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png" ContentType="image/png"/>
  <Override PartName="/ppt/media/image7.jpeg" ContentType="image/jpeg"/>
  <Override PartName="/ppt/media/image2.png" ContentType="image/png"/>
  <Override PartName="/ppt/media/image3.wmf" ContentType="image/x-wmf"/>
  <Override PartName="/ppt/media/image4.png" ContentType="image/png"/>
  <Override PartName="/ppt/media/image6.jpeg" ContentType="image/jpeg"/>
  <Override PartName="/ppt/media/image5.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Lst>
  <p:sldSz cx="9144000" cy="6858000"/>
  <p:notesSz cx="7099300" cy="102346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1800" spc="-1" strike="noStrike">
                <a:solidFill>
                  <a:srgbClr val="000000"/>
                </a:solidFill>
                <a:latin typeface="Calibri"/>
              </a:rPr>
              <a:t>Kliknite za premikanje prosojnice</a:t>
            </a:r>
            <a:endParaRPr b="0" lang="en-US" sz="1800" spc="-1" strike="noStrike">
              <a:solidFill>
                <a:srgbClr val="000000"/>
              </a:solidFill>
              <a:latin typeface="Calibri"/>
            </a:endParaRPr>
          </a:p>
        </p:txBody>
      </p:sp>
      <p:sp>
        <p:nvSpPr>
          <p:cNvPr id="12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sl-SI" sz="2000" spc="-1" strike="noStrike">
                <a:latin typeface="Arial"/>
              </a:rPr>
              <a:t>Kliknite za urejanje oblike opomb</a:t>
            </a:r>
            <a:endParaRPr b="0" lang="sl-SI" sz="2000" spc="-1" strike="noStrike">
              <a:latin typeface="Arial"/>
            </a:endParaRPr>
          </a:p>
        </p:txBody>
      </p:sp>
      <p:sp>
        <p:nvSpPr>
          <p:cNvPr id="126"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sl-SI" sz="1400" spc="-1" strike="noStrike">
                <a:latin typeface="Times New Roman"/>
              </a:rPr>
              <a:t>&lt;glava&gt;</a:t>
            </a:r>
            <a:endParaRPr b="0" lang="sl-SI" sz="1400" spc="-1" strike="noStrike">
              <a:latin typeface="Times New Roman"/>
            </a:endParaRPr>
          </a:p>
        </p:txBody>
      </p:sp>
      <p:sp>
        <p:nvSpPr>
          <p:cNvPr id="127" name="PlaceHolder 4"/>
          <p:cNvSpPr>
            <a:spLocks noGrp="1"/>
          </p:cNvSpPr>
          <p:nvPr>
            <p:ph type="dt" idx="5"/>
          </p:nvPr>
        </p:nvSpPr>
        <p:spPr>
          <a:xfrm>
            <a:off x="4278960" y="0"/>
            <a:ext cx="3280680" cy="534240"/>
          </a:xfrm>
          <a:prstGeom prst="rect">
            <a:avLst/>
          </a:prstGeom>
          <a:noFill/>
          <a:ln w="0">
            <a:noFill/>
          </a:ln>
        </p:spPr>
        <p:txBody>
          <a:bodyPr lIns="0" rIns="0" tIns="0" bIns="0" anchor="t">
            <a:noAutofit/>
          </a:bodyPr>
          <a:lstStyle>
            <a:lvl1pPr algn="r">
              <a:buNone/>
              <a:defRPr b="0" lang="sl-SI" sz="1400" spc="-1" strike="noStrike">
                <a:latin typeface="Times New Roman"/>
              </a:defRPr>
            </a:lvl1pPr>
          </a:lstStyle>
          <a:p>
            <a:pPr algn="r">
              <a:buNone/>
            </a:pPr>
            <a:r>
              <a:rPr b="0" lang="sl-SI" sz="1400" spc="-1" strike="noStrike">
                <a:latin typeface="Times New Roman"/>
              </a:rPr>
              <a:t>&lt;datum/čas&gt;</a:t>
            </a:r>
            <a:endParaRPr b="0" lang="sl-SI" sz="1400" spc="-1" strike="noStrike">
              <a:latin typeface="Times New Roman"/>
            </a:endParaRPr>
          </a:p>
        </p:txBody>
      </p:sp>
      <p:sp>
        <p:nvSpPr>
          <p:cNvPr id="128" name="PlaceHolder 5"/>
          <p:cNvSpPr>
            <a:spLocks noGrp="1"/>
          </p:cNvSpPr>
          <p:nvPr>
            <p:ph type="ftr" idx="6"/>
          </p:nvPr>
        </p:nvSpPr>
        <p:spPr>
          <a:xfrm>
            <a:off x="0" y="10157400"/>
            <a:ext cx="3280680" cy="534240"/>
          </a:xfrm>
          <a:prstGeom prst="rect">
            <a:avLst/>
          </a:prstGeom>
          <a:noFill/>
          <a:ln w="0">
            <a:noFill/>
          </a:ln>
        </p:spPr>
        <p:txBody>
          <a:bodyPr lIns="0" rIns="0" tIns="0" bIns="0" anchor="b">
            <a:noAutofit/>
          </a:bodyPr>
          <a:lstStyle>
            <a:lvl1pPr>
              <a:defRPr b="0" lang="sl-SI" sz="1400" spc="-1" strike="noStrike">
                <a:latin typeface="Times New Roman"/>
              </a:defRPr>
            </a:lvl1pPr>
          </a:lstStyle>
          <a:p>
            <a:r>
              <a:rPr b="0" lang="sl-SI" sz="1400" spc="-1" strike="noStrike">
                <a:latin typeface="Times New Roman"/>
              </a:rPr>
              <a:t>&lt;noga&gt;</a:t>
            </a:r>
            <a:endParaRPr b="0" lang="sl-SI" sz="1400" spc="-1" strike="noStrike">
              <a:latin typeface="Times New Roman"/>
            </a:endParaRPr>
          </a:p>
        </p:txBody>
      </p:sp>
      <p:sp>
        <p:nvSpPr>
          <p:cNvPr id="129" name="PlaceHolder 6"/>
          <p:cNvSpPr>
            <a:spLocks noGrp="1"/>
          </p:cNvSpPr>
          <p:nvPr>
            <p:ph type="sldNum" idx="7"/>
          </p:nvPr>
        </p:nvSpPr>
        <p:spPr>
          <a:xfrm>
            <a:off x="4278960" y="10157400"/>
            <a:ext cx="3280680" cy="534240"/>
          </a:xfrm>
          <a:prstGeom prst="rect">
            <a:avLst/>
          </a:prstGeom>
          <a:noFill/>
          <a:ln w="0">
            <a:noFill/>
          </a:ln>
        </p:spPr>
        <p:txBody>
          <a:bodyPr lIns="0" rIns="0" tIns="0" bIns="0" anchor="b">
            <a:noAutofit/>
          </a:bodyPr>
          <a:lstStyle>
            <a:lvl1pPr algn="r">
              <a:buNone/>
              <a:defRPr b="0" lang="sl-SI" sz="1400" spc="-1" strike="noStrike">
                <a:latin typeface="Times New Roman"/>
              </a:defRPr>
            </a:lvl1pPr>
          </a:lstStyle>
          <a:p>
            <a:pPr algn="r">
              <a:buNone/>
            </a:pPr>
            <a:fld id="{397BC2A9-AA34-4436-9F67-F45BACA4FFA0}" type="slidenum">
              <a:rPr b="0" lang="sl-SI" sz="1400" spc="-1" strike="noStrike">
                <a:latin typeface="Times New Roman"/>
              </a:rPr>
              <a:t>&lt;številka&gt;</a:t>
            </a:fld>
            <a:endParaRPr b="0" lang="sl-SI"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992160" y="768240"/>
            <a:ext cx="5114520" cy="3836520"/>
          </a:xfrm>
          <a:prstGeom prst="rect">
            <a:avLst/>
          </a:prstGeom>
          <a:ln w="0">
            <a:noFill/>
          </a:ln>
        </p:spPr>
      </p:sp>
      <p:sp>
        <p:nvSpPr>
          <p:cNvPr id="192" name="PlaceHolder 2"/>
          <p:cNvSpPr>
            <a:spLocks noGrp="1"/>
          </p:cNvSpPr>
          <p:nvPr>
            <p:ph type="body"/>
          </p:nvPr>
        </p:nvSpPr>
        <p:spPr>
          <a:xfrm>
            <a:off x="709920" y="4861440"/>
            <a:ext cx="5679000" cy="4605120"/>
          </a:xfrm>
          <a:prstGeom prst="rect">
            <a:avLst/>
          </a:prstGeom>
          <a:noFill/>
          <a:ln w="0">
            <a:noFill/>
          </a:ln>
        </p:spPr>
        <p:txBody>
          <a:bodyPr lIns="99000" rIns="99000" tIns="49680" bIns="49680" anchor="t">
            <a:normAutofit/>
          </a:bodyPr>
          <a:p>
            <a:endParaRPr b="0" lang="sl-SI" sz="2000" spc="-1" strike="noStrike">
              <a:latin typeface="Arial"/>
            </a:endParaRPr>
          </a:p>
        </p:txBody>
      </p:sp>
      <p:sp>
        <p:nvSpPr>
          <p:cNvPr id="193" name="PlaceHolder 3"/>
          <p:cNvSpPr>
            <a:spLocks noGrp="1"/>
          </p:cNvSpPr>
          <p:nvPr>
            <p:ph type="sldNum" idx="8"/>
          </p:nvPr>
        </p:nvSpPr>
        <p:spPr>
          <a:xfrm>
            <a:off x="4021200" y="9721080"/>
            <a:ext cx="3075840" cy="511200"/>
          </a:xfrm>
          <a:prstGeom prst="rect">
            <a:avLst/>
          </a:prstGeom>
          <a:noFill/>
          <a:ln w="0">
            <a:noFill/>
          </a:ln>
        </p:spPr>
        <p:txBody>
          <a:bodyPr lIns="99000" rIns="99000" tIns="49680" bIns="49680" anchor="b">
            <a:noAutofit/>
          </a:bodyPr>
          <a:lstStyle>
            <a:lvl1pPr algn="r">
              <a:lnSpc>
                <a:spcPct val="100000"/>
              </a:lnSpc>
              <a:buNone/>
              <a:defRPr b="0" lang="en-GB" sz="1300" spc="-1" strike="noStrike">
                <a:solidFill>
                  <a:srgbClr val="000000"/>
                </a:solidFill>
                <a:latin typeface="Arial"/>
                <a:ea typeface="+mn-ea"/>
              </a:defRPr>
            </a:lvl1pPr>
          </a:lstStyle>
          <a:p>
            <a:pPr algn="r">
              <a:lnSpc>
                <a:spcPct val="100000"/>
              </a:lnSpc>
              <a:buNone/>
            </a:pPr>
            <a:fld id="{27B6FA67-EDDE-4CC8-85FC-10F90725B85B}" type="slidenum">
              <a:rPr b="0" lang="en-GB" sz="1300" spc="-1" strike="noStrike">
                <a:solidFill>
                  <a:srgbClr val="000000"/>
                </a:solidFill>
                <a:latin typeface="Arial"/>
                <a:ea typeface="+mn-ea"/>
              </a:rPr>
              <a:t>&lt;številka&gt;</a:t>
            </a:fld>
            <a:endParaRPr b="0" lang="sl-SI" sz="13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F43BBC89-FB26-4384-8763-A63F4E0C8058}"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9" name="PlaceHolder 2"/>
          <p:cNvSpPr>
            <a:spLocks noGrp="1"/>
          </p:cNvSpPr>
          <p:nvPr>
            <p:ph/>
          </p:nvPr>
        </p:nvSpPr>
        <p:spPr>
          <a:xfrm>
            <a:off x="457200" y="1412640"/>
            <a:ext cx="822924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0" name="PlaceHolder 3"/>
          <p:cNvSpPr>
            <a:spLocks noGrp="1"/>
          </p:cNvSpPr>
          <p:nvPr>
            <p:ph/>
          </p:nvPr>
        </p:nvSpPr>
        <p:spPr>
          <a:xfrm>
            <a:off x="457200" y="3970080"/>
            <a:ext cx="822924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18887FB-3760-4E89-8F35-139EECF4BC51}"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2" name="PlaceHolder 2"/>
          <p:cNvSpPr>
            <a:spLocks noGrp="1"/>
          </p:cNvSpPr>
          <p:nvPr>
            <p:ph/>
          </p:nvPr>
        </p:nvSpPr>
        <p:spPr>
          <a:xfrm>
            <a:off x="45720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3" name="PlaceHolder 3"/>
          <p:cNvSpPr>
            <a:spLocks noGrp="1"/>
          </p:cNvSpPr>
          <p:nvPr>
            <p:ph/>
          </p:nvPr>
        </p:nvSpPr>
        <p:spPr>
          <a:xfrm>
            <a:off x="467424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4" name="PlaceHolder 4"/>
          <p:cNvSpPr>
            <a:spLocks noGrp="1"/>
          </p:cNvSpPr>
          <p:nvPr>
            <p:ph/>
          </p:nvPr>
        </p:nvSpPr>
        <p:spPr>
          <a:xfrm>
            <a:off x="457200" y="397008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5" name="PlaceHolder 5"/>
          <p:cNvSpPr>
            <a:spLocks noGrp="1"/>
          </p:cNvSpPr>
          <p:nvPr>
            <p:ph/>
          </p:nvPr>
        </p:nvSpPr>
        <p:spPr>
          <a:xfrm>
            <a:off x="4674240" y="397008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4AE3B13-4448-4DBF-A4F0-1AB9005BECAD}"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7" name="PlaceHolder 2"/>
          <p:cNvSpPr>
            <a:spLocks noGrp="1"/>
          </p:cNvSpPr>
          <p:nvPr>
            <p:ph/>
          </p:nvPr>
        </p:nvSpPr>
        <p:spPr>
          <a:xfrm>
            <a:off x="457200" y="141264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8" name="PlaceHolder 3"/>
          <p:cNvSpPr>
            <a:spLocks noGrp="1"/>
          </p:cNvSpPr>
          <p:nvPr>
            <p:ph/>
          </p:nvPr>
        </p:nvSpPr>
        <p:spPr>
          <a:xfrm>
            <a:off x="3239640" y="141264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9" name="PlaceHolder 4"/>
          <p:cNvSpPr>
            <a:spLocks noGrp="1"/>
          </p:cNvSpPr>
          <p:nvPr>
            <p:ph/>
          </p:nvPr>
        </p:nvSpPr>
        <p:spPr>
          <a:xfrm>
            <a:off x="6022080" y="141264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0" name="PlaceHolder 5"/>
          <p:cNvSpPr>
            <a:spLocks noGrp="1"/>
          </p:cNvSpPr>
          <p:nvPr>
            <p:ph/>
          </p:nvPr>
        </p:nvSpPr>
        <p:spPr>
          <a:xfrm>
            <a:off x="457200" y="397008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1" name="PlaceHolder 6"/>
          <p:cNvSpPr>
            <a:spLocks noGrp="1"/>
          </p:cNvSpPr>
          <p:nvPr>
            <p:ph/>
          </p:nvPr>
        </p:nvSpPr>
        <p:spPr>
          <a:xfrm>
            <a:off x="3239640" y="397008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2" name="PlaceHolder 7"/>
          <p:cNvSpPr>
            <a:spLocks noGrp="1"/>
          </p:cNvSpPr>
          <p:nvPr>
            <p:ph/>
          </p:nvPr>
        </p:nvSpPr>
        <p:spPr>
          <a:xfrm>
            <a:off x="6022080" y="397008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E1CB139E-C2AE-407C-A93C-D1140BDFECDF}"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46" name="PlaceHolder 2"/>
          <p:cNvSpPr>
            <a:spLocks noGrp="1"/>
          </p:cNvSpPr>
          <p:nvPr>
            <p:ph type="subTitle"/>
          </p:nvPr>
        </p:nvSpPr>
        <p:spPr>
          <a:xfrm>
            <a:off x="457200" y="1412640"/>
            <a:ext cx="8229240" cy="4896360"/>
          </a:xfrm>
          <a:prstGeom prst="rect">
            <a:avLst/>
          </a:prstGeom>
          <a:noFill/>
          <a:ln w="0">
            <a:noFill/>
          </a:ln>
        </p:spPr>
        <p:txBody>
          <a:bodyPr lIns="0" rIns="0" tIns="0" bIns="0" anchor="ctr">
            <a:noAutofit/>
          </a:bodyPr>
          <a:p>
            <a:pPr algn="ctr">
              <a:buNone/>
            </a:pPr>
            <a:endParaRPr b="0" lang="sl-SI"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48" name="PlaceHolder 2"/>
          <p:cNvSpPr>
            <a:spLocks noGrp="1"/>
          </p:cNvSpPr>
          <p:nvPr>
            <p:ph/>
          </p:nvPr>
        </p:nvSpPr>
        <p:spPr>
          <a:xfrm>
            <a:off x="457200" y="1412640"/>
            <a:ext cx="822924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50" name="PlaceHolder 2"/>
          <p:cNvSpPr>
            <a:spLocks noGrp="1"/>
          </p:cNvSpPr>
          <p:nvPr>
            <p:ph/>
          </p:nvPr>
        </p:nvSpPr>
        <p:spPr>
          <a:xfrm>
            <a:off x="457200" y="1412640"/>
            <a:ext cx="401580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1" name="PlaceHolder 3"/>
          <p:cNvSpPr>
            <a:spLocks noGrp="1"/>
          </p:cNvSpPr>
          <p:nvPr>
            <p:ph/>
          </p:nvPr>
        </p:nvSpPr>
        <p:spPr>
          <a:xfrm>
            <a:off x="4674240" y="1412640"/>
            <a:ext cx="401580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44640"/>
            <a:ext cx="7543440" cy="4031280"/>
          </a:xfrm>
          <a:prstGeom prst="rect">
            <a:avLst/>
          </a:prstGeom>
          <a:noFill/>
          <a:ln w="0">
            <a:noFill/>
          </a:ln>
        </p:spPr>
        <p:txBody>
          <a:bodyPr lIns="0" rIns="0" tIns="0" bIns="0" anchor="ctr">
            <a:noAutofit/>
          </a:bodyPr>
          <a:p>
            <a:pPr algn="ctr">
              <a:buNone/>
            </a:pPr>
            <a:endParaRPr b="0" lang="sl-SI"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55" name="PlaceHolder 2"/>
          <p:cNvSpPr>
            <a:spLocks noGrp="1"/>
          </p:cNvSpPr>
          <p:nvPr>
            <p:ph/>
          </p:nvPr>
        </p:nvSpPr>
        <p:spPr>
          <a:xfrm>
            <a:off x="45720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6" name="PlaceHolder 3"/>
          <p:cNvSpPr>
            <a:spLocks noGrp="1"/>
          </p:cNvSpPr>
          <p:nvPr>
            <p:ph/>
          </p:nvPr>
        </p:nvSpPr>
        <p:spPr>
          <a:xfrm>
            <a:off x="4674240" y="1412640"/>
            <a:ext cx="401580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7" name="PlaceHolder 4"/>
          <p:cNvSpPr>
            <a:spLocks noGrp="1"/>
          </p:cNvSpPr>
          <p:nvPr>
            <p:ph/>
          </p:nvPr>
        </p:nvSpPr>
        <p:spPr>
          <a:xfrm>
            <a:off x="457200" y="397008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 name="PlaceHolder 2"/>
          <p:cNvSpPr>
            <a:spLocks noGrp="1"/>
          </p:cNvSpPr>
          <p:nvPr>
            <p:ph type="subTitle"/>
          </p:nvPr>
        </p:nvSpPr>
        <p:spPr>
          <a:xfrm>
            <a:off x="457200" y="1412640"/>
            <a:ext cx="8229240" cy="4896360"/>
          </a:xfrm>
          <a:prstGeom prst="rect">
            <a:avLst/>
          </a:prstGeom>
          <a:noFill/>
          <a:ln w="0">
            <a:noFill/>
          </a:ln>
        </p:spPr>
        <p:txBody>
          <a:bodyPr lIns="0" rIns="0" tIns="0" bIns="0" anchor="ctr">
            <a:noAutofit/>
          </a:bodyPr>
          <a:p>
            <a:pPr algn="ctr">
              <a:buNone/>
            </a:pPr>
            <a:endParaRPr b="0" lang="sl-SI"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FE06946-0748-4BCC-A435-8C6587501781}"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59" name="PlaceHolder 2"/>
          <p:cNvSpPr>
            <a:spLocks noGrp="1"/>
          </p:cNvSpPr>
          <p:nvPr>
            <p:ph/>
          </p:nvPr>
        </p:nvSpPr>
        <p:spPr>
          <a:xfrm>
            <a:off x="457200" y="1412640"/>
            <a:ext cx="401580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0" name="PlaceHolder 3"/>
          <p:cNvSpPr>
            <a:spLocks noGrp="1"/>
          </p:cNvSpPr>
          <p:nvPr>
            <p:ph/>
          </p:nvPr>
        </p:nvSpPr>
        <p:spPr>
          <a:xfrm>
            <a:off x="467424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1" name="PlaceHolder 4"/>
          <p:cNvSpPr>
            <a:spLocks noGrp="1"/>
          </p:cNvSpPr>
          <p:nvPr>
            <p:ph/>
          </p:nvPr>
        </p:nvSpPr>
        <p:spPr>
          <a:xfrm>
            <a:off x="4674240" y="397008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3" name="PlaceHolder 2"/>
          <p:cNvSpPr>
            <a:spLocks noGrp="1"/>
          </p:cNvSpPr>
          <p:nvPr>
            <p:ph/>
          </p:nvPr>
        </p:nvSpPr>
        <p:spPr>
          <a:xfrm>
            <a:off x="45720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4" name="PlaceHolder 3"/>
          <p:cNvSpPr>
            <a:spLocks noGrp="1"/>
          </p:cNvSpPr>
          <p:nvPr>
            <p:ph/>
          </p:nvPr>
        </p:nvSpPr>
        <p:spPr>
          <a:xfrm>
            <a:off x="467424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5" name="PlaceHolder 4"/>
          <p:cNvSpPr>
            <a:spLocks noGrp="1"/>
          </p:cNvSpPr>
          <p:nvPr>
            <p:ph/>
          </p:nvPr>
        </p:nvSpPr>
        <p:spPr>
          <a:xfrm>
            <a:off x="457200" y="3970080"/>
            <a:ext cx="822924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7" name="PlaceHolder 2"/>
          <p:cNvSpPr>
            <a:spLocks noGrp="1"/>
          </p:cNvSpPr>
          <p:nvPr>
            <p:ph/>
          </p:nvPr>
        </p:nvSpPr>
        <p:spPr>
          <a:xfrm>
            <a:off x="457200" y="1412640"/>
            <a:ext cx="822924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8" name="PlaceHolder 3"/>
          <p:cNvSpPr>
            <a:spLocks noGrp="1"/>
          </p:cNvSpPr>
          <p:nvPr>
            <p:ph/>
          </p:nvPr>
        </p:nvSpPr>
        <p:spPr>
          <a:xfrm>
            <a:off x="457200" y="3970080"/>
            <a:ext cx="822924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0" name="PlaceHolder 2"/>
          <p:cNvSpPr>
            <a:spLocks noGrp="1"/>
          </p:cNvSpPr>
          <p:nvPr>
            <p:ph/>
          </p:nvPr>
        </p:nvSpPr>
        <p:spPr>
          <a:xfrm>
            <a:off x="45720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1" name="PlaceHolder 3"/>
          <p:cNvSpPr>
            <a:spLocks noGrp="1"/>
          </p:cNvSpPr>
          <p:nvPr>
            <p:ph/>
          </p:nvPr>
        </p:nvSpPr>
        <p:spPr>
          <a:xfrm>
            <a:off x="467424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2" name="PlaceHolder 4"/>
          <p:cNvSpPr>
            <a:spLocks noGrp="1"/>
          </p:cNvSpPr>
          <p:nvPr>
            <p:ph/>
          </p:nvPr>
        </p:nvSpPr>
        <p:spPr>
          <a:xfrm>
            <a:off x="457200" y="397008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3" name="PlaceHolder 5"/>
          <p:cNvSpPr>
            <a:spLocks noGrp="1"/>
          </p:cNvSpPr>
          <p:nvPr>
            <p:ph/>
          </p:nvPr>
        </p:nvSpPr>
        <p:spPr>
          <a:xfrm>
            <a:off x="4674240" y="397008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5" name="PlaceHolder 2"/>
          <p:cNvSpPr>
            <a:spLocks noGrp="1"/>
          </p:cNvSpPr>
          <p:nvPr>
            <p:ph/>
          </p:nvPr>
        </p:nvSpPr>
        <p:spPr>
          <a:xfrm>
            <a:off x="457200" y="141264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6" name="PlaceHolder 3"/>
          <p:cNvSpPr>
            <a:spLocks noGrp="1"/>
          </p:cNvSpPr>
          <p:nvPr>
            <p:ph/>
          </p:nvPr>
        </p:nvSpPr>
        <p:spPr>
          <a:xfrm>
            <a:off x="3239640" y="141264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7" name="PlaceHolder 4"/>
          <p:cNvSpPr>
            <a:spLocks noGrp="1"/>
          </p:cNvSpPr>
          <p:nvPr>
            <p:ph/>
          </p:nvPr>
        </p:nvSpPr>
        <p:spPr>
          <a:xfrm>
            <a:off x="6022080" y="141264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8" name="PlaceHolder 5"/>
          <p:cNvSpPr>
            <a:spLocks noGrp="1"/>
          </p:cNvSpPr>
          <p:nvPr>
            <p:ph/>
          </p:nvPr>
        </p:nvSpPr>
        <p:spPr>
          <a:xfrm>
            <a:off x="457200" y="397008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9" name="PlaceHolder 6"/>
          <p:cNvSpPr>
            <a:spLocks noGrp="1"/>
          </p:cNvSpPr>
          <p:nvPr>
            <p:ph/>
          </p:nvPr>
        </p:nvSpPr>
        <p:spPr>
          <a:xfrm>
            <a:off x="3239640" y="397008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80" name="PlaceHolder 7"/>
          <p:cNvSpPr>
            <a:spLocks noGrp="1"/>
          </p:cNvSpPr>
          <p:nvPr>
            <p:ph/>
          </p:nvPr>
        </p:nvSpPr>
        <p:spPr>
          <a:xfrm>
            <a:off x="6022080" y="397008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p>
            <a:r>
              <a:t>Footer</a:t>
            </a:r>
          </a:p>
        </p:txBody>
      </p:sp>
      <p:sp>
        <p:nvSpPr>
          <p:cNvPr id="3" name="PlaceHolder 2"/>
          <p:cNvSpPr>
            <a:spLocks noGrp="1"/>
          </p:cNvSpPr>
          <p:nvPr>
            <p:ph type="sldNum" idx="4"/>
          </p:nvPr>
        </p:nvSpPr>
        <p:spPr/>
        <p:txBody>
          <a:bodyPr/>
          <a:p>
            <a:fld id="{061B2BA3-38B1-4CB3-9191-50E68B55F61D}"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9" name="PlaceHolder 2"/>
          <p:cNvSpPr>
            <a:spLocks noGrp="1"/>
          </p:cNvSpPr>
          <p:nvPr>
            <p:ph type="subTitle"/>
          </p:nvPr>
        </p:nvSpPr>
        <p:spPr>
          <a:xfrm>
            <a:off x="457200" y="1412640"/>
            <a:ext cx="8229240" cy="4896360"/>
          </a:xfrm>
          <a:prstGeom prst="rect">
            <a:avLst/>
          </a:prstGeom>
          <a:noFill/>
          <a:ln w="0">
            <a:noFill/>
          </a:ln>
        </p:spPr>
        <p:txBody>
          <a:bodyPr lIns="0" rIns="0" tIns="0" bIns="0" anchor="ctr">
            <a:noAutofit/>
          </a:bodyPr>
          <a:p>
            <a:pPr algn="ctr">
              <a:buNone/>
            </a:pPr>
            <a:endParaRPr b="0" lang="sl-SI" sz="3200" spc="-1" strike="noStrike">
              <a:latin typeface="Arial"/>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4"/>
          </p:nvPr>
        </p:nvSpPr>
        <p:spPr/>
        <p:txBody>
          <a:bodyPr/>
          <a:p>
            <a:fld id="{8F3A3910-1D4B-4B98-9D55-84055B0F582E}"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91" name="PlaceHolder 2"/>
          <p:cNvSpPr>
            <a:spLocks noGrp="1"/>
          </p:cNvSpPr>
          <p:nvPr>
            <p:ph/>
          </p:nvPr>
        </p:nvSpPr>
        <p:spPr>
          <a:xfrm>
            <a:off x="457200" y="1412640"/>
            <a:ext cx="822924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4"/>
          </p:nvPr>
        </p:nvSpPr>
        <p:spPr/>
        <p:txBody>
          <a:bodyPr/>
          <a:p>
            <a:fld id="{E44211B1-03D5-459B-894E-B7BB3E648E60}"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93" name="PlaceHolder 2"/>
          <p:cNvSpPr>
            <a:spLocks noGrp="1"/>
          </p:cNvSpPr>
          <p:nvPr>
            <p:ph/>
          </p:nvPr>
        </p:nvSpPr>
        <p:spPr>
          <a:xfrm>
            <a:off x="457200" y="1412640"/>
            <a:ext cx="401580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4" name="PlaceHolder 3"/>
          <p:cNvSpPr>
            <a:spLocks noGrp="1"/>
          </p:cNvSpPr>
          <p:nvPr>
            <p:ph/>
          </p:nvPr>
        </p:nvSpPr>
        <p:spPr>
          <a:xfrm>
            <a:off x="4674240" y="1412640"/>
            <a:ext cx="401580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sldNum" idx="4"/>
          </p:nvPr>
        </p:nvSpPr>
        <p:spPr/>
        <p:txBody>
          <a:bodyPr/>
          <a:p>
            <a:fld id="{ED271EC0-8083-4EB2-B832-FC8D701195C2}"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sldNum" idx="4"/>
          </p:nvPr>
        </p:nvSpPr>
        <p:spPr/>
        <p:txBody>
          <a:bodyPr/>
          <a:p>
            <a:fld id="{1FACEFC5-53F7-49C7-A5AF-037368FE9457}"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 name="PlaceHolder 2"/>
          <p:cNvSpPr>
            <a:spLocks noGrp="1"/>
          </p:cNvSpPr>
          <p:nvPr>
            <p:ph/>
          </p:nvPr>
        </p:nvSpPr>
        <p:spPr>
          <a:xfrm>
            <a:off x="457200" y="1412640"/>
            <a:ext cx="822924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49B4B40-C4D7-495E-A5D7-ED9E12DBCED9}"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44640"/>
            <a:ext cx="7543440" cy="4031280"/>
          </a:xfrm>
          <a:prstGeom prst="rect">
            <a:avLst/>
          </a:prstGeom>
          <a:noFill/>
          <a:ln w="0">
            <a:noFill/>
          </a:ln>
        </p:spPr>
        <p:txBody>
          <a:bodyPr lIns="0" rIns="0" tIns="0" bIns="0" anchor="ctr">
            <a:noAutofit/>
          </a:bodyPr>
          <a:p>
            <a:pPr algn="ctr">
              <a:buNone/>
            </a:pPr>
            <a:endParaRPr b="0" lang="sl-SI" sz="3200" spc="-1" strike="noStrike">
              <a:latin typeface="Arial"/>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sldNum" idx="4"/>
          </p:nvPr>
        </p:nvSpPr>
        <p:spPr/>
        <p:txBody>
          <a:bodyPr/>
          <a:p>
            <a:fld id="{E50140E5-7553-4F6A-A94B-AD8614C2C22A}"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98" name="PlaceHolder 2"/>
          <p:cNvSpPr>
            <a:spLocks noGrp="1"/>
          </p:cNvSpPr>
          <p:nvPr>
            <p:ph/>
          </p:nvPr>
        </p:nvSpPr>
        <p:spPr>
          <a:xfrm>
            <a:off x="45720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9" name="PlaceHolder 3"/>
          <p:cNvSpPr>
            <a:spLocks noGrp="1"/>
          </p:cNvSpPr>
          <p:nvPr>
            <p:ph/>
          </p:nvPr>
        </p:nvSpPr>
        <p:spPr>
          <a:xfrm>
            <a:off x="4674240" y="1412640"/>
            <a:ext cx="401580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00" name="PlaceHolder 4"/>
          <p:cNvSpPr>
            <a:spLocks noGrp="1"/>
          </p:cNvSpPr>
          <p:nvPr>
            <p:ph/>
          </p:nvPr>
        </p:nvSpPr>
        <p:spPr>
          <a:xfrm>
            <a:off x="457200" y="397008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12420012-78D1-4B1C-8BFF-51D02F21356F}"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2" name="PlaceHolder 2"/>
          <p:cNvSpPr>
            <a:spLocks noGrp="1"/>
          </p:cNvSpPr>
          <p:nvPr>
            <p:ph/>
          </p:nvPr>
        </p:nvSpPr>
        <p:spPr>
          <a:xfrm>
            <a:off x="457200" y="1412640"/>
            <a:ext cx="401580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03" name="PlaceHolder 3"/>
          <p:cNvSpPr>
            <a:spLocks noGrp="1"/>
          </p:cNvSpPr>
          <p:nvPr>
            <p:ph/>
          </p:nvPr>
        </p:nvSpPr>
        <p:spPr>
          <a:xfrm>
            <a:off x="467424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04" name="PlaceHolder 4"/>
          <p:cNvSpPr>
            <a:spLocks noGrp="1"/>
          </p:cNvSpPr>
          <p:nvPr>
            <p:ph/>
          </p:nvPr>
        </p:nvSpPr>
        <p:spPr>
          <a:xfrm>
            <a:off x="4674240" y="397008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F7EDC3E0-FF0B-4CA5-9783-6C7EBF90B1D3}"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6" name="PlaceHolder 2"/>
          <p:cNvSpPr>
            <a:spLocks noGrp="1"/>
          </p:cNvSpPr>
          <p:nvPr>
            <p:ph/>
          </p:nvPr>
        </p:nvSpPr>
        <p:spPr>
          <a:xfrm>
            <a:off x="45720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07" name="PlaceHolder 3"/>
          <p:cNvSpPr>
            <a:spLocks noGrp="1"/>
          </p:cNvSpPr>
          <p:nvPr>
            <p:ph/>
          </p:nvPr>
        </p:nvSpPr>
        <p:spPr>
          <a:xfrm>
            <a:off x="467424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08" name="PlaceHolder 4"/>
          <p:cNvSpPr>
            <a:spLocks noGrp="1"/>
          </p:cNvSpPr>
          <p:nvPr>
            <p:ph/>
          </p:nvPr>
        </p:nvSpPr>
        <p:spPr>
          <a:xfrm>
            <a:off x="457200" y="3970080"/>
            <a:ext cx="822924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B8EC477C-A485-4F31-96EB-AA40A84C3A29}"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10" name="PlaceHolder 2"/>
          <p:cNvSpPr>
            <a:spLocks noGrp="1"/>
          </p:cNvSpPr>
          <p:nvPr>
            <p:ph/>
          </p:nvPr>
        </p:nvSpPr>
        <p:spPr>
          <a:xfrm>
            <a:off x="457200" y="1412640"/>
            <a:ext cx="822924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11" name="PlaceHolder 3"/>
          <p:cNvSpPr>
            <a:spLocks noGrp="1"/>
          </p:cNvSpPr>
          <p:nvPr>
            <p:ph/>
          </p:nvPr>
        </p:nvSpPr>
        <p:spPr>
          <a:xfrm>
            <a:off x="457200" y="3970080"/>
            <a:ext cx="822924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sldNum" idx="4"/>
          </p:nvPr>
        </p:nvSpPr>
        <p:spPr/>
        <p:txBody>
          <a:bodyPr/>
          <a:p>
            <a:fld id="{585352BF-AD61-4B3C-AA38-756D8E3A021A}"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13" name="PlaceHolder 2"/>
          <p:cNvSpPr>
            <a:spLocks noGrp="1"/>
          </p:cNvSpPr>
          <p:nvPr>
            <p:ph/>
          </p:nvPr>
        </p:nvSpPr>
        <p:spPr>
          <a:xfrm>
            <a:off x="45720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14" name="PlaceHolder 3"/>
          <p:cNvSpPr>
            <a:spLocks noGrp="1"/>
          </p:cNvSpPr>
          <p:nvPr>
            <p:ph/>
          </p:nvPr>
        </p:nvSpPr>
        <p:spPr>
          <a:xfrm>
            <a:off x="467424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15" name="PlaceHolder 4"/>
          <p:cNvSpPr>
            <a:spLocks noGrp="1"/>
          </p:cNvSpPr>
          <p:nvPr>
            <p:ph/>
          </p:nvPr>
        </p:nvSpPr>
        <p:spPr>
          <a:xfrm>
            <a:off x="457200" y="397008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16" name="PlaceHolder 5"/>
          <p:cNvSpPr>
            <a:spLocks noGrp="1"/>
          </p:cNvSpPr>
          <p:nvPr>
            <p:ph/>
          </p:nvPr>
        </p:nvSpPr>
        <p:spPr>
          <a:xfrm>
            <a:off x="4674240" y="397008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3"/>
          </p:nvPr>
        </p:nvSpPr>
        <p:spPr/>
        <p:txBody>
          <a:bodyPr/>
          <a:p>
            <a:r>
              <a:t>Footer</a:t>
            </a:r>
          </a:p>
        </p:txBody>
      </p:sp>
      <p:sp>
        <p:nvSpPr>
          <p:cNvPr id="8" name="PlaceHolder 7"/>
          <p:cNvSpPr>
            <a:spLocks noGrp="1"/>
          </p:cNvSpPr>
          <p:nvPr>
            <p:ph type="sldNum" idx="4"/>
          </p:nvPr>
        </p:nvSpPr>
        <p:spPr/>
        <p:txBody>
          <a:bodyPr/>
          <a:p>
            <a:fld id="{04856E99-7291-488B-BD88-7AA5B3BC96AD}"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18" name="PlaceHolder 2"/>
          <p:cNvSpPr>
            <a:spLocks noGrp="1"/>
          </p:cNvSpPr>
          <p:nvPr>
            <p:ph/>
          </p:nvPr>
        </p:nvSpPr>
        <p:spPr>
          <a:xfrm>
            <a:off x="457200" y="141264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19" name="PlaceHolder 3"/>
          <p:cNvSpPr>
            <a:spLocks noGrp="1"/>
          </p:cNvSpPr>
          <p:nvPr>
            <p:ph/>
          </p:nvPr>
        </p:nvSpPr>
        <p:spPr>
          <a:xfrm>
            <a:off x="3239640" y="141264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20" name="PlaceHolder 4"/>
          <p:cNvSpPr>
            <a:spLocks noGrp="1"/>
          </p:cNvSpPr>
          <p:nvPr>
            <p:ph/>
          </p:nvPr>
        </p:nvSpPr>
        <p:spPr>
          <a:xfrm>
            <a:off x="6022080" y="141264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21" name="PlaceHolder 5"/>
          <p:cNvSpPr>
            <a:spLocks noGrp="1"/>
          </p:cNvSpPr>
          <p:nvPr>
            <p:ph/>
          </p:nvPr>
        </p:nvSpPr>
        <p:spPr>
          <a:xfrm>
            <a:off x="457200" y="397008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22" name="PlaceHolder 6"/>
          <p:cNvSpPr>
            <a:spLocks noGrp="1"/>
          </p:cNvSpPr>
          <p:nvPr>
            <p:ph/>
          </p:nvPr>
        </p:nvSpPr>
        <p:spPr>
          <a:xfrm>
            <a:off x="3239640" y="397008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23" name="PlaceHolder 7"/>
          <p:cNvSpPr>
            <a:spLocks noGrp="1"/>
          </p:cNvSpPr>
          <p:nvPr>
            <p:ph/>
          </p:nvPr>
        </p:nvSpPr>
        <p:spPr>
          <a:xfrm>
            <a:off x="6022080" y="3970080"/>
            <a:ext cx="26496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3"/>
          </p:nvPr>
        </p:nvSpPr>
        <p:spPr/>
        <p:txBody>
          <a:bodyPr/>
          <a:p>
            <a:r>
              <a:t>Footer</a:t>
            </a:r>
          </a:p>
        </p:txBody>
      </p:sp>
      <p:sp>
        <p:nvSpPr>
          <p:cNvPr id="10" name="PlaceHolder 9"/>
          <p:cNvSpPr>
            <a:spLocks noGrp="1"/>
          </p:cNvSpPr>
          <p:nvPr>
            <p:ph type="sldNum" idx="4"/>
          </p:nvPr>
        </p:nvSpPr>
        <p:spPr/>
        <p:txBody>
          <a:bodyPr/>
          <a:p>
            <a:fld id="{05225D00-569B-481F-B89C-82A2E5B51C60}"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 name="PlaceHolder 2"/>
          <p:cNvSpPr>
            <a:spLocks noGrp="1"/>
          </p:cNvSpPr>
          <p:nvPr>
            <p:ph/>
          </p:nvPr>
        </p:nvSpPr>
        <p:spPr>
          <a:xfrm>
            <a:off x="457200" y="1412640"/>
            <a:ext cx="401580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3" name="PlaceHolder 3"/>
          <p:cNvSpPr>
            <a:spLocks noGrp="1"/>
          </p:cNvSpPr>
          <p:nvPr>
            <p:ph/>
          </p:nvPr>
        </p:nvSpPr>
        <p:spPr>
          <a:xfrm>
            <a:off x="4674240" y="1412640"/>
            <a:ext cx="401580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BB234EC-F136-4C97-A8EC-9123BFBD7671}"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B2AEB962-8F36-4EAC-A304-59E74460470B}"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44640"/>
            <a:ext cx="7543440" cy="4031280"/>
          </a:xfrm>
          <a:prstGeom prst="rect">
            <a:avLst/>
          </a:prstGeom>
          <a:noFill/>
          <a:ln w="0">
            <a:noFill/>
          </a:ln>
        </p:spPr>
        <p:txBody>
          <a:bodyPr lIns="0" rIns="0" tIns="0" bIns="0" anchor="ctr">
            <a:noAutofit/>
          </a:bodyPr>
          <a:p>
            <a:pPr algn="ctr">
              <a:buNone/>
            </a:pPr>
            <a:endParaRPr b="0" lang="sl-SI"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1ADA740-E45D-4633-8B2A-217B20BB4435}"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7" name="PlaceHolder 2"/>
          <p:cNvSpPr>
            <a:spLocks noGrp="1"/>
          </p:cNvSpPr>
          <p:nvPr>
            <p:ph/>
          </p:nvPr>
        </p:nvSpPr>
        <p:spPr>
          <a:xfrm>
            <a:off x="45720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8" name="PlaceHolder 3"/>
          <p:cNvSpPr>
            <a:spLocks noGrp="1"/>
          </p:cNvSpPr>
          <p:nvPr>
            <p:ph/>
          </p:nvPr>
        </p:nvSpPr>
        <p:spPr>
          <a:xfrm>
            <a:off x="4674240" y="1412640"/>
            <a:ext cx="401580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9" name="PlaceHolder 4"/>
          <p:cNvSpPr>
            <a:spLocks noGrp="1"/>
          </p:cNvSpPr>
          <p:nvPr>
            <p:ph/>
          </p:nvPr>
        </p:nvSpPr>
        <p:spPr>
          <a:xfrm>
            <a:off x="457200" y="397008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8DF6F8C-F732-4EEE-8377-2F7082F9665F}"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1" name="PlaceHolder 2"/>
          <p:cNvSpPr>
            <a:spLocks noGrp="1"/>
          </p:cNvSpPr>
          <p:nvPr>
            <p:ph/>
          </p:nvPr>
        </p:nvSpPr>
        <p:spPr>
          <a:xfrm>
            <a:off x="457200" y="1412640"/>
            <a:ext cx="4015800" cy="48963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2" name="PlaceHolder 3"/>
          <p:cNvSpPr>
            <a:spLocks noGrp="1"/>
          </p:cNvSpPr>
          <p:nvPr>
            <p:ph/>
          </p:nvPr>
        </p:nvSpPr>
        <p:spPr>
          <a:xfrm>
            <a:off x="467424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3" name="PlaceHolder 4"/>
          <p:cNvSpPr>
            <a:spLocks noGrp="1"/>
          </p:cNvSpPr>
          <p:nvPr>
            <p:ph/>
          </p:nvPr>
        </p:nvSpPr>
        <p:spPr>
          <a:xfrm>
            <a:off x="4674240" y="397008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D3E690F-9D18-417B-9D2E-5E27AEB029DB}"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44640"/>
            <a:ext cx="7543440" cy="8694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5" name="PlaceHolder 2"/>
          <p:cNvSpPr>
            <a:spLocks noGrp="1"/>
          </p:cNvSpPr>
          <p:nvPr>
            <p:ph/>
          </p:nvPr>
        </p:nvSpPr>
        <p:spPr>
          <a:xfrm>
            <a:off x="45720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6" name="PlaceHolder 3"/>
          <p:cNvSpPr>
            <a:spLocks noGrp="1"/>
          </p:cNvSpPr>
          <p:nvPr>
            <p:ph/>
          </p:nvPr>
        </p:nvSpPr>
        <p:spPr>
          <a:xfrm>
            <a:off x="4674240" y="1412640"/>
            <a:ext cx="401580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7" name="PlaceHolder 4"/>
          <p:cNvSpPr>
            <a:spLocks noGrp="1"/>
          </p:cNvSpPr>
          <p:nvPr>
            <p:ph/>
          </p:nvPr>
        </p:nvSpPr>
        <p:spPr>
          <a:xfrm>
            <a:off x="457200" y="3970080"/>
            <a:ext cx="8229240" cy="233532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F4498D2-28BA-48BD-9A2A-C4ACDB07D863}"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wmf"/><Relationship Id="rId3" Type="http://schemas.openxmlformats.org/officeDocument/2006/relationships/image" Target="../media/image4.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1.png" descr="EUROFUSION PowerPoint MASTER DECKBLATT.png"/>
          <p:cNvPicPr/>
          <p:nvPr/>
        </p:nvPicPr>
        <p:blipFill>
          <a:blip r:embed="rId2"/>
          <a:stretch/>
        </p:blipFill>
        <p:spPr>
          <a:xfrm>
            <a:off x="0" y="219240"/>
            <a:ext cx="9143640" cy="6419520"/>
          </a:xfrm>
          <a:prstGeom prst="rect">
            <a:avLst/>
          </a:prstGeom>
          <a:ln w="0">
            <a:noFill/>
          </a:ln>
        </p:spPr>
      </p:pic>
      <p:sp>
        <p:nvSpPr>
          <p:cNvPr id="1" name="AutoShape 2"/>
          <p:cNvSpPr/>
          <p:nvPr/>
        </p:nvSpPr>
        <p:spPr>
          <a:xfrm>
            <a:off x="155520" y="-457200"/>
            <a:ext cx="1076040" cy="952200"/>
          </a:xfrm>
          <a:prstGeom prst="rect">
            <a:avLst/>
          </a:prstGeom>
          <a:noFill/>
          <a:ln w="0">
            <a:noFill/>
          </a:ln>
        </p:spPr>
        <p:style>
          <a:lnRef idx="0"/>
          <a:fillRef idx="0"/>
          <a:effectRef idx="0"/>
          <a:fontRef idx="minor"/>
        </p:style>
      </p:sp>
      <p:sp>
        <p:nvSpPr>
          <p:cNvPr id="2" name="PlaceHolder 1"/>
          <p:cNvSpPr>
            <a:spLocks noGrp="1"/>
          </p:cNvSpPr>
          <p:nvPr>
            <p:ph type="title"/>
          </p:nvPr>
        </p:nvSpPr>
        <p:spPr>
          <a:xfrm>
            <a:off x="395640" y="2349000"/>
            <a:ext cx="8496720" cy="1295640"/>
          </a:xfrm>
          <a:prstGeom prst="rect">
            <a:avLst/>
          </a:prstGeom>
          <a:noFill/>
          <a:ln w="0">
            <a:noFill/>
          </a:ln>
        </p:spPr>
        <p:txBody>
          <a:bodyPr numCol="1" spcCol="0" anchor="ctr">
            <a:noAutofit/>
          </a:bodyPr>
          <a:p>
            <a:pPr>
              <a:lnSpc>
                <a:spcPct val="100000"/>
              </a:lnSpc>
              <a:buNone/>
            </a:pPr>
            <a:r>
              <a:rPr b="1" lang="en-US" sz="3500" spc="-1" strike="noStrike">
                <a:solidFill>
                  <a:srgbClr val="000000"/>
                </a:solidFill>
                <a:latin typeface="Arial"/>
              </a:rPr>
              <a:t>Click to edit Master title style</a:t>
            </a:r>
            <a:endParaRPr b="0" lang="en-US" sz="3500" spc="-1" strike="noStrike">
              <a:solidFill>
                <a:srgbClr val="000000"/>
              </a:solidFill>
              <a:latin typeface="Calibri"/>
            </a:endParaRPr>
          </a:p>
        </p:txBody>
      </p:sp>
      <p:sp>
        <p:nvSpPr>
          <p:cNvPr id="3" name="PlaceHolder 2"/>
          <p:cNvSpPr>
            <a:spLocks noGrp="1"/>
          </p:cNvSpPr>
          <p:nvPr>
            <p:ph type="body"/>
          </p:nvPr>
        </p:nvSpPr>
        <p:spPr>
          <a:xfrm>
            <a:off x="395640" y="5691600"/>
            <a:ext cx="1294920" cy="905400"/>
          </a:xfrm>
          <a:prstGeom prst="rect">
            <a:avLst/>
          </a:prstGeom>
          <a:noFill/>
          <a:ln w="0">
            <a:noFill/>
          </a:ln>
        </p:spPr>
        <p:txBody>
          <a:bodyPr lIns="90000" rIns="90000" tIns="45000" bIns="45000" anchor="t">
            <a:normAutofit fontScale="99000"/>
          </a:bodyPr>
          <a:p>
            <a:pPr algn="ctr">
              <a:lnSpc>
                <a:spcPct val="100000"/>
              </a:lnSpc>
              <a:buNone/>
              <a:tabLst>
                <a:tab algn="l" pos="0"/>
              </a:tabLst>
            </a:pPr>
            <a:r>
              <a:rPr b="0" lang="en-US" sz="1800" spc="-1" strike="noStrike">
                <a:solidFill>
                  <a:srgbClr val="000000"/>
                </a:solidFill>
                <a:latin typeface="Arial"/>
              </a:rPr>
              <a:t>Click icon to add picture</a:t>
            </a:r>
            <a:endParaRPr b="0" lang="en-US" sz="1800" spc="-1" strike="noStrike">
              <a:solidFill>
                <a:srgbClr val="000000"/>
              </a:solidFill>
              <a:latin typeface="Arial"/>
            </a:endParaRPr>
          </a:p>
        </p:txBody>
      </p:sp>
      <p:sp>
        <p:nvSpPr>
          <p:cNvPr id="4" name="PlaceHolder 3"/>
          <p:cNvSpPr>
            <a:spLocks noGrp="1"/>
          </p:cNvSpPr>
          <p:nvPr>
            <p:ph type="ftr" idx="1"/>
          </p:nvPr>
        </p:nvSpPr>
        <p:spPr>
          <a:xfrm>
            <a:off x="1547640" y="6524640"/>
            <a:ext cx="5544720" cy="217080"/>
          </a:xfrm>
          <a:prstGeom prst="rect">
            <a:avLst/>
          </a:prstGeom>
          <a:noFill/>
          <a:ln w="0">
            <a:noFill/>
          </a:ln>
        </p:spPr>
        <p:txBody>
          <a:bodyPr numCol="1" spcCol="0" anchor="t">
            <a:noAutofit/>
          </a:bodyPr>
          <a:lstStyle>
            <a:lvl1pPr algn="ctr">
              <a:lnSpc>
                <a:spcPct val="100000"/>
              </a:lnSpc>
              <a:buNone/>
              <a:defRPr b="0" lang="en-GB" sz="1200" spc="-1" strike="noStrike">
                <a:solidFill>
                  <a:srgbClr val="000000"/>
                </a:solidFill>
                <a:latin typeface="Calibri"/>
              </a:defRPr>
            </a:lvl1pPr>
          </a:lstStyle>
          <a:p>
            <a:pPr algn="ctr">
              <a:lnSpc>
                <a:spcPct val="100000"/>
              </a:lnSpc>
              <a:buNone/>
            </a:pPr>
            <a:r>
              <a:rPr b="0" lang="en-GB" sz="1200" spc="-1" strike="noStrike">
                <a:solidFill>
                  <a:srgbClr val="000000"/>
                </a:solidFill>
                <a:latin typeface="Calibri"/>
              </a:rPr>
              <a:t>&lt;noga&gt;</a:t>
            </a:r>
            <a:endParaRPr b="0" lang="sl-SI" sz="1200" spc="-1" strike="noStrike">
              <a:latin typeface="Times New Roman"/>
            </a:endParaRPr>
          </a:p>
        </p:txBody>
      </p:sp>
      <p:sp>
        <p:nvSpPr>
          <p:cNvPr id="5" name="PlaceHolder 4"/>
          <p:cNvSpPr>
            <a:spLocks noGrp="1"/>
          </p:cNvSpPr>
          <p:nvPr>
            <p:ph type="sldNum" idx="2"/>
          </p:nvPr>
        </p:nvSpPr>
        <p:spPr>
          <a:xfrm>
            <a:off x="6804000" y="6381720"/>
            <a:ext cx="2133360" cy="475920"/>
          </a:xfrm>
          <a:prstGeom prst="rect">
            <a:avLst/>
          </a:prstGeom>
          <a:noFill/>
          <a:ln w="0">
            <a:noFill/>
          </a:ln>
        </p:spPr>
        <p:txBody>
          <a:bodyPr numCol="1" spcCol="0" anchor="t">
            <a:noAutofit/>
          </a:bodyPr>
          <a:lstStyle>
            <a:lvl1pPr algn="r">
              <a:lnSpc>
                <a:spcPct val="100000"/>
              </a:lnSpc>
              <a:buNone/>
              <a:defRPr b="0" lang="sl-SI" sz="1400" spc="-1" strike="noStrike">
                <a:solidFill>
                  <a:srgbClr val="000000"/>
                </a:solidFill>
                <a:latin typeface="Calibri"/>
              </a:defRPr>
            </a:lvl1pPr>
          </a:lstStyle>
          <a:p>
            <a:pPr algn="r">
              <a:lnSpc>
                <a:spcPct val="100000"/>
              </a:lnSpc>
              <a:buNone/>
            </a:pPr>
            <a:fld id="{090F0EDE-FB3C-40C0-A943-6DCB0D46C8B2}" type="slidenum">
              <a:rPr b="0" lang="sl-SI" sz="1400" spc="-1" strike="noStrike">
                <a:solidFill>
                  <a:srgbClr val="000000"/>
                </a:solidFill>
                <a:latin typeface="Calibri"/>
              </a:rPr>
              <a:t>&lt;številka&gt;</a:t>
            </a:fld>
            <a:endParaRPr b="0" lang="sl-SI" sz="1400" spc="-1" strike="noStrike">
              <a:latin typeface="Times New Roman"/>
            </a:endParaRPr>
          </a:p>
        </p:txBody>
      </p:sp>
      <p:pic>
        <p:nvPicPr>
          <p:cNvPr id="6" name="Picture 2" descr=""/>
          <p:cNvPicPr/>
          <p:nvPr/>
        </p:nvPicPr>
        <p:blipFill>
          <a:blip r:embed="rId3"/>
          <a:stretch/>
        </p:blipFill>
        <p:spPr>
          <a:xfrm>
            <a:off x="409680" y="5757840"/>
            <a:ext cx="1275480" cy="718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n-US" sz="1800" spc="-1" strike="noStrike">
                <a:solidFill>
                  <a:srgbClr val="000000"/>
                </a:solidFill>
                <a:latin typeface="Calibri"/>
              </a:rPr>
              <a:t>Kliknite za urejanje oblike naslova</a:t>
            </a:r>
            <a:endParaRPr b="0" lang="en-US" sz="1800" spc="-1" strike="noStrike">
              <a:solidFill>
                <a:srgbClr val="000000"/>
              </a:solidFill>
              <a:latin typeface="Calibri"/>
            </a:endParaRPr>
          </a:p>
        </p:txBody>
      </p:sp>
      <p:sp>
        <p:nvSpPr>
          <p:cNvPr id="44"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Kliknite za urejanje oblike orisa</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Arial"/>
              </a:rPr>
              <a:t>Druga raven orisa</a:t>
            </a:r>
            <a:endParaRPr b="0" lang="en-US"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Arial"/>
              </a:rPr>
              <a:t>Tretja raven orisa</a:t>
            </a:r>
            <a:endParaRPr b="0" lang="en-US"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Četrta raven orisa</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Peta raven orisa</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Šesta raven orisa</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Sedma raven orisa</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Rectangle 4"/>
          <p:cNvSpPr/>
          <p:nvPr/>
        </p:nvSpPr>
        <p:spPr>
          <a:xfrm>
            <a:off x="0" y="0"/>
            <a:ext cx="9143640" cy="914040"/>
          </a:xfrm>
          <a:prstGeom prst="rect">
            <a:avLst/>
          </a:prstGeom>
          <a:solidFill>
            <a:srgbClr val="e3e3e3"/>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82" name="Picture 3" descr="EurofusionDisc.eps"/>
          <p:cNvPicPr/>
          <p:nvPr/>
        </p:nvPicPr>
        <p:blipFill>
          <a:blip r:embed="rId2"/>
          <a:stretch/>
        </p:blipFill>
        <p:spPr>
          <a:xfrm>
            <a:off x="8532360" y="220680"/>
            <a:ext cx="458280" cy="464760"/>
          </a:xfrm>
          <a:prstGeom prst="rect">
            <a:avLst/>
          </a:prstGeom>
          <a:ln w="0">
            <a:noFill/>
          </a:ln>
        </p:spPr>
      </p:pic>
      <p:sp>
        <p:nvSpPr>
          <p:cNvPr id="83" name="PlaceHolder 1"/>
          <p:cNvSpPr>
            <a:spLocks noGrp="1"/>
          </p:cNvSpPr>
          <p:nvPr>
            <p:ph type="title"/>
          </p:nvPr>
        </p:nvSpPr>
        <p:spPr>
          <a:xfrm>
            <a:off x="457200" y="44640"/>
            <a:ext cx="7543440" cy="869400"/>
          </a:xfrm>
          <a:prstGeom prst="rect">
            <a:avLst/>
          </a:prstGeom>
          <a:noFill/>
          <a:ln w="0">
            <a:noFill/>
          </a:ln>
        </p:spPr>
        <p:txBody>
          <a:bodyPr numCol="1" spcCol="0" anchor="ctr">
            <a:noAutofit/>
          </a:bodyPr>
          <a:p>
            <a:pPr>
              <a:lnSpc>
                <a:spcPts val="3200"/>
              </a:lnSpc>
              <a:buNone/>
            </a:pPr>
            <a:r>
              <a:rPr b="1" lang="en-US" sz="3200" spc="-1" strike="noStrike">
                <a:solidFill>
                  <a:srgbClr val="000000"/>
                </a:solidFill>
                <a:latin typeface="Arial"/>
              </a:rPr>
              <a:t>Click to edit Master title style</a:t>
            </a:r>
            <a:endParaRPr b="0" lang="en-US" sz="3200" spc="-1" strike="noStrike">
              <a:solidFill>
                <a:srgbClr val="000000"/>
              </a:solidFill>
              <a:latin typeface="Calibri"/>
            </a:endParaRPr>
          </a:p>
        </p:txBody>
      </p:sp>
      <p:sp>
        <p:nvSpPr>
          <p:cNvPr id="84" name="PlaceHolder 2"/>
          <p:cNvSpPr>
            <a:spLocks noGrp="1"/>
          </p:cNvSpPr>
          <p:nvPr>
            <p:ph type="body"/>
          </p:nvPr>
        </p:nvSpPr>
        <p:spPr>
          <a:xfrm>
            <a:off x="457200" y="1412640"/>
            <a:ext cx="8229240" cy="4896360"/>
          </a:xfrm>
          <a:prstGeom prst="rect">
            <a:avLst/>
          </a:prstGeom>
          <a:noFill/>
          <a:ln w="0">
            <a:noFill/>
          </a:ln>
        </p:spPr>
        <p:txBody>
          <a:bodyPr numCol="1" spcCol="0" anchor="t">
            <a:noAutofit/>
          </a:bodyPr>
          <a:p>
            <a:pPr marL="343080" indent="-343080">
              <a:lnSpc>
                <a:spcPct val="100000"/>
              </a:lnSpc>
              <a:spcBef>
                <a:spcPts val="479"/>
              </a:spcBef>
              <a:buClr>
                <a:srgbClr val="000000"/>
              </a:buClr>
              <a:buFont typeface="Arial"/>
              <a:buChar char="•"/>
            </a:pPr>
            <a:r>
              <a:rPr b="0" lang="en-US" sz="2400" spc="-1" strike="noStrike">
                <a:solidFill>
                  <a:srgbClr val="000000"/>
                </a:solidFill>
                <a:latin typeface="Arial"/>
              </a:rPr>
              <a:t>Click to edit Master text styles</a:t>
            </a:r>
            <a:endParaRPr b="0" lang="en-US" sz="2400" spc="-1" strike="noStrike">
              <a:solidFill>
                <a:srgbClr val="000000"/>
              </a:solidFill>
              <a:latin typeface="Arial"/>
            </a:endParaRPr>
          </a:p>
          <a:p>
            <a:pPr lvl="1" marL="743040" indent="-285840">
              <a:lnSpc>
                <a:spcPct val="100000"/>
              </a:lnSpc>
              <a:spcBef>
                <a:spcPts val="400"/>
              </a:spcBef>
              <a:buClr>
                <a:srgbClr val="000000"/>
              </a:buClr>
              <a:buFont typeface="Arial"/>
              <a:buChar char="•"/>
            </a:pPr>
            <a:r>
              <a:rPr b="0" lang="en-US" sz="2000" spc="-1" strike="noStrike">
                <a:solidFill>
                  <a:srgbClr val="000000"/>
                </a:solidFill>
                <a:latin typeface="Arial"/>
              </a:rPr>
              <a:t>Second level</a:t>
            </a:r>
            <a:endParaRPr b="0" lang="en-US" sz="2000" spc="-1" strike="noStrike">
              <a:solidFill>
                <a:srgbClr val="000000"/>
              </a:solidFill>
              <a:latin typeface="Arial"/>
            </a:endParaRPr>
          </a:p>
          <a:p>
            <a:pPr lvl="2" marL="1143000" indent="-228600">
              <a:lnSpc>
                <a:spcPct val="100000"/>
              </a:lnSpc>
              <a:spcBef>
                <a:spcPts val="360"/>
              </a:spcBef>
              <a:buClr>
                <a:srgbClr val="000000"/>
              </a:buClr>
              <a:buFont typeface="Arial"/>
              <a:buChar char="•"/>
            </a:pPr>
            <a:r>
              <a:rPr b="0" lang="en-US" sz="1800" spc="-1" strike="noStrike">
                <a:solidFill>
                  <a:srgbClr val="000000"/>
                </a:solidFill>
                <a:latin typeface="Arial"/>
              </a:rPr>
              <a:t>Third level</a:t>
            </a:r>
            <a:endParaRPr b="0" lang="en-US" sz="1800" spc="-1" strike="noStrike">
              <a:solidFill>
                <a:srgbClr val="000000"/>
              </a:solidFill>
              <a:latin typeface="Arial"/>
            </a:endParaRPr>
          </a:p>
        </p:txBody>
      </p:sp>
      <p:sp>
        <p:nvSpPr>
          <p:cNvPr id="85" name="PlaceHolder 3"/>
          <p:cNvSpPr>
            <a:spLocks noGrp="1"/>
          </p:cNvSpPr>
          <p:nvPr>
            <p:ph type="ftr" idx="3"/>
          </p:nvPr>
        </p:nvSpPr>
        <p:spPr>
          <a:xfrm>
            <a:off x="755640" y="6381720"/>
            <a:ext cx="8238600" cy="267840"/>
          </a:xfrm>
          <a:prstGeom prst="rect">
            <a:avLst/>
          </a:prstGeom>
          <a:noFill/>
          <a:ln w="0">
            <a:noFill/>
          </a:ln>
        </p:spPr>
        <p:txBody>
          <a:bodyPr numCol="1" spcCol="0" anchor="ctr">
            <a:noAutofit/>
          </a:bodyPr>
          <a:lstStyle>
            <a:lvl1pPr algn="r">
              <a:lnSpc>
                <a:spcPct val="100000"/>
              </a:lnSpc>
              <a:buNone/>
              <a:defRPr b="0" lang="en-GB" sz="1100" spc="-1" strike="noStrike">
                <a:solidFill>
                  <a:srgbClr val="000000"/>
                </a:solidFill>
                <a:latin typeface="Arial"/>
              </a:defRPr>
            </a:lvl1pPr>
          </a:lstStyle>
          <a:p>
            <a:pPr algn="r">
              <a:lnSpc>
                <a:spcPct val="100000"/>
              </a:lnSpc>
              <a:buNone/>
            </a:pPr>
            <a:r>
              <a:rPr b="0" lang="en-GB" sz="1100" spc="-1" strike="noStrike">
                <a:solidFill>
                  <a:srgbClr val="000000"/>
                </a:solidFill>
                <a:latin typeface="Arial"/>
              </a:rPr>
              <a:t>&lt;noga&gt;</a:t>
            </a:r>
            <a:endParaRPr b="0" lang="sl-SI" sz="1100" spc="-1" strike="noStrike">
              <a:latin typeface="Times New Roman"/>
            </a:endParaRPr>
          </a:p>
        </p:txBody>
      </p:sp>
      <p:sp>
        <p:nvSpPr>
          <p:cNvPr id="86" name="PlaceHolder 4"/>
          <p:cNvSpPr>
            <a:spLocks noGrp="1"/>
          </p:cNvSpPr>
          <p:nvPr>
            <p:ph type="sldNum" idx="4"/>
          </p:nvPr>
        </p:nvSpPr>
        <p:spPr>
          <a:xfrm>
            <a:off x="6804000" y="6237360"/>
            <a:ext cx="2133360" cy="475920"/>
          </a:xfrm>
          <a:prstGeom prst="rect">
            <a:avLst/>
          </a:prstGeom>
          <a:noFill/>
          <a:ln w="0">
            <a:noFill/>
          </a:ln>
        </p:spPr>
        <p:txBody>
          <a:bodyPr numCol="1" spcCol="0" anchor="t">
            <a:noAutofit/>
          </a:bodyPr>
          <a:lstStyle>
            <a:lvl1pPr algn="r">
              <a:lnSpc>
                <a:spcPct val="100000"/>
              </a:lnSpc>
              <a:buNone/>
              <a:defRPr b="0" lang="sl-SI" sz="1400" spc="-1" strike="noStrike">
                <a:solidFill>
                  <a:srgbClr val="000000"/>
                </a:solidFill>
                <a:latin typeface="Calibri"/>
              </a:defRPr>
            </a:lvl1pPr>
          </a:lstStyle>
          <a:p>
            <a:pPr algn="r">
              <a:lnSpc>
                <a:spcPct val="100000"/>
              </a:lnSpc>
              <a:buNone/>
            </a:pPr>
            <a:fld id="{C3E8E668-0DAA-4281-8053-F27852EB5604}" type="slidenum">
              <a:rPr b="0" lang="sl-SI" sz="1400" spc="-1" strike="noStrike">
                <a:solidFill>
                  <a:srgbClr val="000000"/>
                </a:solidFill>
                <a:latin typeface="Calibri"/>
              </a:rPr>
              <a:t>&lt;številka&gt;</a:t>
            </a:fld>
            <a:endParaRPr b="0" lang="sl-SI" sz="1400" spc="-1" strike="noStrike">
              <a:latin typeface="Times New Roman"/>
            </a:endParaRPr>
          </a:p>
        </p:txBody>
      </p:sp>
      <p:pic>
        <p:nvPicPr>
          <p:cNvPr id="87" name="Picture 2" descr=""/>
          <p:cNvPicPr/>
          <p:nvPr/>
        </p:nvPicPr>
        <p:blipFill>
          <a:blip r:embed="rId3"/>
          <a:stretch/>
        </p:blipFill>
        <p:spPr>
          <a:xfrm>
            <a:off x="7365240" y="176760"/>
            <a:ext cx="1077120" cy="5943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107640" y="2349000"/>
            <a:ext cx="9036000" cy="1439640"/>
          </a:xfrm>
          <a:prstGeom prst="rect">
            <a:avLst/>
          </a:prstGeom>
          <a:noFill/>
          <a:ln w="0">
            <a:noFill/>
          </a:ln>
        </p:spPr>
        <p:txBody>
          <a:bodyPr numCol="1" spcCol="0" anchor="ctr">
            <a:noAutofit/>
          </a:bodyPr>
          <a:p>
            <a:pPr>
              <a:lnSpc>
                <a:spcPct val="100000"/>
              </a:lnSpc>
              <a:buNone/>
            </a:pPr>
            <a:r>
              <a:rPr b="1" lang="en-US" sz="3200" spc="-1" strike="noStrike">
                <a:solidFill>
                  <a:srgbClr val="000000"/>
                </a:solidFill>
                <a:latin typeface="Arial"/>
              </a:rPr>
              <a:t>Effect of surface roughness on erosion of fusion relevant materials</a:t>
            </a:r>
            <a:r>
              <a:rPr b="1" lang="sl-SI" sz="3200" spc="-1" strike="noStrike">
                <a:solidFill>
                  <a:srgbClr val="000000"/>
                </a:solidFill>
                <a:latin typeface="Arial"/>
              </a:rPr>
              <a:t> </a:t>
            </a: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Picture 3" descr="C:\Users\Brontozaver\Dropbox\W\SP2SP5\Annual_meating\prezentacija\instp.jpg"/>
          <p:cNvPicPr/>
          <p:nvPr/>
        </p:nvPicPr>
        <p:blipFill>
          <a:blip r:embed="rId1"/>
          <a:stretch/>
        </p:blipFill>
        <p:spPr>
          <a:xfrm>
            <a:off x="3564000" y="188640"/>
            <a:ext cx="1685520" cy="1609200"/>
          </a:xfrm>
          <a:prstGeom prst="rect">
            <a:avLst/>
          </a:prstGeom>
          <a:ln w="0">
            <a:noFill/>
          </a:ln>
        </p:spPr>
      </p:pic>
      <p:pic>
        <p:nvPicPr>
          <p:cNvPr id="132" name="Picture 4" descr="C:\Users\Brontozaver\Dropbox\W\SP2SP5\Annual_meating\prezentacija\IPP.jpg"/>
          <p:cNvPicPr/>
          <p:nvPr/>
        </p:nvPicPr>
        <p:blipFill>
          <a:blip r:embed="rId2"/>
          <a:stretch/>
        </p:blipFill>
        <p:spPr>
          <a:xfrm>
            <a:off x="3564000" y="3141000"/>
            <a:ext cx="5277960" cy="871200"/>
          </a:xfrm>
          <a:prstGeom prst="rect">
            <a:avLst/>
          </a:prstGeom>
          <a:ln w="0">
            <a:noFill/>
          </a:ln>
        </p:spPr>
      </p:pic>
      <p:pic>
        <p:nvPicPr>
          <p:cNvPr id="133" name="Picture 5" descr="C:\Users\Brontozaver\Dropbox\W\SP2SP5\Annual_meating\prezentacija\polimi.jpg"/>
          <p:cNvPicPr/>
          <p:nvPr/>
        </p:nvPicPr>
        <p:blipFill>
          <a:blip r:embed="rId3"/>
          <a:stretch/>
        </p:blipFill>
        <p:spPr>
          <a:xfrm>
            <a:off x="5627880" y="404640"/>
            <a:ext cx="3515760" cy="1439640"/>
          </a:xfrm>
          <a:prstGeom prst="rect">
            <a:avLst/>
          </a:prstGeom>
          <a:ln w="0">
            <a:noFill/>
          </a:ln>
        </p:spPr>
      </p:pic>
      <p:pic>
        <p:nvPicPr>
          <p:cNvPr id="134" name="Picture 6" descr="C:\Users\Brontozaver\Dropbox\W\SP2SP5\Annual_meating\prezentacija\vtt.jpg"/>
          <p:cNvPicPr/>
          <p:nvPr/>
        </p:nvPicPr>
        <p:blipFill>
          <a:blip r:embed="rId4"/>
          <a:stretch/>
        </p:blipFill>
        <p:spPr>
          <a:xfrm>
            <a:off x="323640" y="2997000"/>
            <a:ext cx="2328480" cy="877680"/>
          </a:xfrm>
          <a:prstGeom prst="rect">
            <a:avLst/>
          </a:prstGeom>
          <a:ln w="0">
            <a:noFill/>
          </a:ln>
        </p:spPr>
      </p:pic>
      <p:sp>
        <p:nvSpPr>
          <p:cNvPr id="135" name="TextBox 7"/>
          <p:cNvSpPr/>
          <p:nvPr/>
        </p:nvSpPr>
        <p:spPr>
          <a:xfrm>
            <a:off x="4644000" y="1989000"/>
            <a:ext cx="396000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it-IT" sz="1800" spc="-1" strike="noStrike">
                <a:solidFill>
                  <a:srgbClr val="000000"/>
                </a:solidFill>
                <a:latin typeface="Calibri"/>
              </a:rPr>
              <a:t>E</a:t>
            </a:r>
            <a:r>
              <a:rPr b="0" lang="sl-SI" sz="1800" spc="-1" strike="noStrike">
                <a:solidFill>
                  <a:srgbClr val="000000"/>
                </a:solidFill>
                <a:latin typeface="Calibri"/>
              </a:rPr>
              <a:t>spedito</a:t>
            </a:r>
            <a:r>
              <a:rPr b="0" lang="it-IT" sz="1800" spc="-1" strike="noStrike">
                <a:solidFill>
                  <a:srgbClr val="000000"/>
                </a:solidFill>
                <a:latin typeface="Calibri"/>
              </a:rPr>
              <a:t> Vassallo, M</a:t>
            </a:r>
            <a:r>
              <a:rPr b="0" lang="sl-SI" sz="1800" spc="-1" strike="noStrike">
                <a:solidFill>
                  <a:srgbClr val="000000"/>
                </a:solidFill>
                <a:latin typeface="Calibri"/>
              </a:rPr>
              <a:t>atteo</a:t>
            </a:r>
            <a:r>
              <a:rPr b="0" lang="it-IT" sz="1800" spc="-1" strike="noStrike">
                <a:solidFill>
                  <a:srgbClr val="000000"/>
                </a:solidFill>
                <a:latin typeface="Calibri"/>
              </a:rPr>
              <a:t> Pedroni, D</a:t>
            </a:r>
            <a:r>
              <a:rPr b="0" lang="sl-SI" sz="1800" spc="-1" strike="noStrike">
                <a:solidFill>
                  <a:srgbClr val="000000"/>
                </a:solidFill>
                <a:latin typeface="Calibri"/>
              </a:rPr>
              <a:t>avid </a:t>
            </a:r>
            <a:r>
              <a:rPr b="0" lang="it-IT" sz="1800" spc="-1" strike="noStrike">
                <a:solidFill>
                  <a:srgbClr val="000000"/>
                </a:solidFill>
                <a:latin typeface="Calibri"/>
              </a:rPr>
              <a:t>Dellasega, M</a:t>
            </a:r>
            <a:r>
              <a:rPr b="0" lang="sl-SI" sz="1800" spc="-1" strike="noStrike">
                <a:solidFill>
                  <a:srgbClr val="000000"/>
                </a:solidFill>
                <a:latin typeface="Calibri"/>
              </a:rPr>
              <a:t>atteo</a:t>
            </a:r>
            <a:r>
              <a:rPr b="0" lang="it-IT" sz="1800" spc="-1" strike="noStrike">
                <a:solidFill>
                  <a:srgbClr val="000000"/>
                </a:solidFill>
                <a:latin typeface="Calibri"/>
              </a:rPr>
              <a:t> Passoni</a:t>
            </a:r>
            <a:endParaRPr b="0" lang="sl-SI" sz="1800" spc="-1" strike="noStrike">
              <a:latin typeface="Arial"/>
            </a:endParaRPr>
          </a:p>
        </p:txBody>
      </p:sp>
      <p:sp>
        <p:nvSpPr>
          <p:cNvPr id="136" name="TextBox 8"/>
          <p:cNvSpPr/>
          <p:nvPr/>
        </p:nvSpPr>
        <p:spPr>
          <a:xfrm>
            <a:off x="755640" y="3933000"/>
            <a:ext cx="288000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sl-SI" sz="1800" spc="-1" strike="noStrike">
                <a:solidFill>
                  <a:srgbClr val="000000"/>
                </a:solidFill>
                <a:latin typeface="Calibri"/>
              </a:rPr>
              <a:t>Antti Hakola</a:t>
            </a:r>
            <a:endParaRPr b="0" lang="sl-SI" sz="1800" spc="-1" strike="noStrike">
              <a:latin typeface="Arial"/>
            </a:endParaRPr>
          </a:p>
        </p:txBody>
      </p:sp>
      <p:sp>
        <p:nvSpPr>
          <p:cNvPr id="137" name="TextBox 9"/>
          <p:cNvSpPr/>
          <p:nvPr/>
        </p:nvSpPr>
        <p:spPr>
          <a:xfrm>
            <a:off x="4356000" y="4077000"/>
            <a:ext cx="4104000" cy="700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sl-SI" sz="2000" spc="-1" strike="noStrike">
                <a:solidFill>
                  <a:srgbClr val="000000"/>
                </a:solidFill>
                <a:latin typeface="Calibri"/>
              </a:rPr>
              <a:t>Andreas Mutzke, Thomas </a:t>
            </a:r>
            <a:r>
              <a:rPr b="0" lang="de-DE" sz="2000" spc="-1" strike="noStrike">
                <a:solidFill>
                  <a:srgbClr val="000000"/>
                </a:solidFill>
                <a:latin typeface="Calibri"/>
              </a:rPr>
              <a:t>Schwarz-Selinger,</a:t>
            </a:r>
            <a:r>
              <a:rPr b="0" lang="sl-SI" sz="2000" spc="-1" strike="noStrike">
                <a:solidFill>
                  <a:srgbClr val="000000"/>
                </a:solidFill>
                <a:latin typeface="Calibri"/>
              </a:rPr>
              <a:t> Martin Balden</a:t>
            </a:r>
            <a:endParaRPr b="0" lang="sl-SI" sz="2000" spc="-1" strike="noStrike">
              <a:latin typeface="Arial"/>
            </a:endParaRPr>
          </a:p>
        </p:txBody>
      </p:sp>
      <p:pic>
        <p:nvPicPr>
          <p:cNvPr id="138" name="Picture 2" descr="C:\Users\Brontozaver\Dropbox\W\SP2SP5\Annual_meating\prezentacija\IJS.jpg"/>
          <p:cNvPicPr/>
          <p:nvPr/>
        </p:nvPicPr>
        <p:blipFill>
          <a:blip r:embed="rId5"/>
          <a:stretch/>
        </p:blipFill>
        <p:spPr>
          <a:xfrm>
            <a:off x="179640" y="476640"/>
            <a:ext cx="2822040" cy="1553760"/>
          </a:xfrm>
          <a:prstGeom prst="rect">
            <a:avLst/>
          </a:prstGeom>
          <a:ln w="0">
            <a:noFill/>
          </a:ln>
        </p:spPr>
      </p:pic>
      <p:sp>
        <p:nvSpPr>
          <p:cNvPr id="139" name="TextBox 11"/>
          <p:cNvSpPr/>
          <p:nvPr/>
        </p:nvSpPr>
        <p:spPr>
          <a:xfrm>
            <a:off x="179640" y="2133000"/>
            <a:ext cx="3203640" cy="700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sl-SI" sz="2000" spc="-1" strike="noStrike">
                <a:solidFill>
                  <a:srgbClr val="000000"/>
                </a:solidFill>
                <a:latin typeface="Calibri"/>
              </a:rPr>
              <a:t>Mitja Kelemen, Sabina Markelj, Primož Pelicon</a:t>
            </a:r>
            <a:endParaRPr b="0" lang="sl-SI"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323640" y="44640"/>
            <a:ext cx="7543440" cy="869400"/>
          </a:xfrm>
          <a:prstGeom prst="rect">
            <a:avLst/>
          </a:prstGeom>
          <a:noFill/>
          <a:ln w="0">
            <a:noFill/>
          </a:ln>
        </p:spPr>
        <p:txBody>
          <a:bodyPr numCol="1" spcCol="0" anchor="ctr">
            <a:noAutofit/>
          </a:bodyPr>
          <a:p>
            <a:pPr algn="ctr">
              <a:lnSpc>
                <a:spcPts val="3200"/>
              </a:lnSpc>
              <a:buNone/>
            </a:pPr>
            <a:r>
              <a:rPr b="1" lang="sl-SI" sz="3200" spc="-1" strike="noStrike">
                <a:solidFill>
                  <a:srgbClr val="000000"/>
                </a:solidFill>
                <a:latin typeface="Arial"/>
              </a:rPr>
              <a:t>Sample preparation and surface characterization</a:t>
            </a:r>
            <a:endParaRPr b="0" lang="en-US" sz="3200" spc="-1" strike="noStrike">
              <a:solidFill>
                <a:srgbClr val="000000"/>
              </a:solidFill>
              <a:latin typeface="Calibri"/>
            </a:endParaRPr>
          </a:p>
        </p:txBody>
      </p:sp>
      <p:grpSp>
        <p:nvGrpSpPr>
          <p:cNvPr id="141" name="Group 20"/>
          <p:cNvGrpSpPr/>
          <p:nvPr/>
        </p:nvGrpSpPr>
        <p:grpSpPr>
          <a:xfrm>
            <a:off x="179640" y="1340640"/>
            <a:ext cx="1797120" cy="1224000"/>
            <a:chOff x="179640" y="1340640"/>
            <a:chExt cx="1797120" cy="1224000"/>
          </a:xfrm>
        </p:grpSpPr>
        <p:sp>
          <p:nvSpPr>
            <p:cNvPr id="142" name="Rectangle 16"/>
            <p:cNvSpPr/>
            <p:nvPr/>
          </p:nvSpPr>
          <p:spPr>
            <a:xfrm>
              <a:off x="179640" y="1766160"/>
              <a:ext cx="1797120" cy="798480"/>
            </a:xfrm>
            <a:prstGeom prst="rect">
              <a:avLst/>
            </a:prstGeom>
            <a:solidFill>
              <a:schemeClr val="tx1"/>
            </a:solidFill>
            <a:ln>
              <a:solidFill>
                <a:srgbClr val="000000"/>
              </a:solidFill>
              <a:round/>
            </a:ln>
          </p:spPr>
          <p:style>
            <a:lnRef idx="2">
              <a:schemeClr val="accent1">
                <a:shade val="50000"/>
              </a:schemeClr>
            </a:lnRef>
            <a:fillRef idx="1">
              <a:schemeClr val="accent1"/>
            </a:fillRef>
            <a:effectRef idx="0">
              <a:schemeClr val="accent1"/>
            </a:effectRef>
            <a:fontRef idx="minor"/>
          </p:style>
        </p:sp>
        <p:sp>
          <p:nvSpPr>
            <p:cNvPr id="143" name="TextBox 21"/>
            <p:cNvSpPr/>
            <p:nvPr/>
          </p:nvSpPr>
          <p:spPr>
            <a:xfrm>
              <a:off x="479160" y="1965600"/>
              <a:ext cx="139788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sl-SI" sz="1800" spc="-1" strike="noStrike">
                  <a:solidFill>
                    <a:srgbClr val="ffffff"/>
                  </a:solidFill>
                  <a:latin typeface="Calibri"/>
                </a:rPr>
                <a:t>Carbon</a:t>
              </a:r>
              <a:endParaRPr b="0" lang="sl-SI" sz="1800" spc="-1" strike="noStrike">
                <a:latin typeface="Arial"/>
              </a:endParaRPr>
            </a:p>
          </p:txBody>
        </p:sp>
        <p:sp>
          <p:nvSpPr>
            <p:cNvPr id="144" name="Rectangle 22"/>
            <p:cNvSpPr/>
            <p:nvPr/>
          </p:nvSpPr>
          <p:spPr>
            <a:xfrm>
              <a:off x="179640" y="1453680"/>
              <a:ext cx="1797120" cy="299160"/>
            </a:xfrm>
            <a:prstGeom prst="rect">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145" name="TextBox 23"/>
            <p:cNvSpPr/>
            <p:nvPr/>
          </p:nvSpPr>
          <p:spPr>
            <a:xfrm>
              <a:off x="678960" y="1340640"/>
              <a:ext cx="79848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sl-SI" sz="1800" spc="-1" strike="noStrike">
                  <a:solidFill>
                    <a:srgbClr val="000000"/>
                  </a:solidFill>
                  <a:latin typeface="Calibri"/>
                </a:rPr>
                <a:t>Mo</a:t>
              </a:r>
              <a:endParaRPr b="0" lang="sl-SI" sz="1800" spc="-1" strike="noStrike">
                <a:latin typeface="Arial"/>
              </a:endParaRPr>
            </a:p>
          </p:txBody>
        </p:sp>
      </p:grpSp>
      <p:sp>
        <p:nvSpPr>
          <p:cNvPr id="146" name="TextBox 24"/>
          <p:cNvSpPr/>
          <p:nvPr/>
        </p:nvSpPr>
        <p:spPr>
          <a:xfrm>
            <a:off x="2267640" y="1412640"/>
            <a:ext cx="3168000" cy="369000"/>
          </a:xfrm>
          <a:prstGeom prst="rect">
            <a:avLst/>
          </a:prstGeom>
          <a:noFill/>
          <a:ln w="0">
            <a:noFill/>
          </a:ln>
        </p:spPr>
        <p:style>
          <a:lnRef idx="0"/>
          <a:fillRef idx="0"/>
          <a:effectRef idx="0"/>
          <a:fontRef idx="minor"/>
        </p:style>
      </p:sp>
      <p:grpSp>
        <p:nvGrpSpPr>
          <p:cNvPr id="147" name="Group 27"/>
          <p:cNvGrpSpPr/>
          <p:nvPr/>
        </p:nvGrpSpPr>
        <p:grpSpPr>
          <a:xfrm>
            <a:off x="2123640" y="1124640"/>
            <a:ext cx="7020000" cy="1675440"/>
            <a:chOff x="2123640" y="1124640"/>
            <a:chExt cx="7020000" cy="1675440"/>
          </a:xfrm>
        </p:grpSpPr>
        <p:sp>
          <p:nvSpPr>
            <p:cNvPr id="148" name="TextBox 28"/>
            <p:cNvSpPr/>
            <p:nvPr/>
          </p:nvSpPr>
          <p:spPr>
            <a:xfrm>
              <a:off x="2237040" y="1185120"/>
              <a:ext cx="6906600" cy="1614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GB" sz="2000" spc="-1" strike="noStrike">
                  <a:solidFill>
                    <a:srgbClr val="000000"/>
                  </a:solidFill>
                  <a:latin typeface="Calibri"/>
                </a:rPr>
                <a:t>120 nm thick Mo films were deposited by pulsed laser deposition on mirror polished, plasma etched or sand blasted textured graphite substrates. The surfaces had surface roughness (Ra) from polished surfaces (Ra~ 5 nm) up to very rough surface (Ra~ 2-3 μm) with intermediate Ra~ 110 nm and Ra~ 280 nm.</a:t>
              </a:r>
              <a:endParaRPr b="0" lang="sl-SI" sz="2000" spc="-1" strike="noStrike">
                <a:latin typeface="Arial"/>
              </a:endParaRPr>
            </a:p>
          </p:txBody>
        </p:sp>
        <p:sp>
          <p:nvSpPr>
            <p:cNvPr id="149" name="Rectangle 29"/>
            <p:cNvSpPr/>
            <p:nvPr/>
          </p:nvSpPr>
          <p:spPr>
            <a:xfrm>
              <a:off x="2123640" y="1124640"/>
              <a:ext cx="6906600" cy="1656000"/>
            </a:xfrm>
            <a:prstGeom prst="rect">
              <a:avLst/>
            </a:prstGeom>
            <a:noFill/>
            <a:ln>
              <a:solidFill>
                <a:srgbClr val="e3e3e3"/>
              </a:solidFill>
              <a:round/>
            </a:ln>
          </p:spPr>
          <p:style>
            <a:lnRef idx="2">
              <a:schemeClr val="accent1">
                <a:shade val="50000"/>
              </a:schemeClr>
            </a:lnRef>
            <a:fillRef idx="1">
              <a:schemeClr val="accent1"/>
            </a:fillRef>
            <a:effectRef idx="0">
              <a:schemeClr val="accent1"/>
            </a:effectRef>
            <a:fontRef idx="minor"/>
          </p:style>
        </p:sp>
      </p:grpSp>
      <p:pic>
        <p:nvPicPr>
          <p:cNvPr id="150" name="Picture 2" descr=""/>
          <p:cNvPicPr/>
          <p:nvPr/>
        </p:nvPicPr>
        <p:blipFill>
          <a:blip r:embed="rId1"/>
          <a:stretch/>
        </p:blipFill>
        <p:spPr>
          <a:xfrm>
            <a:off x="6660360" y="2853000"/>
            <a:ext cx="2128680" cy="2174760"/>
          </a:xfrm>
          <a:prstGeom prst="rect">
            <a:avLst/>
          </a:prstGeom>
          <a:ln w="9360">
            <a:noFill/>
          </a:ln>
        </p:spPr>
      </p:pic>
      <p:sp>
        <p:nvSpPr>
          <p:cNvPr id="151" name="CustomShape 34"/>
          <p:cNvSpPr/>
          <p:nvPr/>
        </p:nvSpPr>
        <p:spPr>
          <a:xfrm>
            <a:off x="6078600" y="5013000"/>
            <a:ext cx="3065040" cy="1052280"/>
          </a:xfrm>
          <a:prstGeom prst="rect">
            <a:avLst/>
          </a:prstGeom>
          <a:solidFill>
            <a:srgbClr val="f79646"/>
          </a:solidFill>
          <a:ln w="0">
            <a:noFill/>
          </a:ln>
          <a:scene3d>
            <a:camera prst="orthographicFront"/>
            <a:lightRig dir="t" rig="threePt"/>
          </a:scene3d>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Calibri"/>
              </a:rPr>
              <a:t>CLSM image  of samples with Ra~ 2-3 µm. This was used as direct input to SDTrimSP 3D.</a:t>
            </a:r>
            <a:endParaRPr b="0" lang="sl-SI" sz="1800" spc="-1" strike="noStrike">
              <a:latin typeface="Arial"/>
            </a:endParaRPr>
          </a:p>
        </p:txBody>
      </p:sp>
      <p:pic>
        <p:nvPicPr>
          <p:cNvPr id="152" name="Picture 4" descr=""/>
          <p:cNvPicPr/>
          <p:nvPr/>
        </p:nvPicPr>
        <p:blipFill>
          <a:blip r:embed="rId2"/>
          <a:stretch/>
        </p:blipFill>
        <p:spPr>
          <a:xfrm>
            <a:off x="2627640" y="2925000"/>
            <a:ext cx="2952000" cy="1944000"/>
          </a:xfrm>
          <a:prstGeom prst="rect">
            <a:avLst/>
          </a:prstGeom>
          <a:ln w="9360">
            <a:noFill/>
          </a:ln>
        </p:spPr>
      </p:pic>
      <p:pic>
        <p:nvPicPr>
          <p:cNvPr id="153" name="Picture 5" descr=""/>
          <p:cNvPicPr/>
          <p:nvPr/>
        </p:nvPicPr>
        <p:blipFill>
          <a:blip r:embed="rId3"/>
          <a:stretch/>
        </p:blipFill>
        <p:spPr>
          <a:xfrm>
            <a:off x="179640" y="3069000"/>
            <a:ext cx="1889280" cy="1583640"/>
          </a:xfrm>
          <a:prstGeom prst="rect">
            <a:avLst/>
          </a:prstGeom>
          <a:ln w="9360">
            <a:noFill/>
          </a:ln>
        </p:spPr>
      </p:pic>
      <p:sp>
        <p:nvSpPr>
          <p:cNvPr id="154" name="CustomShape 35"/>
          <p:cNvSpPr/>
          <p:nvPr/>
        </p:nvSpPr>
        <p:spPr>
          <a:xfrm>
            <a:off x="0" y="4725000"/>
            <a:ext cx="2267280" cy="1556280"/>
          </a:xfrm>
          <a:prstGeom prst="rect">
            <a:avLst/>
          </a:prstGeom>
          <a:solidFill>
            <a:srgbClr val="f79646"/>
          </a:solidFill>
          <a:ln w="0">
            <a:noFill/>
          </a:ln>
          <a:scene3d>
            <a:camera prst="orthographicFront"/>
            <a:lightRig dir="t" rig="threePt"/>
          </a:scene3d>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rPr>
              <a:t>SEM image  of samples with Ra~ 5 nm. The  observed holes are visible in black</a:t>
            </a:r>
            <a:r>
              <a:rPr b="0" lang="sl-SI" sz="1800" spc="-1" strike="noStrike">
                <a:solidFill>
                  <a:srgbClr val="000000"/>
                </a:solidFill>
                <a:latin typeface="Arial"/>
              </a:rPr>
              <a:t>. </a:t>
            </a:r>
            <a:endParaRPr b="0" lang="sl-SI" sz="1800" spc="-1" strike="noStrike">
              <a:latin typeface="Arial"/>
            </a:endParaRPr>
          </a:p>
        </p:txBody>
      </p:sp>
      <p:sp>
        <p:nvSpPr>
          <p:cNvPr id="155" name="CustomShape 35"/>
          <p:cNvSpPr/>
          <p:nvPr/>
        </p:nvSpPr>
        <p:spPr>
          <a:xfrm>
            <a:off x="2699640" y="4725000"/>
            <a:ext cx="2880000" cy="1223640"/>
          </a:xfrm>
          <a:prstGeom prst="rect">
            <a:avLst/>
          </a:prstGeom>
          <a:solidFill>
            <a:srgbClr val="f79646"/>
          </a:solidFill>
          <a:ln w="0">
            <a:noFill/>
          </a:ln>
          <a:scene3d>
            <a:camera prst="orthographicFront"/>
            <a:lightRig dir="t" rig="threePt"/>
          </a:scene3d>
        </p:spPr>
        <p:style>
          <a:lnRef idx="0"/>
          <a:fillRef idx="0"/>
          <a:effectRef idx="0"/>
          <a:fontRef idx="minor"/>
        </p:style>
        <p:txBody>
          <a:bodyPr lIns="90000" rIns="90000" tIns="45000" bIns="45000" anchor="t">
            <a:noAutofit/>
          </a:bodyPr>
          <a:p>
            <a:pPr>
              <a:lnSpc>
                <a:spcPct val="100000"/>
              </a:lnSpc>
              <a:buNone/>
            </a:pPr>
            <a:r>
              <a:rPr b="0" lang="sl-SI" sz="1800" spc="-1" strike="noStrike">
                <a:solidFill>
                  <a:srgbClr val="000000"/>
                </a:solidFill>
                <a:latin typeface="Arial"/>
              </a:rPr>
              <a:t>AFM image  of samples with Ra~ 110 nm. This was used as direct input to SDTrimSP 3D.</a:t>
            </a:r>
            <a:endParaRPr b="0" lang="sl-SI" sz="1800" spc="-1" strike="noStrike">
              <a:latin typeface="Arial"/>
            </a:endParaRPr>
          </a:p>
        </p:txBody>
      </p:sp>
      <p:pic>
        <p:nvPicPr>
          <p:cNvPr id="156" name="Picture 36" descr="C:\Users\Brontozaver\Dropbox\W\SP2SP5\Annual_meating\prezentacija\instp.jpg"/>
          <p:cNvPicPr/>
          <p:nvPr/>
        </p:nvPicPr>
        <p:blipFill>
          <a:blip r:embed="rId4"/>
          <a:stretch/>
        </p:blipFill>
        <p:spPr>
          <a:xfrm>
            <a:off x="3780000" y="6307920"/>
            <a:ext cx="575640" cy="549720"/>
          </a:xfrm>
          <a:prstGeom prst="rect">
            <a:avLst/>
          </a:prstGeom>
          <a:ln w="0">
            <a:noFill/>
          </a:ln>
        </p:spPr>
      </p:pic>
      <p:pic>
        <p:nvPicPr>
          <p:cNvPr id="157" name="Picture 37" descr="C:\Users\Brontozaver\Dropbox\W\SP2SP5\Annual_meating\prezentacija\IPP.jpg"/>
          <p:cNvPicPr/>
          <p:nvPr/>
        </p:nvPicPr>
        <p:blipFill>
          <a:blip r:embed="rId5"/>
          <a:stretch/>
        </p:blipFill>
        <p:spPr>
          <a:xfrm>
            <a:off x="6084000" y="6309360"/>
            <a:ext cx="3059640" cy="504720"/>
          </a:xfrm>
          <a:prstGeom prst="rect">
            <a:avLst/>
          </a:prstGeom>
          <a:ln w="0">
            <a:noFill/>
          </a:ln>
        </p:spPr>
      </p:pic>
      <p:pic>
        <p:nvPicPr>
          <p:cNvPr id="158" name="Picture 38" descr="C:\Users\Brontozaver\Dropbox\W\SP2SP5\Annual_meating\prezentacija\polimi.jpg"/>
          <p:cNvPicPr/>
          <p:nvPr/>
        </p:nvPicPr>
        <p:blipFill>
          <a:blip r:embed="rId6"/>
          <a:stretch/>
        </p:blipFill>
        <p:spPr>
          <a:xfrm>
            <a:off x="4572000" y="6253560"/>
            <a:ext cx="1475280" cy="60408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0"/>
                                  </p:stCondLst>
                                  <p:childTnLst>
                                    <p:set>
                                      <p:cBhvr>
                                        <p:cTn id="6" dur="1" fill="hold">
                                          <p:stCondLst>
                                            <p:cond delay="0"/>
                                          </p:stCondLst>
                                        </p:cTn>
                                        <p:tgtEl>
                                          <p:spTgt spid="141"/>
                                        </p:tgtEl>
                                        <p:attrNameLst>
                                          <p:attrName>style.visibility</p:attrName>
                                        </p:attrNameLst>
                                      </p:cBhvr>
                                      <p:to>
                                        <p:strVal val="visible"/>
                                      </p:to>
                                    </p:set>
                                    <p:animEffect filter="fade" transition="in">
                                      <p:cBhvr additive="repl">
                                        <p:cTn id="7" dur="2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323640" y="44640"/>
            <a:ext cx="7543440" cy="869400"/>
          </a:xfrm>
          <a:prstGeom prst="rect">
            <a:avLst/>
          </a:prstGeom>
          <a:noFill/>
          <a:ln w="0">
            <a:noFill/>
          </a:ln>
        </p:spPr>
        <p:txBody>
          <a:bodyPr numCol="1" spcCol="0" anchor="ctr">
            <a:noAutofit/>
          </a:bodyPr>
          <a:p>
            <a:pPr>
              <a:lnSpc>
                <a:spcPts val="3200"/>
              </a:lnSpc>
              <a:buNone/>
            </a:pPr>
            <a:r>
              <a:rPr b="1" lang="sl-SI" sz="3200" spc="-1" strike="noStrike">
                <a:solidFill>
                  <a:srgbClr val="000000"/>
                </a:solidFill>
                <a:latin typeface="Arial"/>
              </a:rPr>
              <a:t>Labo</a:t>
            </a:r>
            <a:r>
              <a:rPr b="1" lang="en-US" sz="3200" spc="-1" strike="noStrike">
                <a:solidFill>
                  <a:srgbClr val="000000"/>
                </a:solidFill>
                <a:latin typeface="Arial"/>
              </a:rPr>
              <a:t>ratory </a:t>
            </a:r>
            <a:r>
              <a:rPr b="1" lang="sl-SI" sz="3200" spc="-1" strike="noStrike">
                <a:solidFill>
                  <a:srgbClr val="000000"/>
                </a:solidFill>
                <a:latin typeface="Arial"/>
              </a:rPr>
              <a:t>experiments</a:t>
            </a:r>
            <a:endParaRPr b="0" lang="en-US" sz="3200" spc="-1" strike="noStrike">
              <a:solidFill>
                <a:srgbClr val="000000"/>
              </a:solidFill>
              <a:latin typeface="Calibri"/>
            </a:endParaRPr>
          </a:p>
        </p:txBody>
      </p:sp>
      <p:pic>
        <p:nvPicPr>
          <p:cNvPr id="160" name="Picture 66" descr=""/>
          <p:cNvPicPr/>
          <p:nvPr/>
        </p:nvPicPr>
        <p:blipFill>
          <a:blip r:embed="rId1"/>
          <a:stretch/>
        </p:blipFill>
        <p:spPr>
          <a:xfrm>
            <a:off x="179640" y="1052640"/>
            <a:ext cx="3524760" cy="2643480"/>
          </a:xfrm>
          <a:prstGeom prst="rect">
            <a:avLst/>
          </a:prstGeom>
          <a:ln w="9360">
            <a:noFill/>
          </a:ln>
        </p:spPr>
      </p:pic>
      <p:grpSp>
        <p:nvGrpSpPr>
          <p:cNvPr id="161" name="Group 22"/>
          <p:cNvGrpSpPr/>
          <p:nvPr/>
        </p:nvGrpSpPr>
        <p:grpSpPr>
          <a:xfrm>
            <a:off x="3780000" y="1052640"/>
            <a:ext cx="5184360" cy="5112360"/>
            <a:chOff x="3780000" y="1052640"/>
            <a:chExt cx="5184360" cy="5112360"/>
          </a:xfrm>
        </p:grpSpPr>
        <p:sp>
          <p:nvSpPr>
            <p:cNvPr id="162" name="TextBox 23"/>
            <p:cNvSpPr/>
            <p:nvPr/>
          </p:nvSpPr>
          <p:spPr>
            <a:xfrm>
              <a:off x="3924000" y="1148040"/>
              <a:ext cx="5040360" cy="5010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GB" sz="2000" spc="-1" strike="noStrike">
                  <a:solidFill>
                    <a:srgbClr val="000000"/>
                  </a:solidFill>
                  <a:latin typeface="Calibri"/>
                </a:rPr>
                <a:t> </a:t>
              </a:r>
              <a:r>
                <a:rPr b="0" lang="en-GB" sz="2000" spc="-1" strike="noStrike">
                  <a:solidFill>
                    <a:srgbClr val="000000"/>
                  </a:solidFill>
                  <a:latin typeface="Calibri"/>
                </a:rPr>
                <a:t>Experimental set-up consists of :</a:t>
              </a:r>
              <a:br>
                <a:rPr sz="2000"/>
              </a:br>
              <a:r>
                <a:rPr b="0" lang="en-GB" sz="2000" spc="-1" strike="noStrike">
                  <a:solidFill>
                    <a:srgbClr val="000000"/>
                  </a:solidFill>
                  <a:latin typeface="Calibri"/>
                </a:rPr>
                <a:t>       - rotating sample support</a:t>
              </a:r>
              <a:br>
                <a:rPr sz="2000"/>
              </a:br>
              <a:r>
                <a:rPr b="0" lang="en-GB" sz="2000" spc="-1" strike="noStrike">
                  <a:solidFill>
                    <a:srgbClr val="000000"/>
                  </a:solidFill>
                  <a:latin typeface="Calibri"/>
                </a:rPr>
                <a:t>       - collimator </a:t>
              </a:r>
              <a:br>
                <a:rPr sz="2000"/>
              </a:br>
              <a:r>
                <a:rPr b="0" lang="en-GB" sz="2000" spc="-1" strike="noStrike">
                  <a:solidFill>
                    <a:srgbClr val="000000"/>
                  </a:solidFill>
                  <a:latin typeface="Calibri"/>
                </a:rPr>
                <a:t>       - electron cyclotron resonance ion gun.</a:t>
              </a:r>
              <a:endParaRPr b="0" lang="sl-SI" sz="2000" spc="-1" strike="noStrike">
                <a:latin typeface="Arial"/>
              </a:endParaRPr>
            </a:p>
            <a:p>
              <a:pPr indent="-216000">
                <a:lnSpc>
                  <a:spcPct val="100000"/>
                </a:lnSpc>
                <a:buClr>
                  <a:srgbClr val="000000"/>
                </a:buClr>
                <a:buFont typeface="Wingdings" charset="2"/>
                <a:buChar char=""/>
              </a:pPr>
              <a:r>
                <a:rPr b="0" lang="en-GB" sz="2000" spc="-1" strike="noStrike">
                  <a:solidFill>
                    <a:srgbClr val="000000"/>
                  </a:solidFill>
                  <a:latin typeface="Calibri"/>
                </a:rPr>
                <a:t> </a:t>
              </a:r>
              <a:r>
                <a:rPr b="0" lang="en-GB" sz="2000" spc="-1" strike="noStrike">
                  <a:solidFill>
                    <a:srgbClr val="000000"/>
                  </a:solidFill>
                  <a:latin typeface="Calibri"/>
                </a:rPr>
                <a:t>In experiment we use D gas at pressure of 3x10</a:t>
              </a:r>
              <a:r>
                <a:rPr b="0" lang="en-GB" sz="2000" spc="-1" strike="noStrike" baseline="30000">
                  <a:solidFill>
                    <a:srgbClr val="000000"/>
                  </a:solidFill>
                  <a:latin typeface="Calibri"/>
                </a:rPr>
                <a:t>-4</a:t>
              </a:r>
              <a:r>
                <a:rPr b="0" lang="en-GB" sz="2000" spc="-1" strike="noStrike">
                  <a:solidFill>
                    <a:srgbClr val="000000"/>
                  </a:solidFill>
                  <a:latin typeface="Calibri"/>
                </a:rPr>
                <a:t>  mbar and acceleration voltage of 3.0 kV.</a:t>
              </a:r>
              <a:endParaRPr b="0" lang="sl-SI" sz="2000" spc="-1" strike="noStrike">
                <a:latin typeface="Arial"/>
              </a:endParaRPr>
            </a:p>
            <a:p>
              <a:pPr indent="-216000">
                <a:lnSpc>
                  <a:spcPct val="100000"/>
                </a:lnSpc>
                <a:buClr>
                  <a:srgbClr val="000000"/>
                </a:buClr>
                <a:buFont typeface="Wingdings" charset="2"/>
                <a:buChar char=""/>
              </a:pPr>
              <a:r>
                <a:rPr b="0" lang="en-GB" sz="2000" spc="-1" strike="noStrike">
                  <a:solidFill>
                    <a:srgbClr val="000000"/>
                  </a:solidFill>
                  <a:latin typeface="Calibri"/>
                </a:rPr>
                <a:t> </a:t>
              </a:r>
              <a:r>
                <a:rPr b="0" lang="en-GB" sz="2000" spc="-1" strike="noStrike">
                  <a:solidFill>
                    <a:srgbClr val="000000"/>
                  </a:solidFill>
                  <a:latin typeface="Calibri"/>
                </a:rPr>
                <a:t>At this conditions most dominant ion specie is D</a:t>
              </a:r>
              <a:r>
                <a:rPr b="0" lang="en-GB" sz="2000" spc="-1" strike="noStrike" baseline="-25000">
                  <a:solidFill>
                    <a:srgbClr val="000000"/>
                  </a:solidFill>
                  <a:latin typeface="Calibri"/>
                </a:rPr>
                <a:t>3</a:t>
              </a:r>
              <a:r>
                <a:rPr b="0" lang="en-GB" sz="2000" spc="-1" strike="noStrike" baseline="30000">
                  <a:solidFill>
                    <a:srgbClr val="000000"/>
                  </a:solidFill>
                  <a:latin typeface="Calibri"/>
                </a:rPr>
                <a:t>+</a:t>
              </a:r>
              <a:r>
                <a:rPr b="0" lang="en-GB" sz="2000" spc="-1" strike="noStrike">
                  <a:solidFill>
                    <a:srgbClr val="000000"/>
                  </a:solidFill>
                  <a:latin typeface="Calibri"/>
                </a:rPr>
                <a:t>, resulting in 1 keV energy per D ion. </a:t>
              </a:r>
              <a:endParaRPr b="0" lang="sl-SI" sz="2000" spc="-1" strike="noStrike">
                <a:latin typeface="Arial"/>
              </a:endParaRPr>
            </a:p>
            <a:p>
              <a:pPr indent="-216000">
                <a:lnSpc>
                  <a:spcPct val="100000"/>
                </a:lnSpc>
                <a:buClr>
                  <a:srgbClr val="000000"/>
                </a:buClr>
                <a:buFont typeface="Wingdings" charset="2"/>
                <a:buChar char=""/>
              </a:pPr>
              <a:r>
                <a:rPr b="0" lang="en-GB" sz="2000" spc="-1" strike="noStrike">
                  <a:solidFill>
                    <a:srgbClr val="000000"/>
                  </a:solidFill>
                  <a:latin typeface="Calibri"/>
                </a:rPr>
                <a:t> </a:t>
              </a:r>
              <a:r>
                <a:rPr b="0" lang="en-GB" sz="2000" spc="-1" strike="noStrike">
                  <a:solidFill>
                    <a:srgbClr val="000000"/>
                  </a:solidFill>
                  <a:latin typeface="Calibri"/>
                </a:rPr>
                <a:t>Samples were irradiated with fluence from 1.1 to 1.5 x10</a:t>
              </a:r>
              <a:r>
                <a:rPr b="0" lang="en-GB" sz="2000" spc="-1" strike="noStrike" baseline="30000">
                  <a:solidFill>
                    <a:srgbClr val="000000"/>
                  </a:solidFill>
                  <a:latin typeface="Calibri"/>
                </a:rPr>
                <a:t>23 </a:t>
              </a:r>
              <a:r>
                <a:rPr b="0" lang="en-GB" sz="2000" spc="-1" strike="noStrike">
                  <a:solidFill>
                    <a:srgbClr val="000000"/>
                  </a:solidFill>
                  <a:latin typeface="Calibri"/>
                </a:rPr>
                <a:t>D/m</a:t>
              </a:r>
              <a:r>
                <a:rPr b="0" lang="en-GB" sz="2000" spc="-1" strike="noStrike" baseline="30000">
                  <a:solidFill>
                    <a:srgbClr val="000000"/>
                  </a:solidFill>
                  <a:latin typeface="Calibri"/>
                </a:rPr>
                <a:t>2 </a:t>
              </a:r>
              <a:r>
                <a:rPr b="0" lang="en-GB" sz="2000" spc="-1" strike="noStrike">
                  <a:solidFill>
                    <a:srgbClr val="000000"/>
                  </a:solidFill>
                  <a:latin typeface="Calibri"/>
                </a:rPr>
                <a:t>in 8 h period, at angles 0°, 40°, 60° and 70° between ion beam and surface of the sample.</a:t>
              </a:r>
              <a:endParaRPr b="0" lang="sl-SI" sz="2000" spc="-1" strike="noStrike">
                <a:latin typeface="Arial"/>
              </a:endParaRPr>
            </a:p>
            <a:p>
              <a:pPr indent="-216000">
                <a:lnSpc>
                  <a:spcPct val="100000"/>
                </a:lnSpc>
                <a:buClr>
                  <a:srgbClr val="000000"/>
                </a:buClr>
                <a:buFont typeface="Wingdings" charset="2"/>
                <a:buChar char=""/>
              </a:pPr>
              <a:r>
                <a:rPr b="0" lang="en-GB" sz="2000" spc="-1" strike="noStrike">
                  <a:solidFill>
                    <a:srgbClr val="000000"/>
                  </a:solidFill>
                  <a:latin typeface="Calibri"/>
                </a:rPr>
                <a:t> </a:t>
              </a:r>
              <a:r>
                <a:rPr b="0" lang="en-GB" sz="2000" spc="-1" strike="noStrike">
                  <a:solidFill>
                    <a:srgbClr val="000000"/>
                  </a:solidFill>
                  <a:latin typeface="Calibri"/>
                </a:rPr>
                <a:t>To determine sputter yield the thickness of Mo film was measured with </a:t>
              </a:r>
              <a:endParaRPr b="0" lang="sl-SI" sz="2000" spc="-1" strike="noStrike">
                <a:latin typeface="Arial"/>
              </a:endParaRPr>
            </a:p>
            <a:p>
              <a:pPr>
                <a:lnSpc>
                  <a:spcPct val="100000"/>
                </a:lnSpc>
                <a:buNone/>
              </a:pPr>
              <a:r>
                <a:rPr b="0" lang="en-GB" sz="2000" spc="-1" strike="noStrike">
                  <a:solidFill>
                    <a:srgbClr val="000000"/>
                  </a:solidFill>
                  <a:latin typeface="Calibri"/>
                </a:rPr>
                <a:t>RBS before and after the exposure to D ions.</a:t>
              </a:r>
              <a:endParaRPr b="0" lang="sl-SI" sz="2000" spc="-1" strike="noStrike">
                <a:latin typeface="Arial"/>
              </a:endParaRPr>
            </a:p>
          </p:txBody>
        </p:sp>
        <p:sp>
          <p:nvSpPr>
            <p:cNvPr id="163" name="Rectangle 24"/>
            <p:cNvSpPr/>
            <p:nvPr/>
          </p:nvSpPr>
          <p:spPr>
            <a:xfrm>
              <a:off x="3780000" y="1052640"/>
              <a:ext cx="5112360" cy="5112360"/>
            </a:xfrm>
            <a:prstGeom prst="rect">
              <a:avLst/>
            </a:prstGeom>
            <a:noFill/>
            <a:ln>
              <a:solidFill>
                <a:srgbClr val="e3e3e3"/>
              </a:solidFill>
              <a:round/>
            </a:ln>
          </p:spPr>
          <p:style>
            <a:lnRef idx="2">
              <a:schemeClr val="accent1">
                <a:shade val="50000"/>
              </a:schemeClr>
            </a:lnRef>
            <a:fillRef idx="1">
              <a:schemeClr val="accent1"/>
            </a:fillRef>
            <a:effectRef idx="0">
              <a:schemeClr val="accent1"/>
            </a:effectRef>
            <a:fontRef idx="minor"/>
          </p:style>
        </p:sp>
      </p:grpSp>
      <p:pic>
        <p:nvPicPr>
          <p:cNvPr id="164" name="Picture 2" descr="C:\Users\Brontozaver\Dropbox\W\SP2SP5\Annual_meating\prezentacija\IJS.jpg"/>
          <p:cNvPicPr/>
          <p:nvPr/>
        </p:nvPicPr>
        <p:blipFill>
          <a:blip r:embed="rId2"/>
          <a:stretch/>
        </p:blipFill>
        <p:spPr>
          <a:xfrm>
            <a:off x="7884360" y="6164280"/>
            <a:ext cx="1259280" cy="693360"/>
          </a:xfrm>
          <a:prstGeom prst="rect">
            <a:avLst/>
          </a:prstGeom>
          <a:ln w="0">
            <a:noFill/>
          </a:ln>
        </p:spPr>
      </p:pic>
      <p:pic>
        <p:nvPicPr>
          <p:cNvPr id="165" name="Picture 4" descr="C:\Users\Brontozaver\Dropbox\W\Članki pisanje\Lab_erosion\reverso.JPG"/>
          <p:cNvPicPr/>
          <p:nvPr/>
        </p:nvPicPr>
        <p:blipFill>
          <a:blip r:embed="rId3"/>
          <a:stretch/>
        </p:blipFill>
        <p:spPr>
          <a:xfrm>
            <a:off x="107640" y="3861000"/>
            <a:ext cx="3630240" cy="25920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0" y="116640"/>
            <a:ext cx="7543440" cy="905040"/>
          </a:xfrm>
          <a:prstGeom prst="rect">
            <a:avLst/>
          </a:prstGeom>
          <a:noFill/>
          <a:ln w="0">
            <a:noFill/>
          </a:ln>
        </p:spPr>
        <p:txBody>
          <a:bodyPr numCol="1" spcCol="0" anchor="ctr">
            <a:noAutofit/>
          </a:bodyPr>
          <a:p>
            <a:pPr>
              <a:lnSpc>
                <a:spcPts val="3200"/>
              </a:lnSpc>
              <a:buNone/>
            </a:pPr>
            <a:r>
              <a:rPr b="1" lang="sl-SI" sz="3200" spc="-1" strike="noStrike">
                <a:solidFill>
                  <a:srgbClr val="000000"/>
                </a:solidFill>
                <a:latin typeface="Arial"/>
              </a:rPr>
              <a:t>SDTrimSP 3D simulation</a:t>
            </a:r>
            <a:br>
              <a:rPr sz="2400"/>
            </a:br>
            <a:r>
              <a:rPr b="1" lang="en-GB" sz="2400" spc="-1" strike="noStrike">
                <a:solidFill>
                  <a:srgbClr val="000000"/>
                </a:solidFill>
                <a:latin typeface="Calibri"/>
              </a:rPr>
              <a:t>	</a:t>
            </a:r>
            <a:endParaRPr b="0" lang="en-US" sz="2400" spc="-1" strike="noStrike">
              <a:solidFill>
                <a:srgbClr val="000000"/>
              </a:solidFill>
              <a:latin typeface="Calibri"/>
            </a:endParaRPr>
          </a:p>
        </p:txBody>
      </p:sp>
      <p:sp>
        <p:nvSpPr>
          <p:cNvPr id="167" name="TextBox 74"/>
          <p:cNvSpPr/>
          <p:nvPr/>
        </p:nvSpPr>
        <p:spPr>
          <a:xfrm>
            <a:off x="5220000" y="2133000"/>
            <a:ext cx="367200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sl-SI" sz="1800" spc="-1" strike="noStrike">
              <a:latin typeface="Arial"/>
            </a:endParaRPr>
          </a:p>
          <a:p>
            <a:pPr>
              <a:lnSpc>
                <a:spcPct val="100000"/>
              </a:lnSpc>
              <a:buNone/>
            </a:pPr>
            <a:endParaRPr b="0" lang="sl-SI" sz="1800" spc="-1" strike="noStrike">
              <a:latin typeface="Arial"/>
            </a:endParaRPr>
          </a:p>
        </p:txBody>
      </p:sp>
      <p:pic>
        <p:nvPicPr>
          <p:cNvPr id="168" name="Picture 66" descr=""/>
          <p:cNvPicPr/>
          <p:nvPr/>
        </p:nvPicPr>
        <p:blipFill>
          <a:blip r:embed="rId1"/>
          <a:stretch/>
        </p:blipFill>
        <p:spPr>
          <a:xfrm>
            <a:off x="179640" y="1116000"/>
            <a:ext cx="3524760" cy="2516400"/>
          </a:xfrm>
          <a:prstGeom prst="rect">
            <a:avLst/>
          </a:prstGeom>
          <a:ln w="9360">
            <a:noFill/>
          </a:ln>
        </p:spPr>
      </p:pic>
      <p:grpSp>
        <p:nvGrpSpPr>
          <p:cNvPr id="169" name="Group 10"/>
          <p:cNvGrpSpPr/>
          <p:nvPr/>
        </p:nvGrpSpPr>
        <p:grpSpPr>
          <a:xfrm>
            <a:off x="3780000" y="1700640"/>
            <a:ext cx="5184360" cy="4213080"/>
            <a:chOff x="3780000" y="1700640"/>
            <a:chExt cx="5184360" cy="4213080"/>
          </a:xfrm>
        </p:grpSpPr>
        <p:sp>
          <p:nvSpPr>
            <p:cNvPr id="170" name="TextBox 12"/>
            <p:cNvSpPr/>
            <p:nvPr/>
          </p:nvSpPr>
          <p:spPr>
            <a:xfrm>
              <a:off x="3924000" y="1818360"/>
              <a:ext cx="5040360" cy="4095360"/>
            </a:xfrm>
            <a:prstGeom prst="rect">
              <a:avLst/>
            </a:prstGeom>
            <a:noFill/>
            <a:ln w="0">
              <a:noFill/>
            </a:ln>
          </p:spPr>
          <p:style>
            <a:lnRef idx="0"/>
            <a:fillRef idx="0"/>
            <a:effectRef idx="0"/>
            <a:fontRef idx="minor"/>
          </p:style>
          <p:txBody>
            <a:bodyPr lIns="90000" rIns="90000" tIns="45000" bIns="45000" anchor="t">
              <a:spAutoFit/>
            </a:bodyPr>
            <a:p>
              <a:pPr indent="-216000">
                <a:lnSpc>
                  <a:spcPct val="100000"/>
                </a:lnSpc>
                <a:buClr>
                  <a:srgbClr val="000000"/>
                </a:buClr>
                <a:buFont typeface="Wingdings" charset="2"/>
                <a:buChar char=""/>
              </a:pPr>
              <a:r>
                <a:rPr b="0" lang="sl-SI" sz="2000" spc="-1" strike="noStrike">
                  <a:solidFill>
                    <a:srgbClr val="000000"/>
                  </a:solidFill>
                  <a:latin typeface="Calibri"/>
                </a:rPr>
                <a:t>Runing SDTrimSP 3D code in static regime vith 10</a:t>
              </a:r>
              <a:r>
                <a:rPr b="0" lang="sl-SI" sz="2000" spc="-1" strike="noStrike" baseline="30000">
                  <a:solidFill>
                    <a:srgbClr val="000000"/>
                  </a:solidFill>
                  <a:latin typeface="Calibri"/>
                </a:rPr>
                <a:t>6  </a:t>
              </a:r>
              <a:r>
                <a:rPr b="0" lang="sl-SI" sz="2000" spc="-1" strike="noStrike">
                  <a:solidFill>
                    <a:srgbClr val="000000"/>
                  </a:solidFill>
                  <a:latin typeface="Calibri"/>
                </a:rPr>
                <a:t>ions per simulation point.</a:t>
              </a:r>
              <a:br>
                <a:rPr sz="2000"/>
              </a:br>
              <a:r>
                <a:rPr b="0" lang="en-GB" sz="2000" spc="-1" strike="noStrike">
                  <a:solidFill>
                    <a:srgbClr val="000000"/>
                  </a:solidFill>
                  <a:latin typeface="Calibri"/>
                </a:rPr>
                <a:t> </a:t>
              </a:r>
              <a:endParaRPr b="0" lang="sl-SI" sz="2000" spc="-1" strike="noStrike">
                <a:latin typeface="Arial"/>
              </a:endParaRPr>
            </a:p>
            <a:p>
              <a:pPr indent="-216000">
                <a:lnSpc>
                  <a:spcPct val="100000"/>
                </a:lnSpc>
                <a:buClr>
                  <a:srgbClr val="000000"/>
                </a:buClr>
                <a:buFont typeface="Wingdings" charset="2"/>
                <a:buChar char=""/>
              </a:pPr>
              <a:r>
                <a:rPr b="0" lang="en-GB" sz="2000" spc="-1" strike="noStrike">
                  <a:solidFill>
                    <a:srgbClr val="000000"/>
                  </a:solidFill>
                  <a:latin typeface="Calibri"/>
                </a:rPr>
                <a:t> </a:t>
              </a:r>
              <a:r>
                <a:rPr b="0" lang="sl-SI" sz="2000" spc="-1" strike="noStrike">
                  <a:solidFill>
                    <a:srgbClr val="000000"/>
                  </a:solidFill>
                  <a:latin typeface="Calibri"/>
                </a:rPr>
                <a:t>S</a:t>
              </a:r>
              <a:r>
                <a:rPr b="0" lang="en-GB" sz="2000" spc="-1" strike="noStrike">
                  <a:solidFill>
                    <a:srgbClr val="000000"/>
                  </a:solidFill>
                  <a:latin typeface="Calibri"/>
                </a:rPr>
                <a:t>urface binding energy E</a:t>
              </a:r>
              <a:r>
                <a:rPr b="0" lang="en-GB" sz="2000" spc="-1" strike="noStrike" baseline="-25000">
                  <a:solidFill>
                    <a:srgbClr val="000000"/>
                  </a:solidFill>
                  <a:latin typeface="Calibri"/>
                </a:rPr>
                <a:t>s = </a:t>
              </a:r>
              <a:r>
                <a:rPr b="0" lang="en-GB" sz="2000" spc="-1" strike="noStrike">
                  <a:solidFill>
                    <a:srgbClr val="000000"/>
                  </a:solidFill>
                  <a:latin typeface="Calibri"/>
                </a:rPr>
                <a:t>8.45 eV</a:t>
              </a:r>
              <a:r>
                <a:rPr b="0" lang="sl-SI" sz="2000" spc="-1" strike="noStrike">
                  <a:solidFill>
                    <a:srgbClr val="000000"/>
                  </a:solidFill>
                  <a:latin typeface="Calibri"/>
                </a:rPr>
                <a:t>.</a:t>
              </a:r>
              <a:br>
                <a:rPr sz="2000"/>
              </a:br>
              <a:r>
                <a:rPr b="0" lang="sl-SI" sz="2000" spc="-1" strike="noStrike">
                  <a:solidFill>
                    <a:srgbClr val="000000"/>
                  </a:solidFill>
                  <a:latin typeface="Calibri"/>
                </a:rPr>
                <a:t> </a:t>
              </a:r>
              <a:endParaRPr b="0" lang="sl-SI" sz="2000" spc="-1" strike="noStrike">
                <a:latin typeface="Arial"/>
              </a:endParaRPr>
            </a:p>
            <a:p>
              <a:pPr indent="-216000">
                <a:lnSpc>
                  <a:spcPct val="100000"/>
                </a:lnSpc>
                <a:buClr>
                  <a:srgbClr val="000000"/>
                </a:buClr>
                <a:buFont typeface="Wingdings" charset="2"/>
                <a:buChar char=""/>
              </a:pPr>
              <a:r>
                <a:rPr b="0" lang="en-GB" sz="2000" spc="-1" strike="noStrike">
                  <a:solidFill>
                    <a:srgbClr val="000000"/>
                  </a:solidFill>
                  <a:latin typeface="Calibri"/>
                </a:rPr>
                <a:t>As surface topography input we use AFM or CLSM data</a:t>
              </a:r>
              <a:r>
                <a:rPr b="0" lang="sl-SI" sz="2000" spc="-1" strike="noStrike">
                  <a:solidFill>
                    <a:srgbClr val="000000"/>
                  </a:solidFill>
                  <a:latin typeface="Calibri"/>
                </a:rPr>
                <a:t> </a:t>
              </a:r>
              <a:r>
                <a:rPr b="0" lang="en-GB" sz="2000" spc="-1" strike="noStrike">
                  <a:solidFill>
                    <a:srgbClr val="000000"/>
                  </a:solidFill>
                  <a:latin typeface="Calibri"/>
                </a:rPr>
                <a:t>for samples with Ra~110 nm, 280 nm and 2-3 µm. </a:t>
              </a:r>
              <a:br>
                <a:rPr sz="2000"/>
              </a:br>
              <a:r>
                <a:rPr b="0" lang="sl-SI" sz="2000" spc="-1" strike="noStrike">
                  <a:solidFill>
                    <a:srgbClr val="000000"/>
                  </a:solidFill>
                  <a:latin typeface="Calibri"/>
                </a:rPr>
                <a:t> </a:t>
              </a:r>
              <a:endParaRPr b="0" lang="sl-SI" sz="2000" spc="-1" strike="noStrike">
                <a:latin typeface="Arial"/>
              </a:endParaRPr>
            </a:p>
            <a:p>
              <a:pPr indent="-216000">
                <a:lnSpc>
                  <a:spcPct val="100000"/>
                </a:lnSpc>
                <a:buClr>
                  <a:srgbClr val="000000"/>
                </a:buClr>
                <a:buFont typeface="Wingdings" charset="2"/>
                <a:buChar char=""/>
              </a:pPr>
              <a:r>
                <a:rPr b="0" lang="sl-SI" sz="2000" spc="-1" strike="noStrike">
                  <a:solidFill>
                    <a:srgbClr val="000000"/>
                  </a:solidFill>
                  <a:latin typeface="Calibri"/>
                </a:rPr>
                <a:t>C</a:t>
              </a:r>
              <a:r>
                <a:rPr b="0" lang="en-GB" sz="2000" spc="-1" strike="noStrike">
                  <a:solidFill>
                    <a:srgbClr val="000000"/>
                  </a:solidFill>
                  <a:latin typeface="Calibri"/>
                </a:rPr>
                <a:t>onstructed a model of surface for smooth surface with one cubic depression with dimensions of 2.5×2.5×2.5 µm</a:t>
              </a:r>
              <a:r>
                <a:rPr b="0" lang="en-GB" sz="2000" spc="-1" strike="noStrike" baseline="30000">
                  <a:solidFill>
                    <a:srgbClr val="000000"/>
                  </a:solidFill>
                  <a:latin typeface="Calibri"/>
                </a:rPr>
                <a:t>3</a:t>
              </a:r>
              <a:r>
                <a:rPr b="0" lang="en-GB" sz="2000" spc="-1" strike="noStrike">
                  <a:solidFill>
                    <a:srgbClr val="000000"/>
                  </a:solidFill>
                  <a:latin typeface="Calibri"/>
                </a:rPr>
                <a:t>, on the 10×10 µm</a:t>
              </a:r>
              <a:r>
                <a:rPr b="0" lang="en-GB" sz="2000" spc="-1" strike="noStrike" baseline="30000">
                  <a:solidFill>
                    <a:srgbClr val="000000"/>
                  </a:solidFill>
                  <a:latin typeface="Calibri"/>
                </a:rPr>
                <a:t>2</a:t>
              </a:r>
              <a:r>
                <a:rPr b="0" lang="en-GB" sz="2000" spc="-1" strike="noStrike">
                  <a:solidFill>
                    <a:srgbClr val="000000"/>
                  </a:solidFill>
                  <a:latin typeface="Calibri"/>
                </a:rPr>
                <a:t> grid</a:t>
              </a:r>
              <a:r>
                <a:rPr b="0" lang="sl-SI" sz="2000" spc="-1" strike="noStrike">
                  <a:solidFill>
                    <a:srgbClr val="000000"/>
                  </a:solidFill>
                  <a:latin typeface="Calibri"/>
                </a:rPr>
                <a:t> for samples with Ra~ 5 nm.</a:t>
              </a:r>
              <a:endParaRPr b="0" lang="sl-SI" sz="2000" spc="-1" strike="noStrike">
                <a:latin typeface="Arial"/>
              </a:endParaRPr>
            </a:p>
          </p:txBody>
        </p:sp>
        <p:sp>
          <p:nvSpPr>
            <p:cNvPr id="171" name="Rectangle 13"/>
            <p:cNvSpPr/>
            <p:nvPr/>
          </p:nvSpPr>
          <p:spPr>
            <a:xfrm>
              <a:off x="3780000" y="1700640"/>
              <a:ext cx="5112360" cy="4176000"/>
            </a:xfrm>
            <a:prstGeom prst="rect">
              <a:avLst/>
            </a:prstGeom>
            <a:noFill/>
            <a:ln>
              <a:solidFill>
                <a:srgbClr val="e3e3e3"/>
              </a:solidFill>
              <a:round/>
            </a:ln>
          </p:spPr>
          <p:style>
            <a:lnRef idx="2">
              <a:schemeClr val="accent1">
                <a:shade val="50000"/>
              </a:schemeClr>
            </a:lnRef>
            <a:fillRef idx="1">
              <a:schemeClr val="accent1"/>
            </a:fillRef>
            <a:effectRef idx="0">
              <a:schemeClr val="accent1"/>
            </a:effectRef>
            <a:fontRef idx="minor"/>
          </p:style>
        </p:sp>
      </p:grpSp>
      <p:pic>
        <p:nvPicPr>
          <p:cNvPr id="172" name="Picture 4" descr="C:\Users\Brontozaver\Dropbox\W\Članki pisanje\Lab_erosion\reverso.JPG"/>
          <p:cNvPicPr/>
          <p:nvPr/>
        </p:nvPicPr>
        <p:blipFill>
          <a:blip r:embed="rId2"/>
          <a:stretch/>
        </p:blipFill>
        <p:spPr>
          <a:xfrm>
            <a:off x="107640" y="3861000"/>
            <a:ext cx="3630240" cy="2592000"/>
          </a:xfrm>
          <a:prstGeom prst="rect">
            <a:avLst/>
          </a:prstGeom>
          <a:ln w="0">
            <a:noFill/>
          </a:ln>
        </p:spPr>
      </p:pic>
      <p:pic>
        <p:nvPicPr>
          <p:cNvPr id="173" name="Picture 16" descr="C:\Users\Brontozaver\Dropbox\W\SP2SP5\Annual_meating\prezentacija\IPP.jpg"/>
          <p:cNvPicPr/>
          <p:nvPr/>
        </p:nvPicPr>
        <p:blipFill>
          <a:blip r:embed="rId3"/>
          <a:stretch/>
        </p:blipFill>
        <p:spPr>
          <a:xfrm>
            <a:off x="6084000" y="6309360"/>
            <a:ext cx="3059640" cy="5047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44640"/>
            <a:ext cx="7543440" cy="869400"/>
          </a:xfrm>
          <a:prstGeom prst="rect">
            <a:avLst/>
          </a:prstGeom>
          <a:noFill/>
          <a:ln w="0">
            <a:noFill/>
          </a:ln>
        </p:spPr>
        <p:txBody>
          <a:bodyPr numCol="1" spcCol="0" anchor="ctr">
            <a:noAutofit/>
          </a:bodyPr>
          <a:p>
            <a:pPr>
              <a:lnSpc>
                <a:spcPts val="3200"/>
              </a:lnSpc>
              <a:buNone/>
            </a:pPr>
            <a:r>
              <a:rPr b="1" lang="sl-SI" sz="3200" spc="-1" strike="noStrike">
                <a:solidFill>
                  <a:srgbClr val="000000"/>
                </a:solidFill>
                <a:latin typeface="Arial"/>
              </a:rPr>
              <a:t>Overviev of results</a:t>
            </a:r>
            <a:endParaRPr b="0" lang="en-US" sz="3200" spc="-1" strike="noStrike">
              <a:solidFill>
                <a:srgbClr val="000000"/>
              </a:solidFill>
              <a:latin typeface="Calibri"/>
            </a:endParaRPr>
          </a:p>
        </p:txBody>
      </p:sp>
      <p:pic>
        <p:nvPicPr>
          <p:cNvPr id="175" name="Picture 2" descr="C:\Users\Brontozaver\Dropbox\W\Članki pisanje\Lab_erosion\Graph42.JPG"/>
          <p:cNvPicPr/>
          <p:nvPr/>
        </p:nvPicPr>
        <p:blipFill>
          <a:blip r:embed="rId1"/>
          <a:stretch/>
        </p:blipFill>
        <p:spPr>
          <a:xfrm>
            <a:off x="249840" y="908640"/>
            <a:ext cx="4033440" cy="2880000"/>
          </a:xfrm>
          <a:prstGeom prst="rect">
            <a:avLst/>
          </a:prstGeom>
          <a:ln w="0">
            <a:noFill/>
          </a:ln>
        </p:spPr>
      </p:pic>
      <p:pic>
        <p:nvPicPr>
          <p:cNvPr id="176" name="Picture 2" descr="C:\Users\Brontozaver\Dropbox\W\Članki pisanje\Lab_erosion\Graph42.JPG"/>
          <p:cNvPicPr/>
          <p:nvPr/>
        </p:nvPicPr>
        <p:blipFill>
          <a:blip r:embed="rId2"/>
          <a:stretch/>
        </p:blipFill>
        <p:spPr>
          <a:xfrm>
            <a:off x="393840" y="3933000"/>
            <a:ext cx="4033440" cy="2880000"/>
          </a:xfrm>
          <a:prstGeom prst="rect">
            <a:avLst/>
          </a:prstGeom>
          <a:ln w="0">
            <a:noFill/>
          </a:ln>
        </p:spPr>
      </p:pic>
      <p:pic>
        <p:nvPicPr>
          <p:cNvPr id="177" name="Picture 2" descr="C:\Users\Brontozaver\Dropbox\W\Članki pisanje\Lab_erosion\Graph42.JPG"/>
          <p:cNvPicPr/>
          <p:nvPr/>
        </p:nvPicPr>
        <p:blipFill>
          <a:blip r:embed="rId3"/>
          <a:stretch/>
        </p:blipFill>
        <p:spPr>
          <a:xfrm>
            <a:off x="4860000" y="908640"/>
            <a:ext cx="4033440" cy="2880000"/>
          </a:xfrm>
          <a:prstGeom prst="rect">
            <a:avLst/>
          </a:prstGeom>
          <a:ln w="0">
            <a:noFill/>
          </a:ln>
        </p:spPr>
      </p:pic>
      <p:pic>
        <p:nvPicPr>
          <p:cNvPr id="178" name="Picture 2" descr="C:\Users\Brontozaver\Dropbox\W\Članki pisanje\Lab_erosion\Graph42.JPG"/>
          <p:cNvPicPr/>
          <p:nvPr/>
        </p:nvPicPr>
        <p:blipFill>
          <a:blip r:embed="rId4"/>
          <a:stretch/>
        </p:blipFill>
        <p:spPr>
          <a:xfrm>
            <a:off x="5002560" y="3861000"/>
            <a:ext cx="4033440" cy="2880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44640"/>
            <a:ext cx="7543440" cy="869400"/>
          </a:xfrm>
          <a:prstGeom prst="rect">
            <a:avLst/>
          </a:prstGeom>
          <a:noFill/>
          <a:ln w="0">
            <a:noFill/>
          </a:ln>
        </p:spPr>
        <p:txBody>
          <a:bodyPr numCol="1" spcCol="0" anchor="ctr">
            <a:noAutofit/>
          </a:bodyPr>
          <a:p>
            <a:pPr>
              <a:lnSpc>
                <a:spcPts val="3200"/>
              </a:lnSpc>
              <a:buNone/>
            </a:pPr>
            <a:r>
              <a:rPr b="1" lang="en-US" sz="3200" spc="-1" strike="noStrike">
                <a:solidFill>
                  <a:srgbClr val="000000"/>
                </a:solidFill>
                <a:latin typeface="Arial"/>
              </a:rPr>
              <a:t>Conclusions</a:t>
            </a:r>
            <a:r>
              <a:rPr b="1" lang="sl-SI" sz="3200" spc="-1" strike="noStrike">
                <a:solidFill>
                  <a:srgbClr val="000000"/>
                </a:solidFill>
                <a:latin typeface="Arial"/>
              </a:rPr>
              <a:t> </a:t>
            </a:r>
            <a:endParaRPr b="0" lang="en-US" sz="3200" spc="-1" strike="noStrike">
              <a:solidFill>
                <a:srgbClr val="000000"/>
              </a:solidFill>
              <a:latin typeface="Calibri"/>
            </a:endParaRPr>
          </a:p>
        </p:txBody>
      </p:sp>
      <p:grpSp>
        <p:nvGrpSpPr>
          <p:cNvPr id="180" name="Group 14"/>
          <p:cNvGrpSpPr/>
          <p:nvPr/>
        </p:nvGrpSpPr>
        <p:grpSpPr>
          <a:xfrm>
            <a:off x="4644000" y="1484640"/>
            <a:ext cx="4321440" cy="4392000"/>
            <a:chOff x="4644000" y="1484640"/>
            <a:chExt cx="4321440" cy="4392000"/>
          </a:xfrm>
        </p:grpSpPr>
        <p:sp>
          <p:nvSpPr>
            <p:cNvPr id="181" name="TextBox 15"/>
            <p:cNvSpPr/>
            <p:nvPr/>
          </p:nvSpPr>
          <p:spPr>
            <a:xfrm>
              <a:off x="4644000" y="1484640"/>
              <a:ext cx="4321440" cy="4359240"/>
            </a:xfrm>
            <a:prstGeom prst="rect">
              <a:avLst/>
            </a:prstGeom>
            <a:noFill/>
            <a:ln w="0">
              <a:noFill/>
            </a:ln>
          </p:spPr>
          <p:style>
            <a:lnRef idx="0"/>
            <a:fillRef idx="0"/>
            <a:effectRef idx="0"/>
            <a:fontRef idx="minor"/>
          </p:style>
          <p:txBody>
            <a:bodyPr lIns="90000" rIns="90000" tIns="45000" bIns="45000" anchor="t">
              <a:spAutoFit/>
            </a:bodyPr>
            <a:p>
              <a:pPr indent="-216000">
                <a:lnSpc>
                  <a:spcPct val="100000"/>
                </a:lnSpc>
                <a:buClr>
                  <a:srgbClr val="000000"/>
                </a:buClr>
                <a:buFont typeface="Wingdings" charset="2"/>
                <a:buChar char=""/>
              </a:pPr>
              <a:r>
                <a:rPr b="0" lang="en-GB" sz="2000" spc="-1" strike="noStrike">
                  <a:solidFill>
                    <a:srgbClr val="000000"/>
                  </a:solidFill>
                  <a:latin typeface="Calibri"/>
                </a:rPr>
                <a:t>SDTrimSP-3D produce good agreement with the measured angular and roughness dependence of the sputter yield. </a:t>
              </a:r>
              <a:endParaRPr b="0" lang="sl-SI" sz="2000" spc="-1" strike="noStrike">
                <a:latin typeface="Arial"/>
              </a:endParaRPr>
            </a:p>
            <a:p>
              <a:pPr indent="-216000">
                <a:lnSpc>
                  <a:spcPct val="100000"/>
                </a:lnSpc>
                <a:buClr>
                  <a:srgbClr val="000000"/>
                </a:buClr>
                <a:buFont typeface="Wingdings" charset="2"/>
                <a:buChar char=""/>
              </a:pPr>
              <a:r>
                <a:rPr b="0" lang="sl-SI" sz="2000" spc="-1" strike="noStrike">
                  <a:solidFill>
                    <a:srgbClr val="000000"/>
                  </a:solidFill>
                  <a:latin typeface="Calibri"/>
                </a:rPr>
                <a:t>C</a:t>
              </a:r>
              <a:r>
                <a:rPr b="0" lang="en-GB" sz="2000" spc="-1" strike="noStrike">
                  <a:solidFill>
                    <a:srgbClr val="000000"/>
                  </a:solidFill>
                  <a:latin typeface="Calibri"/>
                </a:rPr>
                <a:t>alculated values are slightly higher than the measured</a:t>
              </a:r>
              <a:r>
                <a:rPr b="0" lang="sl-SI" sz="2000" spc="-1" strike="noStrike">
                  <a:solidFill>
                    <a:srgbClr val="000000"/>
                  </a:solidFill>
                  <a:latin typeface="Calibri"/>
                </a:rPr>
                <a:t>. Can be contributed to lack of suface details description in input.-&gt; </a:t>
              </a:r>
              <a:r>
                <a:rPr b="0" lang="en-GB" sz="2000" spc="-1" strike="noStrike">
                  <a:solidFill>
                    <a:srgbClr val="000000"/>
                  </a:solidFill>
                  <a:latin typeface="Calibri"/>
                </a:rPr>
                <a:t> </a:t>
              </a:r>
              <a:r>
                <a:rPr b="0" lang="sl-SI" sz="2000" spc="-1" strike="noStrike">
                  <a:solidFill>
                    <a:srgbClr val="000000"/>
                  </a:solidFill>
                  <a:latin typeface="Calibri"/>
                </a:rPr>
                <a:t>model for Ra~5 nm.</a:t>
              </a:r>
              <a:endParaRPr b="0" lang="sl-SI" sz="2000" spc="-1" strike="noStrike">
                <a:latin typeface="Arial"/>
              </a:endParaRPr>
            </a:p>
            <a:p>
              <a:pPr indent="-216000">
                <a:lnSpc>
                  <a:spcPct val="100000"/>
                </a:lnSpc>
                <a:buClr>
                  <a:srgbClr val="000000"/>
                </a:buClr>
                <a:buFont typeface="Wingdings" charset="2"/>
                <a:buChar char=""/>
              </a:pPr>
              <a:r>
                <a:rPr b="0" lang="sl-SI" sz="2000" spc="-1" strike="noStrike">
                  <a:solidFill>
                    <a:srgbClr val="000000"/>
                  </a:solidFill>
                  <a:latin typeface="Calibri"/>
                </a:rPr>
                <a:t>Additional depositions on macro level.</a:t>
              </a:r>
              <a:endParaRPr b="0" lang="sl-SI" sz="2000" spc="-1" strike="noStrike">
                <a:latin typeface="Arial"/>
              </a:endParaRPr>
            </a:p>
            <a:p>
              <a:pPr indent="-216000">
                <a:lnSpc>
                  <a:spcPct val="100000"/>
                </a:lnSpc>
                <a:buClr>
                  <a:srgbClr val="000000"/>
                </a:buClr>
                <a:buFont typeface="Wingdings" charset="2"/>
                <a:buChar char=""/>
              </a:pPr>
              <a:r>
                <a:rPr b="0" lang="en-GB" sz="2000" spc="-1" strike="noStrike">
                  <a:solidFill>
                    <a:srgbClr val="000000"/>
                  </a:solidFill>
                  <a:latin typeface="Calibri"/>
                </a:rPr>
                <a:t>SDTrimSP still provides a voluble input data for PFC design, however we think that for now it is more advisable to take experimental data for PFC design</a:t>
              </a:r>
              <a:endParaRPr b="0" lang="sl-SI" sz="2000" spc="-1" strike="noStrike">
                <a:latin typeface="Arial"/>
              </a:endParaRPr>
            </a:p>
          </p:txBody>
        </p:sp>
        <p:sp>
          <p:nvSpPr>
            <p:cNvPr id="182" name="Rectangle 16"/>
            <p:cNvSpPr/>
            <p:nvPr/>
          </p:nvSpPr>
          <p:spPr>
            <a:xfrm>
              <a:off x="4644000" y="1484640"/>
              <a:ext cx="4248000" cy="4392000"/>
            </a:xfrm>
            <a:prstGeom prst="rect">
              <a:avLst/>
            </a:prstGeom>
            <a:noFill/>
            <a:ln>
              <a:solidFill>
                <a:srgbClr val="e3e3e3"/>
              </a:solidFill>
              <a:round/>
            </a:ln>
          </p:spPr>
          <p:style>
            <a:lnRef idx="2">
              <a:schemeClr val="accent1">
                <a:shade val="50000"/>
              </a:schemeClr>
            </a:lnRef>
            <a:fillRef idx="1">
              <a:schemeClr val="accent1"/>
            </a:fillRef>
            <a:effectRef idx="0">
              <a:schemeClr val="accent1"/>
            </a:effectRef>
            <a:fontRef idx="minor"/>
          </p:style>
        </p:sp>
      </p:grpSp>
      <p:sp>
        <p:nvSpPr>
          <p:cNvPr id="183" name="Rectangle 22"/>
          <p:cNvSpPr/>
          <p:nvPr/>
        </p:nvSpPr>
        <p:spPr>
          <a:xfrm>
            <a:off x="4644000" y="980640"/>
            <a:ext cx="4176000" cy="503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sp>
      <p:sp>
        <p:nvSpPr>
          <p:cNvPr id="184" name="TextBox 23"/>
          <p:cNvSpPr/>
          <p:nvPr/>
        </p:nvSpPr>
        <p:spPr>
          <a:xfrm>
            <a:off x="4716000" y="980640"/>
            <a:ext cx="4104000" cy="395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sl-SI" sz="2000" spc="-1" strike="noStrike">
                <a:solidFill>
                  <a:srgbClr val="000000"/>
                </a:solidFill>
                <a:latin typeface="Calibri"/>
              </a:rPr>
              <a:t>General conclusion</a:t>
            </a:r>
            <a:endParaRPr b="0" lang="sl-SI" sz="2000" spc="-1" strike="noStrike">
              <a:latin typeface="Arial"/>
            </a:endParaRPr>
          </a:p>
        </p:txBody>
      </p:sp>
      <p:grpSp>
        <p:nvGrpSpPr>
          <p:cNvPr id="185" name="Group 24"/>
          <p:cNvGrpSpPr/>
          <p:nvPr/>
        </p:nvGrpSpPr>
        <p:grpSpPr>
          <a:xfrm>
            <a:off x="107640" y="1556640"/>
            <a:ext cx="4321440" cy="4248000"/>
            <a:chOff x="107640" y="1556640"/>
            <a:chExt cx="4321440" cy="4248000"/>
          </a:xfrm>
        </p:grpSpPr>
        <p:sp>
          <p:nvSpPr>
            <p:cNvPr id="186" name="TextBox 25"/>
            <p:cNvSpPr/>
            <p:nvPr/>
          </p:nvSpPr>
          <p:spPr>
            <a:xfrm>
              <a:off x="107640" y="1556640"/>
              <a:ext cx="4321440" cy="3749400"/>
            </a:xfrm>
            <a:prstGeom prst="rect">
              <a:avLst/>
            </a:prstGeom>
            <a:noFill/>
            <a:ln w="0">
              <a:noFill/>
            </a:ln>
          </p:spPr>
          <p:style>
            <a:lnRef idx="0"/>
            <a:fillRef idx="0"/>
            <a:effectRef idx="0"/>
            <a:fontRef idx="minor"/>
          </p:style>
          <p:txBody>
            <a:bodyPr lIns="90000" rIns="90000" tIns="45000" bIns="45000" anchor="t">
              <a:spAutoFit/>
            </a:bodyPr>
            <a:p>
              <a:pPr indent="-216000">
                <a:lnSpc>
                  <a:spcPct val="100000"/>
                </a:lnSpc>
                <a:buClr>
                  <a:srgbClr val="000000"/>
                </a:buClr>
                <a:buFont typeface="Wingdings" charset="2"/>
                <a:buChar char=""/>
              </a:pPr>
              <a:r>
                <a:rPr b="0" lang="en-GB" sz="2000" spc="-1" strike="noStrike">
                  <a:solidFill>
                    <a:srgbClr val="000000"/>
                  </a:solidFill>
                  <a:latin typeface="Calibri"/>
                </a:rPr>
                <a:t>SEM- detailed reproducibility of all surface features, but no quantitative data -&gt; can not be use as SDTrimSP input.</a:t>
              </a:r>
              <a:endParaRPr b="0" lang="sl-SI" sz="2000" spc="-1" strike="noStrike">
                <a:latin typeface="Arial"/>
              </a:endParaRPr>
            </a:p>
            <a:p>
              <a:pPr indent="-216000">
                <a:lnSpc>
                  <a:spcPct val="100000"/>
                </a:lnSpc>
                <a:buClr>
                  <a:srgbClr val="000000"/>
                </a:buClr>
                <a:buFont typeface="Wingdings" charset="2"/>
                <a:buChar char=""/>
              </a:pPr>
              <a:r>
                <a:rPr b="0" lang="en-GB" sz="2000" spc="-1" strike="noStrike">
                  <a:solidFill>
                    <a:srgbClr val="000000"/>
                  </a:solidFill>
                  <a:latin typeface="Calibri"/>
                </a:rPr>
                <a:t>AFM- detailed reproducibility of surface features with limitation in height difference around 1 µm.-&gt; suitable for samples with intermediate surface roughness.</a:t>
              </a:r>
              <a:endParaRPr b="0" lang="sl-SI" sz="2000" spc="-1" strike="noStrike">
                <a:latin typeface="Arial"/>
              </a:endParaRPr>
            </a:p>
            <a:p>
              <a:pPr indent="-216000">
                <a:lnSpc>
                  <a:spcPct val="100000"/>
                </a:lnSpc>
                <a:buClr>
                  <a:srgbClr val="000000"/>
                </a:buClr>
                <a:buFont typeface="Wingdings" charset="2"/>
                <a:buChar char=""/>
              </a:pPr>
              <a:r>
                <a:rPr b="0" lang="en-GB" sz="2000" spc="-1" strike="noStrike">
                  <a:solidFill>
                    <a:srgbClr val="000000"/>
                  </a:solidFill>
                  <a:latin typeface="Calibri"/>
                </a:rPr>
                <a:t>CLSM- good in reproducing a high difference  &gt;100 nm, missing the small futures.-&gt; useful for large value of Ra. </a:t>
              </a:r>
              <a:endParaRPr b="0" lang="sl-SI" sz="2000" spc="-1" strike="noStrike">
                <a:latin typeface="Arial"/>
              </a:endParaRPr>
            </a:p>
          </p:txBody>
        </p:sp>
        <p:sp>
          <p:nvSpPr>
            <p:cNvPr id="187" name="Rectangle 26"/>
            <p:cNvSpPr/>
            <p:nvPr/>
          </p:nvSpPr>
          <p:spPr>
            <a:xfrm>
              <a:off x="107640" y="1556640"/>
              <a:ext cx="4248000" cy="4248000"/>
            </a:xfrm>
            <a:prstGeom prst="rect">
              <a:avLst/>
            </a:prstGeom>
            <a:noFill/>
            <a:ln>
              <a:solidFill>
                <a:srgbClr val="e3e3e3"/>
              </a:solidFill>
              <a:round/>
            </a:ln>
          </p:spPr>
          <p:style>
            <a:lnRef idx="2">
              <a:schemeClr val="accent1">
                <a:shade val="50000"/>
              </a:schemeClr>
            </a:lnRef>
            <a:fillRef idx="1">
              <a:schemeClr val="accent1"/>
            </a:fillRef>
            <a:effectRef idx="0">
              <a:schemeClr val="accent1"/>
            </a:effectRef>
            <a:fontRef idx="minor"/>
          </p:style>
        </p:sp>
      </p:grpSp>
      <p:sp>
        <p:nvSpPr>
          <p:cNvPr id="188" name="Rectangle 27"/>
          <p:cNvSpPr/>
          <p:nvPr/>
        </p:nvSpPr>
        <p:spPr>
          <a:xfrm>
            <a:off x="107640" y="1052640"/>
            <a:ext cx="4176000" cy="503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sp>
      <p:sp>
        <p:nvSpPr>
          <p:cNvPr id="189" name="TextBox 28"/>
          <p:cNvSpPr/>
          <p:nvPr/>
        </p:nvSpPr>
        <p:spPr>
          <a:xfrm>
            <a:off x="179640" y="1052640"/>
            <a:ext cx="4104000" cy="395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sl-SI" sz="2000" spc="-1" strike="noStrike">
                <a:solidFill>
                  <a:srgbClr val="000000"/>
                </a:solidFill>
                <a:latin typeface="Calibri"/>
              </a:rPr>
              <a:t>Limitations of surface tehniques</a:t>
            </a:r>
            <a:endParaRPr b="0" lang="sl-SI" sz="2000" spc="-1" strike="noStrike">
              <a:latin typeface="Arial"/>
            </a:endParaRPr>
          </a:p>
        </p:txBody>
      </p:sp>
      <p:sp>
        <p:nvSpPr>
          <p:cNvPr id="190" name=""/>
          <p:cNvSpPr txBox="1"/>
          <p:nvPr/>
        </p:nvSpPr>
        <p:spPr>
          <a:xfrm>
            <a:off x="360000" y="5940000"/>
            <a:ext cx="8460000" cy="858240"/>
          </a:xfrm>
          <a:prstGeom prst="rect">
            <a:avLst/>
          </a:prstGeom>
          <a:noFill/>
          <a:ln w="0">
            <a:noFill/>
          </a:ln>
        </p:spPr>
        <p:txBody>
          <a:bodyPr lIns="90000" rIns="90000" tIns="45000" bIns="45000" anchor="t">
            <a:noAutofit/>
          </a:bodyPr>
          <a:p>
            <a:r>
              <a:rPr b="0" lang="sl-SI" sz="1800" spc="-1" strike="noStrike">
                <a:latin typeface="Arial"/>
              </a:rPr>
              <a:t>Published: Influence of surface roughness on the sputter yield of Mo under keV D ion irradiation</a:t>
            </a:r>
            <a:endParaRPr b="0" lang="sl-SI" sz="1800" spc="-1" strike="noStrike">
              <a:latin typeface="Arial"/>
            </a:endParaRPr>
          </a:p>
          <a:p>
            <a:r>
              <a:rPr b="0" lang="sl-SI" sz="1800" spc="-1" strike="noStrike">
                <a:latin typeface="Arial"/>
              </a:rPr>
              <a:t>https://doi.org/10.1016/j.jnucmat.2021.153135</a:t>
            </a:r>
            <a:endParaRPr b="0" lang="sl-SI"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8482</TotalTime>
  <Application>LibreOffice/7.3.2.2$Windows_X86_64 LibreOffice_project/49f2b1bff42cfccbd8f788c8dc32c1c309559be0</Application>
  <AppVersion>15.0000</AppVersion>
  <Words>352</Words>
  <Paragraphs>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2014-10-27T16:40:37Z</dcterms:created>
  <dc:creator>Nieckchen Petra</dc:creator>
  <dc:description/>
  <dc:language>sl-SI</dc:language>
  <cp:lastModifiedBy/>
  <cp:lastPrinted>2014-10-16T14:51:28Z</cp:lastPrinted>
  <dcterms:modified xsi:type="dcterms:W3CDTF">2022-05-06T09:11:38Z</dcterms:modified>
  <cp:revision>399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(4:3)</vt:lpwstr>
  </property>
  <property fmtid="{D5CDD505-2E9C-101B-9397-08002B2CF9AE}" pid="4" name="Slides">
    <vt:i4>7</vt:i4>
  </property>
  <property fmtid="{D5CDD505-2E9C-101B-9397-08002B2CF9AE}" pid="5" name="_NewReviewCycle">
    <vt:lpwstr/>
  </property>
</Properties>
</file>