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1007" r:id="rId3"/>
    <p:sldId id="270" r:id="rId4"/>
    <p:sldId id="1014" r:id="rId5"/>
    <p:sldId id="284" r:id="rId6"/>
    <p:sldId id="1015" r:id="rId7"/>
    <p:sldId id="1004" r:id="rId8"/>
  </p:sldIdLst>
  <p:sldSz cx="6858000" cy="51435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0" autoAdjust="0"/>
    <p:restoredTop sz="97843" autoAdjust="0"/>
  </p:normalViewPr>
  <p:slideViewPr>
    <p:cSldViewPr snapToGrid="0">
      <p:cViewPr varScale="1">
        <p:scale>
          <a:sx n="85" d="100"/>
          <a:sy n="85" d="100"/>
        </p:scale>
        <p:origin x="1608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23/05/2022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2022-05-23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400" y="1090799"/>
            <a:ext cx="6120675" cy="648000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1767600"/>
            <a:ext cx="6120000" cy="702000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pic>
        <p:nvPicPr>
          <p:cNvPr id="61" name="Bildobjekt 18">
            <a:extLst>
              <a:ext uri="{FF2B5EF4-FFF2-40B4-BE49-F238E27FC236}">
                <a16:creationId xmlns:a16="http://schemas.microsoft.com/office/drawing/2014/main" id="{CCC468BF-EC5E-4C4A-AA00-F235F1980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Rak 61">
            <a:extLst>
              <a:ext uri="{FF2B5EF4-FFF2-40B4-BE49-F238E27FC236}">
                <a16:creationId xmlns:a16="http://schemas.microsoft.com/office/drawing/2014/main" id="{79B3FEC4-6431-3F4C-9B2E-02910FEE53B4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4E690C1-C50E-054C-894F-07613F892BC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B357976C-F915-A342-9EDA-4915D5C1A7F7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2578851C-B821-6341-9567-86FE4C0ED7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7CB09031-6949-9F40-A311-8B6B7481DA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7C3DDCFD-349C-4A4A-A612-B8C03462CE1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9EA16661-9A2C-484C-8C42-B6BF843FC36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9" name="Rektangel 98">
                <a:extLst>
                  <a:ext uri="{FF2B5EF4-FFF2-40B4-BE49-F238E27FC236}">
                    <a16:creationId xmlns:a16="http://schemas.microsoft.com/office/drawing/2014/main" id="{329FCC49-683F-5C49-B2C9-C8784BFD778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A998801F-B9A6-0C41-9CD5-AE578183B42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Rektangel 100">
                <a:extLst>
                  <a:ext uri="{FF2B5EF4-FFF2-40B4-BE49-F238E27FC236}">
                    <a16:creationId xmlns:a16="http://schemas.microsoft.com/office/drawing/2014/main" id="{9088368C-F190-F04E-8A1D-701F220A850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2" name="Rektangel 101">
                <a:extLst>
                  <a:ext uri="{FF2B5EF4-FFF2-40B4-BE49-F238E27FC236}">
                    <a16:creationId xmlns:a16="http://schemas.microsoft.com/office/drawing/2014/main" id="{16399322-2E6E-144F-86F9-CB000D56B35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E963605-BD63-0B49-BFBB-455D734C85A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3C2C1827-4F42-2444-89C8-79FD7DBFA01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7E12C242-50E5-8E44-854C-F52376497C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894C048-E837-EE4C-A4A1-68437B12AB6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8" name="Rektangel 87">
                <a:extLst>
                  <a:ext uri="{FF2B5EF4-FFF2-40B4-BE49-F238E27FC236}">
                    <a16:creationId xmlns:a16="http://schemas.microsoft.com/office/drawing/2014/main" id="{27436F8C-BCF8-254B-B12C-9F450809CA97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9" name="Rektangel 88">
                <a:extLst>
                  <a:ext uri="{FF2B5EF4-FFF2-40B4-BE49-F238E27FC236}">
                    <a16:creationId xmlns:a16="http://schemas.microsoft.com/office/drawing/2014/main" id="{36794080-D70D-A94F-BC0C-B6A624514402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CABE9D47-13AF-6347-94AF-90E92FDA69C8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965E626C-0EB0-184E-8BB8-BECDD64B6FA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2E90AD8B-4F0B-9241-86A8-7CC2429B4E1D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878381B8-2E48-C848-ADBC-C2A5E700364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72CDCAD6-A344-4E43-BF43-4F83BF350C0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822401B8-67BD-2442-B01B-3840F7D661C7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7" name="Grupp 66">
              <a:extLst>
                <a:ext uri="{FF2B5EF4-FFF2-40B4-BE49-F238E27FC236}">
                  <a16:creationId xmlns:a16="http://schemas.microsoft.com/office/drawing/2014/main" id="{6698FD9F-8615-8243-8BBB-F1152DE284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2746AB2-8B13-D74A-8AB8-1F6EB65A6FF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E15313CB-3335-6643-91AA-1EA059462BD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F890B21E-F49D-E045-AD1A-3C31648C4F7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24405577-E787-924D-AF26-74D26B20227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A7FEE0E5-6FCF-A34E-A774-026AB121110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Rektangel 82">
                <a:extLst>
                  <a:ext uri="{FF2B5EF4-FFF2-40B4-BE49-F238E27FC236}">
                    <a16:creationId xmlns:a16="http://schemas.microsoft.com/office/drawing/2014/main" id="{FAC9E2D0-71BE-4448-B66C-8AB18519CA5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96F5F271-905D-9142-B55D-36CB61D3A9F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DD58B151-ABE7-AB48-97A6-A48C13ECC806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14FE3B21-F12C-AF42-9E87-769D6C08552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BF61A716-9FAF-684A-9E29-35676E5B8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76258F85-3BC3-284A-B5B1-3FD1345CAF8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70837263-DE7E-844A-8E3E-31BFF1FF6F1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5A0FC659-C326-A54B-89DB-BA3694804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30EC5692-5E7B-994D-B8CB-112CFD5980D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BD2541A0-A035-7441-9EEA-E1D5E03E1957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6DDD1C24-637A-D046-AB8E-9B837F1BC2F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D81E7607-8746-9B40-9D02-70EDC64DECB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2D09C6A8-77DD-BA46-B98F-EE0DDF82816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10350ADB-8729-3848-92E2-AAC900D6EF4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E96B-3038-448B-AFDE-CFFDABAE28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04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15826-22B2-4936-9B17-690DEDF765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84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032272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2687241" y="3049588"/>
            <a:ext cx="1088112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30C176A-2B54-A34F-B018-97AA7C88A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82508" y="1091711"/>
            <a:ext cx="6120000" cy="6465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700" b="1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4296E36D-F6F9-B947-9EC6-BE37B64C2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2371" y="1768394"/>
            <a:ext cx="6120000" cy="702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Rak 108">
            <a:extLst>
              <a:ext uri="{FF2B5EF4-FFF2-40B4-BE49-F238E27FC236}">
                <a16:creationId xmlns:a16="http://schemas.microsoft.com/office/drawing/2014/main" id="{8FA23BAF-9931-E94C-B51F-C319B8DD0BEF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E46977FF-5C22-554C-8EFB-5E543023C5DC}"/>
              </a:ext>
            </a:extLst>
          </p:cNvPr>
          <p:cNvGrpSpPr/>
          <p:nvPr userDrawn="1"/>
        </p:nvGrpSpPr>
        <p:grpSpPr>
          <a:xfrm>
            <a:off x="1970" y="0"/>
            <a:ext cx="1172780" cy="1181100"/>
            <a:chOff x="0" y="0"/>
            <a:chExt cx="1118774" cy="1126711"/>
          </a:xfrm>
          <a:noFill/>
        </p:grpSpPr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89AADFDE-DAF3-6B4A-9C1F-1309FCCFE30C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2E6646FC-6632-2E41-B614-72B7FC5F7C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ECC81432-BB1F-D14A-9A81-6DBA00C4579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094778A8-A5C2-A347-8094-31DDE409253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A4E0D036-27F3-6B45-9B64-1B992A6ABA8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6" name="Rektangel 145">
                <a:extLst>
                  <a:ext uri="{FF2B5EF4-FFF2-40B4-BE49-F238E27FC236}">
                    <a16:creationId xmlns:a16="http://schemas.microsoft.com/office/drawing/2014/main" id="{CC73A668-CB7F-1D4F-A218-22F0BBB338B2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ktangel 146">
                <a:extLst>
                  <a:ext uri="{FF2B5EF4-FFF2-40B4-BE49-F238E27FC236}">
                    <a16:creationId xmlns:a16="http://schemas.microsoft.com/office/drawing/2014/main" id="{A266CE5E-FB0C-494A-8889-650009E1955B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556314E-80E2-9C4B-A886-0F9B876D13CF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B0822784-6BDB-504B-B3D0-7151D607A9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ktangel 149">
                <a:extLst>
                  <a:ext uri="{FF2B5EF4-FFF2-40B4-BE49-F238E27FC236}">
                    <a16:creationId xmlns:a16="http://schemas.microsoft.com/office/drawing/2014/main" id="{2791E35C-BB0E-104B-92CA-6F890F80D033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ktangel 150">
                <a:extLst>
                  <a:ext uri="{FF2B5EF4-FFF2-40B4-BE49-F238E27FC236}">
                    <a16:creationId xmlns:a16="http://schemas.microsoft.com/office/drawing/2014/main" id="{EECA5396-8522-414C-B808-3663DD4E49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AEDA8504-52A0-584F-94EE-EAF3E2004B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34" name="Rektangel 133">
                <a:extLst>
                  <a:ext uri="{FF2B5EF4-FFF2-40B4-BE49-F238E27FC236}">
                    <a16:creationId xmlns:a16="http://schemas.microsoft.com/office/drawing/2014/main" id="{0E0334F8-46AD-A44D-A437-CE41B4BCF765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ktangel 134">
                <a:extLst>
                  <a:ext uri="{FF2B5EF4-FFF2-40B4-BE49-F238E27FC236}">
                    <a16:creationId xmlns:a16="http://schemas.microsoft.com/office/drawing/2014/main" id="{ED61DA5C-8815-D54D-94D5-B5F529EF6D8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ktangel 135">
                <a:extLst>
                  <a:ext uri="{FF2B5EF4-FFF2-40B4-BE49-F238E27FC236}">
                    <a16:creationId xmlns:a16="http://schemas.microsoft.com/office/drawing/2014/main" id="{5AE20C2F-379B-5B4C-99E0-8B34FFD41B1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ktangel 136">
                <a:extLst>
                  <a:ext uri="{FF2B5EF4-FFF2-40B4-BE49-F238E27FC236}">
                    <a16:creationId xmlns:a16="http://schemas.microsoft.com/office/drawing/2014/main" id="{55AFB553-56FC-274E-B9FF-77751968CF0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8" name="Rektangel 137">
                <a:extLst>
                  <a:ext uri="{FF2B5EF4-FFF2-40B4-BE49-F238E27FC236}">
                    <a16:creationId xmlns:a16="http://schemas.microsoft.com/office/drawing/2014/main" id="{AB1B7EAE-7433-4147-8D87-722011A712B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9" name="Rektangel 138">
                <a:extLst>
                  <a:ext uri="{FF2B5EF4-FFF2-40B4-BE49-F238E27FC236}">
                    <a16:creationId xmlns:a16="http://schemas.microsoft.com/office/drawing/2014/main" id="{027AD41B-C5F5-2F49-B375-AADA5CF253E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0" name="Rektangel 139">
                <a:extLst>
                  <a:ext uri="{FF2B5EF4-FFF2-40B4-BE49-F238E27FC236}">
                    <a16:creationId xmlns:a16="http://schemas.microsoft.com/office/drawing/2014/main" id="{8265BC89-E642-974F-9B80-60BF33E82AE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1" name="Rektangel 140">
                <a:extLst>
                  <a:ext uri="{FF2B5EF4-FFF2-40B4-BE49-F238E27FC236}">
                    <a16:creationId xmlns:a16="http://schemas.microsoft.com/office/drawing/2014/main" id="{D780AF75-35EE-774E-87C5-8D8DA2FC49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ktangel 141">
                <a:extLst>
                  <a:ext uri="{FF2B5EF4-FFF2-40B4-BE49-F238E27FC236}">
                    <a16:creationId xmlns:a16="http://schemas.microsoft.com/office/drawing/2014/main" id="{EBF3CE79-2969-FF44-8F8D-76031C1F5E1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4" name="Grupp 113">
              <a:extLst>
                <a:ext uri="{FF2B5EF4-FFF2-40B4-BE49-F238E27FC236}">
                  <a16:creationId xmlns:a16="http://schemas.microsoft.com/office/drawing/2014/main" id="{1FF9FB31-1617-5644-95A8-6B21116C3E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25" name="Rektangel 124">
                <a:extLst>
                  <a:ext uri="{FF2B5EF4-FFF2-40B4-BE49-F238E27FC236}">
                    <a16:creationId xmlns:a16="http://schemas.microsoft.com/office/drawing/2014/main" id="{87510AFE-A91A-D348-AE42-224E380674B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" name="Rektangel 125">
                <a:extLst>
                  <a:ext uri="{FF2B5EF4-FFF2-40B4-BE49-F238E27FC236}">
                    <a16:creationId xmlns:a16="http://schemas.microsoft.com/office/drawing/2014/main" id="{D51EFC79-FB97-AE4D-8402-5277A6CBA893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79512F55-5473-624B-B7B5-2C35182416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C79C30F2-4E42-7946-A08F-6B5CB9DC4F3D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59BAC2D6-8068-F947-86A4-A0627684ED2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DE85DF8C-6853-974E-B211-8F4B6B6EF1AA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C4D41A71-A308-864C-B100-1019756DDD5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2" name="Rektangel 131">
                <a:extLst>
                  <a:ext uri="{FF2B5EF4-FFF2-40B4-BE49-F238E27FC236}">
                    <a16:creationId xmlns:a16="http://schemas.microsoft.com/office/drawing/2014/main" id="{0AF0736D-8C00-FA44-8EFE-3C1D7606177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" name="Rektangel 132">
                <a:extLst>
                  <a:ext uri="{FF2B5EF4-FFF2-40B4-BE49-F238E27FC236}">
                    <a16:creationId xmlns:a16="http://schemas.microsoft.com/office/drawing/2014/main" id="{A3300A6E-F32D-1847-BFED-B52D88C45B7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5" name="Grupp 114">
              <a:extLst>
                <a:ext uri="{FF2B5EF4-FFF2-40B4-BE49-F238E27FC236}">
                  <a16:creationId xmlns:a16="http://schemas.microsoft.com/office/drawing/2014/main" id="{FB95587D-789F-A14F-AAE7-733EDE17EC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16" name="Rektangel 115">
                <a:extLst>
                  <a:ext uri="{FF2B5EF4-FFF2-40B4-BE49-F238E27FC236}">
                    <a16:creationId xmlns:a16="http://schemas.microsoft.com/office/drawing/2014/main" id="{8CCC32BA-B951-B44E-994E-2100A9FF47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" name="Rektangel 116">
                <a:extLst>
                  <a:ext uri="{FF2B5EF4-FFF2-40B4-BE49-F238E27FC236}">
                    <a16:creationId xmlns:a16="http://schemas.microsoft.com/office/drawing/2014/main" id="{D97F1B39-48A4-2E46-9768-0B90E568C4EE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8" name="Rektangel 117">
                <a:extLst>
                  <a:ext uri="{FF2B5EF4-FFF2-40B4-BE49-F238E27FC236}">
                    <a16:creationId xmlns:a16="http://schemas.microsoft.com/office/drawing/2014/main" id="{12A3FD9E-35FB-BD49-A860-BB81655E1EC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9" name="Rektangel 118">
                <a:extLst>
                  <a:ext uri="{FF2B5EF4-FFF2-40B4-BE49-F238E27FC236}">
                    <a16:creationId xmlns:a16="http://schemas.microsoft.com/office/drawing/2014/main" id="{FBEFEA70-3766-B348-8721-C2B44FDBF48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0" name="Rektangel 119">
                <a:extLst>
                  <a:ext uri="{FF2B5EF4-FFF2-40B4-BE49-F238E27FC236}">
                    <a16:creationId xmlns:a16="http://schemas.microsoft.com/office/drawing/2014/main" id="{62B08844-0712-184E-886A-F01154F6EC5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A995AD32-2192-1F4F-AE0B-7E6F521EA5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5C438DEE-09C9-D944-88B0-B487A30B6441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3" name="Rektangel 122">
                <a:extLst>
                  <a:ext uri="{FF2B5EF4-FFF2-40B4-BE49-F238E27FC236}">
                    <a16:creationId xmlns:a16="http://schemas.microsoft.com/office/drawing/2014/main" id="{E6CE2605-A78A-4F41-9E5A-22D332C7A2C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4" name="Rektangel 123">
                <a:extLst>
                  <a:ext uri="{FF2B5EF4-FFF2-40B4-BE49-F238E27FC236}">
                    <a16:creationId xmlns:a16="http://schemas.microsoft.com/office/drawing/2014/main" id="{0C830144-9FA8-B84E-974A-F8677E4FD8B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pic>
        <p:nvPicPr>
          <p:cNvPr id="152" name="Bildobjekt 19">
            <a:extLst>
              <a:ext uri="{FF2B5EF4-FFF2-40B4-BE49-F238E27FC236}">
                <a16:creationId xmlns:a16="http://schemas.microsoft.com/office/drawing/2014/main" id="{824DB9BD-A298-6442-B174-7EC707EC3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758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2022-05-23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3621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9199" y="252000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2022-05-23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1080000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3890762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t>2022-05-23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90762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0762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2022-05-23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1182688"/>
            <a:ext cx="6356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2022-05-23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237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762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2046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t>2022-05-23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42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219201" y="27255788"/>
            <a:ext cx="2968347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200" y="1112400"/>
            <a:ext cx="5539562" cy="3619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84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848489"/>
                </a:solidFill>
              </a:defRPr>
            </a:lvl1pPr>
          </a:lstStyle>
          <a:p>
            <a:fld id="{832A3DEB-92BA-404E-9210-96F4218B7138}" type="datetime1">
              <a:rPr lang="sv-SE" smtClean="0"/>
              <a:pPr/>
              <a:t>2022-05-23</a:t>
            </a:fld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5713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0BD8348A-D674-0947-A6ED-13C0B1582698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53" name="Picture 2">
              <a:extLst>
                <a:ext uri="{FF2B5EF4-FFF2-40B4-BE49-F238E27FC236}">
                  <a16:creationId xmlns:a16="http://schemas.microsoft.com/office/drawing/2014/main" id="{27E88DB3-2B58-724F-94B3-6D5858EC3FB2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" name="Grupp 153">
              <a:extLst>
                <a:ext uri="{FF2B5EF4-FFF2-40B4-BE49-F238E27FC236}">
                  <a16:creationId xmlns:a16="http://schemas.microsoft.com/office/drawing/2014/main" id="{C9137A9B-3C3A-8345-BF55-1E04F0DED5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6AB056EB-B216-B147-A21E-3AE54831E264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6" name="Rektangel 185">
                <a:extLst>
                  <a:ext uri="{FF2B5EF4-FFF2-40B4-BE49-F238E27FC236}">
                    <a16:creationId xmlns:a16="http://schemas.microsoft.com/office/drawing/2014/main" id="{84214226-7F5E-3242-8A15-06A25E01336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A797F8DB-3B40-BA41-B934-C29841ECE4D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0CC01FCF-BC98-2048-B2CD-02C468FEB6E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2A7817FA-BAF6-9E43-A6E1-366F6D8FE53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ktangel 189">
                <a:extLst>
                  <a:ext uri="{FF2B5EF4-FFF2-40B4-BE49-F238E27FC236}">
                    <a16:creationId xmlns:a16="http://schemas.microsoft.com/office/drawing/2014/main" id="{5EEF26F1-F444-6E45-AA54-4F4131F6046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ktangel 190">
                <a:extLst>
                  <a:ext uri="{FF2B5EF4-FFF2-40B4-BE49-F238E27FC236}">
                    <a16:creationId xmlns:a16="http://schemas.microsoft.com/office/drawing/2014/main" id="{173F4CEC-B750-3345-BE30-745AE82FF6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ktangel 191">
                <a:extLst>
                  <a:ext uri="{FF2B5EF4-FFF2-40B4-BE49-F238E27FC236}">
                    <a16:creationId xmlns:a16="http://schemas.microsoft.com/office/drawing/2014/main" id="{B7B99E1F-3C73-774D-A1D4-26390B3DEB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3" name="Rektangel 192">
                <a:extLst>
                  <a:ext uri="{FF2B5EF4-FFF2-40B4-BE49-F238E27FC236}">
                    <a16:creationId xmlns:a16="http://schemas.microsoft.com/office/drawing/2014/main" id="{DCA7B2DE-F1DE-224E-8CAE-BA9A37C73B64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5" name="Grupp 154">
              <a:extLst>
                <a:ext uri="{FF2B5EF4-FFF2-40B4-BE49-F238E27FC236}">
                  <a16:creationId xmlns:a16="http://schemas.microsoft.com/office/drawing/2014/main" id="{F730D155-D7A1-2E4C-9BCE-018F0DAB74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76" name="Rektangel 175">
                <a:extLst>
                  <a:ext uri="{FF2B5EF4-FFF2-40B4-BE49-F238E27FC236}">
                    <a16:creationId xmlns:a16="http://schemas.microsoft.com/office/drawing/2014/main" id="{0D7660F1-23A1-864D-BFBA-95295D93985D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ktangel 176">
                <a:extLst>
                  <a:ext uri="{FF2B5EF4-FFF2-40B4-BE49-F238E27FC236}">
                    <a16:creationId xmlns:a16="http://schemas.microsoft.com/office/drawing/2014/main" id="{26E6A116-202B-D140-93AE-DF981EBA117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ktangel 177">
                <a:extLst>
                  <a:ext uri="{FF2B5EF4-FFF2-40B4-BE49-F238E27FC236}">
                    <a16:creationId xmlns:a16="http://schemas.microsoft.com/office/drawing/2014/main" id="{995217B2-50B6-B746-97FB-8A57C600C8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9" name="Rektangel 178">
                <a:extLst>
                  <a:ext uri="{FF2B5EF4-FFF2-40B4-BE49-F238E27FC236}">
                    <a16:creationId xmlns:a16="http://schemas.microsoft.com/office/drawing/2014/main" id="{57A96E6B-2DC4-1641-AAF4-8BB160DEFD1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0" name="Rektangel 179">
                <a:extLst>
                  <a:ext uri="{FF2B5EF4-FFF2-40B4-BE49-F238E27FC236}">
                    <a16:creationId xmlns:a16="http://schemas.microsoft.com/office/drawing/2014/main" id="{92DF78E2-40F2-A146-8CBC-4DD86742A66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1" name="Rektangel 180">
                <a:extLst>
                  <a:ext uri="{FF2B5EF4-FFF2-40B4-BE49-F238E27FC236}">
                    <a16:creationId xmlns:a16="http://schemas.microsoft.com/office/drawing/2014/main" id="{0F78E5EF-422E-264A-8D7B-4F6A06B6F64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2" name="Rektangel 181">
                <a:extLst>
                  <a:ext uri="{FF2B5EF4-FFF2-40B4-BE49-F238E27FC236}">
                    <a16:creationId xmlns:a16="http://schemas.microsoft.com/office/drawing/2014/main" id="{71961281-137D-D647-97E8-B49E61B12B2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6B5426E5-561E-A849-814D-177B573C727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4" name="Rektangel 183">
                <a:extLst>
                  <a:ext uri="{FF2B5EF4-FFF2-40B4-BE49-F238E27FC236}">
                    <a16:creationId xmlns:a16="http://schemas.microsoft.com/office/drawing/2014/main" id="{C7448637-830E-EC4A-B4F8-3DC6598C3CC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6" name="Grupp 155">
              <a:extLst>
                <a:ext uri="{FF2B5EF4-FFF2-40B4-BE49-F238E27FC236}">
                  <a16:creationId xmlns:a16="http://schemas.microsoft.com/office/drawing/2014/main" id="{6D7D15B0-61BF-384C-90EF-192B42CF50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67" name="Rektangel 166">
                <a:extLst>
                  <a:ext uri="{FF2B5EF4-FFF2-40B4-BE49-F238E27FC236}">
                    <a16:creationId xmlns:a16="http://schemas.microsoft.com/office/drawing/2014/main" id="{C49DE471-0926-4146-AEAC-6141EEDC517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8" name="Rektangel 167">
                <a:extLst>
                  <a:ext uri="{FF2B5EF4-FFF2-40B4-BE49-F238E27FC236}">
                    <a16:creationId xmlns:a16="http://schemas.microsoft.com/office/drawing/2014/main" id="{C855E81C-DBB2-944B-BE2C-2416DAAE5CDB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ktangel 168">
                <a:extLst>
                  <a:ext uri="{FF2B5EF4-FFF2-40B4-BE49-F238E27FC236}">
                    <a16:creationId xmlns:a16="http://schemas.microsoft.com/office/drawing/2014/main" id="{F2E1332B-8247-3B45-A53D-CCE99341BD5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ktangel 169">
                <a:extLst>
                  <a:ext uri="{FF2B5EF4-FFF2-40B4-BE49-F238E27FC236}">
                    <a16:creationId xmlns:a16="http://schemas.microsoft.com/office/drawing/2014/main" id="{D2F67768-E5D7-484A-8D0A-D262BF0D692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ktangel 170">
                <a:extLst>
                  <a:ext uri="{FF2B5EF4-FFF2-40B4-BE49-F238E27FC236}">
                    <a16:creationId xmlns:a16="http://schemas.microsoft.com/office/drawing/2014/main" id="{BE15C129-528E-E643-9225-0240DD35501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2" name="Rektangel 171">
                <a:extLst>
                  <a:ext uri="{FF2B5EF4-FFF2-40B4-BE49-F238E27FC236}">
                    <a16:creationId xmlns:a16="http://schemas.microsoft.com/office/drawing/2014/main" id="{694C6E98-0C43-EE49-9DB2-CDA0E045AD8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3" name="Rektangel 172">
                <a:extLst>
                  <a:ext uri="{FF2B5EF4-FFF2-40B4-BE49-F238E27FC236}">
                    <a16:creationId xmlns:a16="http://schemas.microsoft.com/office/drawing/2014/main" id="{9643F8ED-1416-064A-A76C-C5A4C4F4040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4" name="Rektangel 173">
                <a:extLst>
                  <a:ext uri="{FF2B5EF4-FFF2-40B4-BE49-F238E27FC236}">
                    <a16:creationId xmlns:a16="http://schemas.microsoft.com/office/drawing/2014/main" id="{698B91F4-5128-C54D-A616-F3ACBC994C5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5" name="Rektangel 174">
                <a:extLst>
                  <a:ext uri="{FF2B5EF4-FFF2-40B4-BE49-F238E27FC236}">
                    <a16:creationId xmlns:a16="http://schemas.microsoft.com/office/drawing/2014/main" id="{E2C10C6C-B60D-3E46-92C6-DB6E2C18D44B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7" name="Grupp 156">
              <a:extLst>
                <a:ext uri="{FF2B5EF4-FFF2-40B4-BE49-F238E27FC236}">
                  <a16:creationId xmlns:a16="http://schemas.microsoft.com/office/drawing/2014/main" id="{00A2016F-7E7A-0644-9AB0-2F25BD2AE2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58" name="Rektangel 157">
                <a:extLst>
                  <a:ext uri="{FF2B5EF4-FFF2-40B4-BE49-F238E27FC236}">
                    <a16:creationId xmlns:a16="http://schemas.microsoft.com/office/drawing/2014/main" id="{755765D1-6CA8-9F48-86B3-4090F91521E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9" name="Rektangel 158">
                <a:extLst>
                  <a:ext uri="{FF2B5EF4-FFF2-40B4-BE49-F238E27FC236}">
                    <a16:creationId xmlns:a16="http://schemas.microsoft.com/office/drawing/2014/main" id="{64EBD69A-04A5-C54A-9FC7-3F2F4235969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0" name="Rektangel 159">
                <a:extLst>
                  <a:ext uri="{FF2B5EF4-FFF2-40B4-BE49-F238E27FC236}">
                    <a16:creationId xmlns:a16="http://schemas.microsoft.com/office/drawing/2014/main" id="{3E5D70D6-A4EC-0B4C-B917-F247AE4EA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1" name="Rektangel 160">
                <a:extLst>
                  <a:ext uri="{FF2B5EF4-FFF2-40B4-BE49-F238E27FC236}">
                    <a16:creationId xmlns:a16="http://schemas.microsoft.com/office/drawing/2014/main" id="{4BA847BC-CFF7-FE4F-B48F-E56996FA27A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67BAA50C-708E-A141-A5E9-AAE6A3E6F402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ktangel 162">
                <a:extLst>
                  <a:ext uri="{FF2B5EF4-FFF2-40B4-BE49-F238E27FC236}">
                    <a16:creationId xmlns:a16="http://schemas.microsoft.com/office/drawing/2014/main" id="{1752DD8E-B4F5-2941-880F-000CE418C17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ktangel 163">
                <a:extLst>
                  <a:ext uri="{FF2B5EF4-FFF2-40B4-BE49-F238E27FC236}">
                    <a16:creationId xmlns:a16="http://schemas.microsoft.com/office/drawing/2014/main" id="{C136926A-DBA0-5340-8A63-61FAA4D9784A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ktangel 164">
                <a:extLst>
                  <a:ext uri="{FF2B5EF4-FFF2-40B4-BE49-F238E27FC236}">
                    <a16:creationId xmlns:a16="http://schemas.microsoft.com/office/drawing/2014/main" id="{65D4F645-E93B-1347-8381-49B273DFFF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6" name="Rektangel 165">
                <a:extLst>
                  <a:ext uri="{FF2B5EF4-FFF2-40B4-BE49-F238E27FC236}">
                    <a16:creationId xmlns:a16="http://schemas.microsoft.com/office/drawing/2014/main" id="{B7EC85DA-3C44-3540-8C45-F869B2ADF65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ts val="750"/>
        </a:spcBef>
        <a:spcAft>
          <a:spcPts val="150"/>
        </a:spcAft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566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44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&gt;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634604" indent="-13216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29" indent="-20002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–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740" userDrawn="1">
          <p15:clr>
            <a:srgbClr val="F26B43"/>
          </p15:clr>
        </p15:guide>
        <p15:guide id="4" pos="3952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4163" userDrawn="1">
          <p15:clr>
            <a:srgbClr val="F26B43"/>
          </p15:clr>
        </p15:guide>
        <p15:guide id="12" pos="581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81" userDrawn="1">
          <p15:clr>
            <a:srgbClr val="F26B43"/>
          </p15:clr>
        </p15:guide>
        <p15:guide id="17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328E614-1934-A44A-B775-B0BD31AC0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00" y="1325691"/>
            <a:ext cx="6120675" cy="648000"/>
          </a:xfrm>
        </p:spPr>
        <p:txBody>
          <a:bodyPr/>
          <a:lstStyle/>
          <a:p>
            <a:r>
              <a:rPr lang="en-GB" dirty="0"/>
              <a:t>VR contribution to PWIE SP-X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220CF8-6B9C-CA44-97A4-755CF023D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2002492"/>
            <a:ext cx="6120000" cy="702000"/>
          </a:xfrm>
        </p:spPr>
        <p:txBody>
          <a:bodyPr/>
          <a:lstStyle/>
          <a:p>
            <a:r>
              <a:rPr lang="sv-SE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Petersson, </a:t>
            </a:r>
            <a:r>
              <a:rPr lang="it-IT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Laura Dittrich, Sunwoo Moon, Marek Rubel, Daniel Primetzhofer </a:t>
            </a:r>
          </a:p>
          <a:p>
            <a:r>
              <a:rPr lang="it-IT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16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688507B-93A8-45F1-88B3-A803243B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19" y="2785668"/>
            <a:ext cx="703388" cy="62324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55A8653-A953-4222-B3AF-781ADB44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48" y="2916758"/>
            <a:ext cx="1842438" cy="49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E8B531-E9DA-4855-A89B-F567EF5A2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" y="2733293"/>
            <a:ext cx="712346" cy="6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BCC0DE-E01D-4584-A394-84A67DFCBD90}"/>
              </a:ext>
            </a:extLst>
          </p:cNvPr>
          <p:cNvSpPr/>
          <p:nvPr/>
        </p:nvSpPr>
        <p:spPr>
          <a:xfrm>
            <a:off x="1052735" y="1815666"/>
            <a:ext cx="5093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ECWC, ICWC, and GDC plasma characterization / Pre- and post-characterization of samples used for cleaning and isotope exchange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5182C-8EB8-4582-B487-DE988EB64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66" y="141481"/>
            <a:ext cx="5400600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20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  <a:p>
            <a:pPr defTabSz="685800" eaLnBrk="1" hangingPunct="1">
              <a:defRPr/>
            </a:pPr>
            <a:endParaRPr lang="sv-SE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>
              <a:defRPr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Eurofusion PWIE SP-X</a:t>
            </a:r>
          </a:p>
        </p:txBody>
      </p:sp>
    </p:spTree>
    <p:extLst>
      <p:ext uri="{BB962C8B-B14F-4D97-AF65-F5344CB8AC3E}">
        <p14:creationId xmlns:p14="http://schemas.microsoft.com/office/powerpoint/2010/main" val="2583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9200" y="1112399"/>
            <a:ext cx="5539562" cy="1367663"/>
          </a:xfrm>
        </p:spPr>
        <p:txBody>
          <a:bodyPr>
            <a:normAutofit/>
          </a:bodyPr>
          <a:lstStyle/>
          <a:p>
            <a:r>
              <a:rPr lang="en-US" dirty="0"/>
              <a:t>New set of samples produced and pre-characterized by NRA and </a:t>
            </a:r>
            <a:r>
              <a:rPr lang="en-US" dirty="0" err="1"/>
              <a:t>ToF</a:t>
            </a:r>
            <a:r>
              <a:rPr lang="en-US" dirty="0"/>
              <a:t>-ERDA</a:t>
            </a:r>
          </a:p>
          <a:p>
            <a:r>
              <a:rPr lang="en-US" dirty="0"/>
              <a:t>Samples exposed in TOMAS 9-20 May</a:t>
            </a:r>
          </a:p>
          <a:p>
            <a:r>
              <a:rPr lang="en-US" dirty="0"/>
              <a:t>Investigation of effects of bias on the sample: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D3F4D8-4BE6-D743-AE27-D14757A6F270}" type="datetime1">
              <a:rPr lang="sv-SE" smtClean="0"/>
              <a:pPr/>
              <a:t>2022-05-23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exposure 2022		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1BE4126-633F-6D42-3BD0-954B1A508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78" y="2409720"/>
            <a:ext cx="3943043" cy="24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B2ED6-DB32-4010-8836-0A8E60C3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66" y="141481"/>
            <a:ext cx="5400600" cy="63094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Plasma characterization</a:t>
            </a: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>
              <a:defRPr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 particle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analyser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633EC22-1579-4C49-B767-1D4D428F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5" y="2994067"/>
            <a:ext cx="6001799" cy="1683432"/>
          </a:xfrm>
          <a:prstGeom prst="rect">
            <a:avLst/>
          </a:prstGeom>
        </p:spPr>
      </p:pic>
      <p:pic>
        <p:nvPicPr>
          <p:cNvPr id="176" name="Bildobjekt 175">
            <a:extLst>
              <a:ext uri="{FF2B5EF4-FFF2-40B4-BE49-F238E27FC236}">
                <a16:creationId xmlns:a16="http://schemas.microsoft.com/office/drawing/2014/main" id="{720836D6-0EAA-47A2-A5B0-D0DD3C3F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81" y="1023792"/>
            <a:ext cx="3970272" cy="18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2021-11 Exp. ToF-NPA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6508" y="6545237"/>
            <a:ext cx="892691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277195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8597" algn="l" defTabSz="1277195" rtl="0" eaLnBrk="1" latinLnBrk="0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195" algn="l" defTabSz="1277195" rtl="0" eaLnBrk="1" latinLnBrk="0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792" algn="l" defTabSz="1277195" rtl="0" eaLnBrk="1" latinLnBrk="0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390" algn="l" defTabSz="1277195" rtl="0" eaLnBrk="1" latinLnBrk="0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2987" algn="l" defTabSz="1277195" rtl="0" eaLnBrk="1" latinLnBrk="0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583" algn="l" defTabSz="1277195" rtl="0" eaLnBrk="1" latinLnBrk="0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180" algn="l" defTabSz="1277195" rtl="0" eaLnBrk="1" latinLnBrk="0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778" algn="l" defTabSz="1277195" rtl="0" eaLnBrk="1" latinLnBrk="0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6580" y="3317804"/>
          <a:ext cx="6342927" cy="64475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13587">
                  <a:extLst>
                    <a:ext uri="{9D8B030D-6E8A-4147-A177-3AD203B41FA5}">
                      <a16:colId xmlns:a16="http://schemas.microsoft.com/office/drawing/2014/main" val="4275866805"/>
                    </a:ext>
                  </a:extLst>
                </a:gridCol>
                <a:gridCol w="1082335">
                  <a:extLst>
                    <a:ext uri="{9D8B030D-6E8A-4147-A177-3AD203B41FA5}">
                      <a16:colId xmlns:a16="http://schemas.microsoft.com/office/drawing/2014/main" val="1293664194"/>
                    </a:ext>
                  </a:extLst>
                </a:gridCol>
                <a:gridCol w="1082335">
                  <a:extLst>
                    <a:ext uri="{9D8B030D-6E8A-4147-A177-3AD203B41FA5}">
                      <a16:colId xmlns:a16="http://schemas.microsoft.com/office/drawing/2014/main" val="2996111132"/>
                    </a:ext>
                  </a:extLst>
                </a:gridCol>
                <a:gridCol w="1082335">
                  <a:extLst>
                    <a:ext uri="{9D8B030D-6E8A-4147-A177-3AD203B41FA5}">
                      <a16:colId xmlns:a16="http://schemas.microsoft.com/office/drawing/2014/main" val="2056718729"/>
                    </a:ext>
                  </a:extLst>
                </a:gridCol>
                <a:gridCol w="1082335">
                  <a:extLst>
                    <a:ext uri="{9D8B030D-6E8A-4147-A177-3AD203B41FA5}">
                      <a16:colId xmlns:a16="http://schemas.microsoft.com/office/drawing/2014/main" val="4200436258"/>
                    </a:ext>
                  </a:extLst>
                </a:gridCol>
              </a:tblGrid>
              <a:tr h="214917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Total flux (10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/cm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IC 0.25 kW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IC 0.5 kW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IC 1 kW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IC 1.5 kW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362955"/>
                  </a:ext>
                </a:extLst>
              </a:tr>
              <a:tr h="214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EC(2</a:t>
                      </a:r>
                      <a:r>
                        <a:rPr lang="en-US" sz="1100" u="none" strike="noStrike" baseline="0" dirty="0">
                          <a:effectLst/>
                        </a:rPr>
                        <a:t> kW)</a:t>
                      </a:r>
                      <a:r>
                        <a:rPr lang="en-US" sz="1100" u="none" strike="noStrike" dirty="0">
                          <a:effectLst/>
                        </a:rPr>
                        <a:t> + IC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5.44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9.38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23.33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38.29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1236228065"/>
                  </a:ext>
                </a:extLst>
              </a:tr>
              <a:tr h="214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IC only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0.38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1.52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8.11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18.15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4" marR="5564" marT="5564" marB="0" anchor="ctr"/>
                </a:tc>
                <a:extLst>
                  <a:ext uri="{0D108BD9-81ED-4DB2-BD59-A6C34878D82A}">
                    <a16:rowId xmlns:a16="http://schemas.microsoft.com/office/drawing/2014/main" val="21487090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67558" y="893598"/>
            <a:ext cx="2977533" cy="2654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Particles Flux from Hydrogen EC+IC 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-822794" y="1974225"/>
            <a:ext cx="1975918" cy="2654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023" fontAlgn="ctr">
              <a:defRPr/>
            </a:pPr>
            <a:r>
              <a:rPr lang="en-US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flux (n</a:t>
            </a:r>
            <a:r>
              <a:rPr lang="en-US" sz="1108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1108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108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9752" y="893598"/>
            <a:ext cx="2977533" cy="2654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Particles Flux from Hydrogen IC 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2582317" y="1974225"/>
            <a:ext cx="1975918" cy="2654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3023" fontAlgn="ctr">
              <a:defRPr/>
            </a:pPr>
            <a:r>
              <a:rPr lang="en-US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flux (n</a:t>
            </a:r>
            <a:r>
              <a:rPr lang="en-US" sz="1108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1108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108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10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7558" y="3053683"/>
            <a:ext cx="2977533" cy="2654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(eV)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39752" y="3053683"/>
            <a:ext cx="2977533" cy="2654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(eV)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962553"/>
            <a:ext cx="6858000" cy="76659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7825" indent="-197825">
              <a:buFont typeface="Arial" panose="020B0604020202020204" pitchFamily="34" charset="0"/>
              <a:buChar char="•"/>
            </a:pPr>
            <a:r>
              <a:rPr lang="en-US" sz="1246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of power generates more neutral particle flux</a:t>
            </a:r>
          </a:p>
          <a:p>
            <a:pPr marL="197825" indent="-197825">
              <a:buFont typeface="Arial" panose="020B0604020202020204" pitchFamily="34" charset="0"/>
              <a:buChar char="•"/>
            </a:pPr>
            <a:r>
              <a:rPr lang="en-US" sz="1246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of neutral particles could be estimated by Maxwell-Boltzmann distribution fitting</a:t>
            </a:r>
          </a:p>
          <a:p>
            <a:pPr marL="639925" lvl="1" indent="-197825">
              <a:buFont typeface="Arial" panose="020B0604020202020204" pitchFamily="34" charset="0"/>
              <a:buChar char="•"/>
            </a:pPr>
            <a:r>
              <a:rPr lang="en-US" sz="1246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EC+IC is fitted to 50% of 15 eV and 50% of 35 eV</a:t>
            </a:r>
          </a:p>
          <a:p>
            <a:pPr marL="639925" lvl="1" indent="-197825">
              <a:buFont typeface="Arial" panose="020B0604020202020204" pitchFamily="34" charset="0"/>
              <a:buChar char="•"/>
            </a:pPr>
            <a:r>
              <a:rPr lang="en-US" sz="1246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only is fitted to 50% of 15 eV and 50% of 40 eV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778" y="1108778"/>
            <a:ext cx="3189404" cy="1993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61" y="1098087"/>
            <a:ext cx="3225813" cy="20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5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96016-C95F-A1EF-D94A-A7FF3490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F9F300-9AE8-2DC7-8564-DA4B9192D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Starting to have a good set of data from both exposed samples and NPA</a:t>
            </a:r>
          </a:p>
          <a:p>
            <a:r>
              <a:rPr lang="en-GB" sz="1600" dirty="0"/>
              <a:t>Should aim for putting it together </a:t>
            </a:r>
          </a:p>
          <a:p>
            <a:r>
              <a:rPr lang="en-GB" sz="1600" dirty="0"/>
              <a:t>Also looking at other improvements and how it can impact, measurements</a:t>
            </a:r>
          </a:p>
          <a:p>
            <a:pPr lvl="1"/>
            <a:r>
              <a:rPr lang="en-GB" sz="1400" dirty="0"/>
              <a:t>Vacuum in NPA</a:t>
            </a:r>
          </a:p>
          <a:p>
            <a:pPr lvl="1"/>
            <a:r>
              <a:rPr lang="en-GB" sz="1400" dirty="0"/>
              <a:t>Different types of samples</a:t>
            </a:r>
          </a:p>
          <a:p>
            <a:pPr lvl="1"/>
            <a:r>
              <a:rPr lang="en-GB" sz="1400" dirty="0"/>
              <a:t>Methods of biasing the samples (pulsed DC)</a:t>
            </a:r>
          </a:p>
          <a:p>
            <a:r>
              <a:rPr lang="en-GB" sz="1600" dirty="0"/>
              <a:t>Proposal with Tom </a:t>
            </a:r>
            <a:r>
              <a:rPr lang="en-GB" sz="1600" dirty="0" err="1"/>
              <a:t>Wauters</a:t>
            </a:r>
            <a:r>
              <a:rPr lang="en-GB" sz="1600" dirty="0"/>
              <a:t> for similar investigations in EAST </a:t>
            </a:r>
          </a:p>
          <a:p>
            <a:endParaRPr lang="en-GB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EA99B0-2FF0-96EF-9C35-A7A2775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366CBD-6268-7FE0-E046-333BF0EB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0E96B-3038-448B-AFDE-CFFDABAE280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07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65E2F-F80E-46A9-A4DF-B2BAD9A50A35}"/>
              </a:ext>
            </a:extLst>
          </p:cNvPr>
          <p:cNvSpPr txBox="1"/>
          <p:nvPr/>
        </p:nvSpPr>
        <p:spPr>
          <a:xfrm>
            <a:off x="2736022" y="2180896"/>
            <a:ext cx="13998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8584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5076</TotalTime>
  <Words>288</Words>
  <Application>Microsoft Office PowerPoint</Application>
  <PresentationFormat>Custom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Systemtypsnitt</vt:lpstr>
      <vt:lpstr>KTH_PPT-mall</vt:lpstr>
      <vt:lpstr>VR contribution to PWIE SP-X</vt:lpstr>
      <vt:lpstr>PowerPoint Presentation</vt:lpstr>
      <vt:lpstr>Sample exposure 2022  </vt:lpstr>
      <vt:lpstr>PowerPoint Presentation</vt:lpstr>
      <vt:lpstr>2021-11 Exp. ToF-NPA</vt:lpstr>
      <vt:lpstr>Summary</vt:lpstr>
      <vt:lpstr>PowerPoint Presentation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Hennie van der Meiden</cp:lastModifiedBy>
  <cp:revision>60</cp:revision>
  <cp:lastPrinted>2013-05-27T09:10:21Z</cp:lastPrinted>
  <dcterms:created xsi:type="dcterms:W3CDTF">2019-02-11T09:39:15Z</dcterms:created>
  <dcterms:modified xsi:type="dcterms:W3CDTF">2022-05-23T12:15:49Z</dcterms:modified>
</cp:coreProperties>
</file>