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 snapToObjects="1">
      <p:cViewPr varScale="1">
        <p:scale>
          <a:sx n="64" d="100"/>
          <a:sy n="64" d="100"/>
        </p:scale>
        <p:origin x="1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3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1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8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9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9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4C71-E775-9242-8B37-855F4D63752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16019-3EC6-054C-9BEE-538FBC94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8A621-5E75-904B-BD3D-59445FAB33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TOMAS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4F8A4-A1FF-5C4E-9AC4-F081E0950A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A. Goriaev on behalf of Kristel </a:t>
            </a:r>
            <a:r>
              <a:rPr lang="en-US" dirty="0" err="1"/>
              <a:t>Crombé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84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15AEC-38B5-FC40-82BB-23E93B544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upgrade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15C9B-6C03-8C45-8E26-516BC0B01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Fast camera has been purchased</a:t>
            </a:r>
          </a:p>
          <a:p>
            <a:r>
              <a:rPr lang="en-US" dirty="0"/>
              <a:t>An NIR/Vis/UV spectrometer has been ordered</a:t>
            </a:r>
          </a:p>
          <a:p>
            <a:r>
              <a:rPr lang="en-US" dirty="0"/>
              <a:t>A new data acquisition system has been ordered</a:t>
            </a:r>
          </a:p>
          <a:p>
            <a:r>
              <a:rPr lang="en-US" dirty="0"/>
              <a:t>RFA is ready for installation (preparation is ongoing)</a:t>
            </a:r>
          </a:p>
          <a:p>
            <a:r>
              <a:rPr lang="en-US" dirty="0"/>
              <a:t>The ICRH system has been automatized (an implementation of the matching algorithm is ongoing)</a:t>
            </a:r>
          </a:p>
          <a:p>
            <a:r>
              <a:rPr lang="en-US" dirty="0"/>
              <a:t>Development of the GUI control of different system components (EC, IC, Langmuir probe)</a:t>
            </a:r>
          </a:p>
          <a:p>
            <a:r>
              <a:rPr lang="en-US" dirty="0"/>
              <a:t>Single Langmuir probe sent to the manufacturer for repair</a:t>
            </a:r>
          </a:p>
        </p:txBody>
      </p:sp>
    </p:spTree>
    <p:extLst>
      <p:ext uri="{BB962C8B-B14F-4D97-AF65-F5344CB8AC3E}">
        <p14:creationId xmlns:p14="http://schemas.microsoft.com/office/powerpoint/2010/main" val="308532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B3A0E-B323-8F44-826C-0DF47715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0A1A0-631D-9640-AAD2-038A5D917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Development of the safety fence</a:t>
            </a:r>
          </a:p>
          <a:p>
            <a:r>
              <a:rPr lang="en-US" dirty="0"/>
              <a:t>Development of the maintenance stage around the machine</a:t>
            </a:r>
          </a:p>
          <a:p>
            <a:r>
              <a:rPr lang="en-US" dirty="0"/>
              <a:t>Development of the new triple probe manipulators (for horizontal and vertical probes)</a:t>
            </a:r>
          </a:p>
        </p:txBody>
      </p:sp>
    </p:spTree>
    <p:extLst>
      <p:ext uri="{BB962C8B-B14F-4D97-AF65-F5344CB8AC3E}">
        <p14:creationId xmlns:p14="http://schemas.microsoft.com/office/powerpoint/2010/main" val="1622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301B-3D6C-B34C-810A-63631DB6C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ADEA1-245A-224A-8158-D02FE9778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Malfunctioning of the IC amplifier</a:t>
            </a:r>
          </a:p>
          <a:p>
            <a:r>
              <a:rPr lang="en-US" dirty="0"/>
              <a:t>Broken hydrogen gas injector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55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127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TOMAS status</vt:lpstr>
      <vt:lpstr>Technical upgrade</vt:lpstr>
      <vt:lpstr>Safety issues</vt:lpstr>
      <vt:lpstr>Technical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TOMAS status</dc:title>
  <dc:creator>Alena Gogoleva</dc:creator>
  <cp:lastModifiedBy>Hennie van der Meiden</cp:lastModifiedBy>
  <cp:revision>3</cp:revision>
  <dcterms:created xsi:type="dcterms:W3CDTF">2022-05-23T12:40:47Z</dcterms:created>
  <dcterms:modified xsi:type="dcterms:W3CDTF">2022-05-23T13:47:00Z</dcterms:modified>
</cp:coreProperties>
</file>