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9" r:id="rId3"/>
    <p:sldId id="311" r:id="rId4"/>
    <p:sldId id="309" r:id="rId5"/>
    <p:sldId id="310" r:id="rId6"/>
    <p:sldId id="312" r:id="rId7"/>
    <p:sldId id="313" r:id="rId8"/>
    <p:sldId id="294" r:id="rId9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148" d="100"/>
          <a:sy n="148" d="100"/>
        </p:scale>
        <p:origin x="540" y="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01/06/2022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01/06/2022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037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354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4445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643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70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01/06/2022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eufus.psnc.pl/tsvv3/eb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lab.eufus.psnc.pl/tsvv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svv3.slack.com/files/U01S9FZJJ7M/F03HLNAV14N/imasification_needs_tsvv3_dy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svv3.slack.com/files/U01S9FZJJ7M/F03FCRJA673/probe_setup_for_tsvv-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13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01/06/2022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4: code optimization</a:t>
            </a:r>
            <a:br>
              <a:rPr lang="en-GB" sz="2800" b="0" dirty="0" smtClean="0"/>
            </a:br>
            <a:r>
              <a:rPr lang="en-GB" sz="2800" b="0" i="1" dirty="0" smtClean="0"/>
              <a:t>Project </a:t>
            </a:r>
            <a:r>
              <a:rPr lang="en-GB" sz="2800" b="0" i="1" dirty="0" smtClean="0"/>
              <a:t>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4 | 01/06/2022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720" y="699542"/>
            <a:ext cx="7765875" cy="397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On-going actions update – </a:t>
            </a:r>
            <a:r>
              <a:rPr lang="en-US" dirty="0" err="1" smtClean="0"/>
              <a:t>Gitlab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4 | 01/06/2022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Creation of repository (mirror or main) on </a:t>
            </a:r>
            <a:r>
              <a:rPr lang="en-US" dirty="0" err="1" smtClean="0"/>
              <a:t>EUROfusion’s</a:t>
            </a:r>
            <a:r>
              <a:rPr lang="en-US" dirty="0" smtClean="0"/>
              <a:t> </a:t>
            </a:r>
            <a:r>
              <a:rPr lang="en-US" dirty="0" err="1" smtClean="0"/>
              <a:t>Gitlab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EBC: </a:t>
            </a:r>
            <a:r>
              <a:rPr lang="en-US" sz="1600" b="1" dirty="0" smtClean="0">
                <a:solidFill>
                  <a:srgbClr val="FF0000"/>
                </a:solidFill>
              </a:rPr>
              <a:t>mirror</a:t>
            </a:r>
            <a:r>
              <a:rPr lang="en-US" sz="1600" dirty="0" smtClean="0"/>
              <a:t> from MPCDF, CI/CD transferred partly, issue with GNU versions =&gt; wil</a:t>
            </a:r>
            <a:r>
              <a:rPr lang="en-US" sz="1600" dirty="0" smtClean="0"/>
              <a:t>l be made main repository in next few </a:t>
            </a:r>
            <a:r>
              <a:rPr lang="en-US" sz="1600" dirty="0"/>
              <a:t>days (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gitlab.eufus.psnc.pl/tsvv3/ebc</a:t>
            </a:r>
            <a:r>
              <a:rPr lang="en-US" sz="1600" dirty="0" smtClean="0"/>
              <a:t>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SOLEDGE3X: issue with mirroring (credentials), being investigated</a:t>
            </a:r>
            <a:endParaRPr lang="en-US" sz="1600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BIT1: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FELTOR: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GBS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GRILLIX: 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Reminder of group address: </a:t>
            </a:r>
            <a:r>
              <a:rPr lang="en-US" sz="1800" dirty="0" smtClean="0">
                <a:hlinkClick r:id="rId4"/>
              </a:rPr>
              <a:t>https</a:t>
            </a:r>
            <a:r>
              <a:rPr lang="en-US" sz="1800" dirty="0">
                <a:hlinkClick r:id="rId4"/>
              </a:rPr>
              <a:t>://gitlab.eufus.psnc.pl/tsvv3</a:t>
            </a: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084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On-going actions update - IMAS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4 | 01/06/2022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dirty="0" smtClean="0"/>
              <a:t>IMAS experts have assessed our needs and request a discussion meeting with the team to provide their feedback and plan required actions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Link to feedback document: </a:t>
            </a:r>
            <a:r>
              <a:rPr lang="en-GB" dirty="0">
                <a:hlinkClick r:id="rId3"/>
              </a:rPr>
              <a:t>https://tsvv3.slack.com/files/U01S9FZJJ7M/F03HLNAV14N/imasification_needs_tsvv3_dy.docx</a:t>
            </a:r>
            <a:endParaRPr lang="en-GB" dirty="0"/>
          </a:p>
          <a:p>
            <a:pPr marL="0" lvl="1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endParaRPr lang="en-GB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dirty="0" smtClean="0"/>
              <a:t>Dedicated </a:t>
            </a:r>
            <a:r>
              <a:rPr lang="en-GB" b="1" dirty="0" smtClean="0">
                <a:solidFill>
                  <a:srgbClr val="FF0000"/>
                </a:solidFill>
              </a:rPr>
              <a:t>meeting by end of June (after PSI) </a:t>
            </a:r>
            <a:r>
              <a:rPr lang="en-GB" dirty="0" smtClean="0"/>
              <a:t>to be agreed: need representatives from each code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GB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3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On-going actions update – LP </a:t>
            </a:r>
            <a:r>
              <a:rPr lang="en-US" dirty="0" err="1" smtClean="0"/>
              <a:t>diag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4 | 01/06/2022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Document proposing unified I/O format for </a:t>
            </a:r>
            <a:r>
              <a:rPr lang="en-US" b="1" dirty="0" smtClean="0">
                <a:solidFill>
                  <a:srgbClr val="FF0000"/>
                </a:solidFill>
              </a:rPr>
              <a:t>embedded LP synthetic </a:t>
            </a:r>
            <a:r>
              <a:rPr lang="en-US" dirty="0" smtClean="0"/>
              <a:t>diagnostic (= deliverable of project):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tsvv3.slack.com/files/U01S9FZJJ7M/F03FCRJA673/probe_setup_for_tsvv-3.docx</a:t>
            </a:r>
            <a:endParaRPr lang="en-US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Deadline for </a:t>
            </a:r>
            <a:r>
              <a:rPr lang="en-US" b="1" dirty="0" smtClean="0">
                <a:solidFill>
                  <a:srgbClr val="FF0000"/>
                </a:solidFill>
              </a:rPr>
              <a:t>feedback: end of this week!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Next step: </a:t>
            </a:r>
            <a:r>
              <a:rPr lang="en-US" b="1" dirty="0" smtClean="0">
                <a:solidFill>
                  <a:srgbClr val="FF0000"/>
                </a:solidFill>
              </a:rPr>
              <a:t>implementation in codes </a:t>
            </a:r>
            <a:r>
              <a:rPr lang="en-US" dirty="0" smtClean="0"/>
              <a:t>=&gt; check-point in </a:t>
            </a:r>
            <a:r>
              <a:rPr lang="en-US" b="1" dirty="0" smtClean="0">
                <a:solidFill>
                  <a:srgbClr val="FF0000"/>
                </a:solidFill>
              </a:rPr>
              <a:t>September</a:t>
            </a:r>
            <a:r>
              <a:rPr lang="en-US" dirty="0" smtClean="0"/>
              <a:t> at meeting on task 8</a:t>
            </a:r>
          </a:p>
        </p:txBody>
      </p:sp>
    </p:spTree>
    <p:extLst>
      <p:ext uri="{BB962C8B-B14F-4D97-AF65-F5344CB8AC3E}">
        <p14:creationId xmlns:p14="http://schemas.microsoft.com/office/powerpoint/2010/main" val="219546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Code optimization work-shop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4 | 01/06/2022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555526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1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TSVV3 mission budget ceiling for 2022</a:t>
            </a:r>
            <a:r>
              <a:rPr lang="en-US" dirty="0"/>
              <a:t>: </a:t>
            </a:r>
            <a:r>
              <a:rPr lang="en-US" b="1" dirty="0">
                <a:solidFill>
                  <a:srgbClr val="FF0000"/>
                </a:solidFill>
              </a:rPr>
              <a:t>3.5 </a:t>
            </a:r>
            <a:r>
              <a:rPr lang="en-US" b="1" dirty="0" smtClean="0">
                <a:solidFill>
                  <a:srgbClr val="FF0000"/>
                </a:solidFill>
              </a:rPr>
              <a:t>k€ </a:t>
            </a:r>
            <a:r>
              <a:rPr lang="en-US" b="1" dirty="0">
                <a:solidFill>
                  <a:srgbClr val="FF0000"/>
                </a:solidFill>
              </a:rPr>
              <a:t>(3.1 </a:t>
            </a:r>
            <a:r>
              <a:rPr lang="en-US" b="1" dirty="0" smtClean="0">
                <a:solidFill>
                  <a:srgbClr val="FF0000"/>
                </a:solidFill>
              </a:rPr>
              <a:t>k€ </a:t>
            </a:r>
            <a:r>
              <a:rPr lang="en-US" b="1" dirty="0">
                <a:solidFill>
                  <a:srgbClr val="FF0000"/>
                </a:solidFill>
              </a:rPr>
              <a:t>of Consortium Contribution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0.3k€ already used for EBC development =&gt; </a:t>
            </a:r>
            <a:r>
              <a:rPr lang="en-US" b="1" dirty="0" smtClean="0">
                <a:solidFill>
                  <a:srgbClr val="0000FF"/>
                </a:solidFill>
              </a:rPr>
              <a:t>3.2k€ left available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~ 3 people x 4 days mission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Proposed use: </a:t>
            </a:r>
            <a:r>
              <a:rPr lang="en-US" b="1" dirty="0" smtClean="0">
                <a:solidFill>
                  <a:srgbClr val="FF0000"/>
                </a:solidFill>
              </a:rPr>
              <a:t>code-optimization work-shop </a:t>
            </a:r>
            <a:r>
              <a:rPr lang="en-US" b="1" dirty="0" smtClean="0">
                <a:solidFill>
                  <a:srgbClr val="FF0000"/>
                </a:solidFill>
              </a:rPr>
              <a:t>@ EPFL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Plan for </a:t>
            </a:r>
            <a:r>
              <a:rPr lang="en-US" b="1" dirty="0" smtClean="0">
                <a:solidFill>
                  <a:srgbClr val="0000FF"/>
                </a:solidFill>
              </a:rPr>
              <a:t>middle of September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502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Next TSVV3 meeting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4 | 01/06/2022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555526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1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Next TSVV3 meeting = middle of </a:t>
            </a:r>
            <a:r>
              <a:rPr lang="en-US" b="1" dirty="0" smtClean="0">
                <a:solidFill>
                  <a:srgbClr val="0000FF"/>
                </a:solidFill>
              </a:rPr>
              <a:t>PSI conference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Proposal: </a:t>
            </a:r>
            <a:r>
              <a:rPr lang="en-US" b="1" dirty="0" smtClean="0">
                <a:solidFill>
                  <a:srgbClr val="FF0000"/>
                </a:solidFill>
              </a:rPr>
              <a:t>post-pone by 1 week </a:t>
            </a:r>
            <a:r>
              <a:rPr lang="en-US" dirty="0" smtClean="0"/>
              <a:t>and shift all subsequent meetings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7876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4 | 01/06/2022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350" y="1160636"/>
            <a:ext cx="7175384" cy="3668155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90156" y="546135"/>
            <a:ext cx="8774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Speakers: </a:t>
            </a:r>
            <a:r>
              <a:rPr lang="fr-FR" sz="1400" i="1" dirty="0" err="1"/>
              <a:t>p</a:t>
            </a:r>
            <a:r>
              <a:rPr lang="fr-FR" sz="1400" i="1" dirty="0" err="1" smtClean="0"/>
              <a:t>lease</a:t>
            </a:r>
            <a:r>
              <a:rPr lang="fr-FR" sz="1400" i="1" dirty="0" smtClean="0"/>
              <a:t> </a:t>
            </a:r>
            <a:r>
              <a:rPr lang="fr-FR" sz="1400" i="1" dirty="0" err="1" smtClean="0"/>
              <a:t>send</a:t>
            </a:r>
            <a:r>
              <a:rPr lang="fr-FR" sz="1400" i="1" dirty="0" smtClean="0"/>
              <a:t> me a </a:t>
            </a:r>
            <a:r>
              <a:rPr lang="fr-FR" sz="1400" b="1" i="1" dirty="0" smtClean="0">
                <a:solidFill>
                  <a:srgbClr val="FF0000"/>
                </a:solidFill>
              </a:rPr>
              <a:t>copy of </a:t>
            </a:r>
            <a:r>
              <a:rPr lang="fr-FR" sz="1400" b="1" i="1" dirty="0" err="1" smtClean="0">
                <a:solidFill>
                  <a:srgbClr val="FF0000"/>
                </a:solidFill>
              </a:rPr>
              <a:t>your</a:t>
            </a:r>
            <a:r>
              <a:rPr lang="fr-FR" sz="1400" b="1" i="1" dirty="0" smtClean="0">
                <a:solidFill>
                  <a:srgbClr val="FF0000"/>
                </a:solidFill>
              </a:rPr>
              <a:t> slides </a:t>
            </a:r>
            <a:r>
              <a:rPr lang="fr-FR" sz="1400" i="1" dirty="0" smtClean="0"/>
              <a:t>or </a:t>
            </a:r>
            <a:r>
              <a:rPr lang="fr-FR" sz="1400" i="1" dirty="0" err="1" smtClean="0"/>
              <a:t>upload</a:t>
            </a:r>
            <a:r>
              <a:rPr lang="fr-FR" sz="1400" i="1" dirty="0" smtClean="0"/>
              <a:t> </a:t>
            </a:r>
            <a:r>
              <a:rPr lang="fr-FR" sz="1400" i="1" dirty="0" err="1" smtClean="0"/>
              <a:t>them</a:t>
            </a:r>
            <a:r>
              <a:rPr lang="fr-FR" sz="1400" i="1" dirty="0" smtClean="0"/>
              <a:t> </a:t>
            </a:r>
            <a:r>
              <a:rPr lang="fr-FR" sz="1400" i="1" dirty="0" err="1" smtClean="0"/>
              <a:t>directly</a:t>
            </a:r>
            <a:r>
              <a:rPr lang="fr-FR" sz="1400" i="1" dirty="0" smtClean="0"/>
              <a:t> on the INDICO page of </a:t>
            </a:r>
            <a:r>
              <a:rPr lang="fr-FR" sz="1400" i="1" dirty="0"/>
              <a:t>the meeting: </a:t>
            </a:r>
            <a:r>
              <a:rPr lang="fr-FR" sz="1400" i="1" dirty="0">
                <a:hlinkClick r:id="rId4"/>
              </a:rPr>
              <a:t>https://indico.euro-fusion.org/event/2139</a:t>
            </a:r>
            <a:r>
              <a:rPr lang="fr-FR" sz="1400" i="1" dirty="0" smtClean="0">
                <a:hlinkClick r:id="rId4"/>
              </a:rPr>
              <a:t>/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3189</TotalTime>
  <Words>410</Words>
  <Application>Microsoft Office PowerPoint</Application>
  <PresentationFormat>Affichage à l'écran (16:9)</PresentationFormat>
  <Paragraphs>54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Thème Office</vt:lpstr>
      <vt:lpstr>TSVV3 – Regular advancement meeting 01/06/2022 – Task 4: code optimization Project news</vt:lpstr>
      <vt:lpstr>Today’s meeting agenda</vt:lpstr>
      <vt:lpstr>On-going actions update – Gitlab</vt:lpstr>
      <vt:lpstr>On-going actions update - IMAS</vt:lpstr>
      <vt:lpstr>On-going actions update – LP diag</vt:lpstr>
      <vt:lpstr>Code optimization work-shop</vt:lpstr>
      <vt:lpstr>Next TSVV3 meeting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195</cp:revision>
  <cp:lastPrinted>2014-10-16T14:51:28Z</cp:lastPrinted>
  <dcterms:created xsi:type="dcterms:W3CDTF">2021-03-22T08:41:36Z</dcterms:created>
  <dcterms:modified xsi:type="dcterms:W3CDTF">2022-06-01T10:12:52Z</dcterms:modified>
</cp:coreProperties>
</file>