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2" r:id="rId3"/>
    <p:sldId id="319" r:id="rId4"/>
    <p:sldId id="331" r:id="rId5"/>
    <p:sldId id="329" r:id="rId6"/>
    <p:sldId id="333" r:id="rId7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5" d="100"/>
          <a:sy n="85" d="100"/>
        </p:scale>
        <p:origin x="67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2740" y="3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37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13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5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93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51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4767263"/>
            <a:ext cx="655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Kick-off meeting SP X2</a:t>
            </a:r>
            <a:br>
              <a:rPr lang="en-US" sz="3200" dirty="0"/>
            </a:br>
            <a:r>
              <a:rPr lang="en-US" sz="24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7E81A-314F-40D3-B070-ABE80C2E5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6098" y="623923"/>
            <a:ext cx="8662366" cy="2883931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Accelerator DIFFER operational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Magnum-PSI due to helium delivery problems probably operational in August/September (in-situ LIBS (2021 and 2022) still to be done) 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PSI-2 operational?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Samples: DIFFER received from Matteo (amorphous WO(15%)) and Eduard (W on Mo)  samples. 12 in total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for LIBS sessions only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Update LIBS in JET? (after this presentation)</a:t>
            </a:r>
          </a:p>
        </p:txBody>
      </p:sp>
    </p:spTree>
    <p:extLst>
      <p:ext uri="{BB962C8B-B14F-4D97-AF65-F5344CB8AC3E}">
        <p14:creationId xmlns:p14="http://schemas.microsoft.com/office/powerpoint/2010/main" val="33056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843558"/>
            <a:ext cx="5945433" cy="3301353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Where do we stand with LIBS development?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D-retention monitoring, with CF-LIBS is accurate up to 100 mbar air. 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&gt;100 mbar: line distinguishability is difficult.   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 Better adjustment of detection delay (gate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window) is beneficial</a:t>
            </a:r>
          </a:p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- DP-LIBS shows good potential for improving line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distinguishability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Helium detection by LIBS is still a problem, higher Te plume required…but is this feasible?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DF81B0-743D-432C-AFDB-36114D80A754}"/>
              </a:ext>
            </a:extLst>
          </p:cNvPr>
          <p:cNvGrpSpPr/>
          <p:nvPr/>
        </p:nvGrpSpPr>
        <p:grpSpPr>
          <a:xfrm>
            <a:off x="6031531" y="1445911"/>
            <a:ext cx="3220989" cy="1845919"/>
            <a:chOff x="5364088" y="1331452"/>
            <a:chExt cx="3813393" cy="249336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72482FC-5C8F-4A48-B844-32B6E2E7015F}"/>
                </a:ext>
              </a:extLst>
            </p:cNvPr>
            <p:cNvGrpSpPr/>
            <p:nvPr/>
          </p:nvGrpSpPr>
          <p:grpSpPr>
            <a:xfrm>
              <a:off x="5364088" y="1331452"/>
              <a:ext cx="3680148" cy="2493362"/>
              <a:chOff x="5364088" y="1331452"/>
              <a:chExt cx="3680148" cy="2493362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7E206A-1402-4BA6-8A67-99F2DD13DB53}"/>
                  </a:ext>
                </a:extLst>
              </p:cNvPr>
              <p:cNvSpPr txBox="1"/>
              <p:nvPr/>
            </p:nvSpPr>
            <p:spPr>
              <a:xfrm>
                <a:off x="8388423" y="3426457"/>
                <a:ext cx="6558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>
                    <a:solidFill>
                      <a:schemeClr val="bg1"/>
                    </a:solidFill>
                  </a:rPr>
                  <a:t>AUG</a:t>
                </a: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9798586-C63F-48E8-8869-5863B1CF9B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4088" y="1331452"/>
                <a:ext cx="3528675" cy="2493362"/>
              </a:xfrm>
              <a:prstGeom prst="rect">
                <a:avLst/>
              </a:prstGeom>
            </p:spPr>
          </p:pic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9FEB40BB-6761-4059-A6DD-0B476B65D1D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3574300"/>
                  </p:ext>
                </p:extLst>
              </p:nvPr>
            </p:nvGraphicFramePr>
            <p:xfrm>
              <a:off x="6586097" y="1966337"/>
              <a:ext cx="2187002" cy="15515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2" name="Bitmap Image" r:id="rId5" imgW="5990476" imgH="4238095" progId="Paint.Picture">
                      <p:embed/>
                    </p:oleObj>
                  </mc:Choice>
                  <mc:Fallback>
                    <p:oleObj name="Bitmap Image" r:id="rId5" imgW="5990476" imgH="4238095" progId="Paint.Picture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9FEB40BB-6761-4059-A6DD-0B476B65D1D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6097" y="1966337"/>
                            <a:ext cx="2187002" cy="155155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AD669E8-FF22-472F-A701-10635EF5382A}"/>
                  </a:ext>
                </a:extLst>
              </p:cNvPr>
              <p:cNvSpPr/>
              <p:nvPr/>
            </p:nvSpPr>
            <p:spPr>
              <a:xfrm>
                <a:off x="8388423" y="3426457"/>
                <a:ext cx="504340" cy="255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3B19210-3E6D-45C1-B8F2-E824FDBAFE81}"/>
                </a:ext>
              </a:extLst>
            </p:cNvPr>
            <p:cNvSpPr txBox="1"/>
            <p:nvPr/>
          </p:nvSpPr>
          <p:spPr>
            <a:xfrm>
              <a:off x="7007420" y="3481588"/>
              <a:ext cx="2170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challenge: line separation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724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653303"/>
            <a:ext cx="5873425" cy="3718647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tasks for this year 2022: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Optimized conditions for LIBS in absolute content and depth resolution at pressures up to 1 bar air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Absolute quantification of D and composition 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Be-mixed layers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(with depth resolution)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Influence of T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impurities (seeding products) on absolute fuel retention and outgassing values</a:t>
            </a:r>
          </a:p>
          <a:p>
            <a:pPr>
              <a:lnSpc>
                <a:spcPct val="113000"/>
              </a:lnSpc>
            </a:pPr>
            <a:endParaRPr lang="en-US" sz="600" b="1" dirty="0"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Obtain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CF-LIBS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results for DP-LIBS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13000"/>
              </a:lnSpc>
            </a:pPr>
            <a:endParaRPr lang="en-US" sz="600" b="1" i="1" dirty="0"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 analysis (machine learning)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de-DE" sz="2000" dirty="0" err="1"/>
              <a:t>Deliverables</a:t>
            </a:r>
            <a:r>
              <a:rPr lang="de-DE" sz="2000" dirty="0"/>
              <a:t> 2022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44E1B4-B13E-49E1-B68C-B0B3AD846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20283"/>
              </p:ext>
            </p:extLst>
          </p:nvPr>
        </p:nvGraphicFramePr>
        <p:xfrm>
          <a:off x="467544" y="843558"/>
          <a:ext cx="6984776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474">
                  <a:extLst>
                    <a:ext uri="{9D8B030D-6E8A-4147-A177-3AD203B41FA5}">
                      <a16:colId xmlns:a16="http://schemas.microsoft.com/office/drawing/2014/main" val="606198705"/>
                    </a:ext>
                  </a:extLst>
                </a:gridCol>
                <a:gridCol w="5730302">
                  <a:extLst>
                    <a:ext uri="{9D8B030D-6E8A-4147-A177-3AD203B41FA5}">
                      <a16:colId xmlns:a16="http://schemas.microsoft.com/office/drawing/2014/main" val="2076308999"/>
                    </a:ext>
                  </a:extLst>
                </a:gridCol>
              </a:tblGrid>
              <a:tr h="23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Deliverable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Deliverable Title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612628"/>
                  </a:ext>
                </a:extLst>
              </a:tr>
              <a:tr h="736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D001, D005, D011, D015, D020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>
                          <a:effectLst/>
                        </a:rPr>
                        <a:t>Comparison of  ps vs. ns LIBS: absolute content and composition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15464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D002, D006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100">
                          <a:effectLst/>
                        </a:rPr>
                        <a:t>Comparison SP vs. DP LIBS, or alternative LIBS signal enhancement methods</a:t>
                      </a:r>
                      <a:r>
                        <a:rPr lang="pl-PL" sz="1100">
                          <a:effectLst/>
                        </a:rPr>
                        <a:t>: absolute fuel content in W samples and composition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589171"/>
                  </a:ext>
                </a:extLst>
              </a:tr>
              <a:tr h="736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D003, D007, D012, D016, D021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>
                          <a:effectLst/>
                        </a:rPr>
                        <a:t>(CF)-LIBS (ps/ns or SP/DP) on samples from different toroidal devices: absolute content and composition (in depth)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738442"/>
                  </a:ext>
                </a:extLst>
              </a:tr>
              <a:tr h="23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100" spc="-15">
                          <a:effectLst/>
                        </a:rPr>
                        <a:t>Report on LIBS analysis by application of machine learning algorithm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261324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D013, D017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>
                          <a:effectLst/>
                        </a:rPr>
                        <a:t>Analysis of Be containing coatings with (CF)-LIBS: absolute content and composition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1268776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D004, D008, D018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100">
                          <a:effectLst/>
                        </a:rPr>
                        <a:t>(CF)-LIBS results He loaded samples and surface modifications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45176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>
                          <a:effectLst/>
                        </a:rPr>
                        <a:t>D009, D014, D019, D022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100" spc="-15" dirty="0">
                          <a:effectLst/>
                        </a:rPr>
                        <a:t>Reference measurements of outgassing, recycling, and retention after D plasma loading: </a:t>
                      </a:r>
                      <a:r>
                        <a:rPr lang="pl-PL" sz="1100" dirty="0">
                          <a:effectLst/>
                        </a:rPr>
                        <a:t>absolute content and composition in W and reference samples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9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85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00300"/>
            <a:ext cx="8450033" cy="342900"/>
          </a:xfrm>
          <a:solidFill>
            <a:srgbClr val="FF5050"/>
          </a:solidFill>
        </p:spPr>
        <p:txBody>
          <a:bodyPr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Short update LIBS in JET</a:t>
            </a:r>
            <a:endParaRPr lang="de-DE" sz="2000" i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5C3A39-03BD-46E4-A72C-15A9D7CB80F4}"/>
              </a:ext>
            </a:extLst>
          </p:cNvPr>
          <p:cNvSpPr/>
          <p:nvPr/>
        </p:nvSpPr>
        <p:spPr>
          <a:xfrm>
            <a:off x="1" y="285978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 you have the resources to do both SP X2 tasks and activities for LIBS in JET?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1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675</TotalTime>
  <Words>817</Words>
  <Application>Microsoft Office PowerPoint</Application>
  <PresentationFormat>On-screen Show (16:9)</PresentationFormat>
  <Paragraphs>80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Wingdings</vt:lpstr>
      <vt:lpstr>Office</vt:lpstr>
      <vt:lpstr>Bitmap Image</vt:lpstr>
      <vt:lpstr>Kick-off meeting SP X2 Optimization of laser-based surface analysis diagnostics</vt:lpstr>
      <vt:lpstr>SP X.2: Optimization of laser-based surface analysis diagnostics</vt:lpstr>
      <vt:lpstr>SP X.2: Optimization of laser-based surface analysis diagnostics</vt:lpstr>
      <vt:lpstr>SP X.2: Optimization of laser-based surface analysis diagnostics</vt:lpstr>
      <vt:lpstr>SP X.2: Deliverables 2022</vt:lpstr>
      <vt:lpstr>Short update LIBS in JET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221</cp:revision>
  <cp:lastPrinted>2021-07-14T11:53:39Z</cp:lastPrinted>
  <dcterms:created xsi:type="dcterms:W3CDTF">2020-10-16T13:52:18Z</dcterms:created>
  <dcterms:modified xsi:type="dcterms:W3CDTF">2022-05-25T06:53:33Z</dcterms:modified>
</cp:coreProperties>
</file>