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0.xml" ContentType="application/vnd.openxmlformats-officedocument.drawingml.chartshapes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1.xml" ContentType="application/vnd.openxmlformats-officedocument.drawingml.chartshapes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2.xml" ContentType="application/vnd.openxmlformats-officedocument.drawingml.chartshapes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3.xml" ContentType="application/vnd.openxmlformats-officedocument.drawingml.chartshapes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4.xml" ContentType="application/vnd.openxmlformats-officedocument.drawingml.chartshapes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5.xml" ContentType="application/vnd.openxmlformats-officedocument.drawingml.chartshapes+xml"/>
  <Override PartName="/ppt/charts/chart20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drawings/drawing1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899" r:id="rId6"/>
    <p:sldId id="909" r:id="rId7"/>
    <p:sldId id="910" r:id="rId8"/>
    <p:sldId id="908" r:id="rId9"/>
  </p:sldIdLst>
  <p:sldSz cx="9144000" cy="6858000" type="screen4x3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cDonald Darren" initials="DMcD" lastIdx="3" clrIdx="0"/>
  <p:cmAuthor id="1" name="Peeter Paris" initials="PP" lastIdx="6" clrIdx="1">
    <p:extLst>
      <p:ext uri="{19B8F6BF-5375-455C-9EA6-DF929625EA0E}">
        <p15:presenceInfo xmlns:p15="http://schemas.microsoft.com/office/powerpoint/2012/main" userId="S::petu@ut.ee::bb8bf7a2-d8a7-4966-aa97-76494f1302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003399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24" autoAdjust="0"/>
    <p:restoredTop sz="94675" autoAdjust="0"/>
  </p:normalViewPr>
  <p:slideViewPr>
    <p:cSldViewPr showGuides="1">
      <p:cViewPr varScale="1">
        <p:scale>
          <a:sx n="64" d="100"/>
          <a:sy n="64" d="100"/>
        </p:scale>
        <p:origin x="1260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47" d="100"/>
          <a:sy n="47" d="100"/>
        </p:scale>
        <p:origin x="2804" y="60"/>
      </p:cViewPr>
      <p:guideLst>
        <p:guide orient="horz" pos="3079"/>
        <p:guide pos="21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levipo\OneDrive%20-%20Tartu%20&#220;likool\Dokumendid\WEST2020\DepthProfile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tartuulikool-my.sharepoint.com/personal/kalevipo_ut_ee/Documents/Dokumendid/WEST2020/DepthProfile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tartuulikool-my.sharepoint.com/personal/kalevipo_ut_ee/Documents/Dokumendid/WEST2020/DepthProfile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tartuulikool-my.sharepoint.com/personal/kalevipo_ut_ee/Documents/Dokumendid/WEST2020/DepthProfile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tartuulikool-my.sharepoint.com/personal/kalevipo_ut_ee/Documents/Dokumendid/He%20LIBS/He_80mJ%20Position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0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tartuulikool-my.sharepoint.com/personal/kalevipo_ut_ee/Documents/Dokumendid/He%20LIBS/He_80mJ%20Position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2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kivi.ut.ee\plasma\usbdisk1\DIFFER_VTT\ReportsMaterials\He_katted\He_80mJ%20Pressure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3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kivi.ut.ee\plasma\usbdisk1\DIFFER_VTT\DIFFER2021\WFW-871-1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4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istrator\Saved%20Games\Desktop\DIFFER2021\WFW-871-1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levipo\OneDrive%20-%20Tartu%20&#220;likool\Dokumendid\WEST2020\DepthProfiles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kivi.ut.ee\plasma\usbdisk1\DIFFER_VTT\DIFFER2021\NRA_results.xlsx" TargetMode="Externa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chartUserShapes" Target="../drawings/drawing1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levipo\OneDrive%20-%20Tartu%20&#220;likool\Dokumendid\WEST2020\DepthProfiles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levipo\OneDrive%20-%20Tartu%20&#220;likool\Dokumendid\WEST2020\DepthProfiles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levipo\OneDrive%20-%20Tartu%20&#220;likool\Dokumendid\WEST2020\DepthProfiles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levipo\OneDrive%20-%20Tartu%20&#220;likool\Dokumendid\WEST2020\DepthProfiles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kivi.ut.ee\plasma\usbdisk1\DIFFER_VTT\VTT_2022\Be5D5He_60190917_3_3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\\kivi.ut.ee\plasma\usbdisk1\DIFFER_VTT\VTT_2022\Be5D5He_60190917_3_3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kivi.ut.ee\plasma\usbdisk1\DIFFER_VTT\VTT_2022\Be5D5He_60190917_3_3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9525" cap="rnd">
              <a:solidFill>
                <a:schemeClr val="accent1">
                  <a:shade val="5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Sheet1!$B$3:$GS$3</c:f>
              <c:numCache>
                <c:formatCode>General</c:formatCode>
                <c:ptCount val="200"/>
                <c:pt idx="0">
                  <c:v>537.50526511499754</c:v>
                </c:pt>
                <c:pt idx="1">
                  <c:v>1935.7401334408673</c:v>
                </c:pt>
                <c:pt idx="2">
                  <c:v>1600.1810791036514</c:v>
                </c:pt>
                <c:pt idx="3">
                  <c:v>1897.1423872125081</c:v>
                </c:pt>
                <c:pt idx="4">
                  <c:v>1370.1448482076532</c:v>
                </c:pt>
                <c:pt idx="5">
                  <c:v>1361.7100354595721</c:v>
                </c:pt>
                <c:pt idx="6">
                  <c:v>1851.3464826088734</c:v>
                </c:pt>
                <c:pt idx="7">
                  <c:v>1252.3535524303547</c:v>
                </c:pt>
                <c:pt idx="8">
                  <c:v>1598.0655037546946</c:v>
                </c:pt>
                <c:pt idx="9">
                  <c:v>1441.155757898606</c:v>
                </c:pt>
                <c:pt idx="10">
                  <c:v>1640.4913723090815</c:v>
                </c:pt>
                <c:pt idx="11">
                  <c:v>2001.6012163575851</c:v>
                </c:pt>
                <c:pt idx="12">
                  <c:v>1584.2259557693262</c:v>
                </c:pt>
                <c:pt idx="13">
                  <c:v>1645.2489119605455</c:v>
                </c:pt>
                <c:pt idx="14">
                  <c:v>1620.637101258151</c:v>
                </c:pt>
                <c:pt idx="15">
                  <c:v>1757.1841993469927</c:v>
                </c:pt>
                <c:pt idx="16">
                  <c:v>1614.552935041047</c:v>
                </c:pt>
                <c:pt idx="17">
                  <c:v>1393.3655005152361</c:v>
                </c:pt>
                <c:pt idx="18">
                  <c:v>1734.4746083456441</c:v>
                </c:pt>
                <c:pt idx="19">
                  <c:v>1739.4603291567184</c:v>
                </c:pt>
                <c:pt idx="20">
                  <c:v>1545.7782038108282</c:v>
                </c:pt>
                <c:pt idx="21">
                  <c:v>1804.4220745884138</c:v>
                </c:pt>
                <c:pt idx="22">
                  <c:v>1514.813622166663</c:v>
                </c:pt>
                <c:pt idx="23">
                  <c:v>1715.3513380910611</c:v>
                </c:pt>
                <c:pt idx="24">
                  <c:v>1194.0012130599494</c:v>
                </c:pt>
                <c:pt idx="25">
                  <c:v>1570.2774470586057</c:v>
                </c:pt>
                <c:pt idx="26">
                  <c:v>1841.6802986919047</c:v>
                </c:pt>
                <c:pt idx="27">
                  <c:v>1535.5303343587668</c:v>
                </c:pt>
                <c:pt idx="28">
                  <c:v>1588.5451501186055</c:v>
                </c:pt>
                <c:pt idx="29">
                  <c:v>1583.6796153541261</c:v>
                </c:pt>
                <c:pt idx="30">
                  <c:v>1641.5697806840217</c:v>
                </c:pt>
                <c:pt idx="31">
                  <c:v>1492.1450576010295</c:v>
                </c:pt>
                <c:pt idx="32">
                  <c:v>1507.1817048956323</c:v>
                </c:pt>
                <c:pt idx="33">
                  <c:v>1796.4026835563775</c:v>
                </c:pt>
                <c:pt idx="34">
                  <c:v>1342.6670189745039</c:v>
                </c:pt>
                <c:pt idx="35">
                  <c:v>1846.4897512850202</c:v>
                </c:pt>
                <c:pt idx="36">
                  <c:v>1826.4243311035402</c:v>
                </c:pt>
                <c:pt idx="37">
                  <c:v>1768.9304864504463</c:v>
                </c:pt>
                <c:pt idx="38">
                  <c:v>1719.3356392178478</c:v>
                </c:pt>
                <c:pt idx="39">
                  <c:v>1661.9790103298781</c:v>
                </c:pt>
                <c:pt idx="40">
                  <c:v>1566.5779480464878</c:v>
                </c:pt>
                <c:pt idx="41">
                  <c:v>1478.7267656659217</c:v>
                </c:pt>
                <c:pt idx="42">
                  <c:v>1630.1885156925832</c:v>
                </c:pt>
                <c:pt idx="43">
                  <c:v>1717.8737863730053</c:v>
                </c:pt>
                <c:pt idx="44">
                  <c:v>1628.9949525027109</c:v>
                </c:pt>
                <c:pt idx="45">
                  <c:v>1507.8231625602396</c:v>
                </c:pt>
                <c:pt idx="46">
                  <c:v>1672.2176672451981</c:v>
                </c:pt>
                <c:pt idx="47">
                  <c:v>1759.7565987583494</c:v>
                </c:pt>
                <c:pt idx="48">
                  <c:v>1635.9422874833094</c:v>
                </c:pt>
                <c:pt idx="49">
                  <c:v>1412.4909693631403</c:v>
                </c:pt>
                <c:pt idx="50">
                  <c:v>1759.9156756942186</c:v>
                </c:pt>
                <c:pt idx="51">
                  <c:v>1679.8069006479552</c:v>
                </c:pt>
                <c:pt idx="52">
                  <c:v>1387.5675827589064</c:v>
                </c:pt>
                <c:pt idx="53">
                  <c:v>1616.4597712447417</c:v>
                </c:pt>
                <c:pt idx="54">
                  <c:v>1772.5914219666727</c:v>
                </c:pt>
                <c:pt idx="55">
                  <c:v>1418.821427913151</c:v>
                </c:pt>
                <c:pt idx="56">
                  <c:v>1612.7490024798437</c:v>
                </c:pt>
                <c:pt idx="57">
                  <c:v>1601.8615512533013</c:v>
                </c:pt>
                <c:pt idx="58">
                  <c:v>1599.1680696314311</c:v>
                </c:pt>
                <c:pt idx="59">
                  <c:v>1565.4102899762536</c:v>
                </c:pt>
                <c:pt idx="60">
                  <c:v>1585.1382905371463</c:v>
                </c:pt>
                <c:pt idx="61">
                  <c:v>1699.2499382641438</c:v>
                </c:pt>
                <c:pt idx="62">
                  <c:v>1271.2561180154967</c:v>
                </c:pt>
                <c:pt idx="63">
                  <c:v>1488.9216165029745</c:v>
                </c:pt>
                <c:pt idx="64">
                  <c:v>1663.415479996728</c:v>
                </c:pt>
                <c:pt idx="65">
                  <c:v>1596.523967144547</c:v>
                </c:pt>
                <c:pt idx="66">
                  <c:v>1795.5597775618728</c:v>
                </c:pt>
                <c:pt idx="67">
                  <c:v>1573.4286725646921</c:v>
                </c:pt>
                <c:pt idx="68">
                  <c:v>1532.8766970482595</c:v>
                </c:pt>
                <c:pt idx="69">
                  <c:v>1798.3885689339425</c:v>
                </c:pt>
                <c:pt idx="70">
                  <c:v>1541.262693427509</c:v>
                </c:pt>
                <c:pt idx="71">
                  <c:v>1550.3885695980509</c:v>
                </c:pt>
                <c:pt idx="72">
                  <c:v>1779.8708754921292</c:v>
                </c:pt>
                <c:pt idx="73">
                  <c:v>1482.0694980879446</c:v>
                </c:pt>
                <c:pt idx="74">
                  <c:v>1274.5802341122812</c:v>
                </c:pt>
                <c:pt idx="75">
                  <c:v>1441.4783771019174</c:v>
                </c:pt>
                <c:pt idx="76">
                  <c:v>1889.5198802005798</c:v>
                </c:pt>
                <c:pt idx="77">
                  <c:v>1587.5014593355211</c:v>
                </c:pt>
                <c:pt idx="78">
                  <c:v>1448.0023563106226</c:v>
                </c:pt>
                <c:pt idx="79">
                  <c:v>1757.2086653770098</c:v>
                </c:pt>
                <c:pt idx="80">
                  <c:v>1871.1045659944389</c:v>
                </c:pt>
                <c:pt idx="81">
                  <c:v>1504.9625852846079</c:v>
                </c:pt>
                <c:pt idx="82">
                  <c:v>1620.9041771077425</c:v>
                </c:pt>
                <c:pt idx="83">
                  <c:v>1590.7379913448028</c:v>
                </c:pt>
                <c:pt idx="84">
                  <c:v>1696.7501000901736</c:v>
                </c:pt>
                <c:pt idx="85">
                  <c:v>1484.7877300995553</c:v>
                </c:pt>
                <c:pt idx="86">
                  <c:v>1351.1241075419146</c:v>
                </c:pt>
                <c:pt idx="87">
                  <c:v>1353.9381251906273</c:v>
                </c:pt>
                <c:pt idx="88">
                  <c:v>1481.1845538220712</c:v>
                </c:pt>
                <c:pt idx="89">
                  <c:v>1707.7387094185647</c:v>
                </c:pt>
                <c:pt idx="90">
                  <c:v>1702.0575470735525</c:v>
                </c:pt>
                <c:pt idx="91">
                  <c:v>1686.6214917586553</c:v>
                </c:pt>
                <c:pt idx="92">
                  <c:v>1674.177711982999</c:v>
                </c:pt>
                <c:pt idx="93">
                  <c:v>1413.3969761045391</c:v>
                </c:pt>
                <c:pt idx="94">
                  <c:v>1843.9583682811431</c:v>
                </c:pt>
                <c:pt idx="95">
                  <c:v>1467.6156270210938</c:v>
                </c:pt>
                <c:pt idx="96">
                  <c:v>1382.8355391599073</c:v>
                </c:pt>
                <c:pt idx="97">
                  <c:v>1589.1731554041455</c:v>
                </c:pt>
                <c:pt idx="98">
                  <c:v>1438.907915094863</c:v>
                </c:pt>
                <c:pt idx="99">
                  <c:v>1832.2355219577496</c:v>
                </c:pt>
                <c:pt idx="100">
                  <c:v>1256.6280358452375</c:v>
                </c:pt>
                <c:pt idx="101">
                  <c:v>1299.3760057392931</c:v>
                </c:pt>
                <c:pt idx="102">
                  <c:v>1220.6605329349657</c:v>
                </c:pt>
                <c:pt idx="103">
                  <c:v>1608.6702885604229</c:v>
                </c:pt>
                <c:pt idx="104">
                  <c:v>1187.7695520648363</c:v>
                </c:pt>
                <c:pt idx="105">
                  <c:v>1248.6200569303237</c:v>
                </c:pt>
                <c:pt idx="106">
                  <c:v>1316.6697622843099</c:v>
                </c:pt>
                <c:pt idx="107">
                  <c:v>1120.6450103911352</c:v>
                </c:pt>
                <c:pt idx="108">
                  <c:v>1191.0292868373194</c:v>
                </c:pt>
                <c:pt idx="109">
                  <c:v>1216.7890501165223</c:v>
                </c:pt>
                <c:pt idx="110">
                  <c:v>1213.7005114959388</c:v>
                </c:pt>
                <c:pt idx="111">
                  <c:v>1190.2311676364395</c:v>
                </c:pt>
                <c:pt idx="112">
                  <c:v>1020.3266665242202</c:v>
                </c:pt>
                <c:pt idx="113">
                  <c:v>1455.2179850240657</c:v>
                </c:pt>
                <c:pt idx="114">
                  <c:v>961.31605267832288</c:v>
                </c:pt>
                <c:pt idx="115">
                  <c:v>1096.0655594342356</c:v>
                </c:pt>
                <c:pt idx="116">
                  <c:v>1211.4420386772508</c:v>
                </c:pt>
                <c:pt idx="117">
                  <c:v>1225.6641511984069</c:v>
                </c:pt>
                <c:pt idx="118">
                  <c:v>1521.0760783301455</c:v>
                </c:pt>
                <c:pt idx="119">
                  <c:v>1373.8044110652356</c:v>
                </c:pt>
                <c:pt idx="120">
                  <c:v>1027.3578910099613</c:v>
                </c:pt>
                <c:pt idx="121">
                  <c:v>1302.9158363475092</c:v>
                </c:pt>
                <c:pt idx="122">
                  <c:v>1237.8148946881315</c:v>
                </c:pt>
                <c:pt idx="123">
                  <c:v>955.56257742414289</c:v>
                </c:pt>
                <c:pt idx="124">
                  <c:v>1314.8379736904869</c:v>
                </c:pt>
                <c:pt idx="125">
                  <c:v>825.54158264996647</c:v>
                </c:pt>
                <c:pt idx="126">
                  <c:v>1180.2824101991744</c:v>
                </c:pt>
                <c:pt idx="127">
                  <c:v>1071.9093156967883</c:v>
                </c:pt>
                <c:pt idx="128">
                  <c:v>1247.6620913203262</c:v>
                </c:pt>
                <c:pt idx="129">
                  <c:v>1017.1571025709812</c:v>
                </c:pt>
                <c:pt idx="130">
                  <c:v>803.27575979607752</c:v>
                </c:pt>
                <c:pt idx="131">
                  <c:v>956.31130670950529</c:v>
                </c:pt>
                <c:pt idx="132">
                  <c:v>1020.1130840272755</c:v>
                </c:pt>
                <c:pt idx="133">
                  <c:v>1172.346589431939</c:v>
                </c:pt>
                <c:pt idx="134">
                  <c:v>969.42230259358996</c:v>
                </c:pt>
                <c:pt idx="135">
                  <c:v>1111.6155503045923</c:v>
                </c:pt>
                <c:pt idx="136">
                  <c:v>841.84275064176188</c:v>
                </c:pt>
                <c:pt idx="137">
                  <c:v>646.15188822496589</c:v>
                </c:pt>
                <c:pt idx="138">
                  <c:v>927.81381226915175</c:v>
                </c:pt>
                <c:pt idx="139">
                  <c:v>1068.171421871642</c:v>
                </c:pt>
                <c:pt idx="140">
                  <c:v>788.22500256442879</c:v>
                </c:pt>
                <c:pt idx="141">
                  <c:v>773.54791150103028</c:v>
                </c:pt>
                <c:pt idx="142">
                  <c:v>607.90277638452403</c:v>
                </c:pt>
                <c:pt idx="143">
                  <c:v>1082.3692297364323</c:v>
                </c:pt>
                <c:pt idx="144">
                  <c:v>774.26188724318422</c:v>
                </c:pt>
                <c:pt idx="145">
                  <c:v>902.21353996698315</c:v>
                </c:pt>
                <c:pt idx="146">
                  <c:v>691.89174262475774</c:v>
                </c:pt>
                <c:pt idx="147">
                  <c:v>736.52776782147237</c:v>
                </c:pt>
                <c:pt idx="148">
                  <c:v>746.50065877376335</c:v>
                </c:pt>
                <c:pt idx="149">
                  <c:v>768.98316993370929</c:v>
                </c:pt>
                <c:pt idx="150">
                  <c:v>555.32205079062044</c:v>
                </c:pt>
                <c:pt idx="151">
                  <c:v>499.91622413138521</c:v>
                </c:pt>
                <c:pt idx="152">
                  <c:v>583.23038488022542</c:v>
                </c:pt>
                <c:pt idx="153">
                  <c:v>355.47638597182089</c:v>
                </c:pt>
                <c:pt idx="154">
                  <c:v>572.50555819343288</c:v>
                </c:pt>
                <c:pt idx="155">
                  <c:v>394.32524559659799</c:v>
                </c:pt>
                <c:pt idx="156">
                  <c:v>426.12604467330118</c:v>
                </c:pt>
                <c:pt idx="157">
                  <c:v>558.99476654283546</c:v>
                </c:pt>
                <c:pt idx="158">
                  <c:v>687.33539466910645</c:v>
                </c:pt>
                <c:pt idx="159">
                  <c:v>599.52988684870309</c:v>
                </c:pt>
                <c:pt idx="160">
                  <c:v>355.42993692985209</c:v>
                </c:pt>
                <c:pt idx="161">
                  <c:v>360.24961591313564</c:v>
                </c:pt>
                <c:pt idx="162">
                  <c:v>423.91108869352701</c:v>
                </c:pt>
                <c:pt idx="163">
                  <c:v>515.69347847532526</c:v>
                </c:pt>
                <c:pt idx="164">
                  <c:v>345.13064454914462</c:v>
                </c:pt>
                <c:pt idx="165">
                  <c:v>532.4864984322636</c:v>
                </c:pt>
                <c:pt idx="166">
                  <c:v>570.48408833763426</c:v>
                </c:pt>
                <c:pt idx="167">
                  <c:v>337.56852697418981</c:v>
                </c:pt>
                <c:pt idx="168">
                  <c:v>514.07271993597647</c:v>
                </c:pt>
                <c:pt idx="169">
                  <c:v>673.30709559844183</c:v>
                </c:pt>
                <c:pt idx="170">
                  <c:v>371.20754799813864</c:v>
                </c:pt>
                <c:pt idx="171">
                  <c:v>494.03729053684179</c:v>
                </c:pt>
                <c:pt idx="172">
                  <c:v>408.22853810593023</c:v>
                </c:pt>
                <c:pt idx="173">
                  <c:v>447.40395517434507</c:v>
                </c:pt>
                <c:pt idx="174">
                  <c:v>295.4136518867702</c:v>
                </c:pt>
                <c:pt idx="175">
                  <c:v>338.01239742524189</c:v>
                </c:pt>
                <c:pt idx="176">
                  <c:v>350.22982232112338</c:v>
                </c:pt>
                <c:pt idx="177">
                  <c:v>339.98473881537939</c:v>
                </c:pt>
                <c:pt idx="178">
                  <c:v>452.22878247138743</c:v>
                </c:pt>
                <c:pt idx="179">
                  <c:v>406.599084604366</c:v>
                </c:pt>
                <c:pt idx="180">
                  <c:v>315.5090934008627</c:v>
                </c:pt>
                <c:pt idx="181">
                  <c:v>396.6124946072573</c:v>
                </c:pt>
                <c:pt idx="182">
                  <c:v>201.84449520403089</c:v>
                </c:pt>
                <c:pt idx="183">
                  <c:v>345.48295117282731</c:v>
                </c:pt>
                <c:pt idx="184">
                  <c:v>398.61048493483071</c:v>
                </c:pt>
                <c:pt idx="185">
                  <c:v>349.17670316458015</c:v>
                </c:pt>
                <c:pt idx="186">
                  <c:v>265.24650225874927</c:v>
                </c:pt>
                <c:pt idx="187">
                  <c:v>428.06276640632916</c:v>
                </c:pt>
                <c:pt idx="188">
                  <c:v>341.55475947508091</c:v>
                </c:pt>
                <c:pt idx="189">
                  <c:v>647.03984142102036</c:v>
                </c:pt>
                <c:pt idx="190">
                  <c:v>239.28669792712074</c:v>
                </c:pt>
                <c:pt idx="191">
                  <c:v>211.65077721080374</c:v>
                </c:pt>
                <c:pt idx="192">
                  <c:v>212.14608240254159</c:v>
                </c:pt>
                <c:pt idx="193">
                  <c:v>318.6923859038796</c:v>
                </c:pt>
                <c:pt idx="194">
                  <c:v>151.49915823387377</c:v>
                </c:pt>
                <c:pt idx="195">
                  <c:v>199.20426748473182</c:v>
                </c:pt>
                <c:pt idx="196">
                  <c:v>346.75993096209675</c:v>
                </c:pt>
                <c:pt idx="197">
                  <c:v>209.46260947168125</c:v>
                </c:pt>
                <c:pt idx="198">
                  <c:v>293.70783008314316</c:v>
                </c:pt>
                <c:pt idx="199">
                  <c:v>199.2449979886872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9FB-4080-90B6-3614F18877C0}"/>
            </c:ext>
          </c:extLst>
        </c:ser>
        <c:ser>
          <c:idx val="2"/>
          <c:order val="1"/>
          <c:spPr>
            <a:ln w="9525" cap="rnd">
              <a:solidFill>
                <a:schemeClr val="accent1">
                  <a:shade val="9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Sheet1!$B$7:$GS$7</c:f>
              <c:numCache>
                <c:formatCode>General</c:formatCode>
                <c:ptCount val="200"/>
                <c:pt idx="0">
                  <c:v>519.35865551591837</c:v>
                </c:pt>
                <c:pt idx="1">
                  <c:v>1630.804630396417</c:v>
                </c:pt>
                <c:pt idx="2">
                  <c:v>1070.1291027310167</c:v>
                </c:pt>
                <c:pt idx="3">
                  <c:v>1206.3806048998656</c:v>
                </c:pt>
                <c:pt idx="4">
                  <c:v>1554.9815243145472</c:v>
                </c:pt>
                <c:pt idx="5">
                  <c:v>1122.610446374501</c:v>
                </c:pt>
                <c:pt idx="6">
                  <c:v>1019.4135417338256</c:v>
                </c:pt>
                <c:pt idx="7">
                  <c:v>1175.0202644613003</c:v>
                </c:pt>
                <c:pt idx="8">
                  <c:v>1224.6494890869792</c:v>
                </c:pt>
                <c:pt idx="9">
                  <c:v>1255.4684620916366</c:v>
                </c:pt>
                <c:pt idx="10">
                  <c:v>1204.1924725678593</c:v>
                </c:pt>
                <c:pt idx="11">
                  <c:v>1360.3808166396436</c:v>
                </c:pt>
                <c:pt idx="12">
                  <c:v>1077.3823114620807</c:v>
                </c:pt>
                <c:pt idx="13">
                  <c:v>1038.295297749994</c:v>
                </c:pt>
                <c:pt idx="14">
                  <c:v>1209.3264590285507</c:v>
                </c:pt>
                <c:pt idx="15">
                  <c:v>1337.4862100711175</c:v>
                </c:pt>
                <c:pt idx="16">
                  <c:v>1184.1650423082356</c:v>
                </c:pt>
                <c:pt idx="17">
                  <c:v>1327.7467839822802</c:v>
                </c:pt>
                <c:pt idx="18">
                  <c:v>1173.1712239758622</c:v>
                </c:pt>
                <c:pt idx="19">
                  <c:v>1502.6693977243037</c:v>
                </c:pt>
                <c:pt idx="20">
                  <c:v>1314.4116559551726</c:v>
                </c:pt>
                <c:pt idx="21">
                  <c:v>1266.3267789588442</c:v>
                </c:pt>
                <c:pt idx="22">
                  <c:v>1043.7145722606776</c:v>
                </c:pt>
                <c:pt idx="23">
                  <c:v>1329.0559482233182</c:v>
                </c:pt>
                <c:pt idx="24">
                  <c:v>1238.2264639310192</c:v>
                </c:pt>
                <c:pt idx="25">
                  <c:v>1631.9605418763538</c:v>
                </c:pt>
                <c:pt idx="26">
                  <c:v>1425.9187878565267</c:v>
                </c:pt>
                <c:pt idx="27">
                  <c:v>1498.4806664645268</c:v>
                </c:pt>
                <c:pt idx="28">
                  <c:v>1132.7406665456058</c:v>
                </c:pt>
                <c:pt idx="29">
                  <c:v>1252.004169833702</c:v>
                </c:pt>
                <c:pt idx="30">
                  <c:v>1295.4544637275271</c:v>
                </c:pt>
                <c:pt idx="31">
                  <c:v>1608.3697419833577</c:v>
                </c:pt>
                <c:pt idx="32">
                  <c:v>1161.7697899828272</c:v>
                </c:pt>
                <c:pt idx="33">
                  <c:v>1089.2575926391489</c:v>
                </c:pt>
                <c:pt idx="34">
                  <c:v>936.8583915697252</c:v>
                </c:pt>
                <c:pt idx="35">
                  <c:v>1096.1290368534044</c:v>
                </c:pt>
                <c:pt idx="36">
                  <c:v>1232.528499037438</c:v>
                </c:pt>
                <c:pt idx="37">
                  <c:v>1192.0450622301062</c:v>
                </c:pt>
                <c:pt idx="38">
                  <c:v>1002.4060559654125</c:v>
                </c:pt>
                <c:pt idx="39">
                  <c:v>1121.8097522094117</c:v>
                </c:pt>
                <c:pt idx="40">
                  <c:v>1056.5950071979298</c:v>
                </c:pt>
                <c:pt idx="41">
                  <c:v>1198.5612963450221</c:v>
                </c:pt>
                <c:pt idx="42">
                  <c:v>1509.761067017437</c:v>
                </c:pt>
                <c:pt idx="43">
                  <c:v>1086.2616624957882</c:v>
                </c:pt>
                <c:pt idx="44">
                  <c:v>1019.2149357783964</c:v>
                </c:pt>
                <c:pt idx="45">
                  <c:v>1519.0168108576852</c:v>
                </c:pt>
                <c:pt idx="46">
                  <c:v>1175.7441144596294</c:v>
                </c:pt>
                <c:pt idx="47">
                  <c:v>1502.0474524845231</c:v>
                </c:pt>
                <c:pt idx="48">
                  <c:v>1005.0271242423277</c:v>
                </c:pt>
                <c:pt idx="49">
                  <c:v>1222.1702255045334</c:v>
                </c:pt>
                <c:pt idx="50">
                  <c:v>1189.2853954546283</c:v>
                </c:pt>
                <c:pt idx="51">
                  <c:v>1379.1717029663866</c:v>
                </c:pt>
                <c:pt idx="52">
                  <c:v>1128.0356500595308</c:v>
                </c:pt>
                <c:pt idx="53">
                  <c:v>1337.3927988121857</c:v>
                </c:pt>
                <c:pt idx="54">
                  <c:v>1418.8905071668885</c:v>
                </c:pt>
                <c:pt idx="55">
                  <c:v>1408.583694223802</c:v>
                </c:pt>
                <c:pt idx="56">
                  <c:v>1507.9212098125574</c:v>
                </c:pt>
                <c:pt idx="57">
                  <c:v>1426.731169734617</c:v>
                </c:pt>
                <c:pt idx="58">
                  <c:v>1199.8535390461482</c:v>
                </c:pt>
                <c:pt idx="59">
                  <c:v>1022.2014147039033</c:v>
                </c:pt>
                <c:pt idx="60">
                  <c:v>1174.2049791477693</c:v>
                </c:pt>
                <c:pt idx="61">
                  <c:v>1228.5596284251847</c:v>
                </c:pt>
                <c:pt idx="62">
                  <c:v>1334.5570576336206</c:v>
                </c:pt>
                <c:pt idx="63">
                  <c:v>1032.8415636350135</c:v>
                </c:pt>
                <c:pt idx="64">
                  <c:v>1324.834814730895</c:v>
                </c:pt>
                <c:pt idx="65">
                  <c:v>1147.5403352491619</c:v>
                </c:pt>
                <c:pt idx="66">
                  <c:v>1168.4862350410237</c:v>
                </c:pt>
                <c:pt idx="67">
                  <c:v>960.70496337745828</c:v>
                </c:pt>
                <c:pt idx="68">
                  <c:v>1099.3968416791247</c:v>
                </c:pt>
                <c:pt idx="69">
                  <c:v>1099.798521829098</c:v>
                </c:pt>
                <c:pt idx="70">
                  <c:v>874.14701083426007</c:v>
                </c:pt>
                <c:pt idx="71">
                  <c:v>820.75017468460589</c:v>
                </c:pt>
                <c:pt idx="72">
                  <c:v>1113.7177697551731</c:v>
                </c:pt>
                <c:pt idx="73">
                  <c:v>1245.8251334673187</c:v>
                </c:pt>
                <c:pt idx="74">
                  <c:v>624.80006223519172</c:v>
                </c:pt>
                <c:pt idx="75">
                  <c:v>916.62774884336557</c:v>
                </c:pt>
                <c:pt idx="76">
                  <c:v>1020.9124460775245</c:v>
                </c:pt>
                <c:pt idx="77">
                  <c:v>1004.1499167744829</c:v>
                </c:pt>
                <c:pt idx="78">
                  <c:v>983.84011386265252</c:v>
                </c:pt>
                <c:pt idx="79">
                  <c:v>695.8628857996365</c:v>
                </c:pt>
                <c:pt idx="80">
                  <c:v>1089.1402348146698</c:v>
                </c:pt>
                <c:pt idx="81">
                  <c:v>1284.139834331115</c:v>
                </c:pt>
                <c:pt idx="82">
                  <c:v>1109.1889072484935</c:v>
                </c:pt>
                <c:pt idx="83">
                  <c:v>1077.8276120322716</c:v>
                </c:pt>
                <c:pt idx="84">
                  <c:v>983.77684870949372</c:v>
                </c:pt>
                <c:pt idx="85">
                  <c:v>1216.5040830337348</c:v>
                </c:pt>
                <c:pt idx="86">
                  <c:v>668.07217713569844</c:v>
                </c:pt>
                <c:pt idx="87">
                  <c:v>898.26781723786792</c:v>
                </c:pt>
                <c:pt idx="88">
                  <c:v>840.20793676454468</c:v>
                </c:pt>
                <c:pt idx="89">
                  <c:v>952.52278783109739</c:v>
                </c:pt>
                <c:pt idx="90">
                  <c:v>1108.2516903326948</c:v>
                </c:pt>
                <c:pt idx="91">
                  <c:v>982.44269964061073</c:v>
                </c:pt>
                <c:pt idx="92">
                  <c:v>1115.0181704158008</c:v>
                </c:pt>
                <c:pt idx="93">
                  <c:v>929.93736521659764</c:v>
                </c:pt>
                <c:pt idx="94">
                  <c:v>822.15534394290523</c:v>
                </c:pt>
                <c:pt idx="95">
                  <c:v>780.93436362827015</c:v>
                </c:pt>
                <c:pt idx="96">
                  <c:v>1041.7282564447264</c:v>
                </c:pt>
                <c:pt idx="97">
                  <c:v>927.04504564219587</c:v>
                </c:pt>
                <c:pt idx="98">
                  <c:v>793.83564885898056</c:v>
                </c:pt>
                <c:pt idx="99">
                  <c:v>781.16497480039743</c:v>
                </c:pt>
                <c:pt idx="100">
                  <c:v>1149.3666894364039</c:v>
                </c:pt>
                <c:pt idx="101">
                  <c:v>807.33060549840752</c:v>
                </c:pt>
                <c:pt idx="102">
                  <c:v>938.50405423242489</c:v>
                </c:pt>
                <c:pt idx="103">
                  <c:v>744.11803896802382</c:v>
                </c:pt>
                <c:pt idx="104">
                  <c:v>729.27676018177056</c:v>
                </c:pt>
                <c:pt idx="105">
                  <c:v>940.05750518538548</c:v>
                </c:pt>
                <c:pt idx="106">
                  <c:v>742.73425948275042</c:v>
                </c:pt>
                <c:pt idx="107">
                  <c:v>709.22272038163828</c:v>
                </c:pt>
                <c:pt idx="108">
                  <c:v>734.88019714288362</c:v>
                </c:pt>
                <c:pt idx="109">
                  <c:v>560.31726670535443</c:v>
                </c:pt>
                <c:pt idx="110">
                  <c:v>690.57090995197882</c:v>
                </c:pt>
                <c:pt idx="111">
                  <c:v>789.29221709144963</c:v>
                </c:pt>
                <c:pt idx="112">
                  <c:v>641.16589356457541</c:v>
                </c:pt>
                <c:pt idx="113">
                  <c:v>572.55027437147339</c:v>
                </c:pt>
                <c:pt idx="114">
                  <c:v>854.17771207949022</c:v>
                </c:pt>
                <c:pt idx="115">
                  <c:v>586.8888851783247</c:v>
                </c:pt>
                <c:pt idx="116">
                  <c:v>686.19054395152045</c:v>
                </c:pt>
                <c:pt idx="117">
                  <c:v>430.94717582751667</c:v>
                </c:pt>
                <c:pt idx="118">
                  <c:v>568.64139862284696</c:v>
                </c:pt>
                <c:pt idx="119">
                  <c:v>685.41531271477186</c:v>
                </c:pt>
                <c:pt idx="120">
                  <c:v>584.81265503941358</c:v>
                </c:pt>
                <c:pt idx="121">
                  <c:v>574.16332509347853</c:v>
                </c:pt>
                <c:pt idx="122">
                  <c:v>437.3706591876184</c:v>
                </c:pt>
                <c:pt idx="123">
                  <c:v>439.43559303444914</c:v>
                </c:pt>
                <c:pt idx="124">
                  <c:v>524.97899499704283</c:v>
                </c:pt>
                <c:pt idx="125">
                  <c:v>756.2471810048429</c:v>
                </c:pt>
                <c:pt idx="126">
                  <c:v>475.26106454857103</c:v>
                </c:pt>
                <c:pt idx="127">
                  <c:v>461.45831735638416</c:v>
                </c:pt>
                <c:pt idx="128">
                  <c:v>496.72492993025679</c:v>
                </c:pt>
                <c:pt idx="129">
                  <c:v>366.78886518727978</c:v>
                </c:pt>
                <c:pt idx="130">
                  <c:v>256.27586912702066</c:v>
                </c:pt>
                <c:pt idx="131">
                  <c:v>537.745421193271</c:v>
                </c:pt>
                <c:pt idx="132">
                  <c:v>340.74926776132151</c:v>
                </c:pt>
                <c:pt idx="133">
                  <c:v>511.38462448299623</c:v>
                </c:pt>
                <c:pt idx="134">
                  <c:v>447.43370373561947</c:v>
                </c:pt>
                <c:pt idx="135">
                  <c:v>446.85778315397926</c:v>
                </c:pt>
                <c:pt idx="136">
                  <c:v>404.86640101859638</c:v>
                </c:pt>
                <c:pt idx="137">
                  <c:v>175.68642572617256</c:v>
                </c:pt>
                <c:pt idx="138">
                  <c:v>381.91519269088536</c:v>
                </c:pt>
                <c:pt idx="139">
                  <c:v>289.59619735905608</c:v>
                </c:pt>
                <c:pt idx="140">
                  <c:v>267.96452094128261</c:v>
                </c:pt>
                <c:pt idx="141">
                  <c:v>356.71099543173034</c:v>
                </c:pt>
                <c:pt idx="142">
                  <c:v>522.09172704235755</c:v>
                </c:pt>
                <c:pt idx="143">
                  <c:v>434.331460879443</c:v>
                </c:pt>
                <c:pt idx="144">
                  <c:v>393.90950796333044</c:v>
                </c:pt>
                <c:pt idx="145">
                  <c:v>390.88328946417641</c:v>
                </c:pt>
                <c:pt idx="146">
                  <c:v>360.36529433936147</c:v>
                </c:pt>
                <c:pt idx="147">
                  <c:v>307.53826589741544</c:v>
                </c:pt>
                <c:pt idx="148">
                  <c:v>402.19519101851921</c:v>
                </c:pt>
                <c:pt idx="149">
                  <c:v>365.02713336677101</c:v>
                </c:pt>
                <c:pt idx="150">
                  <c:v>275.13923402596043</c:v>
                </c:pt>
                <c:pt idx="151">
                  <c:v>411.19053638478726</c:v>
                </c:pt>
                <c:pt idx="152">
                  <c:v>507.00665737032642</c:v>
                </c:pt>
                <c:pt idx="153">
                  <c:v>423.37230994494246</c:v>
                </c:pt>
                <c:pt idx="154">
                  <c:v>396.58799716521332</c:v>
                </c:pt>
                <c:pt idx="155">
                  <c:v>292.07928628075467</c:v>
                </c:pt>
                <c:pt idx="156">
                  <c:v>328.38481842896215</c:v>
                </c:pt>
                <c:pt idx="157">
                  <c:v>334.85673423783322</c:v>
                </c:pt>
                <c:pt idx="158">
                  <c:v>263.14051824995585</c:v>
                </c:pt>
                <c:pt idx="159">
                  <c:v>397.5873558085122</c:v>
                </c:pt>
                <c:pt idx="160">
                  <c:v>319.90272528806707</c:v>
                </c:pt>
                <c:pt idx="161">
                  <c:v>290.6955683656841</c:v>
                </c:pt>
                <c:pt idx="162">
                  <c:v>209.98291004456163</c:v>
                </c:pt>
                <c:pt idx="163">
                  <c:v>259.34414917239889</c:v>
                </c:pt>
                <c:pt idx="164">
                  <c:v>163.91042972338641</c:v>
                </c:pt>
                <c:pt idx="165">
                  <c:v>392.46793896730662</c:v>
                </c:pt>
                <c:pt idx="166">
                  <c:v>368.48941726396282</c:v>
                </c:pt>
                <c:pt idx="167">
                  <c:v>196.81775343753225</c:v>
                </c:pt>
                <c:pt idx="168">
                  <c:v>233.20632995476893</c:v>
                </c:pt>
                <c:pt idx="169">
                  <c:v>367.38262192531914</c:v>
                </c:pt>
                <c:pt idx="170">
                  <c:v>191.52226873271292</c:v>
                </c:pt>
                <c:pt idx="171">
                  <c:v>338.57939045087693</c:v>
                </c:pt>
                <c:pt idx="172">
                  <c:v>303.30389483792561</c:v>
                </c:pt>
                <c:pt idx="173">
                  <c:v>175.49911839043355</c:v>
                </c:pt>
                <c:pt idx="174">
                  <c:v>296.0816381019373</c:v>
                </c:pt>
                <c:pt idx="175">
                  <c:v>203.16312537083743</c:v>
                </c:pt>
                <c:pt idx="176">
                  <c:v>185.62777829452284</c:v>
                </c:pt>
                <c:pt idx="177">
                  <c:v>198.10707012069844</c:v>
                </c:pt>
                <c:pt idx="178">
                  <c:v>177.98013675297165</c:v>
                </c:pt>
                <c:pt idx="179">
                  <c:v>193.51561456093668</c:v>
                </c:pt>
                <c:pt idx="180">
                  <c:v>161.84843481661738</c:v>
                </c:pt>
                <c:pt idx="181">
                  <c:v>231.82858049411223</c:v>
                </c:pt>
                <c:pt idx="182">
                  <c:v>85.973405624934301</c:v>
                </c:pt>
                <c:pt idx="183">
                  <c:v>162.7106990651238</c:v>
                </c:pt>
                <c:pt idx="184">
                  <c:v>144.31725573336627</c:v>
                </c:pt>
                <c:pt idx="185">
                  <c:v>135.44833235550007</c:v>
                </c:pt>
                <c:pt idx="186">
                  <c:v>149.70183243346307</c:v>
                </c:pt>
                <c:pt idx="187">
                  <c:v>192.80080551675172</c:v>
                </c:pt>
                <c:pt idx="188">
                  <c:v>73.044206629632484</c:v>
                </c:pt>
                <c:pt idx="189">
                  <c:v>173.7602703857896</c:v>
                </c:pt>
                <c:pt idx="190">
                  <c:v>182.12926660269088</c:v>
                </c:pt>
                <c:pt idx="191">
                  <c:v>97.774022821282841</c:v>
                </c:pt>
                <c:pt idx="192">
                  <c:v>183.97906439105557</c:v>
                </c:pt>
                <c:pt idx="193">
                  <c:v>159.47432525545804</c:v>
                </c:pt>
                <c:pt idx="194">
                  <c:v>190.20324721771337</c:v>
                </c:pt>
                <c:pt idx="195">
                  <c:v>107.52193976591077</c:v>
                </c:pt>
                <c:pt idx="196">
                  <c:v>18.944000735481406</c:v>
                </c:pt>
                <c:pt idx="197">
                  <c:v>143.77487610075093</c:v>
                </c:pt>
                <c:pt idx="198">
                  <c:v>133.74033889195306</c:v>
                </c:pt>
                <c:pt idx="199">
                  <c:v>96.507043871547808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9FB-4080-90B6-3614F18877C0}"/>
            </c:ext>
          </c:extLst>
        </c:ser>
        <c:ser>
          <c:idx val="1"/>
          <c:order val="2"/>
          <c:spPr>
            <a:ln w="9525" cap="rnd">
              <a:solidFill>
                <a:schemeClr val="accent1">
                  <a:shade val="7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Sheet1!$B$11:$GS$11</c:f>
              <c:numCache>
                <c:formatCode>General</c:formatCode>
                <c:ptCount val="200"/>
                <c:pt idx="0">
                  <c:v>334.54824139203419</c:v>
                </c:pt>
                <c:pt idx="1">
                  <c:v>1542.6114195125276</c:v>
                </c:pt>
                <c:pt idx="2">
                  <c:v>1457.2616362908645</c:v>
                </c:pt>
                <c:pt idx="3">
                  <c:v>1321.158979080966</c:v>
                </c:pt>
                <c:pt idx="4">
                  <c:v>1123.2457587483927</c:v>
                </c:pt>
                <c:pt idx="5">
                  <c:v>1334.521372448113</c:v>
                </c:pt>
                <c:pt idx="6">
                  <c:v>1204.350085431297</c:v>
                </c:pt>
                <c:pt idx="7">
                  <c:v>1168.8459737468468</c:v>
                </c:pt>
                <c:pt idx="8">
                  <c:v>1235.7988152081095</c:v>
                </c:pt>
                <c:pt idx="9">
                  <c:v>1050.8252358809991</c:v>
                </c:pt>
                <c:pt idx="10">
                  <c:v>1202.9492506360391</c:v>
                </c:pt>
                <c:pt idx="11">
                  <c:v>1126.7839907200289</c:v>
                </c:pt>
                <c:pt idx="12">
                  <c:v>1223.3468802635689</c:v>
                </c:pt>
                <c:pt idx="13">
                  <c:v>870.05205705263597</c:v>
                </c:pt>
                <c:pt idx="14">
                  <c:v>1197.6797517291905</c:v>
                </c:pt>
                <c:pt idx="15">
                  <c:v>1306.1924935079235</c:v>
                </c:pt>
                <c:pt idx="16">
                  <c:v>1474.8956504615851</c:v>
                </c:pt>
                <c:pt idx="17">
                  <c:v>1088.5079766583544</c:v>
                </c:pt>
                <c:pt idx="18">
                  <c:v>978.33875260556101</c:v>
                </c:pt>
                <c:pt idx="19">
                  <c:v>903.36371992185389</c:v>
                </c:pt>
                <c:pt idx="20">
                  <c:v>949.34951877757248</c:v>
                </c:pt>
                <c:pt idx="21">
                  <c:v>1228.2792346927743</c:v>
                </c:pt>
                <c:pt idx="22">
                  <c:v>1119.2534275752355</c:v>
                </c:pt>
                <c:pt idx="23">
                  <c:v>1428.6084678609488</c:v>
                </c:pt>
                <c:pt idx="24">
                  <c:v>1250.7871896618831</c:v>
                </c:pt>
                <c:pt idx="25">
                  <c:v>1380.7863712817141</c:v>
                </c:pt>
                <c:pt idx="26">
                  <c:v>1348.9458976312799</c:v>
                </c:pt>
                <c:pt idx="27">
                  <c:v>1005.1039619911534</c:v>
                </c:pt>
                <c:pt idx="28">
                  <c:v>1073.6790836844725</c:v>
                </c:pt>
                <c:pt idx="29">
                  <c:v>1110.4969969299666</c:v>
                </c:pt>
                <c:pt idx="30">
                  <c:v>1368.9703859244878</c:v>
                </c:pt>
                <c:pt idx="31">
                  <c:v>1268.198822939926</c:v>
                </c:pt>
                <c:pt idx="32">
                  <c:v>1324.8247894596136</c:v>
                </c:pt>
                <c:pt idx="33">
                  <c:v>928.53020445534457</c:v>
                </c:pt>
                <c:pt idx="34">
                  <c:v>970.46550935231869</c:v>
                </c:pt>
                <c:pt idx="35">
                  <c:v>1116.1882012853985</c:v>
                </c:pt>
                <c:pt idx="36">
                  <c:v>749.75446886040788</c:v>
                </c:pt>
                <c:pt idx="37">
                  <c:v>1044.636078023249</c:v>
                </c:pt>
                <c:pt idx="38">
                  <c:v>1467.3534033457174</c:v>
                </c:pt>
                <c:pt idx="39">
                  <c:v>1116.0312252901567</c:v>
                </c:pt>
                <c:pt idx="40">
                  <c:v>1217.7492383731558</c:v>
                </c:pt>
                <c:pt idx="41">
                  <c:v>1081.7586420276762</c:v>
                </c:pt>
                <c:pt idx="42">
                  <c:v>1283.2043253412066</c:v>
                </c:pt>
                <c:pt idx="43">
                  <c:v>1330.9158439427117</c:v>
                </c:pt>
                <c:pt idx="44">
                  <c:v>957.49789751057563</c:v>
                </c:pt>
                <c:pt idx="45">
                  <c:v>942.63116231333072</c:v>
                </c:pt>
                <c:pt idx="46">
                  <c:v>1338.6866159777617</c:v>
                </c:pt>
                <c:pt idx="47">
                  <c:v>1352.5107675474574</c:v>
                </c:pt>
                <c:pt idx="48">
                  <c:v>1035.5731239548686</c:v>
                </c:pt>
                <c:pt idx="49">
                  <c:v>1206.1274560492479</c:v>
                </c:pt>
                <c:pt idx="50">
                  <c:v>1225.7944663475505</c:v>
                </c:pt>
                <c:pt idx="51">
                  <c:v>1295.1475733544455</c:v>
                </c:pt>
                <c:pt idx="52">
                  <c:v>1227.5636494826106</c:v>
                </c:pt>
                <c:pt idx="53">
                  <c:v>946.74319588604988</c:v>
                </c:pt>
                <c:pt idx="54">
                  <c:v>1107.3714056222861</c:v>
                </c:pt>
                <c:pt idx="55">
                  <c:v>837.47119937613479</c:v>
                </c:pt>
                <c:pt idx="56">
                  <c:v>1139.315942584665</c:v>
                </c:pt>
                <c:pt idx="57">
                  <c:v>1214.4274826711739</c:v>
                </c:pt>
                <c:pt idx="58">
                  <c:v>1131.4279103326614</c:v>
                </c:pt>
                <c:pt idx="59">
                  <c:v>984.67296392387539</c:v>
                </c:pt>
                <c:pt idx="60">
                  <c:v>1300.7045960000503</c:v>
                </c:pt>
                <c:pt idx="61">
                  <c:v>998.23525247572877</c:v>
                </c:pt>
                <c:pt idx="62">
                  <c:v>1201.5594987815559</c:v>
                </c:pt>
                <c:pt idx="63">
                  <c:v>1076.9863516028906</c:v>
                </c:pt>
                <c:pt idx="64">
                  <c:v>1073.8303052951217</c:v>
                </c:pt>
                <c:pt idx="65">
                  <c:v>854.49876056278185</c:v>
                </c:pt>
                <c:pt idx="66">
                  <c:v>1251.9554202908787</c:v>
                </c:pt>
                <c:pt idx="67">
                  <c:v>1113.5823031567229</c:v>
                </c:pt>
                <c:pt idx="68">
                  <c:v>1251.0638344907725</c:v>
                </c:pt>
                <c:pt idx="69">
                  <c:v>1008.7137928839105</c:v>
                </c:pt>
                <c:pt idx="70">
                  <c:v>1141.4705615986893</c:v>
                </c:pt>
                <c:pt idx="71">
                  <c:v>941.45147055449854</c:v>
                </c:pt>
                <c:pt idx="72">
                  <c:v>958.78195495793182</c:v>
                </c:pt>
                <c:pt idx="73">
                  <c:v>1033.4731581185779</c:v>
                </c:pt>
                <c:pt idx="74">
                  <c:v>816.81129669554787</c:v>
                </c:pt>
                <c:pt idx="75">
                  <c:v>1037.0707714148468</c:v>
                </c:pt>
                <c:pt idx="76">
                  <c:v>931.03811181129174</c:v>
                </c:pt>
                <c:pt idx="77">
                  <c:v>908.11238121040788</c:v>
                </c:pt>
                <c:pt idx="78">
                  <c:v>948.08570084924486</c:v>
                </c:pt>
                <c:pt idx="79">
                  <c:v>773.78821828125126</c:v>
                </c:pt>
                <c:pt idx="80">
                  <c:v>1024.8727867333318</c:v>
                </c:pt>
                <c:pt idx="81">
                  <c:v>679.87197777937092</c:v>
                </c:pt>
                <c:pt idx="82">
                  <c:v>934.49190351702237</c:v>
                </c:pt>
                <c:pt idx="83">
                  <c:v>1061.6793256341418</c:v>
                </c:pt>
                <c:pt idx="84">
                  <c:v>816.88134858452224</c:v>
                </c:pt>
                <c:pt idx="85">
                  <c:v>881.07838236647035</c:v>
                </c:pt>
                <c:pt idx="86">
                  <c:v>1302.9871690108157</c:v>
                </c:pt>
                <c:pt idx="87">
                  <c:v>1010.1905142172558</c:v>
                </c:pt>
                <c:pt idx="88">
                  <c:v>1065.5736519286615</c:v>
                </c:pt>
                <c:pt idx="89">
                  <c:v>664.86201399584399</c:v>
                </c:pt>
                <c:pt idx="90">
                  <c:v>753.26131829195481</c:v>
                </c:pt>
                <c:pt idx="91">
                  <c:v>813.50010965285401</c:v>
                </c:pt>
                <c:pt idx="92">
                  <c:v>1061.3758601547938</c:v>
                </c:pt>
                <c:pt idx="93">
                  <c:v>901.21586522228085</c:v>
                </c:pt>
                <c:pt idx="94">
                  <c:v>986.34575233041585</c:v>
                </c:pt>
                <c:pt idx="95">
                  <c:v>722.53310324022664</c:v>
                </c:pt>
                <c:pt idx="96">
                  <c:v>712.14083586720528</c:v>
                </c:pt>
                <c:pt idx="97">
                  <c:v>808.35788384743444</c:v>
                </c:pt>
                <c:pt idx="98">
                  <c:v>885.68165049134006</c:v>
                </c:pt>
                <c:pt idx="99">
                  <c:v>840.46405654289254</c:v>
                </c:pt>
                <c:pt idx="100">
                  <c:v>572.49176487687987</c:v>
                </c:pt>
                <c:pt idx="101">
                  <c:v>659.12358110504442</c:v>
                </c:pt>
                <c:pt idx="102">
                  <c:v>692.7772495069795</c:v>
                </c:pt>
                <c:pt idx="103">
                  <c:v>973.86905960282377</c:v>
                </c:pt>
                <c:pt idx="104">
                  <c:v>673.29402787045888</c:v>
                </c:pt>
                <c:pt idx="105">
                  <c:v>668.73000147546611</c:v>
                </c:pt>
                <c:pt idx="106">
                  <c:v>564.54425323490284</c:v>
                </c:pt>
                <c:pt idx="107">
                  <c:v>538.8160488390788</c:v>
                </c:pt>
                <c:pt idx="108">
                  <c:v>487.32776776278712</c:v>
                </c:pt>
                <c:pt idx="109">
                  <c:v>611.38835039375715</c:v>
                </c:pt>
                <c:pt idx="110">
                  <c:v>937.94177978679386</c:v>
                </c:pt>
                <c:pt idx="111">
                  <c:v>1028.3660099911829</c:v>
                </c:pt>
                <c:pt idx="112">
                  <c:v>846.89747296167968</c:v>
                </c:pt>
                <c:pt idx="113">
                  <c:v>365.42692029729034</c:v>
                </c:pt>
                <c:pt idx="114">
                  <c:v>660.22493739574054</c:v>
                </c:pt>
                <c:pt idx="115">
                  <c:v>566.7023588030429</c:v>
                </c:pt>
                <c:pt idx="116">
                  <c:v>586.27113938809782</c:v>
                </c:pt>
                <c:pt idx="117">
                  <c:v>481.09744102076417</c:v>
                </c:pt>
                <c:pt idx="118">
                  <c:v>570.87138427460491</c:v>
                </c:pt>
                <c:pt idx="119">
                  <c:v>376.84113750648208</c:v>
                </c:pt>
                <c:pt idx="120">
                  <c:v>390.53970005992988</c:v>
                </c:pt>
                <c:pt idx="121">
                  <c:v>362.51064682084353</c:v>
                </c:pt>
                <c:pt idx="122">
                  <c:v>299.31079614387352</c:v>
                </c:pt>
                <c:pt idx="123">
                  <c:v>331.8244731666361</c:v>
                </c:pt>
                <c:pt idx="124">
                  <c:v>248.8465153114864</c:v>
                </c:pt>
                <c:pt idx="125">
                  <c:v>449.42154242276462</c:v>
                </c:pt>
                <c:pt idx="126">
                  <c:v>443.75387999866138</c:v>
                </c:pt>
                <c:pt idx="127">
                  <c:v>227.89084394763103</c:v>
                </c:pt>
                <c:pt idx="128">
                  <c:v>256.38262598621748</c:v>
                </c:pt>
                <c:pt idx="129">
                  <c:v>265.85816762568044</c:v>
                </c:pt>
                <c:pt idx="130">
                  <c:v>263.01456203972214</c:v>
                </c:pt>
                <c:pt idx="131">
                  <c:v>351.69344028091098</c:v>
                </c:pt>
                <c:pt idx="132">
                  <c:v>346.30202073584712</c:v>
                </c:pt>
                <c:pt idx="133">
                  <c:v>378.43072044704462</c:v>
                </c:pt>
                <c:pt idx="134">
                  <c:v>475.56556100465707</c:v>
                </c:pt>
                <c:pt idx="135">
                  <c:v>226.33736951423251</c:v>
                </c:pt>
                <c:pt idx="136">
                  <c:v>307.08606768339877</c:v>
                </c:pt>
                <c:pt idx="137">
                  <c:v>253.98228345107984</c:v>
                </c:pt>
                <c:pt idx="138">
                  <c:v>532.31161095393929</c:v>
                </c:pt>
                <c:pt idx="139">
                  <c:v>281.22455256900383</c:v>
                </c:pt>
                <c:pt idx="140">
                  <c:v>360.94025516927826</c:v>
                </c:pt>
                <c:pt idx="141">
                  <c:v>324.38776529473625</c:v>
                </c:pt>
                <c:pt idx="142">
                  <c:v>193.88361805718688</c:v>
                </c:pt>
                <c:pt idx="143">
                  <c:v>395.7537639572671</c:v>
                </c:pt>
                <c:pt idx="144">
                  <c:v>232.76745888402579</c:v>
                </c:pt>
                <c:pt idx="145">
                  <c:v>198.58252073636862</c:v>
                </c:pt>
                <c:pt idx="146">
                  <c:v>371.18108875385741</c:v>
                </c:pt>
                <c:pt idx="147">
                  <c:v>376.80455173291818</c:v>
                </c:pt>
                <c:pt idx="148">
                  <c:v>206.62620855639685</c:v>
                </c:pt>
                <c:pt idx="149">
                  <c:v>136.81882198262096</c:v>
                </c:pt>
                <c:pt idx="150">
                  <c:v>256.69776052010235</c:v>
                </c:pt>
                <c:pt idx="151">
                  <c:v>203.02355061942043</c:v>
                </c:pt>
                <c:pt idx="152">
                  <c:v>166.6950180230007</c:v>
                </c:pt>
                <c:pt idx="153">
                  <c:v>298.67231716139088</c:v>
                </c:pt>
                <c:pt idx="154">
                  <c:v>228.35960732055881</c:v>
                </c:pt>
                <c:pt idx="155">
                  <c:v>453.33310585517705</c:v>
                </c:pt>
                <c:pt idx="156">
                  <c:v>362.51215100646385</c:v>
                </c:pt>
                <c:pt idx="157">
                  <c:v>121.26572603146356</c:v>
                </c:pt>
                <c:pt idx="158">
                  <c:v>252.24293046335359</c:v>
                </c:pt>
                <c:pt idx="159">
                  <c:v>183.1918131037541</c:v>
                </c:pt>
                <c:pt idx="160">
                  <c:v>168.87980607778562</c:v>
                </c:pt>
                <c:pt idx="161">
                  <c:v>122.30619867239355</c:v>
                </c:pt>
                <c:pt idx="162">
                  <c:v>111.43982134599425</c:v>
                </c:pt>
                <c:pt idx="163">
                  <c:v>152.40593366023194</c:v>
                </c:pt>
                <c:pt idx="164">
                  <c:v>291.25629484448262</c:v>
                </c:pt>
                <c:pt idx="165">
                  <c:v>97.26595729792497</c:v>
                </c:pt>
                <c:pt idx="166">
                  <c:v>117.28525207361717</c:v>
                </c:pt>
                <c:pt idx="167">
                  <c:v>235.21799780158111</c:v>
                </c:pt>
                <c:pt idx="168">
                  <c:v>229.83061508551103</c:v>
                </c:pt>
                <c:pt idx="169">
                  <c:v>132.81171260176203</c:v>
                </c:pt>
                <c:pt idx="170">
                  <c:v>104.13084774191751</c:v>
                </c:pt>
                <c:pt idx="171">
                  <c:v>166.18190777017938</c:v>
                </c:pt>
                <c:pt idx="172">
                  <c:v>137.70660024161899</c:v>
                </c:pt>
                <c:pt idx="173">
                  <c:v>194.09782979141391</c:v>
                </c:pt>
                <c:pt idx="174">
                  <c:v>235.51014026965191</c:v>
                </c:pt>
                <c:pt idx="175">
                  <c:v>128.44415288943014</c:v>
                </c:pt>
                <c:pt idx="176">
                  <c:v>166.19570415858172</c:v>
                </c:pt>
                <c:pt idx="177">
                  <c:v>258.42819891725611</c:v>
                </c:pt>
                <c:pt idx="178">
                  <c:v>103.81268549214323</c:v>
                </c:pt>
                <c:pt idx="179">
                  <c:v>144.55955093618687</c:v>
                </c:pt>
                <c:pt idx="180">
                  <c:v>202.64884228207575</c:v>
                </c:pt>
                <c:pt idx="181">
                  <c:v>106.20848039408182</c:v>
                </c:pt>
                <c:pt idx="182">
                  <c:v>172.63829721945532</c:v>
                </c:pt>
                <c:pt idx="183">
                  <c:v>85.523307082600539</c:v>
                </c:pt>
                <c:pt idx="184">
                  <c:v>283.61348137442832</c:v>
                </c:pt>
                <c:pt idx="185">
                  <c:v>180.90496802303073</c:v>
                </c:pt>
                <c:pt idx="186">
                  <c:v>132.90611319943454</c:v>
                </c:pt>
                <c:pt idx="187">
                  <c:v>160.90388209529667</c:v>
                </c:pt>
                <c:pt idx="188">
                  <c:v>111.88032282001105</c:v>
                </c:pt>
                <c:pt idx="189">
                  <c:v>174.98646698654329</c:v>
                </c:pt>
                <c:pt idx="190">
                  <c:v>113.70836904966936</c:v>
                </c:pt>
                <c:pt idx="191">
                  <c:v>122.98505598755608</c:v>
                </c:pt>
                <c:pt idx="192">
                  <c:v>146.019784434483</c:v>
                </c:pt>
                <c:pt idx="193">
                  <c:v>155.47419116132522</c:v>
                </c:pt>
                <c:pt idx="194">
                  <c:v>212.90263171606179</c:v>
                </c:pt>
                <c:pt idx="195">
                  <c:v>98.054915329599027</c:v>
                </c:pt>
                <c:pt idx="196">
                  <c:v>57.069626521961389</c:v>
                </c:pt>
                <c:pt idx="197">
                  <c:v>113.67020813691848</c:v>
                </c:pt>
                <c:pt idx="198">
                  <c:v>114.97918667270787</c:v>
                </c:pt>
                <c:pt idx="199">
                  <c:v>127.78917834765319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9FB-4080-90B6-3614F18877C0}"/>
            </c:ext>
          </c:extLst>
        </c:ser>
        <c:ser>
          <c:idx val="3"/>
          <c:order val="3"/>
          <c:spPr>
            <a:ln w="9525" cap="rnd">
              <a:solidFill>
                <a:schemeClr val="accent1">
                  <a:tint val="9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Sheet1!$B$15:$GS$15</c:f>
              <c:numCache>
                <c:formatCode>General</c:formatCode>
                <c:ptCount val="200"/>
                <c:pt idx="0">
                  <c:v>523.38274586788441</c:v>
                </c:pt>
                <c:pt idx="1">
                  <c:v>1538.2570262436395</c:v>
                </c:pt>
                <c:pt idx="2">
                  <c:v>1160.2284155988277</c:v>
                </c:pt>
                <c:pt idx="3">
                  <c:v>991.23727744057237</c:v>
                </c:pt>
                <c:pt idx="4">
                  <c:v>760.81592495300811</c:v>
                </c:pt>
                <c:pt idx="5">
                  <c:v>1072.1140241303513</c:v>
                </c:pt>
                <c:pt idx="6">
                  <c:v>1118.3152468977355</c:v>
                </c:pt>
                <c:pt idx="7">
                  <c:v>1033.5303044693514</c:v>
                </c:pt>
                <c:pt idx="8">
                  <c:v>911.99307091758976</c:v>
                </c:pt>
                <c:pt idx="9">
                  <c:v>1168.2901872198124</c:v>
                </c:pt>
                <c:pt idx="10">
                  <c:v>1005.1949406354888</c:v>
                </c:pt>
                <c:pt idx="11">
                  <c:v>1184.1680387902979</c:v>
                </c:pt>
                <c:pt idx="12">
                  <c:v>1102.4332792288976</c:v>
                </c:pt>
                <c:pt idx="13">
                  <c:v>1105.9435226100022</c:v>
                </c:pt>
                <c:pt idx="14">
                  <c:v>1055.679285292872</c:v>
                </c:pt>
                <c:pt idx="15">
                  <c:v>922.19632366281155</c:v>
                </c:pt>
                <c:pt idx="16">
                  <c:v>971.03115956308454</c:v>
                </c:pt>
                <c:pt idx="17">
                  <c:v>1031.0835241152608</c:v>
                </c:pt>
                <c:pt idx="18">
                  <c:v>982.05060680563133</c:v>
                </c:pt>
                <c:pt idx="19">
                  <c:v>1156.2313495165552</c:v>
                </c:pt>
                <c:pt idx="20">
                  <c:v>1131.8863241256088</c:v>
                </c:pt>
                <c:pt idx="21">
                  <c:v>1177.8350529252291</c:v>
                </c:pt>
                <c:pt idx="22">
                  <c:v>1007.1973293079174</c:v>
                </c:pt>
                <c:pt idx="23">
                  <c:v>1037.9143792248558</c:v>
                </c:pt>
                <c:pt idx="24">
                  <c:v>925.94199876327707</c:v>
                </c:pt>
                <c:pt idx="25">
                  <c:v>1226.1973194098969</c:v>
                </c:pt>
                <c:pt idx="26">
                  <c:v>870.31686767376652</c:v>
                </c:pt>
                <c:pt idx="27">
                  <c:v>972.24932680919301</c:v>
                </c:pt>
                <c:pt idx="28">
                  <c:v>944.69365773421384</c:v>
                </c:pt>
                <c:pt idx="29">
                  <c:v>1364.9837016386377</c:v>
                </c:pt>
                <c:pt idx="30">
                  <c:v>900.60855467527892</c:v>
                </c:pt>
                <c:pt idx="31">
                  <c:v>1336.5356851008855</c:v>
                </c:pt>
                <c:pt idx="32">
                  <c:v>1071.1673245559</c:v>
                </c:pt>
                <c:pt idx="33">
                  <c:v>723.7531376742869</c:v>
                </c:pt>
                <c:pt idx="34">
                  <c:v>794.98995970856129</c:v>
                </c:pt>
                <c:pt idx="35">
                  <c:v>1072.0704638171367</c:v>
                </c:pt>
                <c:pt idx="36">
                  <c:v>936.91996024386856</c:v>
                </c:pt>
                <c:pt idx="37">
                  <c:v>1043.9740331877708</c:v>
                </c:pt>
                <c:pt idx="38">
                  <c:v>998.06751058335908</c:v>
                </c:pt>
                <c:pt idx="39">
                  <c:v>907.62676527990516</c:v>
                </c:pt>
                <c:pt idx="40">
                  <c:v>744.44030048367893</c:v>
                </c:pt>
                <c:pt idx="41">
                  <c:v>1084.7574203292775</c:v>
                </c:pt>
                <c:pt idx="42">
                  <c:v>687.66297521527611</c:v>
                </c:pt>
                <c:pt idx="43">
                  <c:v>1323.9740767480919</c:v>
                </c:pt>
                <c:pt idx="44">
                  <c:v>753.06066796019547</c:v>
                </c:pt>
                <c:pt idx="45">
                  <c:v>899.40037492643091</c:v>
                </c:pt>
                <c:pt idx="46">
                  <c:v>1383.4566380898184</c:v>
                </c:pt>
                <c:pt idx="47">
                  <c:v>1046.1137917322815</c:v>
                </c:pt>
                <c:pt idx="48">
                  <c:v>823.23268360918269</c:v>
                </c:pt>
                <c:pt idx="49">
                  <c:v>883.52353823841963</c:v>
                </c:pt>
                <c:pt idx="50">
                  <c:v>922.62027484129703</c:v>
                </c:pt>
                <c:pt idx="51">
                  <c:v>967.98907978767511</c:v>
                </c:pt>
                <c:pt idx="52">
                  <c:v>1015.5863148531428</c:v>
                </c:pt>
                <c:pt idx="53">
                  <c:v>1196.282799673708</c:v>
                </c:pt>
                <c:pt idx="54">
                  <c:v>924.43259830548789</c:v>
                </c:pt>
                <c:pt idx="55">
                  <c:v>954.51068698849645</c:v>
                </c:pt>
                <c:pt idx="56">
                  <c:v>885.94307671365664</c:v>
                </c:pt>
                <c:pt idx="57">
                  <c:v>676.08761485105401</c:v>
                </c:pt>
                <c:pt idx="58">
                  <c:v>830.66567987164274</c:v>
                </c:pt>
                <c:pt idx="59">
                  <c:v>952.71051604049171</c:v>
                </c:pt>
                <c:pt idx="60">
                  <c:v>868.99513668446218</c:v>
                </c:pt>
                <c:pt idx="61">
                  <c:v>1000.6695317833652</c:v>
                </c:pt>
                <c:pt idx="62">
                  <c:v>1038.465891673593</c:v>
                </c:pt>
                <c:pt idx="63">
                  <c:v>1106.3568110871395</c:v>
                </c:pt>
                <c:pt idx="64">
                  <c:v>1050.9242207702493</c:v>
                </c:pt>
                <c:pt idx="65">
                  <c:v>859.01360983288475</c:v>
                </c:pt>
                <c:pt idx="66">
                  <c:v>940.05564995245516</c:v>
                </c:pt>
                <c:pt idx="67">
                  <c:v>1055.976802841803</c:v>
                </c:pt>
                <c:pt idx="68">
                  <c:v>1032.8215310483488</c:v>
                </c:pt>
                <c:pt idx="69">
                  <c:v>764.82601565693278</c:v>
                </c:pt>
                <c:pt idx="70">
                  <c:v>879.86820539786993</c:v>
                </c:pt>
                <c:pt idx="71">
                  <c:v>803.46264281931758</c:v>
                </c:pt>
                <c:pt idx="72">
                  <c:v>963.4553433983566</c:v>
                </c:pt>
                <c:pt idx="73">
                  <c:v>911.65067560590444</c:v>
                </c:pt>
                <c:pt idx="74">
                  <c:v>731.98337629281093</c:v>
                </c:pt>
                <c:pt idx="75">
                  <c:v>649.29921179458017</c:v>
                </c:pt>
                <c:pt idx="76">
                  <c:v>906.85956649068817</c:v>
                </c:pt>
                <c:pt idx="77">
                  <c:v>694.84299166059805</c:v>
                </c:pt>
                <c:pt idx="78">
                  <c:v>896.44529117259037</c:v>
                </c:pt>
                <c:pt idx="79">
                  <c:v>844.76713667950503</c:v>
                </c:pt>
                <c:pt idx="80">
                  <c:v>810.89132917901497</c:v>
                </c:pt>
                <c:pt idx="81">
                  <c:v>989.72410862432378</c:v>
                </c:pt>
                <c:pt idx="82">
                  <c:v>661.16660575025992</c:v>
                </c:pt>
                <c:pt idx="83">
                  <c:v>770.21356020073767</c:v>
                </c:pt>
                <c:pt idx="84">
                  <c:v>682.24398864234252</c:v>
                </c:pt>
                <c:pt idx="85">
                  <c:v>629.06721313089906</c:v>
                </c:pt>
                <c:pt idx="86">
                  <c:v>593.33393771388376</c:v>
                </c:pt>
                <c:pt idx="87">
                  <c:v>648.31864271796189</c:v>
                </c:pt>
                <c:pt idx="88">
                  <c:v>848.72666032470283</c:v>
                </c:pt>
                <c:pt idx="89">
                  <c:v>556.47817876110707</c:v>
                </c:pt>
                <c:pt idx="90">
                  <c:v>661.7018264333401</c:v>
                </c:pt>
                <c:pt idx="91">
                  <c:v>749.78744480701141</c:v>
                </c:pt>
                <c:pt idx="92">
                  <c:v>542.03732898544263</c:v>
                </c:pt>
                <c:pt idx="93">
                  <c:v>634.29771293875194</c:v>
                </c:pt>
                <c:pt idx="94">
                  <c:v>551.24025033083387</c:v>
                </c:pt>
                <c:pt idx="95">
                  <c:v>719.46602769017693</c:v>
                </c:pt>
                <c:pt idx="96">
                  <c:v>643.14133247598579</c:v>
                </c:pt>
                <c:pt idx="97">
                  <c:v>402.90558532875326</c:v>
                </c:pt>
                <c:pt idx="98">
                  <c:v>651.26421705398877</c:v>
                </c:pt>
                <c:pt idx="99">
                  <c:v>796.78429663954159</c:v>
                </c:pt>
                <c:pt idx="100">
                  <c:v>514.16459686052826</c:v>
                </c:pt>
                <c:pt idx="101">
                  <c:v>515.22067764090286</c:v>
                </c:pt>
                <c:pt idx="102">
                  <c:v>516.87854611737828</c:v>
                </c:pt>
                <c:pt idx="103">
                  <c:v>235.85198742102097</c:v>
                </c:pt>
                <c:pt idx="104">
                  <c:v>473.5500208286764</c:v>
                </c:pt>
                <c:pt idx="105">
                  <c:v>426.59443261564974</c:v>
                </c:pt>
                <c:pt idx="106">
                  <c:v>713.91392293303102</c:v>
                </c:pt>
                <c:pt idx="107">
                  <c:v>518.9758805444668</c:v>
                </c:pt>
                <c:pt idx="108">
                  <c:v>447.5974853729839</c:v>
                </c:pt>
                <c:pt idx="109">
                  <c:v>352.11047396649593</c:v>
                </c:pt>
                <c:pt idx="110">
                  <c:v>627.82818423028755</c:v>
                </c:pt>
                <c:pt idx="111">
                  <c:v>434.21387868449517</c:v>
                </c:pt>
                <c:pt idx="112">
                  <c:v>287.32745518347798</c:v>
                </c:pt>
                <c:pt idx="113">
                  <c:v>461.84702980098552</c:v>
                </c:pt>
                <c:pt idx="114">
                  <c:v>329.81732078558372</c:v>
                </c:pt>
                <c:pt idx="115">
                  <c:v>399.70299753444112</c:v>
                </c:pt>
                <c:pt idx="116">
                  <c:v>441.57913503957303</c:v>
                </c:pt>
                <c:pt idx="117">
                  <c:v>420.71652769055788</c:v>
                </c:pt>
                <c:pt idx="118">
                  <c:v>487.93366844885156</c:v>
                </c:pt>
                <c:pt idx="119">
                  <c:v>189.41276984583303</c:v>
                </c:pt>
                <c:pt idx="120">
                  <c:v>426.52361958721082</c:v>
                </c:pt>
                <c:pt idx="121">
                  <c:v>212.17001422135567</c:v>
                </c:pt>
                <c:pt idx="122">
                  <c:v>138.0494232118408</c:v>
                </c:pt>
                <c:pt idx="123">
                  <c:v>162.93496104537013</c:v>
                </c:pt>
                <c:pt idx="124">
                  <c:v>235.0007697818975</c:v>
                </c:pt>
                <c:pt idx="125">
                  <c:v>254.73311510409278</c:v>
                </c:pt>
                <c:pt idx="126">
                  <c:v>231.86004954512833</c:v>
                </c:pt>
                <c:pt idx="127">
                  <c:v>329.37342003609604</c:v>
                </c:pt>
                <c:pt idx="128">
                  <c:v>84.786619810676456</c:v>
                </c:pt>
                <c:pt idx="129">
                  <c:v>188.50013237124091</c:v>
                </c:pt>
                <c:pt idx="130">
                  <c:v>217.63201413193107</c:v>
                </c:pt>
                <c:pt idx="131">
                  <c:v>171.8021456001309</c:v>
                </c:pt>
                <c:pt idx="132">
                  <c:v>203.69620447329137</c:v>
                </c:pt>
                <c:pt idx="133">
                  <c:v>153.51421031313663</c:v>
                </c:pt>
                <c:pt idx="134">
                  <c:v>156.39381935679094</c:v>
                </c:pt>
                <c:pt idx="135">
                  <c:v>260.79830937467631</c:v>
                </c:pt>
                <c:pt idx="136">
                  <c:v>121.70217694942453</c:v>
                </c:pt>
                <c:pt idx="137">
                  <c:v>222.91557613975425</c:v>
                </c:pt>
                <c:pt idx="138">
                  <c:v>171.60866285727198</c:v>
                </c:pt>
                <c:pt idx="139">
                  <c:v>107.94469269112923</c:v>
                </c:pt>
                <c:pt idx="140">
                  <c:v>63.296633051758469</c:v>
                </c:pt>
                <c:pt idx="141">
                  <c:v>121.16710585218381</c:v>
                </c:pt>
                <c:pt idx="142">
                  <c:v>14.197470335042164</c:v>
                </c:pt>
                <c:pt idx="143">
                  <c:v>216.19364945515457</c:v>
                </c:pt>
                <c:pt idx="144">
                  <c:v>109.05079135019641</c:v>
                </c:pt>
                <c:pt idx="145">
                  <c:v>138.60242489119165</c:v>
                </c:pt>
                <c:pt idx="146">
                  <c:v>212.244060975606</c:v>
                </c:pt>
                <c:pt idx="147">
                  <c:v>154.54463643005991</c:v>
                </c:pt>
                <c:pt idx="148">
                  <c:v>71.825779763140233</c:v>
                </c:pt>
                <c:pt idx="149">
                  <c:v>100.86650990433711</c:v>
                </c:pt>
                <c:pt idx="150">
                  <c:v>209.64620923240318</c:v>
                </c:pt>
                <c:pt idx="151">
                  <c:v>47.507672992721083</c:v>
                </c:pt>
                <c:pt idx="152">
                  <c:v>-0.99078032405714112</c:v>
                </c:pt>
                <c:pt idx="153">
                  <c:v>166.81038063611794</c:v>
                </c:pt>
                <c:pt idx="154">
                  <c:v>120.79459230604824</c:v>
                </c:pt>
                <c:pt idx="155">
                  <c:v>108.70159183229664</c:v>
                </c:pt>
                <c:pt idx="156">
                  <c:v>100.41648877417573</c:v>
                </c:pt>
                <c:pt idx="157">
                  <c:v>164.95914149310198</c:v>
                </c:pt>
                <c:pt idx="158">
                  <c:v>167.07573961739291</c:v>
                </c:pt>
                <c:pt idx="159">
                  <c:v>150.00717152660749</c:v>
                </c:pt>
                <c:pt idx="160">
                  <c:v>199.6461471331761</c:v>
                </c:pt>
                <c:pt idx="161">
                  <c:v>105.10242420187123</c:v>
                </c:pt>
                <c:pt idx="162">
                  <c:v>207.27933685639229</c:v>
                </c:pt>
                <c:pt idx="163">
                  <c:v>125.69721365060171</c:v>
                </c:pt>
                <c:pt idx="164">
                  <c:v>171.71853457759173</c:v>
                </c:pt>
                <c:pt idx="165">
                  <c:v>230.98585370660754</c:v>
                </c:pt>
                <c:pt idx="166">
                  <c:v>102.69121124896988</c:v>
                </c:pt>
                <c:pt idx="167">
                  <c:v>355.14490009503345</c:v>
                </c:pt>
                <c:pt idx="168">
                  <c:v>97.084071256298174</c:v>
                </c:pt>
                <c:pt idx="169">
                  <c:v>109.3405410769419</c:v>
                </c:pt>
                <c:pt idx="170">
                  <c:v>40.799475646245533</c:v>
                </c:pt>
                <c:pt idx="171">
                  <c:v>22.527996293470352</c:v>
                </c:pt>
                <c:pt idx="172">
                  <c:v>236.64217087748551</c:v>
                </c:pt>
                <c:pt idx="173">
                  <c:v>127.36223337588446</c:v>
                </c:pt>
                <c:pt idx="174">
                  <c:v>162.54344361817022</c:v>
                </c:pt>
                <c:pt idx="175">
                  <c:v>67.155342243224922</c:v>
                </c:pt>
                <c:pt idx="176">
                  <c:v>99.229244655436219</c:v>
                </c:pt>
                <c:pt idx="177">
                  <c:v>100.59616282098082</c:v>
                </c:pt>
                <c:pt idx="178">
                  <c:v>104.16787274203872</c:v>
                </c:pt>
                <c:pt idx="179">
                  <c:v>120.08188292354041</c:v>
                </c:pt>
                <c:pt idx="180">
                  <c:v>261.58793306687647</c:v>
                </c:pt>
                <c:pt idx="181">
                  <c:v>178.62762697794824</c:v>
                </c:pt>
                <c:pt idx="182">
                  <c:v>89.381813710745519</c:v>
                </c:pt>
                <c:pt idx="183">
                  <c:v>78.675306694870443</c:v>
                </c:pt>
                <c:pt idx="184">
                  <c:v>140.00156291962568</c:v>
                </c:pt>
                <c:pt idx="185">
                  <c:v>111.50253937667912</c:v>
                </c:pt>
                <c:pt idx="186">
                  <c:v>168.57914707359814</c:v>
                </c:pt>
                <c:pt idx="187">
                  <c:v>148.62464256671061</c:v>
                </c:pt>
                <c:pt idx="188">
                  <c:v>101.30942229122864</c:v>
                </c:pt>
                <c:pt idx="189">
                  <c:v>222.25152428977754</c:v>
                </c:pt>
                <c:pt idx="190">
                  <c:v>183.00507699860876</c:v>
                </c:pt>
                <c:pt idx="191">
                  <c:v>127.33115427502172</c:v>
                </c:pt>
                <c:pt idx="192">
                  <c:v>174.78511767028189</c:v>
                </c:pt>
                <c:pt idx="193">
                  <c:v>83.051820336324226</c:v>
                </c:pt>
                <c:pt idx="194">
                  <c:v>105.96201787958566</c:v>
                </c:pt>
                <c:pt idx="195">
                  <c:v>144.14430043611873</c:v>
                </c:pt>
                <c:pt idx="196">
                  <c:v>148.26155798677246</c:v>
                </c:pt>
                <c:pt idx="197">
                  <c:v>193.73886323075411</c:v>
                </c:pt>
                <c:pt idx="198">
                  <c:v>57.749485174277424</c:v>
                </c:pt>
                <c:pt idx="199">
                  <c:v>42.274101069193939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9FB-4080-90B6-3614F18877C0}"/>
            </c:ext>
          </c:extLst>
        </c:ser>
        <c:ser>
          <c:idx val="4"/>
          <c:order val="4"/>
          <c:spPr>
            <a:ln w="9525" cap="rnd">
              <a:solidFill>
                <a:schemeClr val="accent1">
                  <a:tint val="7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Sheet1!$B$19:$GS$19</c:f>
              <c:numCache>
                <c:formatCode>General</c:formatCode>
                <c:ptCount val="200"/>
                <c:pt idx="0">
                  <c:v>333.57891951676618</c:v>
                </c:pt>
                <c:pt idx="1">
                  <c:v>1209.7834032380777</c:v>
                </c:pt>
                <c:pt idx="2">
                  <c:v>1218.9568627298543</c:v>
                </c:pt>
                <c:pt idx="3">
                  <c:v>1315.3161618512775</c:v>
                </c:pt>
                <c:pt idx="4">
                  <c:v>1655.6781875229942</c:v>
                </c:pt>
                <c:pt idx="5">
                  <c:v>1123.3843266766364</c:v>
                </c:pt>
                <c:pt idx="6">
                  <c:v>1511.6268428823619</c:v>
                </c:pt>
                <c:pt idx="7">
                  <c:v>1476.212982527971</c:v>
                </c:pt>
                <c:pt idx="8">
                  <c:v>884.12767734862496</c:v>
                </c:pt>
                <c:pt idx="9">
                  <c:v>1195.690228738596</c:v>
                </c:pt>
                <c:pt idx="10">
                  <c:v>1151.3491173573132</c:v>
                </c:pt>
                <c:pt idx="11">
                  <c:v>1213.5047188756596</c:v>
                </c:pt>
                <c:pt idx="12">
                  <c:v>1176.4077000039474</c:v>
                </c:pt>
                <c:pt idx="13">
                  <c:v>1302.923252158588</c:v>
                </c:pt>
                <c:pt idx="14">
                  <c:v>1311.0542691144822</c:v>
                </c:pt>
                <c:pt idx="15">
                  <c:v>1169.6796340457336</c:v>
                </c:pt>
                <c:pt idx="16">
                  <c:v>1271.9067201533921</c:v>
                </c:pt>
                <c:pt idx="17">
                  <c:v>1274.8705138539356</c:v>
                </c:pt>
                <c:pt idx="18">
                  <c:v>1123.0624444620169</c:v>
                </c:pt>
                <c:pt idx="19">
                  <c:v>1120.4190222517113</c:v>
                </c:pt>
                <c:pt idx="20">
                  <c:v>975.51378518854528</c:v>
                </c:pt>
                <c:pt idx="21">
                  <c:v>1055.3709687360008</c:v>
                </c:pt>
                <c:pt idx="22">
                  <c:v>1178.9032947171497</c:v>
                </c:pt>
                <c:pt idx="23">
                  <c:v>1354.9980310425526</c:v>
                </c:pt>
                <c:pt idx="24">
                  <c:v>1297.9472759109483</c:v>
                </c:pt>
                <c:pt idx="25">
                  <c:v>1217.1019848753881</c:v>
                </c:pt>
                <c:pt idx="26">
                  <c:v>987.11471859502569</c:v>
                </c:pt>
                <c:pt idx="27">
                  <c:v>1256.770006146407</c:v>
                </c:pt>
                <c:pt idx="28">
                  <c:v>932.4949999252093</c:v>
                </c:pt>
                <c:pt idx="29">
                  <c:v>1106.1833896005062</c:v>
                </c:pt>
                <c:pt idx="30">
                  <c:v>912.684537480377</c:v>
                </c:pt>
                <c:pt idx="31">
                  <c:v>1145.1704005833574</c:v>
                </c:pt>
                <c:pt idx="32">
                  <c:v>1072.5706273450542</c:v>
                </c:pt>
                <c:pt idx="33">
                  <c:v>1260.3363763376208</c:v>
                </c:pt>
                <c:pt idx="34">
                  <c:v>1351.6867250034218</c:v>
                </c:pt>
                <c:pt idx="35">
                  <c:v>1025.3925580344078</c:v>
                </c:pt>
                <c:pt idx="36">
                  <c:v>1174.4498535219177</c:v>
                </c:pt>
                <c:pt idx="37">
                  <c:v>1278.2464095197824</c:v>
                </c:pt>
                <c:pt idx="38">
                  <c:v>1005.4822654655926</c:v>
                </c:pt>
                <c:pt idx="39">
                  <c:v>1074.7302387669877</c:v>
                </c:pt>
                <c:pt idx="40">
                  <c:v>1000.0963295649859</c:v>
                </c:pt>
                <c:pt idx="41">
                  <c:v>1415.5558374234497</c:v>
                </c:pt>
                <c:pt idx="42">
                  <c:v>1330.5276976278219</c:v>
                </c:pt>
                <c:pt idx="43">
                  <c:v>1248.2216862460773</c:v>
                </c:pt>
                <c:pt idx="44">
                  <c:v>1162.324448093362</c:v>
                </c:pt>
                <c:pt idx="45">
                  <c:v>956.718611647687</c:v>
                </c:pt>
                <c:pt idx="46">
                  <c:v>1172.8021426818007</c:v>
                </c:pt>
                <c:pt idx="47">
                  <c:v>1097.4660615629896</c:v>
                </c:pt>
                <c:pt idx="48">
                  <c:v>1145.6552461529329</c:v>
                </c:pt>
                <c:pt idx="49">
                  <c:v>1192.2672746122794</c:v>
                </c:pt>
                <c:pt idx="50">
                  <c:v>1298.8788415948184</c:v>
                </c:pt>
                <c:pt idx="51">
                  <c:v>1099.5997908207103</c:v>
                </c:pt>
                <c:pt idx="52">
                  <c:v>892.10095744735065</c:v>
                </c:pt>
                <c:pt idx="53">
                  <c:v>794.05867101365038</c:v>
                </c:pt>
                <c:pt idx="54">
                  <c:v>1204.0847448846066</c:v>
                </c:pt>
                <c:pt idx="55">
                  <c:v>1428.9729699506463</c:v>
                </c:pt>
                <c:pt idx="56">
                  <c:v>1239.1532511325415</c:v>
                </c:pt>
                <c:pt idx="57">
                  <c:v>639.70623524776533</c:v>
                </c:pt>
                <c:pt idx="58">
                  <c:v>1010.3732895409047</c:v>
                </c:pt>
                <c:pt idx="59">
                  <c:v>722.38920058672988</c:v>
                </c:pt>
                <c:pt idx="60">
                  <c:v>1177.4492030025215</c:v>
                </c:pt>
                <c:pt idx="61">
                  <c:v>1064.1401397422508</c:v>
                </c:pt>
                <c:pt idx="62">
                  <c:v>832.32767897452243</c:v>
                </c:pt>
                <c:pt idx="63">
                  <c:v>662.32572844532092</c:v>
                </c:pt>
                <c:pt idx="64">
                  <c:v>823.22069617720808</c:v>
                </c:pt>
                <c:pt idx="65">
                  <c:v>947.05261965949262</c:v>
                </c:pt>
                <c:pt idx="66">
                  <c:v>736.64548456617672</c:v>
                </c:pt>
                <c:pt idx="67">
                  <c:v>835.54001919994539</c:v>
                </c:pt>
                <c:pt idx="68">
                  <c:v>1021.0730974952706</c:v>
                </c:pt>
                <c:pt idx="69">
                  <c:v>923.28515199894377</c:v>
                </c:pt>
                <c:pt idx="70">
                  <c:v>888.32152076850286</c:v>
                </c:pt>
                <c:pt idx="71">
                  <c:v>1264.3882522726083</c:v>
                </c:pt>
                <c:pt idx="72">
                  <c:v>1362.6403152104435</c:v>
                </c:pt>
                <c:pt idx="73">
                  <c:v>611.78369537154526</c:v>
                </c:pt>
                <c:pt idx="74">
                  <c:v>857.77596998423758</c:v>
                </c:pt>
                <c:pt idx="75">
                  <c:v>1223.5351847681009</c:v>
                </c:pt>
                <c:pt idx="76">
                  <c:v>944.30277230532863</c:v>
                </c:pt>
                <c:pt idx="77">
                  <c:v>936.38210980400072</c:v>
                </c:pt>
                <c:pt idx="78">
                  <c:v>797.90721667112825</c:v>
                </c:pt>
                <c:pt idx="79">
                  <c:v>917.08683227049994</c:v>
                </c:pt>
                <c:pt idx="80">
                  <c:v>722.84284368281544</c:v>
                </c:pt>
                <c:pt idx="81">
                  <c:v>780.10815523899214</c:v>
                </c:pt>
                <c:pt idx="82">
                  <c:v>855.30961249035056</c:v>
                </c:pt>
                <c:pt idx="83">
                  <c:v>868.50364679131724</c:v>
                </c:pt>
                <c:pt idx="84">
                  <c:v>1078.803491632774</c:v>
                </c:pt>
                <c:pt idx="85">
                  <c:v>573.19091278910003</c:v>
                </c:pt>
                <c:pt idx="86">
                  <c:v>674.84064942778582</c:v>
                </c:pt>
                <c:pt idx="87">
                  <c:v>933.11267588874227</c:v>
                </c:pt>
                <c:pt idx="88">
                  <c:v>699.29228530619844</c:v>
                </c:pt>
                <c:pt idx="89">
                  <c:v>883.13583038390163</c:v>
                </c:pt>
                <c:pt idx="90">
                  <c:v>778.85666957112755</c:v>
                </c:pt>
                <c:pt idx="91">
                  <c:v>702.03447006283864</c:v>
                </c:pt>
                <c:pt idx="92">
                  <c:v>564.70380983333791</c:v>
                </c:pt>
                <c:pt idx="93">
                  <c:v>713.53907933461085</c:v>
                </c:pt>
                <c:pt idx="94">
                  <c:v>634.6398516112389</c:v>
                </c:pt>
                <c:pt idx="95">
                  <c:v>385.6173616136353</c:v>
                </c:pt>
                <c:pt idx="96">
                  <c:v>321.23972511381857</c:v>
                </c:pt>
                <c:pt idx="97">
                  <c:v>389.96247359837611</c:v>
                </c:pt>
                <c:pt idx="98">
                  <c:v>642.66684557312351</c:v>
                </c:pt>
                <c:pt idx="99">
                  <c:v>466.17984849968622</c:v>
                </c:pt>
                <c:pt idx="100">
                  <c:v>870.03176537960564</c:v>
                </c:pt>
                <c:pt idx="101">
                  <c:v>349.29601040862968</c:v>
                </c:pt>
                <c:pt idx="102">
                  <c:v>585.05047762438664</c:v>
                </c:pt>
                <c:pt idx="103">
                  <c:v>450.09410881969285</c:v>
                </c:pt>
                <c:pt idx="104">
                  <c:v>245.4004015828487</c:v>
                </c:pt>
                <c:pt idx="105">
                  <c:v>417.71535057332432</c:v>
                </c:pt>
                <c:pt idx="106">
                  <c:v>389.53107724424939</c:v>
                </c:pt>
                <c:pt idx="107">
                  <c:v>529.40077299153347</c:v>
                </c:pt>
                <c:pt idx="108">
                  <c:v>505.08949284887592</c:v>
                </c:pt>
                <c:pt idx="109">
                  <c:v>240.2910904762293</c:v>
                </c:pt>
                <c:pt idx="110">
                  <c:v>271.69574309622749</c:v>
                </c:pt>
                <c:pt idx="111">
                  <c:v>439.41524098964288</c:v>
                </c:pt>
                <c:pt idx="112">
                  <c:v>376.40109602819246</c:v>
                </c:pt>
                <c:pt idx="113">
                  <c:v>497.14871558220324</c:v>
                </c:pt>
                <c:pt idx="114">
                  <c:v>247.21323293558527</c:v>
                </c:pt>
                <c:pt idx="115">
                  <c:v>395.74818803871852</c:v>
                </c:pt>
                <c:pt idx="116">
                  <c:v>242.00857867691562</c:v>
                </c:pt>
                <c:pt idx="117">
                  <c:v>479.04336314304692</c:v>
                </c:pt>
                <c:pt idx="118">
                  <c:v>624.45337001895678</c:v>
                </c:pt>
                <c:pt idx="119">
                  <c:v>556.7559627920632</c:v>
                </c:pt>
                <c:pt idx="120">
                  <c:v>339.41706524920249</c:v>
                </c:pt>
                <c:pt idx="121">
                  <c:v>467.16255040910193</c:v>
                </c:pt>
                <c:pt idx="122">
                  <c:v>432.01362129325838</c:v>
                </c:pt>
                <c:pt idx="123">
                  <c:v>336.15487439973828</c:v>
                </c:pt>
                <c:pt idx="124">
                  <c:v>505.1448241587438</c:v>
                </c:pt>
                <c:pt idx="125">
                  <c:v>369.67783535576206</c:v>
                </c:pt>
                <c:pt idx="126">
                  <c:v>439.29735011942688</c:v>
                </c:pt>
                <c:pt idx="127">
                  <c:v>335.68774486303329</c:v>
                </c:pt>
                <c:pt idx="128">
                  <c:v>602.53748418346834</c:v>
                </c:pt>
                <c:pt idx="129">
                  <c:v>673.3291399988359</c:v>
                </c:pt>
                <c:pt idx="130">
                  <c:v>294.11756990182141</c:v>
                </c:pt>
                <c:pt idx="131">
                  <c:v>123.2113928605617</c:v>
                </c:pt>
                <c:pt idx="132">
                  <c:v>368.5441120333731</c:v>
                </c:pt>
                <c:pt idx="133">
                  <c:v>292.56050704965372</c:v>
                </c:pt>
                <c:pt idx="134">
                  <c:v>213.14119209515067</c:v>
                </c:pt>
                <c:pt idx="135">
                  <c:v>205.92826352259848</c:v>
                </c:pt>
                <c:pt idx="136">
                  <c:v>174.57679216633704</c:v>
                </c:pt>
                <c:pt idx="137">
                  <c:v>265.97388333463545</c:v>
                </c:pt>
                <c:pt idx="138">
                  <c:v>312.72314505481609</c:v>
                </c:pt>
                <c:pt idx="139">
                  <c:v>258.56776222912907</c:v>
                </c:pt>
                <c:pt idx="140">
                  <c:v>95.748944173058732</c:v>
                </c:pt>
                <c:pt idx="141">
                  <c:v>161.32850251743216</c:v>
                </c:pt>
                <c:pt idx="142">
                  <c:v>181.70578149166855</c:v>
                </c:pt>
                <c:pt idx="143">
                  <c:v>212.80824219097934</c:v>
                </c:pt>
                <c:pt idx="144">
                  <c:v>183.52979576215242</c:v>
                </c:pt>
                <c:pt idx="145">
                  <c:v>336.20855733979766</c:v>
                </c:pt>
                <c:pt idx="146">
                  <c:v>363.9893147807831</c:v>
                </c:pt>
                <c:pt idx="147">
                  <c:v>309.37673360035217</c:v>
                </c:pt>
                <c:pt idx="148">
                  <c:v>188.32712712847041</c:v>
                </c:pt>
                <c:pt idx="149">
                  <c:v>237.72951064809618</c:v>
                </c:pt>
                <c:pt idx="150">
                  <c:v>227.01014544127815</c:v>
                </c:pt>
                <c:pt idx="151">
                  <c:v>148.47887688997639</c:v>
                </c:pt>
                <c:pt idx="152">
                  <c:v>131.31430715323208</c:v>
                </c:pt>
                <c:pt idx="153">
                  <c:v>308.61606976740705</c:v>
                </c:pt>
                <c:pt idx="154">
                  <c:v>187.57264038688967</c:v>
                </c:pt>
                <c:pt idx="155">
                  <c:v>243.50347439148123</c:v>
                </c:pt>
                <c:pt idx="156">
                  <c:v>276.7786732719789</c:v>
                </c:pt>
                <c:pt idx="157">
                  <c:v>117.59776147986091</c:v>
                </c:pt>
                <c:pt idx="158">
                  <c:v>58.779438851889495</c:v>
                </c:pt>
                <c:pt idx="159">
                  <c:v>112.47648165862897</c:v>
                </c:pt>
                <c:pt idx="160">
                  <c:v>224.25075699330927</c:v>
                </c:pt>
                <c:pt idx="161">
                  <c:v>242.77582444060857</c:v>
                </c:pt>
                <c:pt idx="162">
                  <c:v>179.07646609698304</c:v>
                </c:pt>
                <c:pt idx="163">
                  <c:v>130.33466310122569</c:v>
                </c:pt>
                <c:pt idx="164">
                  <c:v>128.08856205417962</c:v>
                </c:pt>
                <c:pt idx="165">
                  <c:v>180.46441358977427</c:v>
                </c:pt>
                <c:pt idx="166">
                  <c:v>172.78132172740953</c:v>
                </c:pt>
                <c:pt idx="167">
                  <c:v>193.53960054122101</c:v>
                </c:pt>
                <c:pt idx="168">
                  <c:v>162.55449896289548</c:v>
                </c:pt>
                <c:pt idx="169">
                  <c:v>97.295030142633124</c:v>
                </c:pt>
                <c:pt idx="170">
                  <c:v>148.71608390433207</c:v>
                </c:pt>
                <c:pt idx="171">
                  <c:v>181.61525009056328</c:v>
                </c:pt>
                <c:pt idx="172">
                  <c:v>69.929360865019902</c:v>
                </c:pt>
                <c:pt idx="173">
                  <c:v>248.65285302237902</c:v>
                </c:pt>
                <c:pt idx="174">
                  <c:v>232.17264411938655</c:v>
                </c:pt>
                <c:pt idx="175">
                  <c:v>259.07541343283259</c:v>
                </c:pt>
                <c:pt idx="176">
                  <c:v>75.447819463042535</c:v>
                </c:pt>
                <c:pt idx="177">
                  <c:v>60.238176599388893</c:v>
                </c:pt>
                <c:pt idx="178">
                  <c:v>130.70721673034996</c:v>
                </c:pt>
                <c:pt idx="179">
                  <c:v>167.11099519236194</c:v>
                </c:pt>
                <c:pt idx="180">
                  <c:v>119.18995469559373</c:v>
                </c:pt>
                <c:pt idx="181">
                  <c:v>88.71807796364557</c:v>
                </c:pt>
                <c:pt idx="182">
                  <c:v>213.75287905347687</c:v>
                </c:pt>
                <c:pt idx="183">
                  <c:v>206.78612975720583</c:v>
                </c:pt>
                <c:pt idx="184">
                  <c:v>93.113649061546184</c:v>
                </c:pt>
                <c:pt idx="185">
                  <c:v>125.66293631840146</c:v>
                </c:pt>
                <c:pt idx="186">
                  <c:v>161.2824067614097</c:v>
                </c:pt>
                <c:pt idx="187">
                  <c:v>6.9539905772169135</c:v>
                </c:pt>
                <c:pt idx="188">
                  <c:v>157.21341538573276</c:v>
                </c:pt>
                <c:pt idx="189">
                  <c:v>101.44963747723445</c:v>
                </c:pt>
                <c:pt idx="190">
                  <c:v>32.903828299008119</c:v>
                </c:pt>
                <c:pt idx="191">
                  <c:v>119.06256766226004</c:v>
                </c:pt>
                <c:pt idx="192">
                  <c:v>130.92442189075442</c:v>
                </c:pt>
                <c:pt idx="193">
                  <c:v>95.125853914161553</c:v>
                </c:pt>
                <c:pt idx="194">
                  <c:v>89.993959011579506</c:v>
                </c:pt>
                <c:pt idx="195">
                  <c:v>150.54970202619339</c:v>
                </c:pt>
                <c:pt idx="196">
                  <c:v>124.68747924808679</c:v>
                </c:pt>
                <c:pt idx="197">
                  <c:v>190.95461227029645</c:v>
                </c:pt>
                <c:pt idx="198">
                  <c:v>73.154140599370479</c:v>
                </c:pt>
                <c:pt idx="199">
                  <c:v>155.40173288077926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9FB-4080-90B6-3614F18877C0}"/>
            </c:ext>
          </c:extLst>
        </c:ser>
        <c:ser>
          <c:idx val="5"/>
          <c:order val="5"/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yVal>
            <c:numRef>
              <c:f>Sheet1!$B$23:$GS$23</c:f>
              <c:numCache>
                <c:formatCode>General</c:formatCode>
                <c:ptCount val="200"/>
                <c:pt idx="0">
                  <c:v>267.61864474819868</c:v>
                </c:pt>
                <c:pt idx="1">
                  <c:v>-30.754191170615918</c:v>
                </c:pt>
                <c:pt idx="2">
                  <c:v>-40.722763016897304</c:v>
                </c:pt>
                <c:pt idx="3">
                  <c:v>145.54836033213982</c:v>
                </c:pt>
                <c:pt idx="4">
                  <c:v>-3.3442546995914357</c:v>
                </c:pt>
                <c:pt idx="5">
                  <c:v>-76.556632210252701</c:v>
                </c:pt>
                <c:pt idx="6">
                  <c:v>-31.657398467410527</c:v>
                </c:pt>
                <c:pt idx="7">
                  <c:v>19.490409229886659</c:v>
                </c:pt>
                <c:pt idx="8">
                  <c:v>-34.887473732400409</c:v>
                </c:pt>
                <c:pt idx="9">
                  <c:v>-245.61628534455559</c:v>
                </c:pt>
                <c:pt idx="10">
                  <c:v>-5.2891349551011029</c:v>
                </c:pt>
                <c:pt idx="11">
                  <c:v>-145.05781190156529</c:v>
                </c:pt>
                <c:pt idx="12">
                  <c:v>-72.280429445745739</c:v>
                </c:pt>
                <c:pt idx="13">
                  <c:v>-4.4776138623296022</c:v>
                </c:pt>
                <c:pt idx="14">
                  <c:v>-127.34313277554034</c:v>
                </c:pt>
                <c:pt idx="15">
                  <c:v>13.837300417983723</c:v>
                </c:pt>
                <c:pt idx="16">
                  <c:v>-493.24955425599046</c:v>
                </c:pt>
                <c:pt idx="17">
                  <c:v>-35.387533935245074</c:v>
                </c:pt>
                <c:pt idx="18">
                  <c:v>52.957417070139357</c:v>
                </c:pt>
                <c:pt idx="19">
                  <c:v>161.60071741289931</c:v>
                </c:pt>
                <c:pt idx="20">
                  <c:v>-53.808381347343378</c:v>
                </c:pt>
                <c:pt idx="21">
                  <c:v>-97.143962533611017</c:v>
                </c:pt>
                <c:pt idx="22">
                  <c:v>73.871011436299895</c:v>
                </c:pt>
                <c:pt idx="23">
                  <c:v>23.105247750529998</c:v>
                </c:pt>
                <c:pt idx="24">
                  <c:v>-157.08670454875605</c:v>
                </c:pt>
                <c:pt idx="25">
                  <c:v>94.149297732518292</c:v>
                </c:pt>
                <c:pt idx="26">
                  <c:v>0.78226000130277218</c:v>
                </c:pt>
                <c:pt idx="27">
                  <c:v>-117.21885651175873</c:v>
                </c:pt>
                <c:pt idx="28">
                  <c:v>-3.2337477390267799</c:v>
                </c:pt>
                <c:pt idx="29">
                  <c:v>189.93102083373023</c:v>
                </c:pt>
                <c:pt idx="30">
                  <c:v>62.779741942559113</c:v>
                </c:pt>
                <c:pt idx="31">
                  <c:v>27.033316351890015</c:v>
                </c:pt>
                <c:pt idx="32">
                  <c:v>-47.295755947780464</c:v>
                </c:pt>
                <c:pt idx="33">
                  <c:v>-14.924676449387956</c:v>
                </c:pt>
                <c:pt idx="34">
                  <c:v>-57.491565869317412</c:v>
                </c:pt>
                <c:pt idx="35">
                  <c:v>-4.3862896457717717</c:v>
                </c:pt>
                <c:pt idx="36">
                  <c:v>5.7230722104043021</c:v>
                </c:pt>
                <c:pt idx="37">
                  <c:v>99.721724077249647</c:v>
                </c:pt>
                <c:pt idx="38">
                  <c:v>-48.705533840794757</c:v>
                </c:pt>
                <c:pt idx="39">
                  <c:v>-32.439059060657613</c:v>
                </c:pt>
                <c:pt idx="40">
                  <c:v>32.1670131908676</c:v>
                </c:pt>
                <c:pt idx="41">
                  <c:v>-19.083299212289095</c:v>
                </c:pt>
                <c:pt idx="42">
                  <c:v>-114.48693029881176</c:v>
                </c:pt>
                <c:pt idx="43">
                  <c:v>-69.008546973972912</c:v>
                </c:pt>
                <c:pt idx="44">
                  <c:v>40.677994137979162</c:v>
                </c:pt>
                <c:pt idx="45">
                  <c:v>-9.8525536575792536</c:v>
                </c:pt>
                <c:pt idx="46">
                  <c:v>-17.666319416578308</c:v>
                </c:pt>
                <c:pt idx="47">
                  <c:v>-209.19132585372714</c:v>
                </c:pt>
                <c:pt idx="48">
                  <c:v>-25.753312454978403</c:v>
                </c:pt>
                <c:pt idx="49">
                  <c:v>-1.8078642095665416</c:v>
                </c:pt>
                <c:pt idx="50">
                  <c:v>-155.30938391967143</c:v>
                </c:pt>
                <c:pt idx="51">
                  <c:v>51.694594382173875</c:v>
                </c:pt>
                <c:pt idx="52">
                  <c:v>-0.67595734579391586</c:v>
                </c:pt>
                <c:pt idx="53">
                  <c:v>-22.802751451868261</c:v>
                </c:pt>
                <c:pt idx="54">
                  <c:v>-107.22305074911523</c:v>
                </c:pt>
                <c:pt idx="55">
                  <c:v>-4.4912997112450306</c:v>
                </c:pt>
                <c:pt idx="56">
                  <c:v>-58.246397817989873</c:v>
                </c:pt>
                <c:pt idx="57">
                  <c:v>-1.2600926212484223</c:v>
                </c:pt>
                <c:pt idx="58">
                  <c:v>7.9955003389950559</c:v>
                </c:pt>
                <c:pt idx="59">
                  <c:v>-51.743713785700137</c:v>
                </c:pt>
                <c:pt idx="60">
                  <c:v>-18.402069846408157</c:v>
                </c:pt>
                <c:pt idx="61">
                  <c:v>39.262097411888341</c:v>
                </c:pt>
                <c:pt idx="62">
                  <c:v>10.456066493123346</c:v>
                </c:pt>
                <c:pt idx="63">
                  <c:v>-40.068831323010606</c:v>
                </c:pt>
                <c:pt idx="64">
                  <c:v>49.707723133639455</c:v>
                </c:pt>
                <c:pt idx="65">
                  <c:v>-21.43986909439419</c:v>
                </c:pt>
                <c:pt idx="66">
                  <c:v>52.100583837302075</c:v>
                </c:pt>
                <c:pt idx="67">
                  <c:v>-80.894289581354627</c:v>
                </c:pt>
                <c:pt idx="68">
                  <c:v>97.943760920563847</c:v>
                </c:pt>
                <c:pt idx="69">
                  <c:v>-32.76085067044805</c:v>
                </c:pt>
                <c:pt idx="70">
                  <c:v>-7.778726765790636</c:v>
                </c:pt>
                <c:pt idx="71">
                  <c:v>-53.881504554062055</c:v>
                </c:pt>
                <c:pt idx="72">
                  <c:v>-122.87125693279177</c:v>
                </c:pt>
                <c:pt idx="73">
                  <c:v>-126.94824145641256</c:v>
                </c:pt>
                <c:pt idx="74">
                  <c:v>-19.150476751050665</c:v>
                </c:pt>
                <c:pt idx="75">
                  <c:v>24.376222980635951</c:v>
                </c:pt>
                <c:pt idx="76">
                  <c:v>40.565082025197512</c:v>
                </c:pt>
                <c:pt idx="77">
                  <c:v>26.304969303609319</c:v>
                </c:pt>
                <c:pt idx="78">
                  <c:v>-396.18341700923327</c:v>
                </c:pt>
                <c:pt idx="79">
                  <c:v>-298.93455434004295</c:v>
                </c:pt>
                <c:pt idx="80">
                  <c:v>-42.881959289511698</c:v>
                </c:pt>
                <c:pt idx="81">
                  <c:v>-13.332992549797039</c:v>
                </c:pt>
                <c:pt idx="82">
                  <c:v>-99.871709818748911</c:v>
                </c:pt>
                <c:pt idx="83">
                  <c:v>145.87661666476151</c:v>
                </c:pt>
                <c:pt idx="84">
                  <c:v>-68.843967498551422</c:v>
                </c:pt>
                <c:pt idx="85">
                  <c:v>-125.75657761704477</c:v>
                </c:pt>
                <c:pt idx="86">
                  <c:v>-1.6360734527820345E-2</c:v>
                </c:pt>
                <c:pt idx="87">
                  <c:v>-29.648387581680897</c:v>
                </c:pt>
                <c:pt idx="88">
                  <c:v>-227.20282762917142</c:v>
                </c:pt>
                <c:pt idx="89">
                  <c:v>66.926128830798447</c:v>
                </c:pt>
                <c:pt idx="90">
                  <c:v>-85.661506215791604</c:v>
                </c:pt>
                <c:pt idx="91">
                  <c:v>-85.53690840872342</c:v>
                </c:pt>
                <c:pt idx="92">
                  <c:v>-37.831999310080832</c:v>
                </c:pt>
                <c:pt idx="93">
                  <c:v>-97.464446488371991</c:v>
                </c:pt>
                <c:pt idx="94">
                  <c:v>-134.63855496444401</c:v>
                </c:pt>
                <c:pt idx="95">
                  <c:v>111.76640183396928</c:v>
                </c:pt>
                <c:pt idx="96">
                  <c:v>-118.1759459169097</c:v>
                </c:pt>
                <c:pt idx="97">
                  <c:v>251.24812389661028</c:v>
                </c:pt>
                <c:pt idx="98">
                  <c:v>428.33218470368121</c:v>
                </c:pt>
                <c:pt idx="99">
                  <c:v>148.72478048218883</c:v>
                </c:pt>
                <c:pt idx="100">
                  <c:v>-99.569922630704454</c:v>
                </c:pt>
                <c:pt idx="101">
                  <c:v>397.44233062436518</c:v>
                </c:pt>
                <c:pt idx="102">
                  <c:v>292.37879205464424</c:v>
                </c:pt>
                <c:pt idx="103">
                  <c:v>446.60179180539001</c:v>
                </c:pt>
                <c:pt idx="104">
                  <c:v>23.646852944300729</c:v>
                </c:pt>
                <c:pt idx="105">
                  <c:v>162.97699229900681</c:v>
                </c:pt>
                <c:pt idx="106">
                  <c:v>925.01599582607105</c:v>
                </c:pt>
                <c:pt idx="107">
                  <c:v>235.84501024858741</c:v>
                </c:pt>
                <c:pt idx="108">
                  <c:v>4.2516327545892514</c:v>
                </c:pt>
                <c:pt idx="109">
                  <c:v>-93.512853004611614</c:v>
                </c:pt>
                <c:pt idx="110">
                  <c:v>26.523633679113857</c:v>
                </c:pt>
                <c:pt idx="111">
                  <c:v>108.15013342659016</c:v>
                </c:pt>
                <c:pt idx="112">
                  <c:v>199.48130477126841</c:v>
                </c:pt>
                <c:pt idx="113">
                  <c:v>325.53775545730423</c:v>
                </c:pt>
                <c:pt idx="114">
                  <c:v>286.17353873598233</c:v>
                </c:pt>
                <c:pt idx="115">
                  <c:v>734.3978582765443</c:v>
                </c:pt>
                <c:pt idx="116">
                  <c:v>911.28014622494459</c:v>
                </c:pt>
                <c:pt idx="117">
                  <c:v>529.48253712406597</c:v>
                </c:pt>
                <c:pt idx="118">
                  <c:v>669.29026409580501</c:v>
                </c:pt>
                <c:pt idx="119">
                  <c:v>626.40958386109548</c:v>
                </c:pt>
                <c:pt idx="120">
                  <c:v>1828.7151645337049</c:v>
                </c:pt>
                <c:pt idx="121">
                  <c:v>640.79749638615453</c:v>
                </c:pt>
                <c:pt idx="122">
                  <c:v>608.90694624953892</c:v>
                </c:pt>
                <c:pt idx="123">
                  <c:v>742.73383958878242</c:v>
                </c:pt>
                <c:pt idx="124">
                  <c:v>718.59018028656089</c:v>
                </c:pt>
                <c:pt idx="125">
                  <c:v>976.4695851715087</c:v>
                </c:pt>
                <c:pt idx="126">
                  <c:v>1315.4603326839608</c:v>
                </c:pt>
                <c:pt idx="127">
                  <c:v>2333.6650635344827</c:v>
                </c:pt>
                <c:pt idx="128">
                  <c:v>298.20727128473681</c:v>
                </c:pt>
                <c:pt idx="129">
                  <c:v>807.67324140150981</c:v>
                </c:pt>
                <c:pt idx="130">
                  <c:v>1806.1114248496369</c:v>
                </c:pt>
                <c:pt idx="131">
                  <c:v>1435.2801836940516</c:v>
                </c:pt>
                <c:pt idx="132">
                  <c:v>536.67231932097945</c:v>
                </c:pt>
                <c:pt idx="133">
                  <c:v>710.27828364324853</c:v>
                </c:pt>
                <c:pt idx="134">
                  <c:v>1267.666388894869</c:v>
                </c:pt>
                <c:pt idx="135">
                  <c:v>1715.3525282657797</c:v>
                </c:pt>
                <c:pt idx="136">
                  <c:v>1022.4930415671868</c:v>
                </c:pt>
                <c:pt idx="137">
                  <c:v>1371.5151681847824</c:v>
                </c:pt>
                <c:pt idx="138">
                  <c:v>1909.348050103132</c:v>
                </c:pt>
                <c:pt idx="139">
                  <c:v>1313.4473642167</c:v>
                </c:pt>
                <c:pt idx="140">
                  <c:v>647.04706229715021</c:v>
                </c:pt>
                <c:pt idx="141">
                  <c:v>835.34846948191341</c:v>
                </c:pt>
                <c:pt idx="142">
                  <c:v>1224.2444234487607</c:v>
                </c:pt>
                <c:pt idx="143">
                  <c:v>1324.9181707557423</c:v>
                </c:pt>
                <c:pt idx="144">
                  <c:v>671.32835296814221</c:v>
                </c:pt>
                <c:pt idx="145">
                  <c:v>1586.9554574366703</c:v>
                </c:pt>
                <c:pt idx="146">
                  <c:v>727.78624259506626</c:v>
                </c:pt>
                <c:pt idx="147">
                  <c:v>1296.0130338657088</c:v>
                </c:pt>
                <c:pt idx="148">
                  <c:v>1477.1869100712929</c:v>
                </c:pt>
                <c:pt idx="149">
                  <c:v>1792.1111271025334</c:v>
                </c:pt>
                <c:pt idx="150">
                  <c:v>-514.30609153986313</c:v>
                </c:pt>
                <c:pt idx="151">
                  <c:v>926.5046390454396</c:v>
                </c:pt>
                <c:pt idx="152">
                  <c:v>815.48916499722645</c:v>
                </c:pt>
                <c:pt idx="153">
                  <c:v>598.77369555833081</c:v>
                </c:pt>
                <c:pt idx="154">
                  <c:v>1648.6804362986788</c:v>
                </c:pt>
                <c:pt idx="155">
                  <c:v>1649.437175274177</c:v>
                </c:pt>
                <c:pt idx="156">
                  <c:v>1959.9532843398836</c:v>
                </c:pt>
                <c:pt idx="157">
                  <c:v>2171.3371665152918</c:v>
                </c:pt>
                <c:pt idx="158">
                  <c:v>3499.096394859429</c:v>
                </c:pt>
                <c:pt idx="159">
                  <c:v>1934.4579857498877</c:v>
                </c:pt>
                <c:pt idx="160">
                  <c:v>1070.3363653754809</c:v>
                </c:pt>
                <c:pt idx="161">
                  <c:v>906.72862536444597</c:v>
                </c:pt>
                <c:pt idx="162">
                  <c:v>1557.1014028507082</c:v>
                </c:pt>
                <c:pt idx="163">
                  <c:v>1111.1207128487429</c:v>
                </c:pt>
                <c:pt idx="164">
                  <c:v>1597.2131091962699</c:v>
                </c:pt>
                <c:pt idx="165">
                  <c:v>2822.548161942279</c:v>
                </c:pt>
                <c:pt idx="166">
                  <c:v>1928.0852955802782</c:v>
                </c:pt>
                <c:pt idx="167">
                  <c:v>1335.100135523583</c:v>
                </c:pt>
                <c:pt idx="168">
                  <c:v>1239.4097131481999</c:v>
                </c:pt>
                <c:pt idx="169">
                  <c:v>2945.9106182849587</c:v>
                </c:pt>
                <c:pt idx="170">
                  <c:v>1388.9462076269351</c:v>
                </c:pt>
                <c:pt idx="171">
                  <c:v>3566.6240029175929</c:v>
                </c:pt>
                <c:pt idx="172">
                  <c:v>1328.6902672218935</c:v>
                </c:pt>
                <c:pt idx="173">
                  <c:v>1693.4267452342497</c:v>
                </c:pt>
                <c:pt idx="174">
                  <c:v>1053.7999226248894</c:v>
                </c:pt>
                <c:pt idx="175">
                  <c:v>1809.5223940672197</c:v>
                </c:pt>
                <c:pt idx="176">
                  <c:v>1529.1293577725253</c:v>
                </c:pt>
                <c:pt idx="177">
                  <c:v>1972.5422326789317</c:v>
                </c:pt>
                <c:pt idx="178">
                  <c:v>9.9368189254814787</c:v>
                </c:pt>
                <c:pt idx="179">
                  <c:v>908.62980195846353</c:v>
                </c:pt>
                <c:pt idx="180">
                  <c:v>1606.0573213751347</c:v>
                </c:pt>
                <c:pt idx="181">
                  <c:v>1536.4638298192538</c:v>
                </c:pt>
                <c:pt idx="182">
                  <c:v>3061.3596284558093</c:v>
                </c:pt>
                <c:pt idx="183">
                  <c:v>2921.989300095604</c:v>
                </c:pt>
                <c:pt idx="184">
                  <c:v>2714.3981874694909</c:v>
                </c:pt>
                <c:pt idx="185">
                  <c:v>2030.366974348625</c:v>
                </c:pt>
                <c:pt idx="186">
                  <c:v>937.77897780429043</c:v>
                </c:pt>
                <c:pt idx="187">
                  <c:v>3812.9318315402738</c:v>
                </c:pt>
                <c:pt idx="188">
                  <c:v>719.3534537978602</c:v>
                </c:pt>
                <c:pt idx="189">
                  <c:v>1251.5076335245208</c:v>
                </c:pt>
                <c:pt idx="190">
                  <c:v>1581.4328430541198</c:v>
                </c:pt>
                <c:pt idx="191">
                  <c:v>1517.3366074997964</c:v>
                </c:pt>
                <c:pt idx="192">
                  <c:v>1658.8461497292637</c:v>
                </c:pt>
                <c:pt idx="193">
                  <c:v>1321.3857416869207</c:v>
                </c:pt>
                <c:pt idx="194">
                  <c:v>1410.9927832066905</c:v>
                </c:pt>
                <c:pt idx="195">
                  <c:v>1454.3673120025223</c:v>
                </c:pt>
                <c:pt idx="196">
                  <c:v>1763.6310621645191</c:v>
                </c:pt>
                <c:pt idx="197">
                  <c:v>1411.2812743181605</c:v>
                </c:pt>
                <c:pt idx="198">
                  <c:v>1036.9098656691224</c:v>
                </c:pt>
                <c:pt idx="199">
                  <c:v>2108.3228807767282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29FB-4080-90B6-3614F18877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8934896"/>
        <c:axId val="613453839"/>
      </c:scatterChart>
      <c:valAx>
        <c:axId val="188934896"/>
        <c:scaling>
          <c:orientation val="minMax"/>
          <c:max val="200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t-EE" sz="1000">
                    <a:solidFill>
                      <a:schemeClr val="tx1"/>
                    </a:solidFill>
                  </a:rPr>
                  <a:t>LIBS shot nr.</a:t>
                </a:r>
                <a:endParaRPr lang="en-US" sz="100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613453839"/>
        <c:crosses val="autoZero"/>
        <c:crossBetween val="midCat"/>
      </c:valAx>
      <c:valAx>
        <c:axId val="613453839"/>
        <c:scaling>
          <c:orientation val="minMax"/>
          <c:max val="2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1000" dirty="0">
                    <a:solidFill>
                      <a:schemeClr val="tx1"/>
                    </a:solidFill>
                  </a:rPr>
                  <a:t>W intensity (</a:t>
                </a:r>
                <a:r>
                  <a:rPr lang="en-US" sz="1000" dirty="0" err="1">
                    <a:solidFill>
                      <a:schemeClr val="tx1"/>
                    </a:solidFill>
                  </a:rPr>
                  <a:t>a.u</a:t>
                </a:r>
                <a:r>
                  <a:rPr lang="en-US" sz="1000" dirty="0">
                    <a:solidFill>
                      <a:schemeClr val="tx1"/>
                    </a:solidFill>
                  </a:rPr>
                  <a:t>.)</a:t>
                </a:r>
              </a:p>
            </c:rich>
          </c:tx>
          <c:layout>
            <c:manualLayout>
              <c:xMode val="edge"/>
              <c:yMode val="edge"/>
              <c:x val="5.3113225839565362E-2"/>
              <c:y val="3.909092364157501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88934896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59959060471193"/>
          <c:y val="6.2295460636359053E-2"/>
          <c:w val="0.66277285741842662"/>
          <c:h val="0.6862386785692467"/>
        </c:manualLayout>
      </c:layout>
      <c:scatterChart>
        <c:scatterStyle val="lineMarker"/>
        <c:varyColors val="0"/>
        <c:ser>
          <c:idx val="0"/>
          <c:order val="0"/>
          <c:tx>
            <c:v>B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Sheet1!$B$93:$K$93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Sheet1!$B$98:$K$98</c:f>
              <c:numCache>
                <c:formatCode>General</c:formatCode>
                <c:ptCount val="10"/>
                <c:pt idx="0">
                  <c:v>11634.59811880798</c:v>
                </c:pt>
                <c:pt idx="1">
                  <c:v>5288.7583604765423</c:v>
                </c:pt>
                <c:pt idx="2">
                  <c:v>3262.4121353611963</c:v>
                </c:pt>
                <c:pt idx="3">
                  <c:v>2394.7516055241863</c:v>
                </c:pt>
                <c:pt idx="4">
                  <c:v>1806.9841130208154</c:v>
                </c:pt>
                <c:pt idx="5">
                  <c:v>2518.8657182285697</c:v>
                </c:pt>
                <c:pt idx="6">
                  <c:v>2137.0617315649265</c:v>
                </c:pt>
                <c:pt idx="7">
                  <c:v>1396.695474259933</c:v>
                </c:pt>
                <c:pt idx="8">
                  <c:v>1301.0481813474366</c:v>
                </c:pt>
                <c:pt idx="9">
                  <c:v>1492.8492405842005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FF0-486E-8A6B-ACEAA8F37206}"/>
            </c:ext>
          </c:extLst>
        </c:ser>
        <c:ser>
          <c:idx val="2"/>
          <c:order val="1"/>
          <c:tx>
            <c:v>O</c:v>
          </c:tx>
          <c:spPr>
            <a:ln w="190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xVal>
            <c:numRef>
              <c:f>Sheet1!$B$93:$K$93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Sheet1!$B$100:$K$100</c:f>
              <c:numCache>
                <c:formatCode>General</c:formatCode>
                <c:ptCount val="10"/>
                <c:pt idx="0">
                  <c:v>12630.068667241547</c:v>
                </c:pt>
                <c:pt idx="1">
                  <c:v>1643.1744355084807</c:v>
                </c:pt>
                <c:pt idx="2">
                  <c:v>903.3370929250209</c:v>
                </c:pt>
                <c:pt idx="3">
                  <c:v>1233.0093825887227</c:v>
                </c:pt>
                <c:pt idx="4">
                  <c:v>1001.841053161907</c:v>
                </c:pt>
                <c:pt idx="5">
                  <c:v>983.14841530389401</c:v>
                </c:pt>
                <c:pt idx="6">
                  <c:v>885.58039572091388</c:v>
                </c:pt>
                <c:pt idx="7">
                  <c:v>879.38615599659863</c:v>
                </c:pt>
                <c:pt idx="8">
                  <c:v>735.27189808763831</c:v>
                </c:pt>
                <c:pt idx="9">
                  <c:v>410.86679871524564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FF0-486E-8A6B-ACEAA8F372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28069647"/>
        <c:axId val="1639496047"/>
      </c:scatterChart>
      <c:scatterChart>
        <c:scatterStyle val="lineMarker"/>
        <c:varyColors val="0"/>
        <c:ser>
          <c:idx val="3"/>
          <c:order val="2"/>
          <c:tx>
            <c:v>D</c:v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xVal>
            <c:numRef>
              <c:f>Sheet1!$B$93:$K$93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Sheet1!$B$101:$K$101</c:f>
              <c:numCache>
                <c:formatCode>General</c:formatCode>
                <c:ptCount val="10"/>
                <c:pt idx="0">
                  <c:v>550.1804863423306</c:v>
                </c:pt>
                <c:pt idx="1">
                  <c:v>182.54578842728557</c:v>
                </c:pt>
                <c:pt idx="2">
                  <c:v>136.91931823813729</c:v>
                </c:pt>
                <c:pt idx="3">
                  <c:v>79.448570394052567</c:v>
                </c:pt>
                <c:pt idx="4">
                  <c:v>79.764187200238027</c:v>
                </c:pt>
                <c:pt idx="5">
                  <c:v>78.494746586230548</c:v>
                </c:pt>
                <c:pt idx="6">
                  <c:v>65.430699739728865</c:v>
                </c:pt>
                <c:pt idx="7">
                  <c:v>74.54819446187976</c:v>
                </c:pt>
                <c:pt idx="8">
                  <c:v>72.079598295296222</c:v>
                </c:pt>
                <c:pt idx="9">
                  <c:v>51.20411286893458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FF0-486E-8A6B-ACEAA8F372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0891151"/>
        <c:axId val="1650881583"/>
      </c:scatterChart>
      <c:valAx>
        <c:axId val="1728069647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t-EE" b="1" dirty="0"/>
                  <a:t>LIBS </a:t>
                </a:r>
                <a:r>
                  <a:rPr lang="et-EE" b="1" dirty="0" err="1"/>
                  <a:t>shot</a:t>
                </a:r>
                <a:r>
                  <a:rPr lang="et-EE" b="1" dirty="0"/>
                  <a:t> nr.</a:t>
                </a:r>
                <a:endParaRPr lang="en-US" b="1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496047"/>
        <c:crosses val="autoZero"/>
        <c:crossBetween val="midCat"/>
        <c:majorUnit val="2"/>
      </c:valAx>
      <c:valAx>
        <c:axId val="1639496047"/>
        <c:scaling>
          <c:orientation val="minMax"/>
          <c:max val="2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Intensity (a.u.)</a:t>
                </a:r>
              </a:p>
            </c:rich>
          </c:tx>
          <c:layout>
            <c:manualLayout>
              <c:xMode val="edge"/>
              <c:yMode val="edge"/>
              <c:x val="4.278545598787184E-2"/>
              <c:y val="0.177378200815612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8069647"/>
        <c:crosses val="autoZero"/>
        <c:crossBetween val="midCat"/>
        <c:dispUnits>
          <c:builtInUnit val="thousands"/>
        </c:dispUnits>
      </c:valAx>
      <c:valAx>
        <c:axId val="1650881583"/>
        <c:scaling>
          <c:orientation val="minMax"/>
          <c:max val="1000"/>
        </c:scaling>
        <c:delete val="0"/>
        <c:axPos val="r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0891151"/>
        <c:crosses val="max"/>
        <c:crossBetween val="midCat"/>
      </c:valAx>
      <c:valAx>
        <c:axId val="165089115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50881583"/>
        <c:crosses val="autoZero"/>
        <c:crossBetween val="midCat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72160693472458382"/>
          <c:y val="6.1943899035058606E-2"/>
          <c:w val="0.17779415691076239"/>
          <c:h val="0.2508818924018553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0337309161031"/>
          <c:y val="6.2295460636359053E-2"/>
          <c:w val="0.65034970352380095"/>
          <c:h val="0.6862386785692467"/>
        </c:manualLayout>
      </c:layout>
      <c:scatterChart>
        <c:scatterStyle val="lineMarker"/>
        <c:varyColors val="0"/>
        <c:ser>
          <c:idx val="0"/>
          <c:order val="0"/>
          <c:tx>
            <c:v>B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Sheet1!$B$93:$K$93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Sheet1!$B$104:$K$104</c:f>
              <c:numCache>
                <c:formatCode>General</c:formatCode>
                <c:ptCount val="10"/>
                <c:pt idx="0">
                  <c:v>21699.782486390235</c:v>
                </c:pt>
                <c:pt idx="1">
                  <c:v>6523.7804294785728</c:v>
                </c:pt>
                <c:pt idx="2">
                  <c:v>3173.1700940783621</c:v>
                </c:pt>
                <c:pt idx="3">
                  <c:v>2872.9615545985039</c:v>
                </c:pt>
                <c:pt idx="4">
                  <c:v>1905.6745588069989</c:v>
                </c:pt>
                <c:pt idx="5">
                  <c:v>1927.147103160597</c:v>
                </c:pt>
                <c:pt idx="6">
                  <c:v>1540.0248561129549</c:v>
                </c:pt>
                <c:pt idx="7">
                  <c:v>2653.5385379803006</c:v>
                </c:pt>
                <c:pt idx="8">
                  <c:v>2245.62690909206</c:v>
                </c:pt>
                <c:pt idx="9">
                  <c:v>529.34253076941218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88E-449F-A5E8-6A3CB159F87D}"/>
            </c:ext>
          </c:extLst>
        </c:ser>
        <c:ser>
          <c:idx val="2"/>
          <c:order val="1"/>
          <c:tx>
            <c:v>O</c:v>
          </c:tx>
          <c:spPr>
            <a:ln w="190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xVal>
            <c:numRef>
              <c:f>Sheet1!$B$93:$K$93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Sheet1!$B$106:$K$106</c:f>
              <c:numCache>
                <c:formatCode>General</c:formatCode>
                <c:ptCount val="10"/>
                <c:pt idx="0">
                  <c:v>21287.470278373476</c:v>
                </c:pt>
                <c:pt idx="1">
                  <c:v>1165.0568803707185</c:v>
                </c:pt>
                <c:pt idx="2">
                  <c:v>1110.6804656672682</c:v>
                </c:pt>
                <c:pt idx="3">
                  <c:v>649.85910356001489</c:v>
                </c:pt>
                <c:pt idx="4">
                  <c:v>1007.5123672867032</c:v>
                </c:pt>
                <c:pt idx="5">
                  <c:v>921.60980203296481</c:v>
                </c:pt>
                <c:pt idx="6">
                  <c:v>274.99381419545978</c:v>
                </c:pt>
                <c:pt idx="7">
                  <c:v>536.68904906264754</c:v>
                </c:pt>
                <c:pt idx="8">
                  <c:v>666.99490626610498</c:v>
                </c:pt>
                <c:pt idx="9">
                  <c:v>639.18566465910942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88E-449F-A5E8-6A3CB159F8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28069647"/>
        <c:axId val="1639496047"/>
      </c:scatterChart>
      <c:scatterChart>
        <c:scatterStyle val="lineMarker"/>
        <c:varyColors val="0"/>
        <c:ser>
          <c:idx val="3"/>
          <c:order val="2"/>
          <c:tx>
            <c:v>D</c:v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xVal>
            <c:numRef>
              <c:f>Sheet1!$B$93:$K$93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Sheet1!$B$107:$K$107</c:f>
              <c:numCache>
                <c:formatCode>General</c:formatCode>
                <c:ptCount val="10"/>
                <c:pt idx="0">
                  <c:v>3918.1971993366983</c:v>
                </c:pt>
                <c:pt idx="1">
                  <c:v>142.35618259685907</c:v>
                </c:pt>
                <c:pt idx="2">
                  <c:v>17.345501340826956</c:v>
                </c:pt>
                <c:pt idx="3">
                  <c:v>26.146755195531163</c:v>
                </c:pt>
                <c:pt idx="4">
                  <c:v>57.654614253581286</c:v>
                </c:pt>
                <c:pt idx="5">
                  <c:v>35.880356556361967</c:v>
                </c:pt>
                <c:pt idx="6">
                  <c:v>1.6927782729267327</c:v>
                </c:pt>
                <c:pt idx="7">
                  <c:v>36.298299669012025</c:v>
                </c:pt>
                <c:pt idx="8">
                  <c:v>67.050484943123038</c:v>
                </c:pt>
                <c:pt idx="9">
                  <c:v>41.087402339513943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88E-449F-A5E8-6A3CB159F8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0891151"/>
        <c:axId val="1650881583"/>
      </c:scatterChart>
      <c:valAx>
        <c:axId val="1728069647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t-EE" b="1" dirty="0"/>
                  <a:t>LIBS </a:t>
                </a:r>
                <a:r>
                  <a:rPr lang="et-EE" b="1" dirty="0" err="1"/>
                  <a:t>shot</a:t>
                </a:r>
                <a:r>
                  <a:rPr lang="et-EE" b="1" dirty="0"/>
                  <a:t> nr.</a:t>
                </a:r>
                <a:endParaRPr lang="en-US" b="1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496047"/>
        <c:crosses val="autoZero"/>
        <c:crossBetween val="midCat"/>
        <c:majorUnit val="2"/>
      </c:valAx>
      <c:valAx>
        <c:axId val="16394960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Intensity (a.u.)</a:t>
                </a:r>
              </a:p>
            </c:rich>
          </c:tx>
          <c:layout>
            <c:manualLayout>
              <c:xMode val="edge"/>
              <c:yMode val="edge"/>
              <c:x val="4.1911195531337965E-2"/>
              <c:y val="0.191059719830499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8069647"/>
        <c:crosses val="autoZero"/>
        <c:crossBetween val="midCat"/>
        <c:dispUnits>
          <c:builtInUnit val="thousands"/>
        </c:dispUnits>
      </c:valAx>
      <c:valAx>
        <c:axId val="1650881583"/>
        <c:scaling>
          <c:orientation val="minMax"/>
          <c:max val="1000"/>
        </c:scaling>
        <c:delete val="0"/>
        <c:axPos val="r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0891151"/>
        <c:crosses val="max"/>
        <c:crossBetween val="midCat"/>
      </c:valAx>
      <c:valAx>
        <c:axId val="165089115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50881583"/>
        <c:crosses val="autoZero"/>
        <c:crossBetween val="midCat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68851222474191442"/>
          <c:y val="8.3911490230387853E-2"/>
          <c:w val="0.18057138303382872"/>
          <c:h val="0.2372003733869677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486231036332603"/>
          <c:y val="6.2532760317793548E-2"/>
          <c:w val="0.65034957058839404"/>
          <c:h val="0.6850434797399676"/>
        </c:manualLayout>
      </c:layout>
      <c:scatterChart>
        <c:scatterStyle val="lineMarker"/>
        <c:varyColors val="0"/>
        <c:ser>
          <c:idx val="0"/>
          <c:order val="0"/>
          <c:tx>
            <c:v>B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Sheet1!$B$93:$K$93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Sheet1!$B$110:$K$110</c:f>
              <c:numCache>
                <c:formatCode>General</c:formatCode>
                <c:ptCount val="10"/>
                <c:pt idx="0">
                  <c:v>7696.2476794172753</c:v>
                </c:pt>
                <c:pt idx="1">
                  <c:v>2425.5595898731294</c:v>
                </c:pt>
                <c:pt idx="2">
                  <c:v>899.55890526336088</c:v>
                </c:pt>
                <c:pt idx="3">
                  <c:v>1311.997396252005</c:v>
                </c:pt>
                <c:pt idx="4">
                  <c:v>745.16089059518401</c:v>
                </c:pt>
                <c:pt idx="5">
                  <c:v>981.47267066296513</c:v>
                </c:pt>
                <c:pt idx="6">
                  <c:v>1092.5539193862437</c:v>
                </c:pt>
                <c:pt idx="7">
                  <c:v>487.0648762555025</c:v>
                </c:pt>
                <c:pt idx="8">
                  <c:v>1096.4694638608516</c:v>
                </c:pt>
                <c:pt idx="9">
                  <c:v>80.962126871714133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888-47A1-85F8-934760AE0C3A}"/>
            </c:ext>
          </c:extLst>
        </c:ser>
        <c:ser>
          <c:idx val="2"/>
          <c:order val="1"/>
          <c:tx>
            <c:v>O</c:v>
          </c:tx>
          <c:spPr>
            <a:ln w="190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xVal>
            <c:numRef>
              <c:f>Sheet1!$B$93:$K$93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Sheet1!$B$112:$K$112</c:f>
              <c:numCache>
                <c:formatCode>General</c:formatCode>
                <c:ptCount val="10"/>
                <c:pt idx="0">
                  <c:v>9406.5388889887327</c:v>
                </c:pt>
                <c:pt idx="1">
                  <c:v>1031.0604538057989</c:v>
                </c:pt>
                <c:pt idx="2">
                  <c:v>883.21956345495823</c:v>
                </c:pt>
                <c:pt idx="3">
                  <c:v>531.96945725184298</c:v>
                </c:pt>
                <c:pt idx="4">
                  <c:v>1234.3483731451838</c:v>
                </c:pt>
                <c:pt idx="5">
                  <c:v>710.73917143482504</c:v>
                </c:pt>
                <c:pt idx="6">
                  <c:v>984.99005259562909</c:v>
                </c:pt>
                <c:pt idx="7">
                  <c:v>948.49662383849818</c:v>
                </c:pt>
                <c:pt idx="8">
                  <c:v>742.23894384080211</c:v>
                </c:pt>
                <c:pt idx="9">
                  <c:v>1114.0288496396759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888-47A1-85F8-934760AE0C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28069647"/>
        <c:axId val="1639496047"/>
      </c:scatterChart>
      <c:scatterChart>
        <c:scatterStyle val="lineMarker"/>
        <c:varyColors val="0"/>
        <c:ser>
          <c:idx val="3"/>
          <c:order val="2"/>
          <c:tx>
            <c:v>D</c:v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xVal>
            <c:numRef>
              <c:f>Sheet1!$B$93:$K$93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Sheet1!$B$113:$K$113</c:f>
              <c:numCache>
                <c:formatCode>General</c:formatCode>
                <c:ptCount val="10"/>
                <c:pt idx="0">
                  <c:v>531.08798738527616</c:v>
                </c:pt>
                <c:pt idx="1">
                  <c:v>101.77494610900996</c:v>
                </c:pt>
                <c:pt idx="2">
                  <c:v>98.853337971575982</c:v>
                </c:pt>
                <c:pt idx="3">
                  <c:v>74.476926571111363</c:v>
                </c:pt>
                <c:pt idx="4">
                  <c:v>60.361461546431158</c:v>
                </c:pt>
                <c:pt idx="5">
                  <c:v>48.513551062487281</c:v>
                </c:pt>
                <c:pt idx="6">
                  <c:v>30.910785791668776</c:v>
                </c:pt>
                <c:pt idx="7">
                  <c:v>39.737735136831859</c:v>
                </c:pt>
                <c:pt idx="8">
                  <c:v>64.691319676312716</c:v>
                </c:pt>
                <c:pt idx="9">
                  <c:v>28.372732442730797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9888-47A1-85F8-934760AE0C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0891151"/>
        <c:axId val="1650881583"/>
      </c:scatterChart>
      <c:valAx>
        <c:axId val="1728069647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t-EE" b="1" dirty="0"/>
                  <a:t>LIBS </a:t>
                </a:r>
                <a:r>
                  <a:rPr lang="et-EE" b="1" dirty="0" err="1"/>
                  <a:t>shot</a:t>
                </a:r>
                <a:r>
                  <a:rPr lang="et-EE" b="1" dirty="0"/>
                  <a:t> nr.</a:t>
                </a:r>
                <a:endParaRPr lang="en-US" b="1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9496047"/>
        <c:crosses val="autoZero"/>
        <c:crossBetween val="midCat"/>
        <c:majorUnit val="2"/>
      </c:valAx>
      <c:valAx>
        <c:axId val="1639496047"/>
        <c:scaling>
          <c:orientation val="minMax"/>
          <c:max val="25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Intensity (a.u.)</a:t>
                </a:r>
              </a:p>
            </c:rich>
          </c:tx>
          <c:layout>
            <c:manualLayout>
              <c:xMode val="edge"/>
              <c:yMode val="edge"/>
              <c:x val="5.6396653216623509E-2"/>
              <c:y val="0.1692821850969518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8069647"/>
        <c:crosses val="autoZero"/>
        <c:crossBetween val="midCat"/>
        <c:dispUnits>
          <c:builtInUnit val="thousands"/>
        </c:dispUnits>
      </c:valAx>
      <c:valAx>
        <c:axId val="1650881583"/>
        <c:scaling>
          <c:orientation val="minMax"/>
          <c:max val="1000"/>
        </c:scaling>
        <c:delete val="0"/>
        <c:axPos val="r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0891151"/>
        <c:crosses val="max"/>
        <c:crossBetween val="midCat"/>
      </c:valAx>
      <c:valAx>
        <c:axId val="165089115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50881583"/>
        <c:crosses val="autoZero"/>
        <c:crossBetween val="midCat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66211031632050243"/>
          <c:y val="8.3911490230387853E-2"/>
          <c:w val="0.20697329145524063"/>
          <c:h val="0.2515396269425793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yVal>
            <c:numRef>
              <c:f>'[He_80mJ Position.xlsx]18'!$B$2054:$AO$2054</c:f>
              <c:numCache>
                <c:formatCode>General</c:formatCode>
                <c:ptCount val="40"/>
                <c:pt idx="0">
                  <c:v>410.35778132903073</c:v>
                </c:pt>
                <c:pt idx="1">
                  <c:v>2739.7220057594755</c:v>
                </c:pt>
                <c:pt idx="2">
                  <c:v>3636.9067855117155</c:v>
                </c:pt>
                <c:pt idx="3">
                  <c:v>1893.9462010033988</c:v>
                </c:pt>
                <c:pt idx="4">
                  <c:v>3080.9401786426156</c:v>
                </c:pt>
                <c:pt idx="5">
                  <c:v>2393.164853525956</c:v>
                </c:pt>
                <c:pt idx="6">
                  <c:v>1713.4843149004371</c:v>
                </c:pt>
                <c:pt idx="7">
                  <c:v>1760.1645170034617</c:v>
                </c:pt>
                <c:pt idx="8">
                  <c:v>3281.9544364155913</c:v>
                </c:pt>
                <c:pt idx="9">
                  <c:v>2291.2708984969249</c:v>
                </c:pt>
                <c:pt idx="10">
                  <c:v>1208.4470234695823</c:v>
                </c:pt>
                <c:pt idx="11">
                  <c:v>2600.6670452780218</c:v>
                </c:pt>
                <c:pt idx="12">
                  <c:v>2371.3970678628766</c:v>
                </c:pt>
                <c:pt idx="13">
                  <c:v>2460.5114745468668</c:v>
                </c:pt>
                <c:pt idx="14">
                  <c:v>1307.1634864923863</c:v>
                </c:pt>
                <c:pt idx="15">
                  <c:v>2041.6774705192793</c:v>
                </c:pt>
                <c:pt idx="16">
                  <c:v>1353.2351760784827</c:v>
                </c:pt>
                <c:pt idx="17">
                  <c:v>2234.5810403241317</c:v>
                </c:pt>
                <c:pt idx="18">
                  <c:v>588.88248086104488</c:v>
                </c:pt>
                <c:pt idx="19">
                  <c:v>1855.6518713997673</c:v>
                </c:pt>
                <c:pt idx="20">
                  <c:v>2247.801074391999</c:v>
                </c:pt>
                <c:pt idx="21">
                  <c:v>1926.8354153719836</c:v>
                </c:pt>
                <c:pt idx="22">
                  <c:v>348.5471495609313</c:v>
                </c:pt>
                <c:pt idx="23">
                  <c:v>1347.8284495336188</c:v>
                </c:pt>
                <c:pt idx="24">
                  <c:v>1155.8604243015468</c:v>
                </c:pt>
                <c:pt idx="25">
                  <c:v>762.82306468639661</c:v>
                </c:pt>
                <c:pt idx="26">
                  <c:v>-216.58427582775087</c:v>
                </c:pt>
                <c:pt idx="27">
                  <c:v>1513.5906798580534</c:v>
                </c:pt>
                <c:pt idx="28">
                  <c:v>1410.2432656494109</c:v>
                </c:pt>
                <c:pt idx="29">
                  <c:v>636.96330797359178</c:v>
                </c:pt>
                <c:pt idx="30">
                  <c:v>-341.21713382319626</c:v>
                </c:pt>
                <c:pt idx="31">
                  <c:v>903.46147823238925</c:v>
                </c:pt>
                <c:pt idx="32">
                  <c:v>-410.38458389188708</c:v>
                </c:pt>
                <c:pt idx="33">
                  <c:v>-298.93354096548069</c:v>
                </c:pt>
                <c:pt idx="34">
                  <c:v>393.37438574490557</c:v>
                </c:pt>
                <c:pt idx="35">
                  <c:v>-89.011853778367552</c:v>
                </c:pt>
                <c:pt idx="36">
                  <c:v>-1455.4414380249009</c:v>
                </c:pt>
                <c:pt idx="37">
                  <c:v>-31.833125455611185</c:v>
                </c:pt>
                <c:pt idx="38">
                  <c:v>19.104698957662425</c:v>
                </c:pt>
                <c:pt idx="39">
                  <c:v>318.79893881574151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09B-483D-9511-0B9ABDD2C837}"/>
            </c:ext>
          </c:extLst>
        </c:ser>
        <c:ser>
          <c:idx val="1"/>
          <c:order val="1"/>
          <c:spPr>
            <a:ln w="190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yVal>
            <c:numRef>
              <c:f>'[He_80mJ Position.xlsx]18'!$B$2061:$AO$2061</c:f>
              <c:numCache>
                <c:formatCode>General</c:formatCode>
                <c:ptCount val="40"/>
                <c:pt idx="0">
                  <c:v>8662.7161293592126</c:v>
                </c:pt>
                <c:pt idx="1">
                  <c:v>2685.8087804624265</c:v>
                </c:pt>
                <c:pt idx="2">
                  <c:v>296.57795098146494</c:v>
                </c:pt>
                <c:pt idx="3">
                  <c:v>1234.0274408167975</c:v>
                </c:pt>
                <c:pt idx="4">
                  <c:v>1860.3969887147762</c:v>
                </c:pt>
                <c:pt idx="5">
                  <c:v>316.22530894277168</c:v>
                </c:pt>
                <c:pt idx="6">
                  <c:v>317.33237977669569</c:v>
                </c:pt>
                <c:pt idx="7">
                  <c:v>815.10209255281677</c:v>
                </c:pt>
                <c:pt idx="8">
                  <c:v>138.34801844778292</c:v>
                </c:pt>
                <c:pt idx="9">
                  <c:v>1684.270764103386</c:v>
                </c:pt>
                <c:pt idx="10">
                  <c:v>358.99467575192062</c:v>
                </c:pt>
                <c:pt idx="11">
                  <c:v>750.03247407135041</c:v>
                </c:pt>
                <c:pt idx="12">
                  <c:v>-135.7106778982633</c:v>
                </c:pt>
                <c:pt idx="13">
                  <c:v>1551.4173143161304</c:v>
                </c:pt>
                <c:pt idx="14">
                  <c:v>1737.4917964153781</c:v>
                </c:pt>
                <c:pt idx="15">
                  <c:v>1969.9750750679375</c:v>
                </c:pt>
                <c:pt idx="16">
                  <c:v>1061.2077434234559</c:v>
                </c:pt>
                <c:pt idx="17">
                  <c:v>2187.1828944613612</c:v>
                </c:pt>
                <c:pt idx="18">
                  <c:v>2370.634114855633</c:v>
                </c:pt>
                <c:pt idx="19">
                  <c:v>1716.3888998702953</c:v>
                </c:pt>
                <c:pt idx="20">
                  <c:v>2275.0739810236173</c:v>
                </c:pt>
                <c:pt idx="21">
                  <c:v>4420.1336787182463</c:v>
                </c:pt>
                <c:pt idx="22">
                  <c:v>3676.8911990551856</c:v>
                </c:pt>
                <c:pt idx="23">
                  <c:v>5112.7027994011351</c:v>
                </c:pt>
                <c:pt idx="24">
                  <c:v>5848.31768622461</c:v>
                </c:pt>
                <c:pt idx="25">
                  <c:v>6895.4910930023025</c:v>
                </c:pt>
                <c:pt idx="26">
                  <c:v>6880.6761526314476</c:v>
                </c:pt>
                <c:pt idx="27">
                  <c:v>5766.1445955182489</c:v>
                </c:pt>
                <c:pt idx="28">
                  <c:v>6145.385994744227</c:v>
                </c:pt>
                <c:pt idx="29">
                  <c:v>6223.643062821784</c:v>
                </c:pt>
                <c:pt idx="30">
                  <c:v>5947.3724316592989</c:v>
                </c:pt>
                <c:pt idx="31">
                  <c:v>7394.8955314629511</c:v>
                </c:pt>
                <c:pt idx="32">
                  <c:v>6662.6135885108088</c:v>
                </c:pt>
                <c:pt idx="33">
                  <c:v>4632.7100200248306</c:v>
                </c:pt>
                <c:pt idx="34">
                  <c:v>4721.1490255446015</c:v>
                </c:pt>
                <c:pt idx="35">
                  <c:v>5183.5742515077109</c:v>
                </c:pt>
                <c:pt idx="36">
                  <c:v>5587.886252452975</c:v>
                </c:pt>
                <c:pt idx="37">
                  <c:v>7394.6181774555462</c:v>
                </c:pt>
                <c:pt idx="38">
                  <c:v>4432.1185491939505</c:v>
                </c:pt>
                <c:pt idx="39">
                  <c:v>5923.9885533689803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09B-483D-9511-0B9ABDD2C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82984799"/>
        <c:axId val="1110534959"/>
      </c:scatterChart>
      <c:scatterChart>
        <c:scatterStyle val="lineMarker"/>
        <c:varyColors val="0"/>
        <c:ser>
          <c:idx val="2"/>
          <c:order val="2"/>
          <c:spPr>
            <a:ln w="1905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'[He_80mJ Position.xlsx]18'!$B$2051:$AO$2051</c:f>
              <c:numCache>
                <c:formatCode>General</c:formatCode>
                <c:ptCount val="40"/>
                <c:pt idx="0">
                  <c:v>693.60239830012495</c:v>
                </c:pt>
                <c:pt idx="1">
                  <c:v>11241.407228002312</c:v>
                </c:pt>
                <c:pt idx="2">
                  <c:v>9795.2585579712504</c:v>
                </c:pt>
                <c:pt idx="3">
                  <c:v>8951.6300453296171</c:v>
                </c:pt>
                <c:pt idx="4">
                  <c:v>10489.08203187773</c:v>
                </c:pt>
                <c:pt idx="5">
                  <c:v>11870.489738340899</c:v>
                </c:pt>
                <c:pt idx="6">
                  <c:v>10824.434137876997</c:v>
                </c:pt>
                <c:pt idx="7">
                  <c:v>9018.2178254990868</c:v>
                </c:pt>
                <c:pt idx="8">
                  <c:v>9693.8904417532085</c:v>
                </c:pt>
                <c:pt idx="9">
                  <c:v>9272.705992788513</c:v>
                </c:pt>
                <c:pt idx="10">
                  <c:v>10168.521842284144</c:v>
                </c:pt>
                <c:pt idx="11">
                  <c:v>6756.2037228136969</c:v>
                </c:pt>
                <c:pt idx="12">
                  <c:v>10288.088785093436</c:v>
                </c:pt>
                <c:pt idx="13">
                  <c:v>7236.2757924911521</c:v>
                </c:pt>
                <c:pt idx="14">
                  <c:v>8263.3061581793481</c:v>
                </c:pt>
                <c:pt idx="15">
                  <c:v>8106.7494341835227</c:v>
                </c:pt>
                <c:pt idx="16">
                  <c:v>8392.6840297969266</c:v>
                </c:pt>
                <c:pt idx="17">
                  <c:v>6544.7205539224879</c:v>
                </c:pt>
                <c:pt idx="18">
                  <c:v>7990.8316535220856</c:v>
                </c:pt>
                <c:pt idx="19">
                  <c:v>8523.1809917544469</c:v>
                </c:pt>
                <c:pt idx="20">
                  <c:v>7994.0755412881026</c:v>
                </c:pt>
                <c:pt idx="21">
                  <c:v>7612.6531290249086</c:v>
                </c:pt>
                <c:pt idx="22">
                  <c:v>6723.5758782373887</c:v>
                </c:pt>
                <c:pt idx="23">
                  <c:v>6885.4013549854326</c:v>
                </c:pt>
                <c:pt idx="24">
                  <c:v>9452.2866659920837</c:v>
                </c:pt>
                <c:pt idx="25">
                  <c:v>6981.4617112109017</c:v>
                </c:pt>
                <c:pt idx="26">
                  <c:v>8008.7318739133489</c:v>
                </c:pt>
                <c:pt idx="27">
                  <c:v>5423.301364013977</c:v>
                </c:pt>
                <c:pt idx="28">
                  <c:v>4598.1919645650196</c:v>
                </c:pt>
                <c:pt idx="29">
                  <c:v>6501.9969864919867</c:v>
                </c:pt>
                <c:pt idx="30">
                  <c:v>5830.0541016122588</c:v>
                </c:pt>
                <c:pt idx="31">
                  <c:v>4289.5435076945696</c:v>
                </c:pt>
                <c:pt idx="32">
                  <c:v>6146.8664495798657</c:v>
                </c:pt>
                <c:pt idx="33">
                  <c:v>4753.2461650003352</c:v>
                </c:pt>
                <c:pt idx="34">
                  <c:v>7322.4765232206591</c:v>
                </c:pt>
                <c:pt idx="35">
                  <c:v>6289.0342827069462</c:v>
                </c:pt>
                <c:pt idx="36">
                  <c:v>4921.5341682795097</c:v>
                </c:pt>
                <c:pt idx="37">
                  <c:v>4480.8726332330871</c:v>
                </c:pt>
                <c:pt idx="38">
                  <c:v>5074.2297468212655</c:v>
                </c:pt>
                <c:pt idx="39">
                  <c:v>3843.0274905861293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909B-483D-9511-0B9ABDD2C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1512751"/>
        <c:axId val="611508591"/>
      </c:scatterChart>
      <c:valAx>
        <c:axId val="1582984799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>
                    <a:solidFill>
                      <a:schemeClr val="tx1"/>
                    </a:solidFill>
                  </a:rPr>
                  <a:t>Shot nr.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0534959"/>
        <c:crosses val="autoZero"/>
        <c:crossBetween val="midCat"/>
      </c:valAx>
      <c:valAx>
        <c:axId val="1110534959"/>
        <c:scaling>
          <c:orientation val="minMax"/>
          <c:max val="12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>
                    <a:solidFill>
                      <a:schemeClr val="tx1"/>
                    </a:solidFill>
                  </a:rPr>
                  <a:t>Intensity (a.u.)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2984799"/>
        <c:crosses val="autoZero"/>
        <c:crossBetween val="midCat"/>
      </c:valAx>
      <c:valAx>
        <c:axId val="611508591"/>
        <c:scaling>
          <c:orientation val="minMax"/>
          <c:max val="18000"/>
          <c:min val="0"/>
        </c:scaling>
        <c:delete val="0"/>
        <c:axPos val="r"/>
        <c:numFmt formatCode="General" sourceLinked="1"/>
        <c:majorTickMark val="in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512751"/>
        <c:crosses val="max"/>
        <c:crossBetween val="midCat"/>
        <c:majorUnit val="3000"/>
      </c:valAx>
      <c:valAx>
        <c:axId val="611512751"/>
        <c:scaling>
          <c:orientation val="minMax"/>
        </c:scaling>
        <c:delete val="1"/>
        <c:axPos val="b"/>
        <c:majorTickMark val="out"/>
        <c:minorTickMark val="none"/>
        <c:tickLblPos val="nextTo"/>
        <c:crossAx val="61150859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96421380832108"/>
          <c:y val="6.6467628552057192E-2"/>
          <c:w val="0.70160030619081659"/>
          <c:h val="0.6578230305337156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'[He_80mJ Pressure.xlsx]100T'!$A$2078:$A$2082</c:f>
              <c:numCache>
                <c:formatCode>General</c:formatCode>
                <c:ptCount val="5"/>
                <c:pt idx="0">
                  <c:v>0.5</c:v>
                </c:pt>
                <c:pt idx="1">
                  <c:v>1</c:v>
                </c:pt>
                <c:pt idx="2">
                  <c:v>2</c:v>
                </c:pt>
                <c:pt idx="3">
                  <c:v>12</c:v>
                </c:pt>
                <c:pt idx="4">
                  <c:v>30</c:v>
                </c:pt>
              </c:numCache>
            </c:numRef>
          </c:xVal>
          <c:yVal>
            <c:numRef>
              <c:f>'[He_80mJ Pressure.xlsx]100T'!$B$2078:$B$2082</c:f>
              <c:numCache>
                <c:formatCode>General</c:formatCode>
                <c:ptCount val="5"/>
                <c:pt idx="0">
                  <c:v>4369.2951892307165</c:v>
                </c:pt>
                <c:pt idx="1">
                  <c:v>8045.7356850600645</c:v>
                </c:pt>
                <c:pt idx="2">
                  <c:v>14887.201304446542</c:v>
                </c:pt>
                <c:pt idx="3">
                  <c:v>3794.6283456939664</c:v>
                </c:pt>
                <c:pt idx="4">
                  <c:v>1339.275542867786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B9B-4A4B-8DE1-16B7380130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9591552"/>
        <c:axId val="289449856"/>
      </c:scatterChart>
      <c:valAx>
        <c:axId val="489591552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t-EE" sz="1100" b="1">
                    <a:solidFill>
                      <a:schemeClr val="tx1"/>
                    </a:solidFill>
                  </a:rPr>
                  <a:t>Pressure </a:t>
                </a:r>
                <a:r>
                  <a:rPr lang="et-EE" sz="1100" b="1" baseline="0">
                    <a:solidFill>
                      <a:schemeClr val="tx1"/>
                    </a:solidFill>
                  </a:rPr>
                  <a:t>(Torr)</a:t>
                </a:r>
                <a:endParaRPr lang="et-EE" sz="1100" b="1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9449856"/>
        <c:crosses val="autoZero"/>
        <c:crossBetween val="midCat"/>
      </c:valAx>
      <c:valAx>
        <c:axId val="289449856"/>
        <c:scaling>
          <c:orientation val="minMax"/>
          <c:max val="2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 dirty="0">
                    <a:solidFill>
                      <a:schemeClr val="tx1"/>
                    </a:solidFill>
                  </a:rPr>
                  <a:t>Average He  (</a:t>
                </a:r>
                <a:r>
                  <a:rPr lang="en-US" sz="1100" b="1" dirty="0" err="1">
                    <a:solidFill>
                      <a:schemeClr val="tx1"/>
                    </a:solidFill>
                  </a:rPr>
                  <a:t>a.u</a:t>
                </a:r>
                <a:r>
                  <a:rPr lang="en-US" sz="1100" b="1" dirty="0">
                    <a:solidFill>
                      <a:schemeClr val="tx1"/>
                    </a:solidFill>
                  </a:rPr>
                  <a:t>.)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591552"/>
        <c:crossesAt val="0.1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'18.8'!$B$2078:$B$2082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4.5</c:v>
                </c:pt>
              </c:numCache>
            </c:numRef>
          </c:xVal>
          <c:yVal>
            <c:numRef>
              <c:f>'18.8'!$C$2078:$C$2082</c:f>
              <c:numCache>
                <c:formatCode>General</c:formatCode>
                <c:ptCount val="5"/>
                <c:pt idx="0">
                  <c:v>15088.510177589331</c:v>
                </c:pt>
                <c:pt idx="1">
                  <c:v>20527.122734358993</c:v>
                </c:pt>
                <c:pt idx="2">
                  <c:v>11936.677823567687</c:v>
                </c:pt>
                <c:pt idx="3">
                  <c:v>5245.4688746733709</c:v>
                </c:pt>
                <c:pt idx="4">
                  <c:v>1446.7806846882199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613-4BD1-8568-E41172B6D1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9591552"/>
        <c:axId val="289449856"/>
      </c:scatterChart>
      <c:valAx>
        <c:axId val="489591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t-EE" sz="1100" b="1">
                    <a:solidFill>
                      <a:schemeClr val="tx1"/>
                    </a:solidFill>
                  </a:rPr>
                  <a:t>Distance from target</a:t>
                </a:r>
                <a:r>
                  <a:rPr lang="et-EE" sz="1100" b="1" baseline="0">
                    <a:solidFill>
                      <a:schemeClr val="tx1"/>
                    </a:solidFill>
                  </a:rPr>
                  <a:t> (mm)</a:t>
                </a:r>
                <a:endParaRPr lang="et-EE" sz="1100" b="1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9449856"/>
        <c:crosses val="autoZero"/>
        <c:crossBetween val="midCat"/>
      </c:valAx>
      <c:valAx>
        <c:axId val="28944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 dirty="0">
                    <a:solidFill>
                      <a:schemeClr val="tx1"/>
                    </a:solidFill>
                  </a:rPr>
                  <a:t>Average He  (</a:t>
                </a:r>
                <a:r>
                  <a:rPr lang="en-US" sz="1100" b="1" dirty="0" err="1">
                    <a:solidFill>
                      <a:schemeClr val="tx1"/>
                    </a:solidFill>
                  </a:rPr>
                  <a:t>a.u</a:t>
                </a:r>
                <a:r>
                  <a:rPr lang="en-US" sz="1100" b="1" dirty="0">
                    <a:solidFill>
                      <a:schemeClr val="tx1"/>
                    </a:solidFill>
                  </a:rPr>
                  <a:t>.)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5915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715232592405685"/>
          <c:y val="5.8108749463939506E-2"/>
          <c:w val="0.67174322458716096"/>
          <c:h val="0.70085474351663168"/>
        </c:manualLayout>
      </c:layout>
      <c:scatterChart>
        <c:scatterStyle val="lineMarker"/>
        <c:varyColors val="0"/>
        <c:ser>
          <c:idx val="0"/>
          <c:order val="0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4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'1T'!$A$450:$A$1500</c:f>
              <c:numCache>
                <c:formatCode>General</c:formatCode>
                <c:ptCount val="1051"/>
                <c:pt idx="0">
                  <c:v>578.32489999999996</c:v>
                </c:pt>
                <c:pt idx="1">
                  <c:v>578.34159999999997</c:v>
                </c:pt>
                <c:pt idx="2">
                  <c:v>578.35829999999999</c:v>
                </c:pt>
                <c:pt idx="3">
                  <c:v>578.375</c:v>
                </c:pt>
                <c:pt idx="4">
                  <c:v>578.3916999999999</c:v>
                </c:pt>
                <c:pt idx="5">
                  <c:v>578.40839999999992</c:v>
                </c:pt>
                <c:pt idx="6">
                  <c:v>578.42509999999993</c:v>
                </c:pt>
                <c:pt idx="7">
                  <c:v>578.44179999999994</c:v>
                </c:pt>
                <c:pt idx="8">
                  <c:v>578.45849999999996</c:v>
                </c:pt>
                <c:pt idx="9">
                  <c:v>578.47519999999997</c:v>
                </c:pt>
                <c:pt idx="10">
                  <c:v>578.49189999999999</c:v>
                </c:pt>
                <c:pt idx="11">
                  <c:v>578.5086</c:v>
                </c:pt>
                <c:pt idx="12">
                  <c:v>578.5252999999999</c:v>
                </c:pt>
                <c:pt idx="13">
                  <c:v>578.54199999999992</c:v>
                </c:pt>
                <c:pt idx="14">
                  <c:v>578.55869999999993</c:v>
                </c:pt>
                <c:pt idx="15">
                  <c:v>578.57539999999995</c:v>
                </c:pt>
                <c:pt idx="16">
                  <c:v>578.59209999999996</c:v>
                </c:pt>
                <c:pt idx="17">
                  <c:v>578.60879999999997</c:v>
                </c:pt>
                <c:pt idx="18">
                  <c:v>578.62549999999999</c:v>
                </c:pt>
                <c:pt idx="19">
                  <c:v>578.6422</c:v>
                </c:pt>
                <c:pt idx="20">
                  <c:v>578.6588999999999</c:v>
                </c:pt>
                <c:pt idx="21">
                  <c:v>578.67559999999992</c:v>
                </c:pt>
                <c:pt idx="22">
                  <c:v>578.69229999999993</c:v>
                </c:pt>
                <c:pt idx="23">
                  <c:v>578.70899999999995</c:v>
                </c:pt>
                <c:pt idx="24">
                  <c:v>578.72569999999996</c:v>
                </c:pt>
                <c:pt idx="25">
                  <c:v>578.74239999999998</c:v>
                </c:pt>
                <c:pt idx="26">
                  <c:v>578.75909999999999</c:v>
                </c:pt>
                <c:pt idx="27">
                  <c:v>578.77579999999989</c:v>
                </c:pt>
                <c:pt idx="28">
                  <c:v>578.7924999999999</c:v>
                </c:pt>
                <c:pt idx="29">
                  <c:v>578.80919999999992</c:v>
                </c:pt>
                <c:pt idx="30">
                  <c:v>578.82589999999993</c:v>
                </c:pt>
                <c:pt idx="31">
                  <c:v>578.84259999999995</c:v>
                </c:pt>
                <c:pt idx="32">
                  <c:v>578.85929999999996</c:v>
                </c:pt>
                <c:pt idx="33">
                  <c:v>578.87599999999998</c:v>
                </c:pt>
                <c:pt idx="34">
                  <c:v>578.89269999999999</c:v>
                </c:pt>
                <c:pt idx="35">
                  <c:v>578.90939999999989</c:v>
                </c:pt>
                <c:pt idx="36">
                  <c:v>578.92609999999991</c:v>
                </c:pt>
                <c:pt idx="37">
                  <c:v>578.94279999999992</c:v>
                </c:pt>
                <c:pt idx="38">
                  <c:v>578.95949999999993</c:v>
                </c:pt>
                <c:pt idx="39">
                  <c:v>578.97619999999995</c:v>
                </c:pt>
                <c:pt idx="40">
                  <c:v>578.99289999999996</c:v>
                </c:pt>
                <c:pt idx="41">
                  <c:v>579.00959999999998</c:v>
                </c:pt>
                <c:pt idx="42">
                  <c:v>579.02629999999999</c:v>
                </c:pt>
                <c:pt idx="43">
                  <c:v>579.04299999999989</c:v>
                </c:pt>
                <c:pt idx="44">
                  <c:v>579.05969999999991</c:v>
                </c:pt>
                <c:pt idx="45">
                  <c:v>579.07639999999992</c:v>
                </c:pt>
                <c:pt idx="46">
                  <c:v>579.09309999999994</c:v>
                </c:pt>
                <c:pt idx="47">
                  <c:v>579.10979999999995</c:v>
                </c:pt>
                <c:pt idx="48">
                  <c:v>579.12649999999996</c:v>
                </c:pt>
                <c:pt idx="49">
                  <c:v>579.14319999999998</c:v>
                </c:pt>
                <c:pt idx="50">
                  <c:v>579.15989999999999</c:v>
                </c:pt>
                <c:pt idx="51">
                  <c:v>579.17659999999989</c:v>
                </c:pt>
                <c:pt idx="52">
                  <c:v>579.19329999999991</c:v>
                </c:pt>
                <c:pt idx="53">
                  <c:v>579.20999999999992</c:v>
                </c:pt>
                <c:pt idx="54">
                  <c:v>579.22669999999994</c:v>
                </c:pt>
                <c:pt idx="55">
                  <c:v>579.24339999999995</c:v>
                </c:pt>
                <c:pt idx="56">
                  <c:v>579.26009999999997</c:v>
                </c:pt>
                <c:pt idx="57">
                  <c:v>579.27679999999998</c:v>
                </c:pt>
                <c:pt idx="58">
                  <c:v>579.29349999999999</c:v>
                </c:pt>
                <c:pt idx="59">
                  <c:v>579.3101999999999</c:v>
                </c:pt>
                <c:pt idx="60">
                  <c:v>579.32689999999991</c:v>
                </c:pt>
                <c:pt idx="61">
                  <c:v>579.34359999999992</c:v>
                </c:pt>
                <c:pt idx="62">
                  <c:v>579.36029999999994</c:v>
                </c:pt>
                <c:pt idx="63">
                  <c:v>579.37699999999995</c:v>
                </c:pt>
                <c:pt idx="64">
                  <c:v>579.39369999999997</c:v>
                </c:pt>
                <c:pt idx="65">
                  <c:v>579.41039999999998</c:v>
                </c:pt>
                <c:pt idx="66">
                  <c:v>579.4271</c:v>
                </c:pt>
                <c:pt idx="67">
                  <c:v>579.4437999999999</c:v>
                </c:pt>
                <c:pt idx="68">
                  <c:v>579.46049999999991</c:v>
                </c:pt>
                <c:pt idx="69">
                  <c:v>579.47719999999993</c:v>
                </c:pt>
                <c:pt idx="70">
                  <c:v>579.49389999999994</c:v>
                </c:pt>
                <c:pt idx="71">
                  <c:v>579.51059999999995</c:v>
                </c:pt>
                <c:pt idx="72">
                  <c:v>579.52729999999997</c:v>
                </c:pt>
                <c:pt idx="73">
                  <c:v>579.54399999999998</c:v>
                </c:pt>
                <c:pt idx="74">
                  <c:v>579.5607</c:v>
                </c:pt>
                <c:pt idx="75">
                  <c:v>579.5773999999999</c:v>
                </c:pt>
                <c:pt idx="76">
                  <c:v>579.59409999999991</c:v>
                </c:pt>
                <c:pt idx="77">
                  <c:v>579.61079999999993</c:v>
                </c:pt>
                <c:pt idx="78">
                  <c:v>579.62749999999994</c:v>
                </c:pt>
                <c:pt idx="79">
                  <c:v>579.64419999999996</c:v>
                </c:pt>
                <c:pt idx="80">
                  <c:v>579.66089999999997</c:v>
                </c:pt>
                <c:pt idx="81">
                  <c:v>579.67759999999998</c:v>
                </c:pt>
                <c:pt idx="82">
                  <c:v>579.6943</c:v>
                </c:pt>
                <c:pt idx="83">
                  <c:v>579.7109999999999</c:v>
                </c:pt>
                <c:pt idx="84">
                  <c:v>579.72769999999991</c:v>
                </c:pt>
                <c:pt idx="85">
                  <c:v>579.74439999999993</c:v>
                </c:pt>
                <c:pt idx="86">
                  <c:v>579.76109999999994</c:v>
                </c:pt>
                <c:pt idx="87">
                  <c:v>579.77779999999996</c:v>
                </c:pt>
                <c:pt idx="88">
                  <c:v>579.79449999999997</c:v>
                </c:pt>
                <c:pt idx="89">
                  <c:v>579.81119999999999</c:v>
                </c:pt>
                <c:pt idx="90">
                  <c:v>579.8279</c:v>
                </c:pt>
                <c:pt idx="91">
                  <c:v>579.8445999999999</c:v>
                </c:pt>
                <c:pt idx="92">
                  <c:v>579.86129999999991</c:v>
                </c:pt>
                <c:pt idx="93">
                  <c:v>579.87799999999993</c:v>
                </c:pt>
                <c:pt idx="94">
                  <c:v>579.89469999999994</c:v>
                </c:pt>
                <c:pt idx="95">
                  <c:v>579.91139999999996</c:v>
                </c:pt>
                <c:pt idx="96">
                  <c:v>579.92809999999997</c:v>
                </c:pt>
                <c:pt idx="97">
                  <c:v>579.94479999999999</c:v>
                </c:pt>
                <c:pt idx="98">
                  <c:v>579.9615</c:v>
                </c:pt>
                <c:pt idx="99">
                  <c:v>579.9781999999999</c:v>
                </c:pt>
                <c:pt idx="100">
                  <c:v>579.99489999999992</c:v>
                </c:pt>
                <c:pt idx="101">
                  <c:v>580.01159999999993</c:v>
                </c:pt>
                <c:pt idx="102">
                  <c:v>580.02829999999994</c:v>
                </c:pt>
                <c:pt idx="103">
                  <c:v>580.04499999999996</c:v>
                </c:pt>
                <c:pt idx="104">
                  <c:v>580.06169999999997</c:v>
                </c:pt>
                <c:pt idx="105">
                  <c:v>580.07839999999999</c:v>
                </c:pt>
                <c:pt idx="106">
                  <c:v>580.0951</c:v>
                </c:pt>
                <c:pt idx="107">
                  <c:v>580.1117999999999</c:v>
                </c:pt>
                <c:pt idx="108">
                  <c:v>580.12849999999992</c:v>
                </c:pt>
                <c:pt idx="109">
                  <c:v>580.14519999999993</c:v>
                </c:pt>
                <c:pt idx="110">
                  <c:v>580.16189999999995</c:v>
                </c:pt>
                <c:pt idx="111">
                  <c:v>580.17859999999996</c:v>
                </c:pt>
                <c:pt idx="112">
                  <c:v>580.19529999999997</c:v>
                </c:pt>
                <c:pt idx="113">
                  <c:v>580.21199999999999</c:v>
                </c:pt>
                <c:pt idx="114">
                  <c:v>580.22869999999989</c:v>
                </c:pt>
                <c:pt idx="115">
                  <c:v>580.2453999999999</c:v>
                </c:pt>
                <c:pt idx="116">
                  <c:v>580.26209999999992</c:v>
                </c:pt>
                <c:pt idx="117">
                  <c:v>580.27879999999993</c:v>
                </c:pt>
                <c:pt idx="118">
                  <c:v>580.29549999999995</c:v>
                </c:pt>
                <c:pt idx="119">
                  <c:v>580.31219999999996</c:v>
                </c:pt>
                <c:pt idx="120">
                  <c:v>580.32889999999998</c:v>
                </c:pt>
                <c:pt idx="121">
                  <c:v>580.34559999999999</c:v>
                </c:pt>
                <c:pt idx="122">
                  <c:v>580.36229999999989</c:v>
                </c:pt>
                <c:pt idx="123">
                  <c:v>580.37899999999991</c:v>
                </c:pt>
                <c:pt idx="124">
                  <c:v>580.39569999999992</c:v>
                </c:pt>
                <c:pt idx="125">
                  <c:v>580.41239999999993</c:v>
                </c:pt>
                <c:pt idx="126">
                  <c:v>580.42909999999995</c:v>
                </c:pt>
                <c:pt idx="127">
                  <c:v>580.44579999999996</c:v>
                </c:pt>
                <c:pt idx="128">
                  <c:v>580.46249999999998</c:v>
                </c:pt>
                <c:pt idx="129">
                  <c:v>580.47919999999999</c:v>
                </c:pt>
                <c:pt idx="130">
                  <c:v>580.49589999999989</c:v>
                </c:pt>
                <c:pt idx="131">
                  <c:v>580.51259999999991</c:v>
                </c:pt>
                <c:pt idx="132">
                  <c:v>580.52929999999992</c:v>
                </c:pt>
                <c:pt idx="133">
                  <c:v>580.54599999999994</c:v>
                </c:pt>
                <c:pt idx="134">
                  <c:v>580.56269999999995</c:v>
                </c:pt>
                <c:pt idx="135">
                  <c:v>580.57939999999996</c:v>
                </c:pt>
                <c:pt idx="136">
                  <c:v>580.59609999999998</c:v>
                </c:pt>
                <c:pt idx="137">
                  <c:v>580.61279999999999</c:v>
                </c:pt>
                <c:pt idx="138">
                  <c:v>580.62949999999989</c:v>
                </c:pt>
                <c:pt idx="139">
                  <c:v>580.64619999999991</c:v>
                </c:pt>
                <c:pt idx="140">
                  <c:v>580.66289999999992</c:v>
                </c:pt>
                <c:pt idx="141">
                  <c:v>580.67959999999994</c:v>
                </c:pt>
                <c:pt idx="142">
                  <c:v>580.69629999999995</c:v>
                </c:pt>
                <c:pt idx="143">
                  <c:v>580.71299999999997</c:v>
                </c:pt>
                <c:pt idx="144">
                  <c:v>580.72969999999998</c:v>
                </c:pt>
                <c:pt idx="145">
                  <c:v>580.74639999999999</c:v>
                </c:pt>
                <c:pt idx="146">
                  <c:v>580.76309999999989</c:v>
                </c:pt>
                <c:pt idx="147">
                  <c:v>580.77979999999991</c:v>
                </c:pt>
                <c:pt idx="148">
                  <c:v>580.79649999999992</c:v>
                </c:pt>
                <c:pt idx="149">
                  <c:v>580.81319999999994</c:v>
                </c:pt>
                <c:pt idx="150">
                  <c:v>580.82989999999995</c:v>
                </c:pt>
                <c:pt idx="151">
                  <c:v>580.84659999999997</c:v>
                </c:pt>
                <c:pt idx="152">
                  <c:v>580.86329999999998</c:v>
                </c:pt>
                <c:pt idx="153">
                  <c:v>580.88</c:v>
                </c:pt>
                <c:pt idx="154">
                  <c:v>580.8966999999999</c:v>
                </c:pt>
                <c:pt idx="155">
                  <c:v>580.91339999999991</c:v>
                </c:pt>
                <c:pt idx="156">
                  <c:v>580.93009999999992</c:v>
                </c:pt>
                <c:pt idx="157">
                  <c:v>580.94679999999994</c:v>
                </c:pt>
                <c:pt idx="158">
                  <c:v>580.96349999999995</c:v>
                </c:pt>
                <c:pt idx="159">
                  <c:v>580.98019999999997</c:v>
                </c:pt>
                <c:pt idx="160">
                  <c:v>580.99689999999998</c:v>
                </c:pt>
                <c:pt idx="161">
                  <c:v>581.0136</c:v>
                </c:pt>
                <c:pt idx="162">
                  <c:v>581.0302999999999</c:v>
                </c:pt>
                <c:pt idx="163">
                  <c:v>581.04699999999991</c:v>
                </c:pt>
                <c:pt idx="164">
                  <c:v>581.06369999999993</c:v>
                </c:pt>
                <c:pt idx="165">
                  <c:v>581.08039999999994</c:v>
                </c:pt>
                <c:pt idx="166">
                  <c:v>581.09709999999995</c:v>
                </c:pt>
                <c:pt idx="167">
                  <c:v>581.11379999999997</c:v>
                </c:pt>
                <c:pt idx="168">
                  <c:v>581.13049999999998</c:v>
                </c:pt>
                <c:pt idx="169">
                  <c:v>581.1472</c:v>
                </c:pt>
                <c:pt idx="170">
                  <c:v>581.1638999999999</c:v>
                </c:pt>
                <c:pt idx="171">
                  <c:v>581.18059999999991</c:v>
                </c:pt>
                <c:pt idx="172">
                  <c:v>581.19729999999993</c:v>
                </c:pt>
                <c:pt idx="173">
                  <c:v>581.21399999999994</c:v>
                </c:pt>
                <c:pt idx="174">
                  <c:v>581.23069999999996</c:v>
                </c:pt>
                <c:pt idx="175">
                  <c:v>581.24739999999997</c:v>
                </c:pt>
                <c:pt idx="176">
                  <c:v>581.26409999999998</c:v>
                </c:pt>
                <c:pt idx="177">
                  <c:v>581.2808</c:v>
                </c:pt>
                <c:pt idx="178">
                  <c:v>581.2974999999999</c:v>
                </c:pt>
                <c:pt idx="179">
                  <c:v>581.31419999999991</c:v>
                </c:pt>
                <c:pt idx="180">
                  <c:v>581.33089999999993</c:v>
                </c:pt>
                <c:pt idx="181">
                  <c:v>581.34759999999994</c:v>
                </c:pt>
                <c:pt idx="182">
                  <c:v>581.36429999999996</c:v>
                </c:pt>
                <c:pt idx="183">
                  <c:v>581.38099999999997</c:v>
                </c:pt>
                <c:pt idx="184">
                  <c:v>581.39769999999999</c:v>
                </c:pt>
                <c:pt idx="185">
                  <c:v>581.4144</c:v>
                </c:pt>
                <c:pt idx="186">
                  <c:v>581.4310999999999</c:v>
                </c:pt>
                <c:pt idx="187">
                  <c:v>581.44779999999992</c:v>
                </c:pt>
                <c:pt idx="188">
                  <c:v>581.46449999999993</c:v>
                </c:pt>
                <c:pt idx="189">
                  <c:v>581.48119999999994</c:v>
                </c:pt>
                <c:pt idx="190">
                  <c:v>581.49789999999996</c:v>
                </c:pt>
                <c:pt idx="191">
                  <c:v>581.51459999999997</c:v>
                </c:pt>
                <c:pt idx="192">
                  <c:v>581.53129999999999</c:v>
                </c:pt>
                <c:pt idx="193">
                  <c:v>581.548</c:v>
                </c:pt>
                <c:pt idx="194">
                  <c:v>581.5646999999999</c:v>
                </c:pt>
                <c:pt idx="195">
                  <c:v>581.58139999999992</c:v>
                </c:pt>
                <c:pt idx="196">
                  <c:v>581.59809999999993</c:v>
                </c:pt>
                <c:pt idx="197">
                  <c:v>581.61479999999995</c:v>
                </c:pt>
                <c:pt idx="198">
                  <c:v>581.63149999999996</c:v>
                </c:pt>
                <c:pt idx="199">
                  <c:v>581.64819999999997</c:v>
                </c:pt>
                <c:pt idx="200">
                  <c:v>581.66489999999999</c:v>
                </c:pt>
                <c:pt idx="201">
                  <c:v>581.68159999999989</c:v>
                </c:pt>
                <c:pt idx="202">
                  <c:v>581.6982999999999</c:v>
                </c:pt>
                <c:pt idx="203">
                  <c:v>581.71499999999992</c:v>
                </c:pt>
                <c:pt idx="204">
                  <c:v>581.73169999999993</c:v>
                </c:pt>
                <c:pt idx="205">
                  <c:v>581.74839999999995</c:v>
                </c:pt>
                <c:pt idx="206">
                  <c:v>581.76509999999996</c:v>
                </c:pt>
                <c:pt idx="207">
                  <c:v>581.78179999999998</c:v>
                </c:pt>
                <c:pt idx="208">
                  <c:v>581.79849999999999</c:v>
                </c:pt>
                <c:pt idx="209">
                  <c:v>581.81519999999989</c:v>
                </c:pt>
                <c:pt idx="210">
                  <c:v>581.83189999999991</c:v>
                </c:pt>
                <c:pt idx="211">
                  <c:v>581.84859999999992</c:v>
                </c:pt>
                <c:pt idx="212">
                  <c:v>581.86529999999993</c:v>
                </c:pt>
                <c:pt idx="213">
                  <c:v>581.88199999999995</c:v>
                </c:pt>
                <c:pt idx="214">
                  <c:v>581.89869999999996</c:v>
                </c:pt>
                <c:pt idx="215">
                  <c:v>581.91539999999998</c:v>
                </c:pt>
                <c:pt idx="216">
                  <c:v>581.93209999999999</c:v>
                </c:pt>
                <c:pt idx="217">
                  <c:v>581.94879999999989</c:v>
                </c:pt>
                <c:pt idx="218">
                  <c:v>581.96549999999991</c:v>
                </c:pt>
                <c:pt idx="219">
                  <c:v>581.98219999999992</c:v>
                </c:pt>
                <c:pt idx="220">
                  <c:v>581.99889999999994</c:v>
                </c:pt>
                <c:pt idx="221">
                  <c:v>582.01559999999995</c:v>
                </c:pt>
                <c:pt idx="222">
                  <c:v>582.03229999999996</c:v>
                </c:pt>
                <c:pt idx="223">
                  <c:v>582.04899999999998</c:v>
                </c:pt>
                <c:pt idx="224">
                  <c:v>582.06569999999999</c:v>
                </c:pt>
                <c:pt idx="225">
                  <c:v>582.08239999999989</c:v>
                </c:pt>
                <c:pt idx="226">
                  <c:v>582.09909999999991</c:v>
                </c:pt>
                <c:pt idx="227">
                  <c:v>582.11579999999992</c:v>
                </c:pt>
                <c:pt idx="228">
                  <c:v>582.13249999999994</c:v>
                </c:pt>
                <c:pt idx="229">
                  <c:v>582.14919999999995</c:v>
                </c:pt>
                <c:pt idx="230">
                  <c:v>582.16589999999997</c:v>
                </c:pt>
                <c:pt idx="231">
                  <c:v>582.18259999999998</c:v>
                </c:pt>
                <c:pt idx="232">
                  <c:v>582.19929999999999</c:v>
                </c:pt>
                <c:pt idx="233">
                  <c:v>582.21599999999989</c:v>
                </c:pt>
                <c:pt idx="234">
                  <c:v>582.23269999999991</c:v>
                </c:pt>
                <c:pt idx="235">
                  <c:v>582.24939999999992</c:v>
                </c:pt>
                <c:pt idx="236">
                  <c:v>582.26609999999994</c:v>
                </c:pt>
                <c:pt idx="237">
                  <c:v>582.28279999999995</c:v>
                </c:pt>
                <c:pt idx="238">
                  <c:v>582.29949999999997</c:v>
                </c:pt>
                <c:pt idx="239">
                  <c:v>582.31619999999998</c:v>
                </c:pt>
                <c:pt idx="240">
                  <c:v>582.3329</c:v>
                </c:pt>
                <c:pt idx="241">
                  <c:v>582.3495999999999</c:v>
                </c:pt>
                <c:pt idx="242">
                  <c:v>582.36629999999991</c:v>
                </c:pt>
                <c:pt idx="243">
                  <c:v>582.38299999999992</c:v>
                </c:pt>
                <c:pt idx="244">
                  <c:v>582.39969999999994</c:v>
                </c:pt>
                <c:pt idx="245">
                  <c:v>582.41639999999995</c:v>
                </c:pt>
                <c:pt idx="246">
                  <c:v>582.43309999999997</c:v>
                </c:pt>
                <c:pt idx="247">
                  <c:v>582.44979999999998</c:v>
                </c:pt>
                <c:pt idx="248">
                  <c:v>582.4665</c:v>
                </c:pt>
                <c:pt idx="249">
                  <c:v>582.4831999999999</c:v>
                </c:pt>
                <c:pt idx="250">
                  <c:v>582.49989999999991</c:v>
                </c:pt>
                <c:pt idx="251">
                  <c:v>582.51659999999993</c:v>
                </c:pt>
                <c:pt idx="252">
                  <c:v>582.53329999999994</c:v>
                </c:pt>
                <c:pt idx="253">
                  <c:v>582.54999999999995</c:v>
                </c:pt>
                <c:pt idx="254">
                  <c:v>582.56669999999997</c:v>
                </c:pt>
                <c:pt idx="255">
                  <c:v>582.58339999999998</c:v>
                </c:pt>
                <c:pt idx="256">
                  <c:v>582.6001</c:v>
                </c:pt>
                <c:pt idx="257">
                  <c:v>582.6167999999999</c:v>
                </c:pt>
                <c:pt idx="258">
                  <c:v>582.63349999999991</c:v>
                </c:pt>
                <c:pt idx="259">
                  <c:v>582.65019999999993</c:v>
                </c:pt>
                <c:pt idx="260">
                  <c:v>582.66689999999994</c:v>
                </c:pt>
                <c:pt idx="261">
                  <c:v>582.68359999999996</c:v>
                </c:pt>
                <c:pt idx="262">
                  <c:v>582.70029999999997</c:v>
                </c:pt>
                <c:pt idx="263">
                  <c:v>582.71699999999998</c:v>
                </c:pt>
                <c:pt idx="264">
                  <c:v>582.7337</c:v>
                </c:pt>
                <c:pt idx="265">
                  <c:v>582.7503999999999</c:v>
                </c:pt>
                <c:pt idx="266">
                  <c:v>582.76709999999991</c:v>
                </c:pt>
                <c:pt idx="267">
                  <c:v>582.78379999999993</c:v>
                </c:pt>
                <c:pt idx="268">
                  <c:v>582.80049999999994</c:v>
                </c:pt>
                <c:pt idx="269">
                  <c:v>582.81719999999996</c:v>
                </c:pt>
                <c:pt idx="270">
                  <c:v>582.83389999999997</c:v>
                </c:pt>
                <c:pt idx="271">
                  <c:v>582.85059999999999</c:v>
                </c:pt>
                <c:pt idx="272">
                  <c:v>582.8673</c:v>
                </c:pt>
                <c:pt idx="273">
                  <c:v>582.8839999999999</c:v>
                </c:pt>
                <c:pt idx="274">
                  <c:v>582.90069999999992</c:v>
                </c:pt>
                <c:pt idx="275">
                  <c:v>582.91739999999993</c:v>
                </c:pt>
                <c:pt idx="276">
                  <c:v>582.93409999999994</c:v>
                </c:pt>
                <c:pt idx="277">
                  <c:v>582.95079999999996</c:v>
                </c:pt>
                <c:pt idx="278">
                  <c:v>582.96749999999997</c:v>
                </c:pt>
                <c:pt idx="279">
                  <c:v>582.98419999999999</c:v>
                </c:pt>
                <c:pt idx="280">
                  <c:v>583.0009</c:v>
                </c:pt>
                <c:pt idx="281">
                  <c:v>583.0175999999999</c:v>
                </c:pt>
                <c:pt idx="282">
                  <c:v>583.03429999999992</c:v>
                </c:pt>
                <c:pt idx="283">
                  <c:v>583.05099999999993</c:v>
                </c:pt>
                <c:pt idx="284">
                  <c:v>583.06769999999995</c:v>
                </c:pt>
                <c:pt idx="285">
                  <c:v>583.08439999999996</c:v>
                </c:pt>
                <c:pt idx="286">
                  <c:v>583.10109999999997</c:v>
                </c:pt>
                <c:pt idx="287">
                  <c:v>583.11779999999999</c:v>
                </c:pt>
                <c:pt idx="288">
                  <c:v>583.13449999999989</c:v>
                </c:pt>
                <c:pt idx="289">
                  <c:v>583.1511999999999</c:v>
                </c:pt>
                <c:pt idx="290">
                  <c:v>583.16789999999992</c:v>
                </c:pt>
                <c:pt idx="291">
                  <c:v>583.18459999999993</c:v>
                </c:pt>
                <c:pt idx="292">
                  <c:v>583.20129999999995</c:v>
                </c:pt>
                <c:pt idx="293">
                  <c:v>583.21799999999996</c:v>
                </c:pt>
                <c:pt idx="294">
                  <c:v>583.23469999999998</c:v>
                </c:pt>
                <c:pt idx="295">
                  <c:v>583.25139999999999</c:v>
                </c:pt>
                <c:pt idx="296">
                  <c:v>583.26809999999989</c:v>
                </c:pt>
                <c:pt idx="297">
                  <c:v>583.2847999999999</c:v>
                </c:pt>
                <c:pt idx="298">
                  <c:v>583.30149999999992</c:v>
                </c:pt>
                <c:pt idx="299">
                  <c:v>583.31819999999993</c:v>
                </c:pt>
                <c:pt idx="300">
                  <c:v>583.33489999999995</c:v>
                </c:pt>
                <c:pt idx="301">
                  <c:v>583.35159999999996</c:v>
                </c:pt>
                <c:pt idx="302">
                  <c:v>583.36829999999998</c:v>
                </c:pt>
                <c:pt idx="303">
                  <c:v>583.38499999999999</c:v>
                </c:pt>
                <c:pt idx="304">
                  <c:v>583.40169999999989</c:v>
                </c:pt>
                <c:pt idx="305">
                  <c:v>583.41839999999991</c:v>
                </c:pt>
                <c:pt idx="306">
                  <c:v>583.43509999999992</c:v>
                </c:pt>
                <c:pt idx="307">
                  <c:v>583.45179999999993</c:v>
                </c:pt>
                <c:pt idx="308">
                  <c:v>583.46849999999995</c:v>
                </c:pt>
                <c:pt idx="309">
                  <c:v>583.48519999999996</c:v>
                </c:pt>
                <c:pt idx="310">
                  <c:v>583.50189999999998</c:v>
                </c:pt>
                <c:pt idx="311">
                  <c:v>583.51859999999999</c:v>
                </c:pt>
                <c:pt idx="312">
                  <c:v>583.53529999999989</c:v>
                </c:pt>
                <c:pt idx="313">
                  <c:v>583.55199999999991</c:v>
                </c:pt>
                <c:pt idx="314">
                  <c:v>583.56869999999992</c:v>
                </c:pt>
                <c:pt idx="315">
                  <c:v>583.58539999999994</c:v>
                </c:pt>
                <c:pt idx="316">
                  <c:v>583.60209999999995</c:v>
                </c:pt>
                <c:pt idx="317">
                  <c:v>583.61879999999996</c:v>
                </c:pt>
                <c:pt idx="318">
                  <c:v>583.63549999999998</c:v>
                </c:pt>
                <c:pt idx="319">
                  <c:v>583.65219999999999</c:v>
                </c:pt>
                <c:pt idx="320">
                  <c:v>583.66889999999989</c:v>
                </c:pt>
                <c:pt idx="321">
                  <c:v>583.68559999999991</c:v>
                </c:pt>
                <c:pt idx="322">
                  <c:v>583.70229999999992</c:v>
                </c:pt>
                <c:pt idx="323">
                  <c:v>583.71899999999994</c:v>
                </c:pt>
                <c:pt idx="324">
                  <c:v>583.73569999999995</c:v>
                </c:pt>
                <c:pt idx="325">
                  <c:v>583.75239999999997</c:v>
                </c:pt>
                <c:pt idx="326">
                  <c:v>583.76909999999998</c:v>
                </c:pt>
                <c:pt idx="327">
                  <c:v>583.78579999999999</c:v>
                </c:pt>
                <c:pt idx="328">
                  <c:v>583.8024999999999</c:v>
                </c:pt>
                <c:pt idx="329">
                  <c:v>583.81919999999991</c:v>
                </c:pt>
                <c:pt idx="330">
                  <c:v>583.83589999999992</c:v>
                </c:pt>
                <c:pt idx="331">
                  <c:v>583.85259999999994</c:v>
                </c:pt>
                <c:pt idx="332">
                  <c:v>583.86929999999995</c:v>
                </c:pt>
                <c:pt idx="333">
                  <c:v>583.88599999999997</c:v>
                </c:pt>
                <c:pt idx="334">
                  <c:v>583.90269999999998</c:v>
                </c:pt>
                <c:pt idx="335">
                  <c:v>583.9194</c:v>
                </c:pt>
                <c:pt idx="336">
                  <c:v>583.9360999999999</c:v>
                </c:pt>
                <c:pt idx="337">
                  <c:v>583.95279999999991</c:v>
                </c:pt>
                <c:pt idx="338">
                  <c:v>583.96949999999993</c:v>
                </c:pt>
                <c:pt idx="339">
                  <c:v>583.98619999999994</c:v>
                </c:pt>
                <c:pt idx="340">
                  <c:v>584.00289999999995</c:v>
                </c:pt>
                <c:pt idx="341">
                  <c:v>584.01959999999997</c:v>
                </c:pt>
                <c:pt idx="342">
                  <c:v>584.03629999999998</c:v>
                </c:pt>
                <c:pt idx="343">
                  <c:v>584.053</c:v>
                </c:pt>
                <c:pt idx="344">
                  <c:v>584.0696999999999</c:v>
                </c:pt>
                <c:pt idx="345">
                  <c:v>584.08639999999991</c:v>
                </c:pt>
                <c:pt idx="346">
                  <c:v>584.10309999999993</c:v>
                </c:pt>
                <c:pt idx="347">
                  <c:v>584.11979999999994</c:v>
                </c:pt>
                <c:pt idx="348">
                  <c:v>584.13649999999996</c:v>
                </c:pt>
                <c:pt idx="349">
                  <c:v>584.15319999999997</c:v>
                </c:pt>
                <c:pt idx="350">
                  <c:v>584.16989999999998</c:v>
                </c:pt>
                <c:pt idx="351">
                  <c:v>584.1866</c:v>
                </c:pt>
                <c:pt idx="352">
                  <c:v>584.2032999999999</c:v>
                </c:pt>
                <c:pt idx="353">
                  <c:v>584.21999999999991</c:v>
                </c:pt>
                <c:pt idx="354">
                  <c:v>584.23669999999993</c:v>
                </c:pt>
                <c:pt idx="355">
                  <c:v>584.25339999999994</c:v>
                </c:pt>
                <c:pt idx="356">
                  <c:v>584.27009999999996</c:v>
                </c:pt>
                <c:pt idx="357">
                  <c:v>584.28679999999997</c:v>
                </c:pt>
                <c:pt idx="358">
                  <c:v>584.30349999999999</c:v>
                </c:pt>
                <c:pt idx="359">
                  <c:v>584.3202</c:v>
                </c:pt>
                <c:pt idx="360">
                  <c:v>584.3368999999999</c:v>
                </c:pt>
                <c:pt idx="361">
                  <c:v>584.35359999999991</c:v>
                </c:pt>
                <c:pt idx="362">
                  <c:v>584.37029999999993</c:v>
                </c:pt>
                <c:pt idx="363">
                  <c:v>584.38699999999994</c:v>
                </c:pt>
                <c:pt idx="364">
                  <c:v>584.40369999999996</c:v>
                </c:pt>
                <c:pt idx="365">
                  <c:v>584.42039999999997</c:v>
                </c:pt>
                <c:pt idx="366">
                  <c:v>584.43709999999999</c:v>
                </c:pt>
                <c:pt idx="367">
                  <c:v>584.4538</c:v>
                </c:pt>
                <c:pt idx="368">
                  <c:v>584.4704999999999</c:v>
                </c:pt>
                <c:pt idx="369">
                  <c:v>584.48719999999992</c:v>
                </c:pt>
                <c:pt idx="370">
                  <c:v>584.50389999999993</c:v>
                </c:pt>
                <c:pt idx="371">
                  <c:v>584.52059999999994</c:v>
                </c:pt>
                <c:pt idx="372">
                  <c:v>584.53729999999996</c:v>
                </c:pt>
                <c:pt idx="373">
                  <c:v>584.55399999999997</c:v>
                </c:pt>
                <c:pt idx="374">
                  <c:v>584.57069999999999</c:v>
                </c:pt>
                <c:pt idx="375">
                  <c:v>584.58739999999989</c:v>
                </c:pt>
                <c:pt idx="376">
                  <c:v>584.6040999999999</c:v>
                </c:pt>
                <c:pt idx="377">
                  <c:v>584.62079999999992</c:v>
                </c:pt>
                <c:pt idx="378">
                  <c:v>584.63749999999993</c:v>
                </c:pt>
                <c:pt idx="379">
                  <c:v>584.65419999999995</c:v>
                </c:pt>
                <c:pt idx="380">
                  <c:v>584.67089999999996</c:v>
                </c:pt>
                <c:pt idx="381">
                  <c:v>584.68759999999997</c:v>
                </c:pt>
                <c:pt idx="382">
                  <c:v>584.70429999999999</c:v>
                </c:pt>
                <c:pt idx="383">
                  <c:v>584.72099999999989</c:v>
                </c:pt>
                <c:pt idx="384">
                  <c:v>584.7376999999999</c:v>
                </c:pt>
                <c:pt idx="385">
                  <c:v>584.75439999999992</c:v>
                </c:pt>
                <c:pt idx="386">
                  <c:v>584.77109999999993</c:v>
                </c:pt>
                <c:pt idx="387">
                  <c:v>584.78779999999995</c:v>
                </c:pt>
                <c:pt idx="388">
                  <c:v>584.80449999999996</c:v>
                </c:pt>
                <c:pt idx="389">
                  <c:v>584.82119999999998</c:v>
                </c:pt>
                <c:pt idx="390">
                  <c:v>584.83789999999999</c:v>
                </c:pt>
                <c:pt idx="391">
                  <c:v>584.85459999999989</c:v>
                </c:pt>
                <c:pt idx="392">
                  <c:v>584.87129999999991</c:v>
                </c:pt>
                <c:pt idx="393">
                  <c:v>584.88799999999992</c:v>
                </c:pt>
                <c:pt idx="394">
                  <c:v>584.90469999999993</c:v>
                </c:pt>
                <c:pt idx="395">
                  <c:v>584.92139999999995</c:v>
                </c:pt>
                <c:pt idx="396">
                  <c:v>584.93809999999996</c:v>
                </c:pt>
                <c:pt idx="397">
                  <c:v>584.95479999999998</c:v>
                </c:pt>
                <c:pt idx="398">
                  <c:v>584.97149999999999</c:v>
                </c:pt>
                <c:pt idx="399">
                  <c:v>584.98819999999989</c:v>
                </c:pt>
                <c:pt idx="400">
                  <c:v>585.00489999999991</c:v>
                </c:pt>
                <c:pt idx="401">
                  <c:v>585.02159999999992</c:v>
                </c:pt>
                <c:pt idx="402">
                  <c:v>585.03829999999994</c:v>
                </c:pt>
                <c:pt idx="403">
                  <c:v>585.05499999999995</c:v>
                </c:pt>
                <c:pt idx="404">
                  <c:v>585.07169999999996</c:v>
                </c:pt>
                <c:pt idx="405">
                  <c:v>585.08839999999998</c:v>
                </c:pt>
                <c:pt idx="406">
                  <c:v>585.10509999999999</c:v>
                </c:pt>
                <c:pt idx="407">
                  <c:v>585.12179999999989</c:v>
                </c:pt>
                <c:pt idx="408">
                  <c:v>585.13849999999991</c:v>
                </c:pt>
                <c:pt idx="409">
                  <c:v>585.15519999999992</c:v>
                </c:pt>
                <c:pt idx="410">
                  <c:v>585.17189999999994</c:v>
                </c:pt>
                <c:pt idx="411">
                  <c:v>585.18859999999995</c:v>
                </c:pt>
                <c:pt idx="412">
                  <c:v>585.20529999999997</c:v>
                </c:pt>
                <c:pt idx="413">
                  <c:v>585.22199999999998</c:v>
                </c:pt>
                <c:pt idx="414">
                  <c:v>585.23869999999999</c:v>
                </c:pt>
                <c:pt idx="415">
                  <c:v>585.2553999999999</c:v>
                </c:pt>
                <c:pt idx="416">
                  <c:v>585.27209999999991</c:v>
                </c:pt>
                <c:pt idx="417">
                  <c:v>585.28879999999992</c:v>
                </c:pt>
                <c:pt idx="418">
                  <c:v>585.30549999999994</c:v>
                </c:pt>
                <c:pt idx="419">
                  <c:v>585.32219999999995</c:v>
                </c:pt>
                <c:pt idx="420">
                  <c:v>585.33889999999997</c:v>
                </c:pt>
                <c:pt idx="421">
                  <c:v>585.35559999999998</c:v>
                </c:pt>
                <c:pt idx="422">
                  <c:v>585.3723</c:v>
                </c:pt>
                <c:pt idx="423">
                  <c:v>585.3889999999999</c:v>
                </c:pt>
                <c:pt idx="424">
                  <c:v>585.40569999999991</c:v>
                </c:pt>
                <c:pt idx="425">
                  <c:v>585.42239999999993</c:v>
                </c:pt>
                <c:pt idx="426">
                  <c:v>585.43909999999994</c:v>
                </c:pt>
                <c:pt idx="427">
                  <c:v>585.45579999999995</c:v>
                </c:pt>
                <c:pt idx="428">
                  <c:v>585.47249999999997</c:v>
                </c:pt>
                <c:pt idx="429">
                  <c:v>585.48919999999998</c:v>
                </c:pt>
                <c:pt idx="430">
                  <c:v>585.5059</c:v>
                </c:pt>
                <c:pt idx="431">
                  <c:v>585.5225999999999</c:v>
                </c:pt>
                <c:pt idx="432">
                  <c:v>585.53929999999991</c:v>
                </c:pt>
                <c:pt idx="433">
                  <c:v>585.55599999999993</c:v>
                </c:pt>
                <c:pt idx="434">
                  <c:v>585.57269999999994</c:v>
                </c:pt>
                <c:pt idx="435">
                  <c:v>585.58939999999996</c:v>
                </c:pt>
                <c:pt idx="436">
                  <c:v>585.60609999999997</c:v>
                </c:pt>
                <c:pt idx="437">
                  <c:v>585.62279999999998</c:v>
                </c:pt>
                <c:pt idx="438">
                  <c:v>585.6395</c:v>
                </c:pt>
                <c:pt idx="439">
                  <c:v>585.6561999999999</c:v>
                </c:pt>
                <c:pt idx="440">
                  <c:v>585.67289999999991</c:v>
                </c:pt>
                <c:pt idx="441">
                  <c:v>585.68959999999993</c:v>
                </c:pt>
                <c:pt idx="442">
                  <c:v>585.70629999999994</c:v>
                </c:pt>
                <c:pt idx="443">
                  <c:v>585.72299999999996</c:v>
                </c:pt>
                <c:pt idx="444">
                  <c:v>585.73969999999997</c:v>
                </c:pt>
                <c:pt idx="445">
                  <c:v>585.75639999999999</c:v>
                </c:pt>
                <c:pt idx="446">
                  <c:v>585.7731</c:v>
                </c:pt>
                <c:pt idx="447">
                  <c:v>585.7897999999999</c:v>
                </c:pt>
                <c:pt idx="448">
                  <c:v>585.80649999999991</c:v>
                </c:pt>
                <c:pt idx="449">
                  <c:v>585.82319999999993</c:v>
                </c:pt>
                <c:pt idx="450">
                  <c:v>585.83989999999994</c:v>
                </c:pt>
                <c:pt idx="451">
                  <c:v>585.85659999999996</c:v>
                </c:pt>
                <c:pt idx="452">
                  <c:v>585.87329999999997</c:v>
                </c:pt>
                <c:pt idx="453">
                  <c:v>585.89</c:v>
                </c:pt>
                <c:pt idx="454">
                  <c:v>585.9067</c:v>
                </c:pt>
                <c:pt idx="455">
                  <c:v>585.9233999999999</c:v>
                </c:pt>
                <c:pt idx="456">
                  <c:v>585.94009999999992</c:v>
                </c:pt>
                <c:pt idx="457">
                  <c:v>585.95679999999993</c:v>
                </c:pt>
                <c:pt idx="458">
                  <c:v>585.97349999999994</c:v>
                </c:pt>
                <c:pt idx="459">
                  <c:v>585.99019999999996</c:v>
                </c:pt>
                <c:pt idx="460">
                  <c:v>586.00689999999997</c:v>
                </c:pt>
                <c:pt idx="461">
                  <c:v>586.02359999999999</c:v>
                </c:pt>
                <c:pt idx="462">
                  <c:v>586.0403</c:v>
                </c:pt>
                <c:pt idx="463">
                  <c:v>586.0569999999999</c:v>
                </c:pt>
                <c:pt idx="464">
                  <c:v>586.07369999999992</c:v>
                </c:pt>
                <c:pt idx="465">
                  <c:v>586.09039999999993</c:v>
                </c:pt>
                <c:pt idx="466">
                  <c:v>586.10709999999995</c:v>
                </c:pt>
                <c:pt idx="467">
                  <c:v>586.12379999999996</c:v>
                </c:pt>
                <c:pt idx="468">
                  <c:v>586.14049999999997</c:v>
                </c:pt>
                <c:pt idx="469">
                  <c:v>586.15719999999999</c:v>
                </c:pt>
                <c:pt idx="470">
                  <c:v>586.17389999999989</c:v>
                </c:pt>
                <c:pt idx="471">
                  <c:v>586.1905999999999</c:v>
                </c:pt>
                <c:pt idx="472">
                  <c:v>586.20729999999992</c:v>
                </c:pt>
                <c:pt idx="473">
                  <c:v>586.22399999999993</c:v>
                </c:pt>
                <c:pt idx="474">
                  <c:v>586.24069999999995</c:v>
                </c:pt>
                <c:pt idx="475">
                  <c:v>586.25739999999996</c:v>
                </c:pt>
                <c:pt idx="476">
                  <c:v>586.27409999999998</c:v>
                </c:pt>
                <c:pt idx="477">
                  <c:v>586.29079999999999</c:v>
                </c:pt>
                <c:pt idx="478">
                  <c:v>586.30749999999989</c:v>
                </c:pt>
                <c:pt idx="479">
                  <c:v>586.32419999999991</c:v>
                </c:pt>
                <c:pt idx="480">
                  <c:v>586.34089999999992</c:v>
                </c:pt>
                <c:pt idx="481">
                  <c:v>586.35759999999993</c:v>
                </c:pt>
                <c:pt idx="482">
                  <c:v>586.37429999999995</c:v>
                </c:pt>
                <c:pt idx="483">
                  <c:v>586.39099999999996</c:v>
                </c:pt>
                <c:pt idx="484">
                  <c:v>586.40769999999998</c:v>
                </c:pt>
                <c:pt idx="485">
                  <c:v>586.42439999999999</c:v>
                </c:pt>
                <c:pt idx="486">
                  <c:v>586.44109999999989</c:v>
                </c:pt>
                <c:pt idx="487">
                  <c:v>586.45779999999991</c:v>
                </c:pt>
                <c:pt idx="488">
                  <c:v>586.47449999999992</c:v>
                </c:pt>
                <c:pt idx="489">
                  <c:v>586.49119999999994</c:v>
                </c:pt>
                <c:pt idx="490">
                  <c:v>586.50789999999995</c:v>
                </c:pt>
                <c:pt idx="491">
                  <c:v>586.52459999999996</c:v>
                </c:pt>
                <c:pt idx="492">
                  <c:v>586.54129999999998</c:v>
                </c:pt>
                <c:pt idx="493">
                  <c:v>586.55799999999999</c:v>
                </c:pt>
                <c:pt idx="494">
                  <c:v>586.57469999999989</c:v>
                </c:pt>
                <c:pt idx="495">
                  <c:v>586.59139999999991</c:v>
                </c:pt>
                <c:pt idx="496">
                  <c:v>586.60809999999992</c:v>
                </c:pt>
                <c:pt idx="497">
                  <c:v>586.62479999999994</c:v>
                </c:pt>
                <c:pt idx="498">
                  <c:v>586.64149999999995</c:v>
                </c:pt>
                <c:pt idx="499">
                  <c:v>586.65819999999997</c:v>
                </c:pt>
                <c:pt idx="500">
                  <c:v>586.67489999999998</c:v>
                </c:pt>
                <c:pt idx="501">
                  <c:v>586.69159999999999</c:v>
                </c:pt>
                <c:pt idx="502">
                  <c:v>586.70829999999989</c:v>
                </c:pt>
                <c:pt idx="503">
                  <c:v>586.72499999999991</c:v>
                </c:pt>
                <c:pt idx="504">
                  <c:v>586.74169999999992</c:v>
                </c:pt>
                <c:pt idx="505">
                  <c:v>586.75839999999994</c:v>
                </c:pt>
                <c:pt idx="506">
                  <c:v>586.77509999999995</c:v>
                </c:pt>
                <c:pt idx="507">
                  <c:v>586.79179999999997</c:v>
                </c:pt>
                <c:pt idx="508">
                  <c:v>586.80849999999998</c:v>
                </c:pt>
                <c:pt idx="509">
                  <c:v>586.8252</c:v>
                </c:pt>
                <c:pt idx="510">
                  <c:v>586.8418999999999</c:v>
                </c:pt>
                <c:pt idx="511">
                  <c:v>586.85859999999991</c:v>
                </c:pt>
                <c:pt idx="512">
                  <c:v>586.87529999999992</c:v>
                </c:pt>
                <c:pt idx="513">
                  <c:v>586.89199999999994</c:v>
                </c:pt>
                <c:pt idx="514">
                  <c:v>586.90869999999995</c:v>
                </c:pt>
                <c:pt idx="515">
                  <c:v>586.92539999999997</c:v>
                </c:pt>
                <c:pt idx="516">
                  <c:v>586.94209999999998</c:v>
                </c:pt>
                <c:pt idx="517">
                  <c:v>586.9588</c:v>
                </c:pt>
                <c:pt idx="518">
                  <c:v>586.9754999999999</c:v>
                </c:pt>
                <c:pt idx="519">
                  <c:v>586.99219999999991</c:v>
                </c:pt>
                <c:pt idx="520">
                  <c:v>587.00889999999993</c:v>
                </c:pt>
                <c:pt idx="521">
                  <c:v>587.02559999999994</c:v>
                </c:pt>
                <c:pt idx="522">
                  <c:v>587.04229999999995</c:v>
                </c:pt>
                <c:pt idx="523">
                  <c:v>587.05899999999997</c:v>
                </c:pt>
                <c:pt idx="524">
                  <c:v>587.07569999999998</c:v>
                </c:pt>
                <c:pt idx="525">
                  <c:v>587.0924</c:v>
                </c:pt>
                <c:pt idx="526">
                  <c:v>587.1090999999999</c:v>
                </c:pt>
                <c:pt idx="527">
                  <c:v>587.12579999999991</c:v>
                </c:pt>
                <c:pt idx="528">
                  <c:v>587.14249999999993</c:v>
                </c:pt>
                <c:pt idx="529">
                  <c:v>587.15919999999994</c:v>
                </c:pt>
                <c:pt idx="530">
                  <c:v>587.17589999999996</c:v>
                </c:pt>
                <c:pt idx="531">
                  <c:v>587.19259999999997</c:v>
                </c:pt>
                <c:pt idx="532">
                  <c:v>587.20929999999998</c:v>
                </c:pt>
                <c:pt idx="533">
                  <c:v>587.226</c:v>
                </c:pt>
                <c:pt idx="534">
                  <c:v>587.2426999999999</c:v>
                </c:pt>
                <c:pt idx="535">
                  <c:v>587.25939999999991</c:v>
                </c:pt>
                <c:pt idx="536">
                  <c:v>587.27609999999993</c:v>
                </c:pt>
                <c:pt idx="537">
                  <c:v>587.29279999999994</c:v>
                </c:pt>
                <c:pt idx="538">
                  <c:v>587.30949999999996</c:v>
                </c:pt>
                <c:pt idx="539">
                  <c:v>587.32619999999997</c:v>
                </c:pt>
                <c:pt idx="540">
                  <c:v>587.34289999999999</c:v>
                </c:pt>
                <c:pt idx="541">
                  <c:v>587.3596</c:v>
                </c:pt>
                <c:pt idx="542">
                  <c:v>587.3762999999999</c:v>
                </c:pt>
                <c:pt idx="543">
                  <c:v>587.39299999999992</c:v>
                </c:pt>
                <c:pt idx="544">
                  <c:v>587.40969999999993</c:v>
                </c:pt>
                <c:pt idx="545">
                  <c:v>587.42639999999994</c:v>
                </c:pt>
                <c:pt idx="546">
                  <c:v>587.44309999999996</c:v>
                </c:pt>
                <c:pt idx="547">
                  <c:v>587.45979999999997</c:v>
                </c:pt>
                <c:pt idx="548">
                  <c:v>587.47649999999999</c:v>
                </c:pt>
                <c:pt idx="549">
                  <c:v>587.4932</c:v>
                </c:pt>
                <c:pt idx="550">
                  <c:v>587.5098999999999</c:v>
                </c:pt>
                <c:pt idx="551">
                  <c:v>587.52659999999992</c:v>
                </c:pt>
                <c:pt idx="552">
                  <c:v>587.54329999999993</c:v>
                </c:pt>
                <c:pt idx="553">
                  <c:v>587.55999999999995</c:v>
                </c:pt>
                <c:pt idx="554">
                  <c:v>587.57669999999996</c:v>
                </c:pt>
                <c:pt idx="555">
                  <c:v>587.59339999999997</c:v>
                </c:pt>
                <c:pt idx="556">
                  <c:v>587.61009999999999</c:v>
                </c:pt>
                <c:pt idx="557">
                  <c:v>587.62679999999989</c:v>
                </c:pt>
                <c:pt idx="558">
                  <c:v>587.6434999999999</c:v>
                </c:pt>
                <c:pt idx="559">
                  <c:v>587.66019999999992</c:v>
                </c:pt>
                <c:pt idx="560">
                  <c:v>587.67689999999993</c:v>
                </c:pt>
                <c:pt idx="561">
                  <c:v>587.69359999999995</c:v>
                </c:pt>
                <c:pt idx="562">
                  <c:v>587.71029999999996</c:v>
                </c:pt>
                <c:pt idx="563">
                  <c:v>587.72699999999998</c:v>
                </c:pt>
                <c:pt idx="564">
                  <c:v>587.74369999999999</c:v>
                </c:pt>
                <c:pt idx="565">
                  <c:v>587.76039999999989</c:v>
                </c:pt>
                <c:pt idx="566">
                  <c:v>587.7770999999999</c:v>
                </c:pt>
                <c:pt idx="567">
                  <c:v>587.79379999999992</c:v>
                </c:pt>
                <c:pt idx="568">
                  <c:v>587.81049999999993</c:v>
                </c:pt>
                <c:pt idx="569">
                  <c:v>587.82719999999995</c:v>
                </c:pt>
                <c:pt idx="570">
                  <c:v>587.84389999999996</c:v>
                </c:pt>
                <c:pt idx="571">
                  <c:v>587.86059999999998</c:v>
                </c:pt>
                <c:pt idx="572">
                  <c:v>587.87729999999999</c:v>
                </c:pt>
                <c:pt idx="573">
                  <c:v>587.89399999999989</c:v>
                </c:pt>
                <c:pt idx="574">
                  <c:v>587.91069999999991</c:v>
                </c:pt>
                <c:pt idx="575">
                  <c:v>587.92739999999992</c:v>
                </c:pt>
                <c:pt idx="576">
                  <c:v>587.94409999999993</c:v>
                </c:pt>
                <c:pt idx="577">
                  <c:v>587.96079999999995</c:v>
                </c:pt>
                <c:pt idx="578">
                  <c:v>587.97749999999996</c:v>
                </c:pt>
                <c:pt idx="579">
                  <c:v>587.99419999999998</c:v>
                </c:pt>
                <c:pt idx="580">
                  <c:v>588.01089999999999</c:v>
                </c:pt>
                <c:pt idx="581">
                  <c:v>588.02759999999989</c:v>
                </c:pt>
                <c:pt idx="582">
                  <c:v>588.04429999999991</c:v>
                </c:pt>
                <c:pt idx="583">
                  <c:v>588.06099999999992</c:v>
                </c:pt>
                <c:pt idx="584">
                  <c:v>588.07769999999994</c:v>
                </c:pt>
                <c:pt idx="585">
                  <c:v>588.09439999999995</c:v>
                </c:pt>
                <c:pt idx="586">
                  <c:v>588.11109999999996</c:v>
                </c:pt>
                <c:pt idx="587">
                  <c:v>588.12779999999998</c:v>
                </c:pt>
                <c:pt idx="588">
                  <c:v>588.14449999999999</c:v>
                </c:pt>
                <c:pt idx="589">
                  <c:v>588.16119999999989</c:v>
                </c:pt>
                <c:pt idx="590">
                  <c:v>588.17789999999991</c:v>
                </c:pt>
                <c:pt idx="591">
                  <c:v>588.19459999999992</c:v>
                </c:pt>
                <c:pt idx="592">
                  <c:v>588.21129999999994</c:v>
                </c:pt>
                <c:pt idx="593">
                  <c:v>588.22799999999995</c:v>
                </c:pt>
                <c:pt idx="594">
                  <c:v>588.24469999999997</c:v>
                </c:pt>
                <c:pt idx="595">
                  <c:v>588.26139999999998</c:v>
                </c:pt>
                <c:pt idx="596">
                  <c:v>588.27809999999999</c:v>
                </c:pt>
                <c:pt idx="597">
                  <c:v>588.2947999999999</c:v>
                </c:pt>
                <c:pt idx="598">
                  <c:v>588.31149999999991</c:v>
                </c:pt>
                <c:pt idx="599">
                  <c:v>588.32819999999992</c:v>
                </c:pt>
                <c:pt idx="600">
                  <c:v>588.34489999999994</c:v>
                </c:pt>
                <c:pt idx="601">
                  <c:v>588.36159999999995</c:v>
                </c:pt>
                <c:pt idx="602">
                  <c:v>588.37829999999997</c:v>
                </c:pt>
                <c:pt idx="603">
                  <c:v>588.39499999999998</c:v>
                </c:pt>
                <c:pt idx="604">
                  <c:v>588.4117</c:v>
                </c:pt>
                <c:pt idx="605">
                  <c:v>588.4283999999999</c:v>
                </c:pt>
                <c:pt idx="606">
                  <c:v>588.44509999999991</c:v>
                </c:pt>
                <c:pt idx="607">
                  <c:v>588.46179999999993</c:v>
                </c:pt>
                <c:pt idx="608">
                  <c:v>588.47849999999994</c:v>
                </c:pt>
                <c:pt idx="609">
                  <c:v>588.49519999999995</c:v>
                </c:pt>
                <c:pt idx="610">
                  <c:v>588.51189999999997</c:v>
                </c:pt>
                <c:pt idx="611">
                  <c:v>588.52859999999998</c:v>
                </c:pt>
                <c:pt idx="612">
                  <c:v>588.5453</c:v>
                </c:pt>
                <c:pt idx="613">
                  <c:v>588.5619999999999</c:v>
                </c:pt>
                <c:pt idx="614">
                  <c:v>588.57869999999991</c:v>
                </c:pt>
                <c:pt idx="615">
                  <c:v>588.59539999999993</c:v>
                </c:pt>
                <c:pt idx="616">
                  <c:v>588.61209999999994</c:v>
                </c:pt>
                <c:pt idx="617">
                  <c:v>588.62879999999996</c:v>
                </c:pt>
                <c:pt idx="618">
                  <c:v>588.64549999999997</c:v>
                </c:pt>
                <c:pt idx="619">
                  <c:v>588.66219999999998</c:v>
                </c:pt>
                <c:pt idx="620">
                  <c:v>588.6789</c:v>
                </c:pt>
                <c:pt idx="621">
                  <c:v>588.6955999999999</c:v>
                </c:pt>
                <c:pt idx="622">
                  <c:v>588.71229999999991</c:v>
                </c:pt>
                <c:pt idx="623">
                  <c:v>588.72899999999993</c:v>
                </c:pt>
                <c:pt idx="624">
                  <c:v>588.74569999999994</c:v>
                </c:pt>
                <c:pt idx="625">
                  <c:v>588.76239999999996</c:v>
                </c:pt>
                <c:pt idx="626">
                  <c:v>588.77909999999997</c:v>
                </c:pt>
                <c:pt idx="627">
                  <c:v>588.79579999999999</c:v>
                </c:pt>
                <c:pt idx="628">
                  <c:v>588.8125</c:v>
                </c:pt>
                <c:pt idx="629">
                  <c:v>588.8291999999999</c:v>
                </c:pt>
                <c:pt idx="630">
                  <c:v>588.84589999999992</c:v>
                </c:pt>
                <c:pt idx="631">
                  <c:v>588.86259999999993</c:v>
                </c:pt>
                <c:pt idx="632">
                  <c:v>588.87929999999994</c:v>
                </c:pt>
                <c:pt idx="633">
                  <c:v>588.89599999999996</c:v>
                </c:pt>
                <c:pt idx="634">
                  <c:v>588.91269999999997</c:v>
                </c:pt>
                <c:pt idx="635">
                  <c:v>588.92939999999999</c:v>
                </c:pt>
                <c:pt idx="636">
                  <c:v>588.9461</c:v>
                </c:pt>
                <c:pt idx="637">
                  <c:v>588.9627999999999</c:v>
                </c:pt>
                <c:pt idx="638">
                  <c:v>588.97949999999992</c:v>
                </c:pt>
                <c:pt idx="639">
                  <c:v>588.99619999999993</c:v>
                </c:pt>
                <c:pt idx="640">
                  <c:v>589.01289999999995</c:v>
                </c:pt>
                <c:pt idx="641">
                  <c:v>589.02959999999996</c:v>
                </c:pt>
                <c:pt idx="642">
                  <c:v>589.04629999999997</c:v>
                </c:pt>
                <c:pt idx="643">
                  <c:v>589.06299999999999</c:v>
                </c:pt>
                <c:pt idx="644">
                  <c:v>589.07969999999989</c:v>
                </c:pt>
                <c:pt idx="645">
                  <c:v>589.0963999999999</c:v>
                </c:pt>
                <c:pt idx="646">
                  <c:v>589.11309999999992</c:v>
                </c:pt>
                <c:pt idx="647">
                  <c:v>589.12979999999993</c:v>
                </c:pt>
                <c:pt idx="648">
                  <c:v>589.14649999999995</c:v>
                </c:pt>
                <c:pt idx="649">
                  <c:v>589.16319999999996</c:v>
                </c:pt>
                <c:pt idx="650">
                  <c:v>589.17989999999998</c:v>
                </c:pt>
                <c:pt idx="651">
                  <c:v>589.19659999999999</c:v>
                </c:pt>
                <c:pt idx="652">
                  <c:v>589.21329999999989</c:v>
                </c:pt>
                <c:pt idx="653">
                  <c:v>589.2299999999999</c:v>
                </c:pt>
                <c:pt idx="654">
                  <c:v>589.24669999999992</c:v>
                </c:pt>
                <c:pt idx="655">
                  <c:v>589.26339999999993</c:v>
                </c:pt>
                <c:pt idx="656">
                  <c:v>589.28009999999995</c:v>
                </c:pt>
                <c:pt idx="657">
                  <c:v>589.29679999999996</c:v>
                </c:pt>
                <c:pt idx="658">
                  <c:v>589.31349999999998</c:v>
                </c:pt>
                <c:pt idx="659">
                  <c:v>589.33019999999999</c:v>
                </c:pt>
                <c:pt idx="660">
                  <c:v>589.34689999999989</c:v>
                </c:pt>
                <c:pt idx="661">
                  <c:v>589.36359999999991</c:v>
                </c:pt>
                <c:pt idx="662">
                  <c:v>589.38029999999992</c:v>
                </c:pt>
                <c:pt idx="663">
                  <c:v>589.39699999999993</c:v>
                </c:pt>
                <c:pt idx="664">
                  <c:v>589.41369999999995</c:v>
                </c:pt>
                <c:pt idx="665">
                  <c:v>589.43039999999996</c:v>
                </c:pt>
                <c:pt idx="666">
                  <c:v>589.44709999999998</c:v>
                </c:pt>
                <c:pt idx="667">
                  <c:v>589.46379999999999</c:v>
                </c:pt>
                <c:pt idx="668">
                  <c:v>589.48049999999989</c:v>
                </c:pt>
                <c:pt idx="669">
                  <c:v>589.49719999999991</c:v>
                </c:pt>
                <c:pt idx="670">
                  <c:v>589.51389999999992</c:v>
                </c:pt>
                <c:pt idx="671">
                  <c:v>589.53059999999994</c:v>
                </c:pt>
                <c:pt idx="672">
                  <c:v>589.54729999999995</c:v>
                </c:pt>
                <c:pt idx="673">
                  <c:v>589.56399999999996</c:v>
                </c:pt>
                <c:pt idx="674">
                  <c:v>589.58069999999998</c:v>
                </c:pt>
                <c:pt idx="675">
                  <c:v>589.59739999999999</c:v>
                </c:pt>
                <c:pt idx="676">
                  <c:v>589.61409999999989</c:v>
                </c:pt>
                <c:pt idx="677">
                  <c:v>589.63079999999991</c:v>
                </c:pt>
                <c:pt idx="678">
                  <c:v>589.64749999999992</c:v>
                </c:pt>
                <c:pt idx="679">
                  <c:v>589.66419999999994</c:v>
                </c:pt>
                <c:pt idx="680">
                  <c:v>589.68089999999995</c:v>
                </c:pt>
                <c:pt idx="681">
                  <c:v>589.69759999999997</c:v>
                </c:pt>
                <c:pt idx="682">
                  <c:v>589.71429999999998</c:v>
                </c:pt>
                <c:pt idx="683">
                  <c:v>589.73099999999999</c:v>
                </c:pt>
                <c:pt idx="684">
                  <c:v>589.7476999999999</c:v>
                </c:pt>
                <c:pt idx="685">
                  <c:v>589.76439999999991</c:v>
                </c:pt>
                <c:pt idx="686">
                  <c:v>589.78109999999992</c:v>
                </c:pt>
                <c:pt idx="687">
                  <c:v>589.79779999999994</c:v>
                </c:pt>
                <c:pt idx="688">
                  <c:v>589.81449999999995</c:v>
                </c:pt>
                <c:pt idx="689">
                  <c:v>589.83119999999997</c:v>
                </c:pt>
                <c:pt idx="690">
                  <c:v>589.84789999999998</c:v>
                </c:pt>
                <c:pt idx="691">
                  <c:v>589.8646</c:v>
                </c:pt>
                <c:pt idx="692">
                  <c:v>589.8812999999999</c:v>
                </c:pt>
                <c:pt idx="693">
                  <c:v>589.89799999999991</c:v>
                </c:pt>
                <c:pt idx="694">
                  <c:v>589.91469999999993</c:v>
                </c:pt>
                <c:pt idx="695">
                  <c:v>589.93139999999994</c:v>
                </c:pt>
                <c:pt idx="696">
                  <c:v>589.94809999999995</c:v>
                </c:pt>
                <c:pt idx="697">
                  <c:v>589.96479999999997</c:v>
                </c:pt>
                <c:pt idx="698">
                  <c:v>589.98149999999998</c:v>
                </c:pt>
                <c:pt idx="699">
                  <c:v>589.9982</c:v>
                </c:pt>
                <c:pt idx="700">
                  <c:v>590.0148999999999</c:v>
                </c:pt>
                <c:pt idx="701">
                  <c:v>590.03159999999991</c:v>
                </c:pt>
                <c:pt idx="702">
                  <c:v>590.04829999999993</c:v>
                </c:pt>
                <c:pt idx="703">
                  <c:v>590.06499999999994</c:v>
                </c:pt>
                <c:pt idx="704">
                  <c:v>590.08169999999996</c:v>
                </c:pt>
                <c:pt idx="705">
                  <c:v>590.09839999999997</c:v>
                </c:pt>
                <c:pt idx="706">
                  <c:v>590.11509999999998</c:v>
                </c:pt>
                <c:pt idx="707">
                  <c:v>590.1318</c:v>
                </c:pt>
                <c:pt idx="708">
                  <c:v>590.1484999999999</c:v>
                </c:pt>
                <c:pt idx="709">
                  <c:v>590.16519999999991</c:v>
                </c:pt>
                <c:pt idx="710">
                  <c:v>590.18189999999993</c:v>
                </c:pt>
                <c:pt idx="711">
                  <c:v>590.19859999999994</c:v>
                </c:pt>
                <c:pt idx="712">
                  <c:v>590.21529999999996</c:v>
                </c:pt>
                <c:pt idx="713">
                  <c:v>590.23199999999997</c:v>
                </c:pt>
                <c:pt idx="714">
                  <c:v>590.24869999999999</c:v>
                </c:pt>
                <c:pt idx="715">
                  <c:v>590.2654</c:v>
                </c:pt>
                <c:pt idx="716">
                  <c:v>590.2820999999999</c:v>
                </c:pt>
                <c:pt idx="717">
                  <c:v>590.29879999999991</c:v>
                </c:pt>
                <c:pt idx="718">
                  <c:v>590.31549999999993</c:v>
                </c:pt>
                <c:pt idx="719">
                  <c:v>590.33219999999994</c:v>
                </c:pt>
                <c:pt idx="720">
                  <c:v>590.34889999999996</c:v>
                </c:pt>
                <c:pt idx="721">
                  <c:v>590.36559999999997</c:v>
                </c:pt>
                <c:pt idx="722">
                  <c:v>590.38229999999999</c:v>
                </c:pt>
                <c:pt idx="723">
                  <c:v>590.399</c:v>
                </c:pt>
                <c:pt idx="724">
                  <c:v>590.4156999999999</c:v>
                </c:pt>
                <c:pt idx="725">
                  <c:v>590.43239999999992</c:v>
                </c:pt>
                <c:pt idx="726">
                  <c:v>590.44909999999993</c:v>
                </c:pt>
                <c:pt idx="727">
                  <c:v>590.46579999999994</c:v>
                </c:pt>
                <c:pt idx="728">
                  <c:v>590.48249999999996</c:v>
                </c:pt>
                <c:pt idx="729">
                  <c:v>590.49919999999997</c:v>
                </c:pt>
                <c:pt idx="730">
                  <c:v>590.51589999999999</c:v>
                </c:pt>
                <c:pt idx="731">
                  <c:v>590.5326</c:v>
                </c:pt>
                <c:pt idx="732">
                  <c:v>590.5492999999999</c:v>
                </c:pt>
                <c:pt idx="733">
                  <c:v>590.56599999999992</c:v>
                </c:pt>
                <c:pt idx="734">
                  <c:v>590.58269999999993</c:v>
                </c:pt>
                <c:pt idx="735">
                  <c:v>590.59939999999995</c:v>
                </c:pt>
                <c:pt idx="736">
                  <c:v>590.61609999999996</c:v>
                </c:pt>
                <c:pt idx="737">
                  <c:v>590.63279999999997</c:v>
                </c:pt>
                <c:pt idx="738">
                  <c:v>590.64949999999999</c:v>
                </c:pt>
                <c:pt idx="739">
                  <c:v>590.66619999999989</c:v>
                </c:pt>
                <c:pt idx="740">
                  <c:v>590.6828999999999</c:v>
                </c:pt>
                <c:pt idx="741">
                  <c:v>590.69959999999992</c:v>
                </c:pt>
                <c:pt idx="742">
                  <c:v>590.71629999999993</c:v>
                </c:pt>
                <c:pt idx="743">
                  <c:v>590.73299999999995</c:v>
                </c:pt>
                <c:pt idx="744">
                  <c:v>590.74969999999996</c:v>
                </c:pt>
                <c:pt idx="745">
                  <c:v>590.76639999999998</c:v>
                </c:pt>
                <c:pt idx="746">
                  <c:v>590.78309999999999</c:v>
                </c:pt>
                <c:pt idx="747">
                  <c:v>590.79979999999989</c:v>
                </c:pt>
                <c:pt idx="748">
                  <c:v>590.81649999999991</c:v>
                </c:pt>
                <c:pt idx="749">
                  <c:v>590.83319999999992</c:v>
                </c:pt>
                <c:pt idx="750">
                  <c:v>590.84989999999993</c:v>
                </c:pt>
                <c:pt idx="751">
                  <c:v>590.86659999999995</c:v>
                </c:pt>
                <c:pt idx="752">
                  <c:v>590.88329999999996</c:v>
                </c:pt>
                <c:pt idx="753">
                  <c:v>590.9</c:v>
                </c:pt>
                <c:pt idx="754">
                  <c:v>590.91669999999999</c:v>
                </c:pt>
                <c:pt idx="755">
                  <c:v>590.93339999999989</c:v>
                </c:pt>
                <c:pt idx="756">
                  <c:v>590.95009999999991</c:v>
                </c:pt>
                <c:pt idx="757">
                  <c:v>590.96679999999992</c:v>
                </c:pt>
                <c:pt idx="758">
                  <c:v>590.98349999999994</c:v>
                </c:pt>
                <c:pt idx="759">
                  <c:v>591.00019999999995</c:v>
                </c:pt>
                <c:pt idx="760">
                  <c:v>591.01689999999996</c:v>
                </c:pt>
                <c:pt idx="761">
                  <c:v>591.03359999999998</c:v>
                </c:pt>
                <c:pt idx="762">
                  <c:v>591.05029999999999</c:v>
                </c:pt>
                <c:pt idx="763">
                  <c:v>591.06699999999989</c:v>
                </c:pt>
                <c:pt idx="764">
                  <c:v>591.08369999999991</c:v>
                </c:pt>
                <c:pt idx="765">
                  <c:v>591.10039999999992</c:v>
                </c:pt>
                <c:pt idx="766">
                  <c:v>591.11709999999994</c:v>
                </c:pt>
                <c:pt idx="767">
                  <c:v>591.13379999999995</c:v>
                </c:pt>
                <c:pt idx="768">
                  <c:v>591.15049999999997</c:v>
                </c:pt>
                <c:pt idx="769">
                  <c:v>591.16719999999998</c:v>
                </c:pt>
                <c:pt idx="770">
                  <c:v>591.18389999999999</c:v>
                </c:pt>
                <c:pt idx="771">
                  <c:v>591.20059999999989</c:v>
                </c:pt>
                <c:pt idx="772">
                  <c:v>591.21729999999991</c:v>
                </c:pt>
                <c:pt idx="773">
                  <c:v>591.23399999999992</c:v>
                </c:pt>
                <c:pt idx="774">
                  <c:v>591.25069999999994</c:v>
                </c:pt>
                <c:pt idx="775">
                  <c:v>591.26739999999995</c:v>
                </c:pt>
                <c:pt idx="776">
                  <c:v>591.28409999999997</c:v>
                </c:pt>
                <c:pt idx="777">
                  <c:v>591.30079999999998</c:v>
                </c:pt>
                <c:pt idx="778">
                  <c:v>591.3175</c:v>
                </c:pt>
                <c:pt idx="779">
                  <c:v>591.3341999999999</c:v>
                </c:pt>
                <c:pt idx="780">
                  <c:v>591.35089999999991</c:v>
                </c:pt>
                <c:pt idx="781">
                  <c:v>591.36759999999992</c:v>
                </c:pt>
                <c:pt idx="782">
                  <c:v>591.38429999999994</c:v>
                </c:pt>
                <c:pt idx="783">
                  <c:v>591.40099999999995</c:v>
                </c:pt>
                <c:pt idx="784">
                  <c:v>591.41769999999997</c:v>
                </c:pt>
                <c:pt idx="785">
                  <c:v>591.43439999999998</c:v>
                </c:pt>
                <c:pt idx="786">
                  <c:v>591.4511</c:v>
                </c:pt>
                <c:pt idx="787">
                  <c:v>591.4677999999999</c:v>
                </c:pt>
                <c:pt idx="788">
                  <c:v>591.48449999999991</c:v>
                </c:pt>
                <c:pt idx="789">
                  <c:v>591.50119999999993</c:v>
                </c:pt>
                <c:pt idx="790">
                  <c:v>591.51789999999994</c:v>
                </c:pt>
                <c:pt idx="791">
                  <c:v>591.53459999999995</c:v>
                </c:pt>
                <c:pt idx="792">
                  <c:v>591.55129999999997</c:v>
                </c:pt>
                <c:pt idx="793">
                  <c:v>591.56799999999998</c:v>
                </c:pt>
                <c:pt idx="794">
                  <c:v>591.5847</c:v>
                </c:pt>
                <c:pt idx="795">
                  <c:v>591.6013999999999</c:v>
                </c:pt>
                <c:pt idx="796">
                  <c:v>591.61809999999991</c:v>
                </c:pt>
                <c:pt idx="797">
                  <c:v>591.63479999999993</c:v>
                </c:pt>
                <c:pt idx="798">
                  <c:v>591.65149999999994</c:v>
                </c:pt>
                <c:pt idx="799">
                  <c:v>591.66819999999996</c:v>
                </c:pt>
                <c:pt idx="800">
                  <c:v>591.68489999999997</c:v>
                </c:pt>
                <c:pt idx="801">
                  <c:v>591.70159999999998</c:v>
                </c:pt>
                <c:pt idx="802">
                  <c:v>591.7183</c:v>
                </c:pt>
                <c:pt idx="803">
                  <c:v>591.7349999999999</c:v>
                </c:pt>
                <c:pt idx="804">
                  <c:v>591.75169999999991</c:v>
                </c:pt>
                <c:pt idx="805">
                  <c:v>591.76839999999993</c:v>
                </c:pt>
                <c:pt idx="806">
                  <c:v>591.78509999999994</c:v>
                </c:pt>
                <c:pt idx="807">
                  <c:v>591.80179999999996</c:v>
                </c:pt>
                <c:pt idx="808">
                  <c:v>591.81849999999997</c:v>
                </c:pt>
                <c:pt idx="809">
                  <c:v>591.83519999999999</c:v>
                </c:pt>
                <c:pt idx="810">
                  <c:v>591.8519</c:v>
                </c:pt>
                <c:pt idx="811">
                  <c:v>591.8685999999999</c:v>
                </c:pt>
                <c:pt idx="812">
                  <c:v>591.88529999999992</c:v>
                </c:pt>
                <c:pt idx="813">
                  <c:v>591.90199999999993</c:v>
                </c:pt>
                <c:pt idx="814">
                  <c:v>591.91869999999994</c:v>
                </c:pt>
                <c:pt idx="815">
                  <c:v>591.93539999999996</c:v>
                </c:pt>
                <c:pt idx="816">
                  <c:v>591.95209999999997</c:v>
                </c:pt>
                <c:pt idx="817">
                  <c:v>591.96879999999999</c:v>
                </c:pt>
                <c:pt idx="818">
                  <c:v>591.9855</c:v>
                </c:pt>
                <c:pt idx="819">
                  <c:v>592.0021999999999</c:v>
                </c:pt>
                <c:pt idx="820">
                  <c:v>592.01889999999992</c:v>
                </c:pt>
                <c:pt idx="821">
                  <c:v>592.03559999999993</c:v>
                </c:pt>
                <c:pt idx="822">
                  <c:v>592.05229999999995</c:v>
                </c:pt>
                <c:pt idx="823">
                  <c:v>592.06899999999996</c:v>
                </c:pt>
                <c:pt idx="824">
                  <c:v>592.08569999999997</c:v>
                </c:pt>
                <c:pt idx="825">
                  <c:v>592.10239999999999</c:v>
                </c:pt>
                <c:pt idx="826">
                  <c:v>592.11909999999989</c:v>
                </c:pt>
                <c:pt idx="827">
                  <c:v>592.1357999999999</c:v>
                </c:pt>
                <c:pt idx="828">
                  <c:v>592.15249999999992</c:v>
                </c:pt>
                <c:pt idx="829">
                  <c:v>592.16919999999993</c:v>
                </c:pt>
                <c:pt idx="830">
                  <c:v>592.18589999999995</c:v>
                </c:pt>
                <c:pt idx="831">
                  <c:v>592.20259999999996</c:v>
                </c:pt>
                <c:pt idx="832">
                  <c:v>592.21929999999998</c:v>
                </c:pt>
                <c:pt idx="833">
                  <c:v>592.23599999999999</c:v>
                </c:pt>
                <c:pt idx="834">
                  <c:v>592.25269999999989</c:v>
                </c:pt>
                <c:pt idx="835">
                  <c:v>592.26939999999991</c:v>
                </c:pt>
                <c:pt idx="836">
                  <c:v>592.28609999999992</c:v>
                </c:pt>
                <c:pt idx="837">
                  <c:v>592.30279999999993</c:v>
                </c:pt>
                <c:pt idx="838">
                  <c:v>592.31949999999995</c:v>
                </c:pt>
                <c:pt idx="839">
                  <c:v>592.33619999999996</c:v>
                </c:pt>
                <c:pt idx="840">
                  <c:v>592.35289999999998</c:v>
                </c:pt>
                <c:pt idx="841">
                  <c:v>592.36959999999999</c:v>
                </c:pt>
                <c:pt idx="842">
                  <c:v>592.38629999999989</c:v>
                </c:pt>
                <c:pt idx="843">
                  <c:v>592.40299999999991</c:v>
                </c:pt>
                <c:pt idx="844">
                  <c:v>592.41969999999992</c:v>
                </c:pt>
                <c:pt idx="845">
                  <c:v>592.43639999999994</c:v>
                </c:pt>
                <c:pt idx="846">
                  <c:v>592.45309999999995</c:v>
                </c:pt>
                <c:pt idx="847">
                  <c:v>592.46979999999996</c:v>
                </c:pt>
                <c:pt idx="848">
                  <c:v>592.48649999999998</c:v>
                </c:pt>
                <c:pt idx="849">
                  <c:v>592.50319999999999</c:v>
                </c:pt>
                <c:pt idx="850">
                  <c:v>592.51989999999989</c:v>
                </c:pt>
                <c:pt idx="851">
                  <c:v>592.53659999999991</c:v>
                </c:pt>
                <c:pt idx="852">
                  <c:v>592.55329999999992</c:v>
                </c:pt>
                <c:pt idx="853">
                  <c:v>592.56999999999994</c:v>
                </c:pt>
                <c:pt idx="854">
                  <c:v>592.58669999999995</c:v>
                </c:pt>
                <c:pt idx="855">
                  <c:v>592.60339999999997</c:v>
                </c:pt>
                <c:pt idx="856">
                  <c:v>592.62009999999998</c:v>
                </c:pt>
                <c:pt idx="857">
                  <c:v>592.63679999999999</c:v>
                </c:pt>
                <c:pt idx="858">
                  <c:v>592.65349999999989</c:v>
                </c:pt>
                <c:pt idx="859">
                  <c:v>592.67019999999991</c:v>
                </c:pt>
                <c:pt idx="860">
                  <c:v>592.68689999999992</c:v>
                </c:pt>
                <c:pt idx="861">
                  <c:v>592.70359999999994</c:v>
                </c:pt>
                <c:pt idx="862">
                  <c:v>592.72029999999995</c:v>
                </c:pt>
                <c:pt idx="863">
                  <c:v>592.73699999999997</c:v>
                </c:pt>
                <c:pt idx="864">
                  <c:v>592.75369999999998</c:v>
                </c:pt>
                <c:pt idx="865">
                  <c:v>592.7704</c:v>
                </c:pt>
                <c:pt idx="866">
                  <c:v>592.7870999999999</c:v>
                </c:pt>
                <c:pt idx="867">
                  <c:v>592.80379999999991</c:v>
                </c:pt>
                <c:pt idx="868">
                  <c:v>592.82049999999992</c:v>
                </c:pt>
                <c:pt idx="869">
                  <c:v>592.83719999999994</c:v>
                </c:pt>
                <c:pt idx="870">
                  <c:v>592.85389999999995</c:v>
                </c:pt>
                <c:pt idx="871">
                  <c:v>592.87059999999997</c:v>
                </c:pt>
                <c:pt idx="872">
                  <c:v>592.88729999999998</c:v>
                </c:pt>
                <c:pt idx="873">
                  <c:v>592.904</c:v>
                </c:pt>
                <c:pt idx="874">
                  <c:v>592.9206999999999</c:v>
                </c:pt>
                <c:pt idx="875">
                  <c:v>592.93739999999991</c:v>
                </c:pt>
                <c:pt idx="876">
                  <c:v>592.95409999999993</c:v>
                </c:pt>
                <c:pt idx="877">
                  <c:v>592.97079999999994</c:v>
                </c:pt>
                <c:pt idx="878">
                  <c:v>592.98749999999995</c:v>
                </c:pt>
                <c:pt idx="879">
                  <c:v>593.00419999999997</c:v>
                </c:pt>
                <c:pt idx="880">
                  <c:v>593.02089999999998</c:v>
                </c:pt>
                <c:pt idx="881">
                  <c:v>593.0376</c:v>
                </c:pt>
                <c:pt idx="882">
                  <c:v>593.0542999999999</c:v>
                </c:pt>
                <c:pt idx="883">
                  <c:v>593.07099999999991</c:v>
                </c:pt>
                <c:pt idx="884">
                  <c:v>593.08769999999993</c:v>
                </c:pt>
                <c:pt idx="885">
                  <c:v>593.10439999999994</c:v>
                </c:pt>
                <c:pt idx="886">
                  <c:v>593.12109999999996</c:v>
                </c:pt>
                <c:pt idx="887">
                  <c:v>593.13779999999997</c:v>
                </c:pt>
                <c:pt idx="888">
                  <c:v>593.15449999999998</c:v>
                </c:pt>
                <c:pt idx="889">
                  <c:v>593.1712</c:v>
                </c:pt>
                <c:pt idx="890">
                  <c:v>593.1878999999999</c:v>
                </c:pt>
                <c:pt idx="891">
                  <c:v>593.20459999999991</c:v>
                </c:pt>
                <c:pt idx="892">
                  <c:v>593.22129999999993</c:v>
                </c:pt>
                <c:pt idx="893">
                  <c:v>593.23799999999994</c:v>
                </c:pt>
                <c:pt idx="894">
                  <c:v>593.25469999999996</c:v>
                </c:pt>
                <c:pt idx="895">
                  <c:v>593.27139999999997</c:v>
                </c:pt>
                <c:pt idx="896">
                  <c:v>593.28809999999999</c:v>
                </c:pt>
                <c:pt idx="897">
                  <c:v>593.3048</c:v>
                </c:pt>
                <c:pt idx="898">
                  <c:v>593.3214999999999</c:v>
                </c:pt>
                <c:pt idx="899">
                  <c:v>593.33819999999992</c:v>
                </c:pt>
                <c:pt idx="900">
                  <c:v>593.35489999999993</c:v>
                </c:pt>
                <c:pt idx="901">
                  <c:v>593.37159999999994</c:v>
                </c:pt>
                <c:pt idx="902">
                  <c:v>593.38829999999996</c:v>
                </c:pt>
                <c:pt idx="903">
                  <c:v>593.40499999999997</c:v>
                </c:pt>
                <c:pt idx="904">
                  <c:v>593.42169999999999</c:v>
                </c:pt>
                <c:pt idx="905">
                  <c:v>593.4384</c:v>
                </c:pt>
                <c:pt idx="906">
                  <c:v>593.4550999999999</c:v>
                </c:pt>
                <c:pt idx="907">
                  <c:v>593.47179999999992</c:v>
                </c:pt>
                <c:pt idx="908">
                  <c:v>593.48849999999993</c:v>
                </c:pt>
                <c:pt idx="909">
                  <c:v>593.50519999999995</c:v>
                </c:pt>
                <c:pt idx="910">
                  <c:v>593.52189999999996</c:v>
                </c:pt>
                <c:pt idx="911">
                  <c:v>593.53859999999997</c:v>
                </c:pt>
                <c:pt idx="912">
                  <c:v>593.55529999999999</c:v>
                </c:pt>
                <c:pt idx="913">
                  <c:v>593.57199999999989</c:v>
                </c:pt>
                <c:pt idx="914">
                  <c:v>593.5886999999999</c:v>
                </c:pt>
                <c:pt idx="915">
                  <c:v>593.60539999999992</c:v>
                </c:pt>
                <c:pt idx="916">
                  <c:v>593.62209999999993</c:v>
                </c:pt>
                <c:pt idx="917">
                  <c:v>593.63879999999995</c:v>
                </c:pt>
                <c:pt idx="918">
                  <c:v>593.65549999999996</c:v>
                </c:pt>
                <c:pt idx="919">
                  <c:v>593.67219999999998</c:v>
                </c:pt>
                <c:pt idx="920">
                  <c:v>593.68889999999999</c:v>
                </c:pt>
                <c:pt idx="921">
                  <c:v>593.70559999999989</c:v>
                </c:pt>
                <c:pt idx="922">
                  <c:v>593.7222999999999</c:v>
                </c:pt>
                <c:pt idx="923">
                  <c:v>593.73899999999992</c:v>
                </c:pt>
                <c:pt idx="924">
                  <c:v>593.75569999999993</c:v>
                </c:pt>
                <c:pt idx="925">
                  <c:v>593.77239999999995</c:v>
                </c:pt>
                <c:pt idx="926">
                  <c:v>593.78909999999996</c:v>
                </c:pt>
                <c:pt idx="927">
                  <c:v>593.80579999999998</c:v>
                </c:pt>
                <c:pt idx="928">
                  <c:v>593.82249999999999</c:v>
                </c:pt>
                <c:pt idx="929">
                  <c:v>593.83919999999989</c:v>
                </c:pt>
                <c:pt idx="930">
                  <c:v>593.85589999999991</c:v>
                </c:pt>
                <c:pt idx="931">
                  <c:v>593.87259999999992</c:v>
                </c:pt>
                <c:pt idx="932">
                  <c:v>593.88929999999993</c:v>
                </c:pt>
                <c:pt idx="933">
                  <c:v>593.90599999999995</c:v>
                </c:pt>
                <c:pt idx="934">
                  <c:v>593.92269999999996</c:v>
                </c:pt>
                <c:pt idx="935">
                  <c:v>593.93939999999998</c:v>
                </c:pt>
                <c:pt idx="936">
                  <c:v>593.95609999999999</c:v>
                </c:pt>
                <c:pt idx="937">
                  <c:v>593.97279999999989</c:v>
                </c:pt>
                <c:pt idx="938">
                  <c:v>593.98949999999991</c:v>
                </c:pt>
                <c:pt idx="939">
                  <c:v>594.00619999999992</c:v>
                </c:pt>
                <c:pt idx="940">
                  <c:v>594.02289999999994</c:v>
                </c:pt>
                <c:pt idx="941">
                  <c:v>594.03959999999995</c:v>
                </c:pt>
                <c:pt idx="942">
                  <c:v>594.05629999999996</c:v>
                </c:pt>
                <c:pt idx="943">
                  <c:v>594.07299999999998</c:v>
                </c:pt>
                <c:pt idx="944">
                  <c:v>594.08969999999999</c:v>
                </c:pt>
                <c:pt idx="945">
                  <c:v>594.10639999999989</c:v>
                </c:pt>
                <c:pt idx="946">
                  <c:v>594.12309999999991</c:v>
                </c:pt>
                <c:pt idx="947">
                  <c:v>594.13979999999992</c:v>
                </c:pt>
                <c:pt idx="948">
                  <c:v>594.15649999999994</c:v>
                </c:pt>
                <c:pt idx="949">
                  <c:v>594.17319999999995</c:v>
                </c:pt>
                <c:pt idx="950">
                  <c:v>594.18989999999997</c:v>
                </c:pt>
                <c:pt idx="951">
                  <c:v>594.20659999999998</c:v>
                </c:pt>
                <c:pt idx="952">
                  <c:v>594.22329999999999</c:v>
                </c:pt>
                <c:pt idx="953">
                  <c:v>594.2399999999999</c:v>
                </c:pt>
                <c:pt idx="954">
                  <c:v>594.25669999999991</c:v>
                </c:pt>
                <c:pt idx="955">
                  <c:v>594.27339999999992</c:v>
                </c:pt>
                <c:pt idx="956">
                  <c:v>594.29009999999994</c:v>
                </c:pt>
                <c:pt idx="957">
                  <c:v>594.30679999999995</c:v>
                </c:pt>
                <c:pt idx="958">
                  <c:v>594.32349999999997</c:v>
                </c:pt>
                <c:pt idx="959">
                  <c:v>594.34019999999998</c:v>
                </c:pt>
                <c:pt idx="960">
                  <c:v>594.3569</c:v>
                </c:pt>
                <c:pt idx="961">
                  <c:v>594.3735999999999</c:v>
                </c:pt>
                <c:pt idx="962">
                  <c:v>594.39029999999991</c:v>
                </c:pt>
                <c:pt idx="963">
                  <c:v>594.40699999999993</c:v>
                </c:pt>
                <c:pt idx="964">
                  <c:v>594.42369999999994</c:v>
                </c:pt>
                <c:pt idx="965">
                  <c:v>594.44039999999995</c:v>
                </c:pt>
                <c:pt idx="966">
                  <c:v>594.45709999999997</c:v>
                </c:pt>
                <c:pt idx="967">
                  <c:v>594.47379999999998</c:v>
                </c:pt>
                <c:pt idx="968">
                  <c:v>594.4905</c:v>
                </c:pt>
                <c:pt idx="969">
                  <c:v>594.5071999999999</c:v>
                </c:pt>
                <c:pt idx="970">
                  <c:v>594.52389999999991</c:v>
                </c:pt>
                <c:pt idx="971">
                  <c:v>594.54059999999993</c:v>
                </c:pt>
                <c:pt idx="972">
                  <c:v>594.55729999999994</c:v>
                </c:pt>
                <c:pt idx="973">
                  <c:v>594.57399999999996</c:v>
                </c:pt>
                <c:pt idx="974">
                  <c:v>594.59069999999997</c:v>
                </c:pt>
                <c:pt idx="975">
                  <c:v>594.60739999999998</c:v>
                </c:pt>
                <c:pt idx="976">
                  <c:v>594.6241</c:v>
                </c:pt>
                <c:pt idx="977">
                  <c:v>594.6407999999999</c:v>
                </c:pt>
                <c:pt idx="978">
                  <c:v>594.65749999999991</c:v>
                </c:pt>
                <c:pt idx="979">
                  <c:v>594.67419999999993</c:v>
                </c:pt>
                <c:pt idx="980">
                  <c:v>594.69089999999994</c:v>
                </c:pt>
                <c:pt idx="981">
                  <c:v>594.70759999999996</c:v>
                </c:pt>
                <c:pt idx="982">
                  <c:v>594.72429999999997</c:v>
                </c:pt>
                <c:pt idx="983">
                  <c:v>594.74099999999999</c:v>
                </c:pt>
                <c:pt idx="984">
                  <c:v>594.7577</c:v>
                </c:pt>
                <c:pt idx="985">
                  <c:v>594.7743999999999</c:v>
                </c:pt>
                <c:pt idx="986">
                  <c:v>594.79109999999991</c:v>
                </c:pt>
                <c:pt idx="987">
                  <c:v>594.80779999999993</c:v>
                </c:pt>
                <c:pt idx="988">
                  <c:v>594.82449999999994</c:v>
                </c:pt>
                <c:pt idx="989">
                  <c:v>594.84119999999996</c:v>
                </c:pt>
                <c:pt idx="990">
                  <c:v>594.85789999999997</c:v>
                </c:pt>
                <c:pt idx="991">
                  <c:v>594.87459999999999</c:v>
                </c:pt>
                <c:pt idx="992">
                  <c:v>594.8913</c:v>
                </c:pt>
                <c:pt idx="993">
                  <c:v>594.9079999999999</c:v>
                </c:pt>
                <c:pt idx="994">
                  <c:v>594.92469999999992</c:v>
                </c:pt>
                <c:pt idx="995">
                  <c:v>594.94139999999993</c:v>
                </c:pt>
                <c:pt idx="996">
                  <c:v>594.95809999999994</c:v>
                </c:pt>
                <c:pt idx="997">
                  <c:v>594.97479999999996</c:v>
                </c:pt>
                <c:pt idx="998">
                  <c:v>594.99149999999997</c:v>
                </c:pt>
                <c:pt idx="999">
                  <c:v>595.00819999999999</c:v>
                </c:pt>
                <c:pt idx="1000">
                  <c:v>595.02489999999989</c:v>
                </c:pt>
                <c:pt idx="1001">
                  <c:v>595.0415999999999</c:v>
                </c:pt>
                <c:pt idx="1002">
                  <c:v>595.05829999999992</c:v>
                </c:pt>
                <c:pt idx="1003">
                  <c:v>595.07499999999993</c:v>
                </c:pt>
                <c:pt idx="1004">
                  <c:v>595.09169999999995</c:v>
                </c:pt>
                <c:pt idx="1005">
                  <c:v>595.10839999999996</c:v>
                </c:pt>
                <c:pt idx="1006">
                  <c:v>595.12509999999997</c:v>
                </c:pt>
                <c:pt idx="1007">
                  <c:v>595.14179999999999</c:v>
                </c:pt>
                <c:pt idx="1008">
                  <c:v>595.15849999999989</c:v>
                </c:pt>
                <c:pt idx="1009">
                  <c:v>595.1751999999999</c:v>
                </c:pt>
                <c:pt idx="1010">
                  <c:v>595.19189999999992</c:v>
                </c:pt>
                <c:pt idx="1011">
                  <c:v>595.20859999999993</c:v>
                </c:pt>
                <c:pt idx="1012">
                  <c:v>595.22529999999995</c:v>
                </c:pt>
                <c:pt idx="1013">
                  <c:v>595.24199999999996</c:v>
                </c:pt>
                <c:pt idx="1014">
                  <c:v>595.25869999999998</c:v>
                </c:pt>
                <c:pt idx="1015">
                  <c:v>595.27539999999999</c:v>
                </c:pt>
                <c:pt idx="1016">
                  <c:v>595.29209999999989</c:v>
                </c:pt>
                <c:pt idx="1017">
                  <c:v>595.30879999999991</c:v>
                </c:pt>
                <c:pt idx="1018">
                  <c:v>595.32549999999992</c:v>
                </c:pt>
                <c:pt idx="1019">
                  <c:v>595.34219999999993</c:v>
                </c:pt>
                <c:pt idx="1020">
                  <c:v>595.35889999999995</c:v>
                </c:pt>
                <c:pt idx="1021">
                  <c:v>595.37559999999996</c:v>
                </c:pt>
                <c:pt idx="1022">
                  <c:v>595.39229999999998</c:v>
                </c:pt>
                <c:pt idx="1023">
                  <c:v>595.40899999999999</c:v>
                </c:pt>
                <c:pt idx="1024">
                  <c:v>595.42569999999989</c:v>
                </c:pt>
                <c:pt idx="1025">
                  <c:v>595.44239999999991</c:v>
                </c:pt>
                <c:pt idx="1026">
                  <c:v>595.45909999999992</c:v>
                </c:pt>
                <c:pt idx="1027">
                  <c:v>595.47579999999994</c:v>
                </c:pt>
                <c:pt idx="1028">
                  <c:v>595.49249999999995</c:v>
                </c:pt>
                <c:pt idx="1029">
                  <c:v>595.50919999999996</c:v>
                </c:pt>
                <c:pt idx="1030">
                  <c:v>595.52589999999998</c:v>
                </c:pt>
                <c:pt idx="1031">
                  <c:v>595.54259999999999</c:v>
                </c:pt>
                <c:pt idx="1032">
                  <c:v>595.55929999999989</c:v>
                </c:pt>
                <c:pt idx="1033">
                  <c:v>595.57599999999991</c:v>
                </c:pt>
                <c:pt idx="1034">
                  <c:v>595.59269999999992</c:v>
                </c:pt>
                <c:pt idx="1035">
                  <c:v>595.60939999999994</c:v>
                </c:pt>
                <c:pt idx="1036">
                  <c:v>595.62609999999995</c:v>
                </c:pt>
                <c:pt idx="1037">
                  <c:v>595.64279999999997</c:v>
                </c:pt>
                <c:pt idx="1038">
                  <c:v>595.65949999999998</c:v>
                </c:pt>
                <c:pt idx="1039">
                  <c:v>595.67619999999999</c:v>
                </c:pt>
                <c:pt idx="1040">
                  <c:v>595.6928999999999</c:v>
                </c:pt>
                <c:pt idx="1041">
                  <c:v>595.70959999999991</c:v>
                </c:pt>
                <c:pt idx="1042">
                  <c:v>595.72629999999992</c:v>
                </c:pt>
                <c:pt idx="1043">
                  <c:v>595.74299999999994</c:v>
                </c:pt>
                <c:pt idx="1044">
                  <c:v>595.75969999999995</c:v>
                </c:pt>
                <c:pt idx="1045">
                  <c:v>595.77639999999997</c:v>
                </c:pt>
                <c:pt idx="1046">
                  <c:v>595.79309999999998</c:v>
                </c:pt>
                <c:pt idx="1047">
                  <c:v>595.8098</c:v>
                </c:pt>
                <c:pt idx="1048">
                  <c:v>595.8264999999999</c:v>
                </c:pt>
                <c:pt idx="1049">
                  <c:v>595.84319999999991</c:v>
                </c:pt>
                <c:pt idx="1050">
                  <c:v>595.85989999999993</c:v>
                </c:pt>
              </c:numCache>
            </c:numRef>
          </c:xVal>
          <c:yVal>
            <c:numRef>
              <c:f>'1T'!$H$450:$H$1500</c:f>
              <c:numCache>
                <c:formatCode>General</c:formatCode>
                <c:ptCount val="1051"/>
                <c:pt idx="0">
                  <c:v>102</c:v>
                </c:pt>
                <c:pt idx="1">
                  <c:v>114</c:v>
                </c:pt>
                <c:pt idx="2">
                  <c:v>98</c:v>
                </c:pt>
                <c:pt idx="3">
                  <c:v>47</c:v>
                </c:pt>
                <c:pt idx="4">
                  <c:v>56</c:v>
                </c:pt>
                <c:pt idx="5">
                  <c:v>90</c:v>
                </c:pt>
                <c:pt idx="6">
                  <c:v>77</c:v>
                </c:pt>
                <c:pt idx="7">
                  <c:v>102</c:v>
                </c:pt>
                <c:pt idx="8">
                  <c:v>114</c:v>
                </c:pt>
                <c:pt idx="9">
                  <c:v>86</c:v>
                </c:pt>
                <c:pt idx="10">
                  <c:v>75</c:v>
                </c:pt>
                <c:pt idx="11">
                  <c:v>139</c:v>
                </c:pt>
                <c:pt idx="12">
                  <c:v>207</c:v>
                </c:pt>
                <c:pt idx="13">
                  <c:v>172</c:v>
                </c:pt>
                <c:pt idx="14">
                  <c:v>187</c:v>
                </c:pt>
                <c:pt idx="15">
                  <c:v>114</c:v>
                </c:pt>
                <c:pt idx="16">
                  <c:v>154</c:v>
                </c:pt>
                <c:pt idx="17">
                  <c:v>276</c:v>
                </c:pt>
                <c:pt idx="18">
                  <c:v>404</c:v>
                </c:pt>
                <c:pt idx="19">
                  <c:v>489</c:v>
                </c:pt>
                <c:pt idx="20">
                  <c:v>422</c:v>
                </c:pt>
                <c:pt idx="21">
                  <c:v>260</c:v>
                </c:pt>
                <c:pt idx="22">
                  <c:v>277</c:v>
                </c:pt>
                <c:pt idx="23">
                  <c:v>203</c:v>
                </c:pt>
                <c:pt idx="24">
                  <c:v>184</c:v>
                </c:pt>
                <c:pt idx="25">
                  <c:v>173</c:v>
                </c:pt>
                <c:pt idx="26">
                  <c:v>168</c:v>
                </c:pt>
                <c:pt idx="27">
                  <c:v>121</c:v>
                </c:pt>
                <c:pt idx="28">
                  <c:v>133</c:v>
                </c:pt>
                <c:pt idx="29">
                  <c:v>84</c:v>
                </c:pt>
                <c:pt idx="30">
                  <c:v>74</c:v>
                </c:pt>
                <c:pt idx="31">
                  <c:v>71</c:v>
                </c:pt>
                <c:pt idx="32">
                  <c:v>84</c:v>
                </c:pt>
                <c:pt idx="33">
                  <c:v>75</c:v>
                </c:pt>
                <c:pt idx="34">
                  <c:v>67</c:v>
                </c:pt>
                <c:pt idx="35">
                  <c:v>90</c:v>
                </c:pt>
                <c:pt idx="36">
                  <c:v>53</c:v>
                </c:pt>
                <c:pt idx="37">
                  <c:v>34</c:v>
                </c:pt>
                <c:pt idx="38">
                  <c:v>73</c:v>
                </c:pt>
                <c:pt idx="39">
                  <c:v>86</c:v>
                </c:pt>
                <c:pt idx="40">
                  <c:v>98</c:v>
                </c:pt>
                <c:pt idx="41">
                  <c:v>138</c:v>
                </c:pt>
                <c:pt idx="42">
                  <c:v>173</c:v>
                </c:pt>
                <c:pt idx="43">
                  <c:v>167</c:v>
                </c:pt>
                <c:pt idx="44">
                  <c:v>116</c:v>
                </c:pt>
                <c:pt idx="45">
                  <c:v>134</c:v>
                </c:pt>
                <c:pt idx="46">
                  <c:v>246</c:v>
                </c:pt>
                <c:pt idx="47">
                  <c:v>439</c:v>
                </c:pt>
                <c:pt idx="48">
                  <c:v>489</c:v>
                </c:pt>
                <c:pt idx="49">
                  <c:v>403</c:v>
                </c:pt>
                <c:pt idx="50">
                  <c:v>263</c:v>
                </c:pt>
                <c:pt idx="51">
                  <c:v>129</c:v>
                </c:pt>
                <c:pt idx="52">
                  <c:v>280</c:v>
                </c:pt>
                <c:pt idx="53">
                  <c:v>257</c:v>
                </c:pt>
                <c:pt idx="54">
                  <c:v>212</c:v>
                </c:pt>
                <c:pt idx="55">
                  <c:v>292</c:v>
                </c:pt>
                <c:pt idx="56">
                  <c:v>465</c:v>
                </c:pt>
                <c:pt idx="57">
                  <c:v>552</c:v>
                </c:pt>
                <c:pt idx="58">
                  <c:v>595</c:v>
                </c:pt>
                <c:pt idx="59">
                  <c:v>679</c:v>
                </c:pt>
                <c:pt idx="60">
                  <c:v>823</c:v>
                </c:pt>
                <c:pt idx="61">
                  <c:v>823</c:v>
                </c:pt>
                <c:pt idx="62">
                  <c:v>564</c:v>
                </c:pt>
                <c:pt idx="63">
                  <c:v>668</c:v>
                </c:pt>
                <c:pt idx="64">
                  <c:v>1029</c:v>
                </c:pt>
                <c:pt idx="65">
                  <c:v>1243</c:v>
                </c:pt>
                <c:pt idx="66">
                  <c:v>1282</c:v>
                </c:pt>
                <c:pt idx="67">
                  <c:v>1325</c:v>
                </c:pt>
                <c:pt idx="68">
                  <c:v>1061</c:v>
                </c:pt>
                <c:pt idx="69">
                  <c:v>838</c:v>
                </c:pt>
                <c:pt idx="70">
                  <c:v>583</c:v>
                </c:pt>
                <c:pt idx="71">
                  <c:v>410</c:v>
                </c:pt>
                <c:pt idx="72">
                  <c:v>288</c:v>
                </c:pt>
                <c:pt idx="73">
                  <c:v>382</c:v>
                </c:pt>
                <c:pt idx="74">
                  <c:v>299</c:v>
                </c:pt>
                <c:pt idx="75">
                  <c:v>262</c:v>
                </c:pt>
                <c:pt idx="76">
                  <c:v>295</c:v>
                </c:pt>
                <c:pt idx="77">
                  <c:v>290</c:v>
                </c:pt>
                <c:pt idx="78">
                  <c:v>360</c:v>
                </c:pt>
                <c:pt idx="79">
                  <c:v>362</c:v>
                </c:pt>
                <c:pt idx="80">
                  <c:v>391</c:v>
                </c:pt>
                <c:pt idx="81">
                  <c:v>451</c:v>
                </c:pt>
                <c:pt idx="82">
                  <c:v>553</c:v>
                </c:pt>
                <c:pt idx="83">
                  <c:v>648</c:v>
                </c:pt>
                <c:pt idx="84">
                  <c:v>614</c:v>
                </c:pt>
                <c:pt idx="85">
                  <c:v>793</c:v>
                </c:pt>
                <c:pt idx="86">
                  <c:v>867</c:v>
                </c:pt>
                <c:pt idx="87">
                  <c:v>979</c:v>
                </c:pt>
                <c:pt idx="88">
                  <c:v>739</c:v>
                </c:pt>
                <c:pt idx="89">
                  <c:v>652</c:v>
                </c:pt>
                <c:pt idx="90">
                  <c:v>578</c:v>
                </c:pt>
                <c:pt idx="91">
                  <c:v>467</c:v>
                </c:pt>
                <c:pt idx="92">
                  <c:v>496</c:v>
                </c:pt>
                <c:pt idx="93">
                  <c:v>508</c:v>
                </c:pt>
                <c:pt idx="94">
                  <c:v>470</c:v>
                </c:pt>
                <c:pt idx="95">
                  <c:v>372</c:v>
                </c:pt>
                <c:pt idx="96">
                  <c:v>333</c:v>
                </c:pt>
                <c:pt idx="97">
                  <c:v>255</c:v>
                </c:pt>
                <c:pt idx="98">
                  <c:v>347</c:v>
                </c:pt>
                <c:pt idx="99">
                  <c:v>448</c:v>
                </c:pt>
                <c:pt idx="100">
                  <c:v>274</c:v>
                </c:pt>
                <c:pt idx="101">
                  <c:v>224</c:v>
                </c:pt>
                <c:pt idx="102">
                  <c:v>260</c:v>
                </c:pt>
                <c:pt idx="103">
                  <c:v>345</c:v>
                </c:pt>
                <c:pt idx="104">
                  <c:v>597</c:v>
                </c:pt>
                <c:pt idx="105">
                  <c:v>626</c:v>
                </c:pt>
                <c:pt idx="106">
                  <c:v>407</c:v>
                </c:pt>
                <c:pt idx="107">
                  <c:v>235</c:v>
                </c:pt>
                <c:pt idx="108">
                  <c:v>155</c:v>
                </c:pt>
                <c:pt idx="109">
                  <c:v>202</c:v>
                </c:pt>
                <c:pt idx="110">
                  <c:v>244</c:v>
                </c:pt>
                <c:pt idx="111">
                  <c:v>172</c:v>
                </c:pt>
                <c:pt idx="112">
                  <c:v>213</c:v>
                </c:pt>
                <c:pt idx="113">
                  <c:v>226</c:v>
                </c:pt>
                <c:pt idx="114">
                  <c:v>200</c:v>
                </c:pt>
                <c:pt idx="115">
                  <c:v>182</c:v>
                </c:pt>
                <c:pt idx="116">
                  <c:v>234</c:v>
                </c:pt>
                <c:pt idx="117">
                  <c:v>306</c:v>
                </c:pt>
                <c:pt idx="118">
                  <c:v>316</c:v>
                </c:pt>
                <c:pt idx="119">
                  <c:v>239</c:v>
                </c:pt>
                <c:pt idx="120">
                  <c:v>200</c:v>
                </c:pt>
                <c:pt idx="121">
                  <c:v>298</c:v>
                </c:pt>
                <c:pt idx="122">
                  <c:v>421</c:v>
                </c:pt>
                <c:pt idx="123">
                  <c:v>486</c:v>
                </c:pt>
                <c:pt idx="124">
                  <c:v>656</c:v>
                </c:pt>
                <c:pt idx="125">
                  <c:v>835</c:v>
                </c:pt>
                <c:pt idx="126">
                  <c:v>897</c:v>
                </c:pt>
                <c:pt idx="127">
                  <c:v>832</c:v>
                </c:pt>
                <c:pt idx="128">
                  <c:v>660</c:v>
                </c:pt>
                <c:pt idx="129">
                  <c:v>593</c:v>
                </c:pt>
                <c:pt idx="130">
                  <c:v>812</c:v>
                </c:pt>
                <c:pt idx="131">
                  <c:v>1102</c:v>
                </c:pt>
                <c:pt idx="132">
                  <c:v>1616</c:v>
                </c:pt>
                <c:pt idx="133">
                  <c:v>2028</c:v>
                </c:pt>
                <c:pt idx="134">
                  <c:v>3074</c:v>
                </c:pt>
                <c:pt idx="135">
                  <c:v>4432</c:v>
                </c:pt>
                <c:pt idx="136">
                  <c:v>6259</c:v>
                </c:pt>
                <c:pt idx="137">
                  <c:v>7222</c:v>
                </c:pt>
                <c:pt idx="138">
                  <c:v>5793</c:v>
                </c:pt>
                <c:pt idx="139">
                  <c:v>3439</c:v>
                </c:pt>
                <c:pt idx="140">
                  <c:v>2047</c:v>
                </c:pt>
                <c:pt idx="141">
                  <c:v>1534</c:v>
                </c:pt>
                <c:pt idx="142">
                  <c:v>1248</c:v>
                </c:pt>
                <c:pt idx="143">
                  <c:v>1200</c:v>
                </c:pt>
                <c:pt idx="144">
                  <c:v>1449</c:v>
                </c:pt>
                <c:pt idx="145">
                  <c:v>1463</c:v>
                </c:pt>
                <c:pt idx="146">
                  <c:v>1172</c:v>
                </c:pt>
                <c:pt idx="147">
                  <c:v>737</c:v>
                </c:pt>
                <c:pt idx="148">
                  <c:v>597</c:v>
                </c:pt>
                <c:pt idx="149">
                  <c:v>473</c:v>
                </c:pt>
                <c:pt idx="150">
                  <c:v>404</c:v>
                </c:pt>
                <c:pt idx="151">
                  <c:v>534</c:v>
                </c:pt>
                <c:pt idx="152">
                  <c:v>442</c:v>
                </c:pt>
                <c:pt idx="153">
                  <c:v>248</c:v>
                </c:pt>
                <c:pt idx="154">
                  <c:v>282</c:v>
                </c:pt>
                <c:pt idx="155">
                  <c:v>304</c:v>
                </c:pt>
                <c:pt idx="156">
                  <c:v>266</c:v>
                </c:pt>
                <c:pt idx="157">
                  <c:v>249</c:v>
                </c:pt>
                <c:pt idx="158">
                  <c:v>246</c:v>
                </c:pt>
                <c:pt idx="159">
                  <c:v>185</c:v>
                </c:pt>
                <c:pt idx="160">
                  <c:v>217</c:v>
                </c:pt>
                <c:pt idx="161">
                  <c:v>210</c:v>
                </c:pt>
                <c:pt idx="162">
                  <c:v>223</c:v>
                </c:pt>
                <c:pt idx="163">
                  <c:v>218</c:v>
                </c:pt>
                <c:pt idx="164">
                  <c:v>295</c:v>
                </c:pt>
                <c:pt idx="165">
                  <c:v>253</c:v>
                </c:pt>
                <c:pt idx="166">
                  <c:v>197</c:v>
                </c:pt>
                <c:pt idx="167">
                  <c:v>174</c:v>
                </c:pt>
                <c:pt idx="168">
                  <c:v>303</c:v>
                </c:pt>
                <c:pt idx="169">
                  <c:v>228</c:v>
                </c:pt>
                <c:pt idx="170">
                  <c:v>116</c:v>
                </c:pt>
                <c:pt idx="171">
                  <c:v>75</c:v>
                </c:pt>
                <c:pt idx="172">
                  <c:v>153</c:v>
                </c:pt>
                <c:pt idx="173">
                  <c:v>143</c:v>
                </c:pt>
                <c:pt idx="174">
                  <c:v>194</c:v>
                </c:pt>
                <c:pt idx="175">
                  <c:v>169</c:v>
                </c:pt>
                <c:pt idx="176">
                  <c:v>252</c:v>
                </c:pt>
                <c:pt idx="177">
                  <c:v>167</c:v>
                </c:pt>
                <c:pt idx="178">
                  <c:v>130</c:v>
                </c:pt>
                <c:pt idx="179">
                  <c:v>240</c:v>
                </c:pt>
                <c:pt idx="180">
                  <c:v>296</c:v>
                </c:pt>
                <c:pt idx="181">
                  <c:v>278</c:v>
                </c:pt>
                <c:pt idx="182">
                  <c:v>262</c:v>
                </c:pt>
                <c:pt idx="183">
                  <c:v>139</c:v>
                </c:pt>
                <c:pt idx="184">
                  <c:v>225</c:v>
                </c:pt>
                <c:pt idx="185">
                  <c:v>201</c:v>
                </c:pt>
                <c:pt idx="186">
                  <c:v>173</c:v>
                </c:pt>
                <c:pt idx="187">
                  <c:v>227</c:v>
                </c:pt>
                <c:pt idx="188">
                  <c:v>194</c:v>
                </c:pt>
                <c:pt idx="189">
                  <c:v>76</c:v>
                </c:pt>
                <c:pt idx="190">
                  <c:v>127</c:v>
                </c:pt>
                <c:pt idx="191">
                  <c:v>139</c:v>
                </c:pt>
                <c:pt idx="192">
                  <c:v>159</c:v>
                </c:pt>
                <c:pt idx="193">
                  <c:v>128</c:v>
                </c:pt>
                <c:pt idx="194">
                  <c:v>113</c:v>
                </c:pt>
                <c:pt idx="195">
                  <c:v>138</c:v>
                </c:pt>
                <c:pt idx="196">
                  <c:v>109</c:v>
                </c:pt>
                <c:pt idx="197">
                  <c:v>86</c:v>
                </c:pt>
                <c:pt idx="198">
                  <c:v>70</c:v>
                </c:pt>
                <c:pt idx="199">
                  <c:v>143</c:v>
                </c:pt>
                <c:pt idx="200">
                  <c:v>266</c:v>
                </c:pt>
                <c:pt idx="201">
                  <c:v>269</c:v>
                </c:pt>
                <c:pt idx="202">
                  <c:v>218</c:v>
                </c:pt>
                <c:pt idx="203">
                  <c:v>127</c:v>
                </c:pt>
                <c:pt idx="204">
                  <c:v>138</c:v>
                </c:pt>
                <c:pt idx="205">
                  <c:v>156</c:v>
                </c:pt>
                <c:pt idx="206">
                  <c:v>144</c:v>
                </c:pt>
                <c:pt idx="207">
                  <c:v>146</c:v>
                </c:pt>
                <c:pt idx="208">
                  <c:v>143</c:v>
                </c:pt>
                <c:pt idx="209">
                  <c:v>104</c:v>
                </c:pt>
                <c:pt idx="210">
                  <c:v>168</c:v>
                </c:pt>
                <c:pt idx="211">
                  <c:v>180</c:v>
                </c:pt>
                <c:pt idx="212">
                  <c:v>239</c:v>
                </c:pt>
                <c:pt idx="213">
                  <c:v>168</c:v>
                </c:pt>
                <c:pt idx="214">
                  <c:v>176</c:v>
                </c:pt>
                <c:pt idx="215">
                  <c:v>218</c:v>
                </c:pt>
                <c:pt idx="216">
                  <c:v>314</c:v>
                </c:pt>
                <c:pt idx="217">
                  <c:v>459</c:v>
                </c:pt>
                <c:pt idx="218">
                  <c:v>412</c:v>
                </c:pt>
                <c:pt idx="219">
                  <c:v>255</c:v>
                </c:pt>
                <c:pt idx="220">
                  <c:v>225</c:v>
                </c:pt>
                <c:pt idx="221">
                  <c:v>215</c:v>
                </c:pt>
                <c:pt idx="222">
                  <c:v>238</c:v>
                </c:pt>
                <c:pt idx="223">
                  <c:v>219</c:v>
                </c:pt>
                <c:pt idx="224">
                  <c:v>176</c:v>
                </c:pt>
                <c:pt idx="225">
                  <c:v>142</c:v>
                </c:pt>
                <c:pt idx="226">
                  <c:v>156</c:v>
                </c:pt>
                <c:pt idx="227">
                  <c:v>305</c:v>
                </c:pt>
                <c:pt idx="228">
                  <c:v>290</c:v>
                </c:pt>
                <c:pt idx="229">
                  <c:v>260</c:v>
                </c:pt>
                <c:pt idx="230">
                  <c:v>439</c:v>
                </c:pt>
                <c:pt idx="231">
                  <c:v>756</c:v>
                </c:pt>
                <c:pt idx="232">
                  <c:v>651</c:v>
                </c:pt>
                <c:pt idx="233">
                  <c:v>515</c:v>
                </c:pt>
                <c:pt idx="234">
                  <c:v>382</c:v>
                </c:pt>
                <c:pt idx="235">
                  <c:v>406</c:v>
                </c:pt>
                <c:pt idx="236">
                  <c:v>333</c:v>
                </c:pt>
                <c:pt idx="237">
                  <c:v>408</c:v>
                </c:pt>
                <c:pt idx="238">
                  <c:v>599</c:v>
                </c:pt>
                <c:pt idx="239">
                  <c:v>734</c:v>
                </c:pt>
                <c:pt idx="240">
                  <c:v>1028</c:v>
                </c:pt>
                <c:pt idx="241">
                  <c:v>970</c:v>
                </c:pt>
                <c:pt idx="242">
                  <c:v>820</c:v>
                </c:pt>
                <c:pt idx="243">
                  <c:v>565</c:v>
                </c:pt>
                <c:pt idx="244">
                  <c:v>345</c:v>
                </c:pt>
                <c:pt idx="245">
                  <c:v>321</c:v>
                </c:pt>
                <c:pt idx="246">
                  <c:v>242</c:v>
                </c:pt>
                <c:pt idx="247">
                  <c:v>182</c:v>
                </c:pt>
                <c:pt idx="248">
                  <c:v>195</c:v>
                </c:pt>
                <c:pt idx="249">
                  <c:v>220</c:v>
                </c:pt>
                <c:pt idx="250">
                  <c:v>190</c:v>
                </c:pt>
                <c:pt idx="251">
                  <c:v>249</c:v>
                </c:pt>
                <c:pt idx="252">
                  <c:v>122</c:v>
                </c:pt>
                <c:pt idx="253">
                  <c:v>127</c:v>
                </c:pt>
                <c:pt idx="254">
                  <c:v>142</c:v>
                </c:pt>
                <c:pt idx="255">
                  <c:v>165</c:v>
                </c:pt>
                <c:pt idx="256">
                  <c:v>178</c:v>
                </c:pt>
                <c:pt idx="257">
                  <c:v>146</c:v>
                </c:pt>
                <c:pt idx="258">
                  <c:v>158</c:v>
                </c:pt>
                <c:pt idx="259">
                  <c:v>205</c:v>
                </c:pt>
                <c:pt idx="260">
                  <c:v>309</c:v>
                </c:pt>
                <c:pt idx="261">
                  <c:v>291</c:v>
                </c:pt>
                <c:pt idx="262">
                  <c:v>143</c:v>
                </c:pt>
                <c:pt idx="263">
                  <c:v>141</c:v>
                </c:pt>
                <c:pt idx="264">
                  <c:v>108</c:v>
                </c:pt>
                <c:pt idx="265">
                  <c:v>97</c:v>
                </c:pt>
                <c:pt idx="266">
                  <c:v>193</c:v>
                </c:pt>
                <c:pt idx="267">
                  <c:v>207</c:v>
                </c:pt>
                <c:pt idx="268">
                  <c:v>235</c:v>
                </c:pt>
                <c:pt idx="269">
                  <c:v>271</c:v>
                </c:pt>
                <c:pt idx="270">
                  <c:v>242</c:v>
                </c:pt>
                <c:pt idx="271">
                  <c:v>196</c:v>
                </c:pt>
                <c:pt idx="272">
                  <c:v>149</c:v>
                </c:pt>
                <c:pt idx="273">
                  <c:v>183</c:v>
                </c:pt>
                <c:pt idx="274">
                  <c:v>192</c:v>
                </c:pt>
                <c:pt idx="275">
                  <c:v>198</c:v>
                </c:pt>
                <c:pt idx="276">
                  <c:v>194</c:v>
                </c:pt>
                <c:pt idx="277">
                  <c:v>284</c:v>
                </c:pt>
                <c:pt idx="278">
                  <c:v>277</c:v>
                </c:pt>
                <c:pt idx="279">
                  <c:v>235</c:v>
                </c:pt>
                <c:pt idx="280">
                  <c:v>146</c:v>
                </c:pt>
                <c:pt idx="281">
                  <c:v>198</c:v>
                </c:pt>
                <c:pt idx="282">
                  <c:v>276</c:v>
                </c:pt>
                <c:pt idx="283">
                  <c:v>283</c:v>
                </c:pt>
                <c:pt idx="284">
                  <c:v>250</c:v>
                </c:pt>
                <c:pt idx="285">
                  <c:v>201</c:v>
                </c:pt>
                <c:pt idx="286">
                  <c:v>160</c:v>
                </c:pt>
                <c:pt idx="287">
                  <c:v>191</c:v>
                </c:pt>
                <c:pt idx="288">
                  <c:v>261</c:v>
                </c:pt>
                <c:pt idx="289">
                  <c:v>196</c:v>
                </c:pt>
                <c:pt idx="290">
                  <c:v>287</c:v>
                </c:pt>
                <c:pt idx="291">
                  <c:v>422</c:v>
                </c:pt>
                <c:pt idx="292">
                  <c:v>261</c:v>
                </c:pt>
                <c:pt idx="293">
                  <c:v>195</c:v>
                </c:pt>
                <c:pt idx="294">
                  <c:v>300</c:v>
                </c:pt>
                <c:pt idx="295">
                  <c:v>361</c:v>
                </c:pt>
                <c:pt idx="296">
                  <c:v>480</c:v>
                </c:pt>
                <c:pt idx="297">
                  <c:v>761</c:v>
                </c:pt>
                <c:pt idx="298">
                  <c:v>856</c:v>
                </c:pt>
                <c:pt idx="299">
                  <c:v>643</c:v>
                </c:pt>
                <c:pt idx="300">
                  <c:v>580</c:v>
                </c:pt>
                <c:pt idx="301">
                  <c:v>402</c:v>
                </c:pt>
                <c:pt idx="302">
                  <c:v>465</c:v>
                </c:pt>
                <c:pt idx="303">
                  <c:v>585</c:v>
                </c:pt>
                <c:pt idx="304">
                  <c:v>677</c:v>
                </c:pt>
                <c:pt idx="305">
                  <c:v>939</c:v>
                </c:pt>
                <c:pt idx="306">
                  <c:v>944</c:v>
                </c:pt>
                <c:pt idx="307">
                  <c:v>797</c:v>
                </c:pt>
                <c:pt idx="308">
                  <c:v>532</c:v>
                </c:pt>
                <c:pt idx="309">
                  <c:v>280</c:v>
                </c:pt>
                <c:pt idx="310">
                  <c:v>211</c:v>
                </c:pt>
                <c:pt idx="311">
                  <c:v>181</c:v>
                </c:pt>
                <c:pt idx="312">
                  <c:v>139</c:v>
                </c:pt>
                <c:pt idx="313">
                  <c:v>118</c:v>
                </c:pt>
                <c:pt idx="314">
                  <c:v>179</c:v>
                </c:pt>
                <c:pt idx="315">
                  <c:v>197</c:v>
                </c:pt>
                <c:pt idx="316">
                  <c:v>190</c:v>
                </c:pt>
                <c:pt idx="317">
                  <c:v>123</c:v>
                </c:pt>
                <c:pt idx="318">
                  <c:v>89</c:v>
                </c:pt>
                <c:pt idx="319">
                  <c:v>141</c:v>
                </c:pt>
                <c:pt idx="320">
                  <c:v>229</c:v>
                </c:pt>
                <c:pt idx="321">
                  <c:v>225</c:v>
                </c:pt>
                <c:pt idx="322">
                  <c:v>164</c:v>
                </c:pt>
                <c:pt idx="323">
                  <c:v>125</c:v>
                </c:pt>
                <c:pt idx="324">
                  <c:v>210</c:v>
                </c:pt>
                <c:pt idx="325">
                  <c:v>250</c:v>
                </c:pt>
                <c:pt idx="326">
                  <c:v>150</c:v>
                </c:pt>
                <c:pt idx="327">
                  <c:v>141</c:v>
                </c:pt>
                <c:pt idx="328">
                  <c:v>213</c:v>
                </c:pt>
                <c:pt idx="329">
                  <c:v>165</c:v>
                </c:pt>
                <c:pt idx="330">
                  <c:v>114</c:v>
                </c:pt>
                <c:pt idx="331">
                  <c:v>128</c:v>
                </c:pt>
                <c:pt idx="332">
                  <c:v>151</c:v>
                </c:pt>
                <c:pt idx="333">
                  <c:v>204</c:v>
                </c:pt>
                <c:pt idx="334">
                  <c:v>284</c:v>
                </c:pt>
                <c:pt idx="335">
                  <c:v>463</c:v>
                </c:pt>
                <c:pt idx="336">
                  <c:v>803</c:v>
                </c:pt>
                <c:pt idx="337">
                  <c:v>1049</c:v>
                </c:pt>
                <c:pt idx="338">
                  <c:v>815</c:v>
                </c:pt>
                <c:pt idx="339">
                  <c:v>472</c:v>
                </c:pt>
                <c:pt idx="340">
                  <c:v>300</c:v>
                </c:pt>
                <c:pt idx="341">
                  <c:v>250</c:v>
                </c:pt>
                <c:pt idx="342">
                  <c:v>181</c:v>
                </c:pt>
                <c:pt idx="343">
                  <c:v>145</c:v>
                </c:pt>
                <c:pt idx="344">
                  <c:v>138</c:v>
                </c:pt>
                <c:pt idx="345">
                  <c:v>123</c:v>
                </c:pt>
                <c:pt idx="346">
                  <c:v>162</c:v>
                </c:pt>
                <c:pt idx="347">
                  <c:v>187</c:v>
                </c:pt>
                <c:pt idx="348">
                  <c:v>208</c:v>
                </c:pt>
                <c:pt idx="349">
                  <c:v>228</c:v>
                </c:pt>
                <c:pt idx="350">
                  <c:v>159</c:v>
                </c:pt>
                <c:pt idx="351">
                  <c:v>145</c:v>
                </c:pt>
                <c:pt idx="352">
                  <c:v>161</c:v>
                </c:pt>
                <c:pt idx="353">
                  <c:v>188</c:v>
                </c:pt>
                <c:pt idx="354">
                  <c:v>205</c:v>
                </c:pt>
                <c:pt idx="355">
                  <c:v>144</c:v>
                </c:pt>
                <c:pt idx="356">
                  <c:v>150</c:v>
                </c:pt>
                <c:pt idx="357">
                  <c:v>177</c:v>
                </c:pt>
                <c:pt idx="358">
                  <c:v>287</c:v>
                </c:pt>
                <c:pt idx="359">
                  <c:v>288</c:v>
                </c:pt>
                <c:pt idx="360">
                  <c:v>314</c:v>
                </c:pt>
                <c:pt idx="361">
                  <c:v>377</c:v>
                </c:pt>
                <c:pt idx="362">
                  <c:v>360</c:v>
                </c:pt>
                <c:pt idx="363">
                  <c:v>438</c:v>
                </c:pt>
                <c:pt idx="364">
                  <c:v>451</c:v>
                </c:pt>
                <c:pt idx="365">
                  <c:v>437</c:v>
                </c:pt>
                <c:pt idx="366">
                  <c:v>451</c:v>
                </c:pt>
                <c:pt idx="367">
                  <c:v>480</c:v>
                </c:pt>
                <c:pt idx="368">
                  <c:v>478</c:v>
                </c:pt>
                <c:pt idx="369">
                  <c:v>405</c:v>
                </c:pt>
                <c:pt idx="370">
                  <c:v>529</c:v>
                </c:pt>
                <c:pt idx="371">
                  <c:v>772</c:v>
                </c:pt>
                <c:pt idx="372">
                  <c:v>879</c:v>
                </c:pt>
                <c:pt idx="373">
                  <c:v>1378</c:v>
                </c:pt>
                <c:pt idx="374">
                  <c:v>1730</c:v>
                </c:pt>
                <c:pt idx="375">
                  <c:v>1802</c:v>
                </c:pt>
                <c:pt idx="376">
                  <c:v>1773</c:v>
                </c:pt>
                <c:pt idx="377">
                  <c:v>1211</c:v>
                </c:pt>
                <c:pt idx="378">
                  <c:v>748</c:v>
                </c:pt>
                <c:pt idx="379">
                  <c:v>429</c:v>
                </c:pt>
                <c:pt idx="380">
                  <c:v>428</c:v>
                </c:pt>
                <c:pt idx="381">
                  <c:v>315</c:v>
                </c:pt>
                <c:pt idx="382">
                  <c:v>217</c:v>
                </c:pt>
                <c:pt idx="383">
                  <c:v>183</c:v>
                </c:pt>
                <c:pt idx="384">
                  <c:v>228</c:v>
                </c:pt>
                <c:pt idx="385">
                  <c:v>164</c:v>
                </c:pt>
                <c:pt idx="386">
                  <c:v>99</c:v>
                </c:pt>
                <c:pt idx="387">
                  <c:v>125</c:v>
                </c:pt>
                <c:pt idx="388">
                  <c:v>199</c:v>
                </c:pt>
                <c:pt idx="389">
                  <c:v>320</c:v>
                </c:pt>
                <c:pt idx="390">
                  <c:v>211</c:v>
                </c:pt>
                <c:pt idx="391">
                  <c:v>159</c:v>
                </c:pt>
                <c:pt idx="392">
                  <c:v>231</c:v>
                </c:pt>
                <c:pt idx="393">
                  <c:v>377</c:v>
                </c:pt>
                <c:pt idx="394">
                  <c:v>352</c:v>
                </c:pt>
                <c:pt idx="395">
                  <c:v>481</c:v>
                </c:pt>
                <c:pt idx="396">
                  <c:v>535</c:v>
                </c:pt>
                <c:pt idx="397">
                  <c:v>501</c:v>
                </c:pt>
                <c:pt idx="398">
                  <c:v>487</c:v>
                </c:pt>
                <c:pt idx="399">
                  <c:v>604</c:v>
                </c:pt>
                <c:pt idx="400">
                  <c:v>538</c:v>
                </c:pt>
                <c:pt idx="401">
                  <c:v>443</c:v>
                </c:pt>
                <c:pt idx="402">
                  <c:v>319</c:v>
                </c:pt>
                <c:pt idx="403">
                  <c:v>248</c:v>
                </c:pt>
                <c:pt idx="404">
                  <c:v>263</c:v>
                </c:pt>
                <c:pt idx="405">
                  <c:v>375</c:v>
                </c:pt>
                <c:pt idx="406">
                  <c:v>440</c:v>
                </c:pt>
                <c:pt idx="407">
                  <c:v>580</c:v>
                </c:pt>
                <c:pt idx="408">
                  <c:v>826</c:v>
                </c:pt>
                <c:pt idx="409">
                  <c:v>894</c:v>
                </c:pt>
                <c:pt idx="410">
                  <c:v>1346</c:v>
                </c:pt>
                <c:pt idx="411">
                  <c:v>2110</c:v>
                </c:pt>
                <c:pt idx="412">
                  <c:v>2599</c:v>
                </c:pt>
                <c:pt idx="413">
                  <c:v>2372</c:v>
                </c:pt>
                <c:pt idx="414">
                  <c:v>1658</c:v>
                </c:pt>
                <c:pt idx="415">
                  <c:v>985</c:v>
                </c:pt>
                <c:pt idx="416">
                  <c:v>621</c:v>
                </c:pt>
                <c:pt idx="417">
                  <c:v>437</c:v>
                </c:pt>
                <c:pt idx="418">
                  <c:v>421</c:v>
                </c:pt>
                <c:pt idx="419">
                  <c:v>346</c:v>
                </c:pt>
                <c:pt idx="420">
                  <c:v>261</c:v>
                </c:pt>
                <c:pt idx="421">
                  <c:v>272</c:v>
                </c:pt>
                <c:pt idx="422">
                  <c:v>249</c:v>
                </c:pt>
                <c:pt idx="423">
                  <c:v>270</c:v>
                </c:pt>
                <c:pt idx="424">
                  <c:v>336</c:v>
                </c:pt>
                <c:pt idx="425">
                  <c:v>417</c:v>
                </c:pt>
                <c:pt idx="426">
                  <c:v>521</c:v>
                </c:pt>
                <c:pt idx="427">
                  <c:v>415</c:v>
                </c:pt>
                <c:pt idx="428">
                  <c:v>516</c:v>
                </c:pt>
                <c:pt idx="429">
                  <c:v>736</c:v>
                </c:pt>
                <c:pt idx="430">
                  <c:v>788</c:v>
                </c:pt>
                <c:pt idx="431">
                  <c:v>576</c:v>
                </c:pt>
                <c:pt idx="432">
                  <c:v>434</c:v>
                </c:pt>
                <c:pt idx="433">
                  <c:v>487</c:v>
                </c:pt>
                <c:pt idx="434">
                  <c:v>510</c:v>
                </c:pt>
                <c:pt idx="435">
                  <c:v>482</c:v>
                </c:pt>
                <c:pt idx="436">
                  <c:v>308</c:v>
                </c:pt>
                <c:pt idx="437">
                  <c:v>272</c:v>
                </c:pt>
                <c:pt idx="438">
                  <c:v>300</c:v>
                </c:pt>
                <c:pt idx="439">
                  <c:v>493</c:v>
                </c:pt>
                <c:pt idx="440">
                  <c:v>759</c:v>
                </c:pt>
                <c:pt idx="441">
                  <c:v>1043</c:v>
                </c:pt>
                <c:pt idx="442">
                  <c:v>1051</c:v>
                </c:pt>
                <c:pt idx="443">
                  <c:v>796</c:v>
                </c:pt>
                <c:pt idx="444">
                  <c:v>617</c:v>
                </c:pt>
                <c:pt idx="445">
                  <c:v>454</c:v>
                </c:pt>
                <c:pt idx="446">
                  <c:v>398</c:v>
                </c:pt>
                <c:pt idx="447">
                  <c:v>400</c:v>
                </c:pt>
                <c:pt idx="448">
                  <c:v>419</c:v>
                </c:pt>
                <c:pt idx="449">
                  <c:v>572</c:v>
                </c:pt>
                <c:pt idx="450">
                  <c:v>751</c:v>
                </c:pt>
                <c:pt idx="451">
                  <c:v>750</c:v>
                </c:pt>
                <c:pt idx="452">
                  <c:v>682</c:v>
                </c:pt>
                <c:pt idx="453">
                  <c:v>675</c:v>
                </c:pt>
                <c:pt idx="454">
                  <c:v>389</c:v>
                </c:pt>
                <c:pt idx="455">
                  <c:v>435</c:v>
                </c:pt>
                <c:pt idx="456">
                  <c:v>508</c:v>
                </c:pt>
                <c:pt idx="457">
                  <c:v>503</c:v>
                </c:pt>
                <c:pt idx="458">
                  <c:v>398</c:v>
                </c:pt>
                <c:pt idx="459">
                  <c:v>385</c:v>
                </c:pt>
                <c:pt idx="460">
                  <c:v>426</c:v>
                </c:pt>
                <c:pt idx="461">
                  <c:v>281</c:v>
                </c:pt>
                <c:pt idx="462">
                  <c:v>219</c:v>
                </c:pt>
                <c:pt idx="463">
                  <c:v>302</c:v>
                </c:pt>
                <c:pt idx="464">
                  <c:v>389</c:v>
                </c:pt>
                <c:pt idx="465">
                  <c:v>284</c:v>
                </c:pt>
                <c:pt idx="466">
                  <c:v>308</c:v>
                </c:pt>
                <c:pt idx="467">
                  <c:v>393</c:v>
                </c:pt>
                <c:pt idx="468">
                  <c:v>285</c:v>
                </c:pt>
                <c:pt idx="469">
                  <c:v>307</c:v>
                </c:pt>
                <c:pt idx="470">
                  <c:v>356</c:v>
                </c:pt>
                <c:pt idx="471">
                  <c:v>313</c:v>
                </c:pt>
                <c:pt idx="472">
                  <c:v>212</c:v>
                </c:pt>
                <c:pt idx="473">
                  <c:v>171</c:v>
                </c:pt>
                <c:pt idx="474">
                  <c:v>202</c:v>
                </c:pt>
                <c:pt idx="475">
                  <c:v>295</c:v>
                </c:pt>
                <c:pt idx="476">
                  <c:v>251</c:v>
                </c:pt>
                <c:pt idx="477">
                  <c:v>309</c:v>
                </c:pt>
                <c:pt idx="478">
                  <c:v>351</c:v>
                </c:pt>
                <c:pt idx="479">
                  <c:v>401</c:v>
                </c:pt>
                <c:pt idx="480">
                  <c:v>444</c:v>
                </c:pt>
                <c:pt idx="481">
                  <c:v>415</c:v>
                </c:pt>
                <c:pt idx="482">
                  <c:v>363</c:v>
                </c:pt>
                <c:pt idx="483">
                  <c:v>386</c:v>
                </c:pt>
                <c:pt idx="484">
                  <c:v>472</c:v>
                </c:pt>
                <c:pt idx="485">
                  <c:v>701</c:v>
                </c:pt>
                <c:pt idx="486">
                  <c:v>852</c:v>
                </c:pt>
                <c:pt idx="487">
                  <c:v>1310</c:v>
                </c:pt>
                <c:pt idx="488">
                  <c:v>1875</c:v>
                </c:pt>
                <c:pt idx="489">
                  <c:v>2181</c:v>
                </c:pt>
                <c:pt idx="490">
                  <c:v>1868</c:v>
                </c:pt>
                <c:pt idx="491">
                  <c:v>1187</c:v>
                </c:pt>
                <c:pt idx="492">
                  <c:v>743</c:v>
                </c:pt>
                <c:pt idx="493">
                  <c:v>436</c:v>
                </c:pt>
                <c:pt idx="494">
                  <c:v>437</c:v>
                </c:pt>
                <c:pt idx="495">
                  <c:v>431</c:v>
                </c:pt>
                <c:pt idx="496">
                  <c:v>371</c:v>
                </c:pt>
                <c:pt idx="497">
                  <c:v>245</c:v>
                </c:pt>
                <c:pt idx="498">
                  <c:v>268</c:v>
                </c:pt>
                <c:pt idx="499">
                  <c:v>231</c:v>
                </c:pt>
                <c:pt idx="500">
                  <c:v>204</c:v>
                </c:pt>
                <c:pt idx="501">
                  <c:v>247</c:v>
                </c:pt>
                <c:pt idx="502">
                  <c:v>238</c:v>
                </c:pt>
                <c:pt idx="503">
                  <c:v>372</c:v>
                </c:pt>
                <c:pt idx="504">
                  <c:v>358</c:v>
                </c:pt>
                <c:pt idx="505">
                  <c:v>251</c:v>
                </c:pt>
                <c:pt idx="506">
                  <c:v>286</c:v>
                </c:pt>
                <c:pt idx="507">
                  <c:v>226</c:v>
                </c:pt>
                <c:pt idx="508">
                  <c:v>189</c:v>
                </c:pt>
                <c:pt idx="509">
                  <c:v>261</c:v>
                </c:pt>
                <c:pt idx="510">
                  <c:v>348</c:v>
                </c:pt>
                <c:pt idx="511">
                  <c:v>228</c:v>
                </c:pt>
                <c:pt idx="512">
                  <c:v>259</c:v>
                </c:pt>
                <c:pt idx="513">
                  <c:v>204</c:v>
                </c:pt>
                <c:pt idx="514">
                  <c:v>175</c:v>
                </c:pt>
                <c:pt idx="515">
                  <c:v>172</c:v>
                </c:pt>
                <c:pt idx="516">
                  <c:v>167</c:v>
                </c:pt>
                <c:pt idx="517">
                  <c:v>302</c:v>
                </c:pt>
                <c:pt idx="518">
                  <c:v>420</c:v>
                </c:pt>
                <c:pt idx="519">
                  <c:v>333</c:v>
                </c:pt>
                <c:pt idx="520">
                  <c:v>451</c:v>
                </c:pt>
                <c:pt idx="521">
                  <c:v>551</c:v>
                </c:pt>
                <c:pt idx="522">
                  <c:v>724</c:v>
                </c:pt>
                <c:pt idx="523">
                  <c:v>761</c:v>
                </c:pt>
                <c:pt idx="524">
                  <c:v>696</c:v>
                </c:pt>
                <c:pt idx="525">
                  <c:v>588</c:v>
                </c:pt>
                <c:pt idx="526">
                  <c:v>516</c:v>
                </c:pt>
                <c:pt idx="527">
                  <c:v>413</c:v>
                </c:pt>
                <c:pt idx="528">
                  <c:v>424</c:v>
                </c:pt>
                <c:pt idx="529">
                  <c:v>574</c:v>
                </c:pt>
                <c:pt idx="530">
                  <c:v>791</c:v>
                </c:pt>
                <c:pt idx="531">
                  <c:v>599</c:v>
                </c:pt>
                <c:pt idx="532">
                  <c:v>557</c:v>
                </c:pt>
                <c:pt idx="533">
                  <c:v>513</c:v>
                </c:pt>
                <c:pt idx="534">
                  <c:v>523</c:v>
                </c:pt>
                <c:pt idx="535">
                  <c:v>513</c:v>
                </c:pt>
                <c:pt idx="536">
                  <c:v>458</c:v>
                </c:pt>
                <c:pt idx="537">
                  <c:v>303</c:v>
                </c:pt>
                <c:pt idx="538">
                  <c:v>330</c:v>
                </c:pt>
                <c:pt idx="539">
                  <c:v>311</c:v>
                </c:pt>
                <c:pt idx="540">
                  <c:v>346</c:v>
                </c:pt>
                <c:pt idx="541">
                  <c:v>333</c:v>
                </c:pt>
                <c:pt idx="542">
                  <c:v>373</c:v>
                </c:pt>
                <c:pt idx="543">
                  <c:v>550</c:v>
                </c:pt>
                <c:pt idx="544">
                  <c:v>602</c:v>
                </c:pt>
                <c:pt idx="545">
                  <c:v>570</c:v>
                </c:pt>
                <c:pt idx="546">
                  <c:v>574</c:v>
                </c:pt>
                <c:pt idx="547">
                  <c:v>649</c:v>
                </c:pt>
                <c:pt idx="548">
                  <c:v>705</c:v>
                </c:pt>
                <c:pt idx="549">
                  <c:v>971</c:v>
                </c:pt>
                <c:pt idx="550">
                  <c:v>1200</c:v>
                </c:pt>
                <c:pt idx="551">
                  <c:v>1257</c:v>
                </c:pt>
                <c:pt idx="552">
                  <c:v>1448</c:v>
                </c:pt>
                <c:pt idx="553">
                  <c:v>1790</c:v>
                </c:pt>
                <c:pt idx="554">
                  <c:v>1702</c:v>
                </c:pt>
                <c:pt idx="555">
                  <c:v>1606</c:v>
                </c:pt>
                <c:pt idx="556">
                  <c:v>1049</c:v>
                </c:pt>
                <c:pt idx="557">
                  <c:v>878</c:v>
                </c:pt>
                <c:pt idx="558">
                  <c:v>714</c:v>
                </c:pt>
                <c:pt idx="559">
                  <c:v>544</c:v>
                </c:pt>
                <c:pt idx="560">
                  <c:v>524</c:v>
                </c:pt>
                <c:pt idx="561">
                  <c:v>494</c:v>
                </c:pt>
                <c:pt idx="562">
                  <c:v>403</c:v>
                </c:pt>
                <c:pt idx="563">
                  <c:v>348</c:v>
                </c:pt>
                <c:pt idx="564">
                  <c:v>344</c:v>
                </c:pt>
                <c:pt idx="565">
                  <c:v>253</c:v>
                </c:pt>
                <c:pt idx="566">
                  <c:v>219</c:v>
                </c:pt>
                <c:pt idx="567">
                  <c:v>201</c:v>
                </c:pt>
                <c:pt idx="568">
                  <c:v>217</c:v>
                </c:pt>
                <c:pt idx="569">
                  <c:v>351</c:v>
                </c:pt>
                <c:pt idx="570">
                  <c:v>364</c:v>
                </c:pt>
                <c:pt idx="571">
                  <c:v>368</c:v>
                </c:pt>
                <c:pt idx="572">
                  <c:v>450</c:v>
                </c:pt>
                <c:pt idx="573">
                  <c:v>433</c:v>
                </c:pt>
                <c:pt idx="574">
                  <c:v>477</c:v>
                </c:pt>
                <c:pt idx="575">
                  <c:v>488</c:v>
                </c:pt>
                <c:pt idx="576">
                  <c:v>704</c:v>
                </c:pt>
                <c:pt idx="577">
                  <c:v>773</c:v>
                </c:pt>
                <c:pt idx="578">
                  <c:v>847</c:v>
                </c:pt>
                <c:pt idx="579">
                  <c:v>1062</c:v>
                </c:pt>
                <c:pt idx="580">
                  <c:v>1596</c:v>
                </c:pt>
                <c:pt idx="581">
                  <c:v>1827</c:v>
                </c:pt>
                <c:pt idx="582">
                  <c:v>1795</c:v>
                </c:pt>
                <c:pt idx="583">
                  <c:v>1350</c:v>
                </c:pt>
                <c:pt idx="584">
                  <c:v>812</c:v>
                </c:pt>
                <c:pt idx="585">
                  <c:v>574</c:v>
                </c:pt>
                <c:pt idx="586">
                  <c:v>475</c:v>
                </c:pt>
                <c:pt idx="587">
                  <c:v>478</c:v>
                </c:pt>
                <c:pt idx="588">
                  <c:v>501</c:v>
                </c:pt>
                <c:pt idx="589">
                  <c:v>400</c:v>
                </c:pt>
                <c:pt idx="590">
                  <c:v>291</c:v>
                </c:pt>
                <c:pt idx="591">
                  <c:v>194</c:v>
                </c:pt>
                <c:pt idx="592">
                  <c:v>229</c:v>
                </c:pt>
                <c:pt idx="593">
                  <c:v>233</c:v>
                </c:pt>
                <c:pt idx="594">
                  <c:v>230</c:v>
                </c:pt>
                <c:pt idx="595">
                  <c:v>268</c:v>
                </c:pt>
                <c:pt idx="596">
                  <c:v>247</c:v>
                </c:pt>
                <c:pt idx="597">
                  <c:v>191</c:v>
                </c:pt>
                <c:pt idx="598">
                  <c:v>282</c:v>
                </c:pt>
                <c:pt idx="599">
                  <c:v>275</c:v>
                </c:pt>
                <c:pt idx="600">
                  <c:v>244</c:v>
                </c:pt>
                <c:pt idx="601">
                  <c:v>305</c:v>
                </c:pt>
                <c:pt idx="602">
                  <c:v>416</c:v>
                </c:pt>
                <c:pt idx="603">
                  <c:v>559</c:v>
                </c:pt>
                <c:pt idx="604">
                  <c:v>927</c:v>
                </c:pt>
                <c:pt idx="605">
                  <c:v>1301</c:v>
                </c:pt>
                <c:pt idx="606">
                  <c:v>1223</c:v>
                </c:pt>
                <c:pt idx="607">
                  <c:v>929</c:v>
                </c:pt>
                <c:pt idx="608">
                  <c:v>647</c:v>
                </c:pt>
                <c:pt idx="609">
                  <c:v>404</c:v>
                </c:pt>
                <c:pt idx="610">
                  <c:v>243</c:v>
                </c:pt>
                <c:pt idx="611">
                  <c:v>326</c:v>
                </c:pt>
                <c:pt idx="612">
                  <c:v>300</c:v>
                </c:pt>
                <c:pt idx="613">
                  <c:v>150</c:v>
                </c:pt>
                <c:pt idx="614">
                  <c:v>139</c:v>
                </c:pt>
                <c:pt idx="615">
                  <c:v>243</c:v>
                </c:pt>
                <c:pt idx="616">
                  <c:v>257</c:v>
                </c:pt>
                <c:pt idx="617">
                  <c:v>302</c:v>
                </c:pt>
                <c:pt idx="618">
                  <c:v>363</c:v>
                </c:pt>
                <c:pt idx="619">
                  <c:v>324</c:v>
                </c:pt>
                <c:pt idx="620">
                  <c:v>295</c:v>
                </c:pt>
                <c:pt idx="621">
                  <c:v>287</c:v>
                </c:pt>
                <c:pt idx="622">
                  <c:v>222</c:v>
                </c:pt>
                <c:pt idx="623">
                  <c:v>171</c:v>
                </c:pt>
                <c:pt idx="624">
                  <c:v>176</c:v>
                </c:pt>
                <c:pt idx="625">
                  <c:v>196</c:v>
                </c:pt>
                <c:pt idx="626">
                  <c:v>271</c:v>
                </c:pt>
                <c:pt idx="627">
                  <c:v>582</c:v>
                </c:pt>
                <c:pt idx="628">
                  <c:v>722</c:v>
                </c:pt>
                <c:pt idx="629">
                  <c:v>593</c:v>
                </c:pt>
                <c:pt idx="630">
                  <c:v>500</c:v>
                </c:pt>
                <c:pt idx="631">
                  <c:v>483</c:v>
                </c:pt>
                <c:pt idx="632">
                  <c:v>342</c:v>
                </c:pt>
                <c:pt idx="633">
                  <c:v>258</c:v>
                </c:pt>
                <c:pt idx="634">
                  <c:v>360</c:v>
                </c:pt>
                <c:pt idx="635">
                  <c:v>468</c:v>
                </c:pt>
                <c:pt idx="636">
                  <c:v>612</c:v>
                </c:pt>
                <c:pt idx="637">
                  <c:v>944</c:v>
                </c:pt>
                <c:pt idx="638">
                  <c:v>1360</c:v>
                </c:pt>
                <c:pt idx="639">
                  <c:v>1426</c:v>
                </c:pt>
                <c:pt idx="640">
                  <c:v>1077</c:v>
                </c:pt>
                <c:pt idx="641">
                  <c:v>822</c:v>
                </c:pt>
                <c:pt idx="642">
                  <c:v>671</c:v>
                </c:pt>
                <c:pt idx="643">
                  <c:v>581</c:v>
                </c:pt>
                <c:pt idx="644">
                  <c:v>434</c:v>
                </c:pt>
                <c:pt idx="645">
                  <c:v>441</c:v>
                </c:pt>
                <c:pt idx="646">
                  <c:v>728</c:v>
                </c:pt>
                <c:pt idx="647">
                  <c:v>1110</c:v>
                </c:pt>
                <c:pt idx="648">
                  <c:v>1335</c:v>
                </c:pt>
                <c:pt idx="649">
                  <c:v>1207</c:v>
                </c:pt>
                <c:pt idx="650">
                  <c:v>895</c:v>
                </c:pt>
                <c:pt idx="651">
                  <c:v>734</c:v>
                </c:pt>
                <c:pt idx="652">
                  <c:v>458</c:v>
                </c:pt>
                <c:pt idx="653">
                  <c:v>329</c:v>
                </c:pt>
                <c:pt idx="654">
                  <c:v>239</c:v>
                </c:pt>
                <c:pt idx="655">
                  <c:v>202</c:v>
                </c:pt>
                <c:pt idx="656">
                  <c:v>214</c:v>
                </c:pt>
                <c:pt idx="657">
                  <c:v>242</c:v>
                </c:pt>
                <c:pt idx="658">
                  <c:v>325</c:v>
                </c:pt>
                <c:pt idx="659">
                  <c:v>307</c:v>
                </c:pt>
                <c:pt idx="660">
                  <c:v>224</c:v>
                </c:pt>
                <c:pt idx="661">
                  <c:v>191</c:v>
                </c:pt>
                <c:pt idx="662">
                  <c:v>177</c:v>
                </c:pt>
                <c:pt idx="663">
                  <c:v>209</c:v>
                </c:pt>
                <c:pt idx="664">
                  <c:v>242</c:v>
                </c:pt>
                <c:pt idx="665">
                  <c:v>260</c:v>
                </c:pt>
                <c:pt idx="666">
                  <c:v>301</c:v>
                </c:pt>
                <c:pt idx="667">
                  <c:v>276</c:v>
                </c:pt>
                <c:pt idx="668">
                  <c:v>215</c:v>
                </c:pt>
                <c:pt idx="669">
                  <c:v>330</c:v>
                </c:pt>
                <c:pt idx="670">
                  <c:v>391</c:v>
                </c:pt>
                <c:pt idx="671">
                  <c:v>486</c:v>
                </c:pt>
                <c:pt idx="672">
                  <c:v>638</c:v>
                </c:pt>
                <c:pt idx="673">
                  <c:v>911</c:v>
                </c:pt>
                <c:pt idx="674">
                  <c:v>995</c:v>
                </c:pt>
                <c:pt idx="675">
                  <c:v>873</c:v>
                </c:pt>
                <c:pt idx="676">
                  <c:v>594</c:v>
                </c:pt>
                <c:pt idx="677">
                  <c:v>450</c:v>
                </c:pt>
                <c:pt idx="678">
                  <c:v>363</c:v>
                </c:pt>
                <c:pt idx="679">
                  <c:v>376</c:v>
                </c:pt>
                <c:pt idx="680">
                  <c:v>344</c:v>
                </c:pt>
                <c:pt idx="681">
                  <c:v>275</c:v>
                </c:pt>
                <c:pt idx="682">
                  <c:v>219</c:v>
                </c:pt>
                <c:pt idx="683">
                  <c:v>154</c:v>
                </c:pt>
                <c:pt idx="684">
                  <c:v>194</c:v>
                </c:pt>
                <c:pt idx="685">
                  <c:v>219</c:v>
                </c:pt>
                <c:pt idx="686">
                  <c:v>153</c:v>
                </c:pt>
                <c:pt idx="687">
                  <c:v>152</c:v>
                </c:pt>
                <c:pt idx="688">
                  <c:v>262</c:v>
                </c:pt>
                <c:pt idx="689">
                  <c:v>336</c:v>
                </c:pt>
                <c:pt idx="690">
                  <c:v>238</c:v>
                </c:pt>
                <c:pt idx="691">
                  <c:v>306</c:v>
                </c:pt>
                <c:pt idx="692">
                  <c:v>402</c:v>
                </c:pt>
                <c:pt idx="693">
                  <c:v>304</c:v>
                </c:pt>
                <c:pt idx="694">
                  <c:v>306</c:v>
                </c:pt>
                <c:pt idx="695">
                  <c:v>258</c:v>
                </c:pt>
                <c:pt idx="696">
                  <c:v>259</c:v>
                </c:pt>
                <c:pt idx="697">
                  <c:v>245</c:v>
                </c:pt>
                <c:pt idx="698">
                  <c:v>271</c:v>
                </c:pt>
                <c:pt idx="699">
                  <c:v>262</c:v>
                </c:pt>
                <c:pt idx="700">
                  <c:v>342</c:v>
                </c:pt>
                <c:pt idx="701">
                  <c:v>405</c:v>
                </c:pt>
                <c:pt idx="702">
                  <c:v>490</c:v>
                </c:pt>
                <c:pt idx="703">
                  <c:v>704</c:v>
                </c:pt>
                <c:pt idx="704">
                  <c:v>1067</c:v>
                </c:pt>
                <c:pt idx="705">
                  <c:v>996</c:v>
                </c:pt>
                <c:pt idx="706">
                  <c:v>840</c:v>
                </c:pt>
                <c:pt idx="707">
                  <c:v>752</c:v>
                </c:pt>
                <c:pt idx="708">
                  <c:v>610</c:v>
                </c:pt>
                <c:pt idx="709">
                  <c:v>623</c:v>
                </c:pt>
                <c:pt idx="710">
                  <c:v>930</c:v>
                </c:pt>
                <c:pt idx="711">
                  <c:v>1321</c:v>
                </c:pt>
                <c:pt idx="712">
                  <c:v>1825</c:v>
                </c:pt>
                <c:pt idx="713">
                  <c:v>2001</c:v>
                </c:pt>
                <c:pt idx="714">
                  <c:v>1783</c:v>
                </c:pt>
                <c:pt idx="715">
                  <c:v>1285</c:v>
                </c:pt>
                <c:pt idx="716">
                  <c:v>825</c:v>
                </c:pt>
                <c:pt idx="717">
                  <c:v>458</c:v>
                </c:pt>
                <c:pt idx="718">
                  <c:v>368</c:v>
                </c:pt>
                <c:pt idx="719">
                  <c:v>368</c:v>
                </c:pt>
                <c:pt idx="720">
                  <c:v>336</c:v>
                </c:pt>
                <c:pt idx="721">
                  <c:v>350</c:v>
                </c:pt>
                <c:pt idx="722">
                  <c:v>308</c:v>
                </c:pt>
                <c:pt idx="723">
                  <c:v>318</c:v>
                </c:pt>
                <c:pt idx="724">
                  <c:v>353</c:v>
                </c:pt>
                <c:pt idx="725">
                  <c:v>344</c:v>
                </c:pt>
                <c:pt idx="726">
                  <c:v>367</c:v>
                </c:pt>
                <c:pt idx="727">
                  <c:v>478</c:v>
                </c:pt>
                <c:pt idx="728">
                  <c:v>742</c:v>
                </c:pt>
                <c:pt idx="729">
                  <c:v>672</c:v>
                </c:pt>
                <c:pt idx="730">
                  <c:v>426</c:v>
                </c:pt>
                <c:pt idx="731">
                  <c:v>269</c:v>
                </c:pt>
                <c:pt idx="732">
                  <c:v>305</c:v>
                </c:pt>
                <c:pt idx="733">
                  <c:v>331</c:v>
                </c:pt>
                <c:pt idx="734">
                  <c:v>240</c:v>
                </c:pt>
                <c:pt idx="735">
                  <c:v>225</c:v>
                </c:pt>
                <c:pt idx="736">
                  <c:v>270</c:v>
                </c:pt>
                <c:pt idx="737">
                  <c:v>201</c:v>
                </c:pt>
                <c:pt idx="738">
                  <c:v>139</c:v>
                </c:pt>
                <c:pt idx="739">
                  <c:v>187</c:v>
                </c:pt>
                <c:pt idx="740">
                  <c:v>240</c:v>
                </c:pt>
                <c:pt idx="741">
                  <c:v>191</c:v>
                </c:pt>
                <c:pt idx="742">
                  <c:v>154</c:v>
                </c:pt>
                <c:pt idx="743">
                  <c:v>138</c:v>
                </c:pt>
                <c:pt idx="744">
                  <c:v>121</c:v>
                </c:pt>
                <c:pt idx="745">
                  <c:v>186</c:v>
                </c:pt>
                <c:pt idx="746">
                  <c:v>213</c:v>
                </c:pt>
                <c:pt idx="747">
                  <c:v>115</c:v>
                </c:pt>
                <c:pt idx="748">
                  <c:v>137</c:v>
                </c:pt>
                <c:pt idx="749">
                  <c:v>157</c:v>
                </c:pt>
                <c:pt idx="750">
                  <c:v>100</c:v>
                </c:pt>
                <c:pt idx="751">
                  <c:v>113</c:v>
                </c:pt>
                <c:pt idx="752">
                  <c:v>150</c:v>
                </c:pt>
                <c:pt idx="753">
                  <c:v>225</c:v>
                </c:pt>
                <c:pt idx="754">
                  <c:v>284</c:v>
                </c:pt>
                <c:pt idx="755">
                  <c:v>173</c:v>
                </c:pt>
                <c:pt idx="756">
                  <c:v>185</c:v>
                </c:pt>
                <c:pt idx="757">
                  <c:v>377</c:v>
                </c:pt>
                <c:pt idx="758">
                  <c:v>402</c:v>
                </c:pt>
                <c:pt idx="759">
                  <c:v>292</c:v>
                </c:pt>
                <c:pt idx="760">
                  <c:v>155</c:v>
                </c:pt>
                <c:pt idx="761">
                  <c:v>87</c:v>
                </c:pt>
                <c:pt idx="762">
                  <c:v>107</c:v>
                </c:pt>
                <c:pt idx="763">
                  <c:v>122</c:v>
                </c:pt>
                <c:pt idx="764">
                  <c:v>196</c:v>
                </c:pt>
                <c:pt idx="765">
                  <c:v>321</c:v>
                </c:pt>
                <c:pt idx="766">
                  <c:v>330</c:v>
                </c:pt>
                <c:pt idx="767">
                  <c:v>299</c:v>
                </c:pt>
                <c:pt idx="768">
                  <c:v>316</c:v>
                </c:pt>
                <c:pt idx="769">
                  <c:v>256</c:v>
                </c:pt>
                <c:pt idx="770">
                  <c:v>366</c:v>
                </c:pt>
                <c:pt idx="771">
                  <c:v>383</c:v>
                </c:pt>
                <c:pt idx="772">
                  <c:v>542</c:v>
                </c:pt>
                <c:pt idx="773">
                  <c:v>603</c:v>
                </c:pt>
                <c:pt idx="774">
                  <c:v>578</c:v>
                </c:pt>
                <c:pt idx="775">
                  <c:v>554</c:v>
                </c:pt>
                <c:pt idx="776">
                  <c:v>626</c:v>
                </c:pt>
                <c:pt idx="777">
                  <c:v>547</c:v>
                </c:pt>
                <c:pt idx="778">
                  <c:v>593</c:v>
                </c:pt>
                <c:pt idx="779">
                  <c:v>602</c:v>
                </c:pt>
                <c:pt idx="780">
                  <c:v>351</c:v>
                </c:pt>
                <c:pt idx="781">
                  <c:v>197</c:v>
                </c:pt>
                <c:pt idx="782">
                  <c:v>189</c:v>
                </c:pt>
                <c:pt idx="783">
                  <c:v>128</c:v>
                </c:pt>
                <c:pt idx="784">
                  <c:v>133</c:v>
                </c:pt>
                <c:pt idx="785">
                  <c:v>196</c:v>
                </c:pt>
                <c:pt idx="786">
                  <c:v>201</c:v>
                </c:pt>
                <c:pt idx="787">
                  <c:v>123</c:v>
                </c:pt>
                <c:pt idx="788">
                  <c:v>126</c:v>
                </c:pt>
                <c:pt idx="789">
                  <c:v>112</c:v>
                </c:pt>
                <c:pt idx="790">
                  <c:v>156</c:v>
                </c:pt>
                <c:pt idx="791">
                  <c:v>185</c:v>
                </c:pt>
                <c:pt idx="792">
                  <c:v>179</c:v>
                </c:pt>
                <c:pt idx="793">
                  <c:v>161</c:v>
                </c:pt>
                <c:pt idx="794">
                  <c:v>166</c:v>
                </c:pt>
                <c:pt idx="795">
                  <c:v>145</c:v>
                </c:pt>
                <c:pt idx="796">
                  <c:v>163</c:v>
                </c:pt>
                <c:pt idx="797">
                  <c:v>237</c:v>
                </c:pt>
                <c:pt idx="798">
                  <c:v>315</c:v>
                </c:pt>
                <c:pt idx="799">
                  <c:v>337</c:v>
                </c:pt>
                <c:pt idx="800">
                  <c:v>317</c:v>
                </c:pt>
                <c:pt idx="801">
                  <c:v>320</c:v>
                </c:pt>
                <c:pt idx="802">
                  <c:v>263</c:v>
                </c:pt>
                <c:pt idx="803">
                  <c:v>317</c:v>
                </c:pt>
                <c:pt idx="804">
                  <c:v>354</c:v>
                </c:pt>
                <c:pt idx="805">
                  <c:v>283</c:v>
                </c:pt>
                <c:pt idx="806">
                  <c:v>187</c:v>
                </c:pt>
                <c:pt idx="807">
                  <c:v>223</c:v>
                </c:pt>
                <c:pt idx="808">
                  <c:v>239</c:v>
                </c:pt>
                <c:pt idx="809">
                  <c:v>240</c:v>
                </c:pt>
                <c:pt idx="810">
                  <c:v>235</c:v>
                </c:pt>
                <c:pt idx="811">
                  <c:v>199</c:v>
                </c:pt>
                <c:pt idx="812">
                  <c:v>238</c:v>
                </c:pt>
                <c:pt idx="813">
                  <c:v>304</c:v>
                </c:pt>
                <c:pt idx="814">
                  <c:v>406</c:v>
                </c:pt>
                <c:pt idx="815">
                  <c:v>259</c:v>
                </c:pt>
                <c:pt idx="816">
                  <c:v>259</c:v>
                </c:pt>
                <c:pt idx="817">
                  <c:v>176</c:v>
                </c:pt>
                <c:pt idx="818">
                  <c:v>181</c:v>
                </c:pt>
                <c:pt idx="819">
                  <c:v>231</c:v>
                </c:pt>
                <c:pt idx="820">
                  <c:v>188</c:v>
                </c:pt>
                <c:pt idx="821">
                  <c:v>198</c:v>
                </c:pt>
                <c:pt idx="822">
                  <c:v>369</c:v>
                </c:pt>
                <c:pt idx="823">
                  <c:v>568</c:v>
                </c:pt>
                <c:pt idx="824">
                  <c:v>618</c:v>
                </c:pt>
                <c:pt idx="825">
                  <c:v>543</c:v>
                </c:pt>
                <c:pt idx="826">
                  <c:v>465</c:v>
                </c:pt>
                <c:pt idx="827">
                  <c:v>439</c:v>
                </c:pt>
                <c:pt idx="828">
                  <c:v>613</c:v>
                </c:pt>
                <c:pt idx="829">
                  <c:v>943</c:v>
                </c:pt>
                <c:pt idx="830">
                  <c:v>1109</c:v>
                </c:pt>
                <c:pt idx="831">
                  <c:v>1227</c:v>
                </c:pt>
                <c:pt idx="832">
                  <c:v>1329</c:v>
                </c:pt>
                <c:pt idx="833">
                  <c:v>1243</c:v>
                </c:pt>
                <c:pt idx="834">
                  <c:v>910</c:v>
                </c:pt>
                <c:pt idx="835">
                  <c:v>501</c:v>
                </c:pt>
                <c:pt idx="836">
                  <c:v>311</c:v>
                </c:pt>
                <c:pt idx="837">
                  <c:v>236</c:v>
                </c:pt>
                <c:pt idx="838">
                  <c:v>196</c:v>
                </c:pt>
                <c:pt idx="839">
                  <c:v>217</c:v>
                </c:pt>
                <c:pt idx="840">
                  <c:v>252</c:v>
                </c:pt>
                <c:pt idx="841">
                  <c:v>206</c:v>
                </c:pt>
                <c:pt idx="842">
                  <c:v>148</c:v>
                </c:pt>
                <c:pt idx="843">
                  <c:v>151</c:v>
                </c:pt>
                <c:pt idx="844">
                  <c:v>164</c:v>
                </c:pt>
                <c:pt idx="845">
                  <c:v>237</c:v>
                </c:pt>
                <c:pt idx="846">
                  <c:v>193</c:v>
                </c:pt>
                <c:pt idx="847">
                  <c:v>180</c:v>
                </c:pt>
                <c:pt idx="848">
                  <c:v>239</c:v>
                </c:pt>
                <c:pt idx="849">
                  <c:v>239</c:v>
                </c:pt>
                <c:pt idx="850">
                  <c:v>211</c:v>
                </c:pt>
                <c:pt idx="851">
                  <c:v>257</c:v>
                </c:pt>
                <c:pt idx="852">
                  <c:v>202</c:v>
                </c:pt>
                <c:pt idx="853">
                  <c:v>171</c:v>
                </c:pt>
                <c:pt idx="854">
                  <c:v>249</c:v>
                </c:pt>
                <c:pt idx="855">
                  <c:v>357</c:v>
                </c:pt>
                <c:pt idx="856">
                  <c:v>302</c:v>
                </c:pt>
                <c:pt idx="857">
                  <c:v>392</c:v>
                </c:pt>
                <c:pt idx="858">
                  <c:v>352</c:v>
                </c:pt>
                <c:pt idx="859">
                  <c:v>196</c:v>
                </c:pt>
                <c:pt idx="860">
                  <c:v>205</c:v>
                </c:pt>
                <c:pt idx="861">
                  <c:v>183</c:v>
                </c:pt>
                <c:pt idx="862">
                  <c:v>226</c:v>
                </c:pt>
                <c:pt idx="863">
                  <c:v>283</c:v>
                </c:pt>
                <c:pt idx="864">
                  <c:v>343</c:v>
                </c:pt>
                <c:pt idx="865">
                  <c:v>456</c:v>
                </c:pt>
                <c:pt idx="866">
                  <c:v>619</c:v>
                </c:pt>
                <c:pt idx="867">
                  <c:v>578</c:v>
                </c:pt>
                <c:pt idx="868">
                  <c:v>712</c:v>
                </c:pt>
                <c:pt idx="869">
                  <c:v>550</c:v>
                </c:pt>
                <c:pt idx="870">
                  <c:v>364</c:v>
                </c:pt>
                <c:pt idx="871">
                  <c:v>267</c:v>
                </c:pt>
                <c:pt idx="872">
                  <c:v>271</c:v>
                </c:pt>
                <c:pt idx="873">
                  <c:v>258</c:v>
                </c:pt>
                <c:pt idx="874">
                  <c:v>290</c:v>
                </c:pt>
                <c:pt idx="875">
                  <c:v>272</c:v>
                </c:pt>
                <c:pt idx="876">
                  <c:v>152</c:v>
                </c:pt>
                <c:pt idx="877">
                  <c:v>172</c:v>
                </c:pt>
                <c:pt idx="878">
                  <c:v>238</c:v>
                </c:pt>
                <c:pt idx="879">
                  <c:v>312</c:v>
                </c:pt>
                <c:pt idx="880">
                  <c:v>423</c:v>
                </c:pt>
                <c:pt idx="881">
                  <c:v>425</c:v>
                </c:pt>
                <c:pt idx="882">
                  <c:v>424</c:v>
                </c:pt>
                <c:pt idx="883">
                  <c:v>443</c:v>
                </c:pt>
                <c:pt idx="884">
                  <c:v>466</c:v>
                </c:pt>
                <c:pt idx="885">
                  <c:v>372</c:v>
                </c:pt>
                <c:pt idx="886">
                  <c:v>394</c:v>
                </c:pt>
                <c:pt idx="887">
                  <c:v>379</c:v>
                </c:pt>
                <c:pt idx="888">
                  <c:v>206</c:v>
                </c:pt>
                <c:pt idx="889">
                  <c:v>157</c:v>
                </c:pt>
                <c:pt idx="890">
                  <c:v>153</c:v>
                </c:pt>
                <c:pt idx="891">
                  <c:v>125</c:v>
                </c:pt>
                <c:pt idx="892">
                  <c:v>166</c:v>
                </c:pt>
                <c:pt idx="893">
                  <c:v>210</c:v>
                </c:pt>
                <c:pt idx="894">
                  <c:v>227</c:v>
                </c:pt>
                <c:pt idx="895">
                  <c:v>341</c:v>
                </c:pt>
                <c:pt idx="896">
                  <c:v>264</c:v>
                </c:pt>
                <c:pt idx="897">
                  <c:v>213</c:v>
                </c:pt>
                <c:pt idx="898">
                  <c:v>179</c:v>
                </c:pt>
                <c:pt idx="899">
                  <c:v>228</c:v>
                </c:pt>
                <c:pt idx="900">
                  <c:v>426</c:v>
                </c:pt>
                <c:pt idx="901">
                  <c:v>459</c:v>
                </c:pt>
                <c:pt idx="902">
                  <c:v>523</c:v>
                </c:pt>
                <c:pt idx="903">
                  <c:v>408</c:v>
                </c:pt>
                <c:pt idx="904">
                  <c:v>280</c:v>
                </c:pt>
                <c:pt idx="905">
                  <c:v>237</c:v>
                </c:pt>
                <c:pt idx="906">
                  <c:v>147</c:v>
                </c:pt>
                <c:pt idx="907">
                  <c:v>246</c:v>
                </c:pt>
                <c:pt idx="908">
                  <c:v>363</c:v>
                </c:pt>
                <c:pt idx="909">
                  <c:v>329</c:v>
                </c:pt>
                <c:pt idx="910">
                  <c:v>289</c:v>
                </c:pt>
                <c:pt idx="911">
                  <c:v>157</c:v>
                </c:pt>
                <c:pt idx="912">
                  <c:v>150</c:v>
                </c:pt>
                <c:pt idx="913">
                  <c:v>220</c:v>
                </c:pt>
                <c:pt idx="914">
                  <c:v>328</c:v>
                </c:pt>
                <c:pt idx="915">
                  <c:v>514</c:v>
                </c:pt>
                <c:pt idx="916">
                  <c:v>504</c:v>
                </c:pt>
                <c:pt idx="917">
                  <c:v>527</c:v>
                </c:pt>
                <c:pt idx="918">
                  <c:v>553</c:v>
                </c:pt>
                <c:pt idx="919">
                  <c:v>517</c:v>
                </c:pt>
                <c:pt idx="920">
                  <c:v>423</c:v>
                </c:pt>
                <c:pt idx="921">
                  <c:v>261</c:v>
                </c:pt>
                <c:pt idx="922">
                  <c:v>267</c:v>
                </c:pt>
                <c:pt idx="923">
                  <c:v>244</c:v>
                </c:pt>
                <c:pt idx="924">
                  <c:v>249</c:v>
                </c:pt>
                <c:pt idx="925">
                  <c:v>272</c:v>
                </c:pt>
                <c:pt idx="926">
                  <c:v>330</c:v>
                </c:pt>
                <c:pt idx="927">
                  <c:v>290</c:v>
                </c:pt>
                <c:pt idx="928">
                  <c:v>454</c:v>
                </c:pt>
                <c:pt idx="929">
                  <c:v>477</c:v>
                </c:pt>
                <c:pt idx="930">
                  <c:v>384</c:v>
                </c:pt>
                <c:pt idx="931">
                  <c:v>212</c:v>
                </c:pt>
                <c:pt idx="932">
                  <c:v>140</c:v>
                </c:pt>
                <c:pt idx="933">
                  <c:v>158</c:v>
                </c:pt>
                <c:pt idx="934">
                  <c:v>204</c:v>
                </c:pt>
                <c:pt idx="935">
                  <c:v>232</c:v>
                </c:pt>
                <c:pt idx="936">
                  <c:v>264</c:v>
                </c:pt>
                <c:pt idx="937">
                  <c:v>316</c:v>
                </c:pt>
                <c:pt idx="938">
                  <c:v>420</c:v>
                </c:pt>
                <c:pt idx="939">
                  <c:v>622</c:v>
                </c:pt>
                <c:pt idx="940">
                  <c:v>583</c:v>
                </c:pt>
                <c:pt idx="941">
                  <c:v>724</c:v>
                </c:pt>
                <c:pt idx="942">
                  <c:v>766</c:v>
                </c:pt>
                <c:pt idx="943">
                  <c:v>485</c:v>
                </c:pt>
                <c:pt idx="944">
                  <c:v>495</c:v>
                </c:pt>
                <c:pt idx="945">
                  <c:v>513</c:v>
                </c:pt>
                <c:pt idx="946">
                  <c:v>482</c:v>
                </c:pt>
                <c:pt idx="947">
                  <c:v>335</c:v>
                </c:pt>
                <c:pt idx="948">
                  <c:v>357</c:v>
                </c:pt>
                <c:pt idx="949">
                  <c:v>367</c:v>
                </c:pt>
                <c:pt idx="950">
                  <c:v>327</c:v>
                </c:pt>
                <c:pt idx="951">
                  <c:v>350</c:v>
                </c:pt>
                <c:pt idx="952">
                  <c:v>319</c:v>
                </c:pt>
                <c:pt idx="953">
                  <c:v>487</c:v>
                </c:pt>
                <c:pt idx="954">
                  <c:v>410</c:v>
                </c:pt>
                <c:pt idx="955">
                  <c:v>222</c:v>
                </c:pt>
                <c:pt idx="956">
                  <c:v>137</c:v>
                </c:pt>
                <c:pt idx="957">
                  <c:v>167</c:v>
                </c:pt>
                <c:pt idx="958">
                  <c:v>168</c:v>
                </c:pt>
                <c:pt idx="959">
                  <c:v>149</c:v>
                </c:pt>
                <c:pt idx="960">
                  <c:v>191</c:v>
                </c:pt>
                <c:pt idx="961">
                  <c:v>133</c:v>
                </c:pt>
                <c:pt idx="962">
                  <c:v>138</c:v>
                </c:pt>
                <c:pt idx="963">
                  <c:v>140</c:v>
                </c:pt>
                <c:pt idx="964">
                  <c:v>101</c:v>
                </c:pt>
                <c:pt idx="965">
                  <c:v>99</c:v>
                </c:pt>
                <c:pt idx="966">
                  <c:v>101</c:v>
                </c:pt>
                <c:pt idx="967">
                  <c:v>138</c:v>
                </c:pt>
                <c:pt idx="968">
                  <c:v>184</c:v>
                </c:pt>
                <c:pt idx="969">
                  <c:v>207</c:v>
                </c:pt>
                <c:pt idx="970">
                  <c:v>268</c:v>
                </c:pt>
                <c:pt idx="971">
                  <c:v>251</c:v>
                </c:pt>
                <c:pt idx="972">
                  <c:v>314</c:v>
                </c:pt>
                <c:pt idx="973">
                  <c:v>414</c:v>
                </c:pt>
                <c:pt idx="974">
                  <c:v>596</c:v>
                </c:pt>
                <c:pt idx="975">
                  <c:v>888</c:v>
                </c:pt>
                <c:pt idx="976">
                  <c:v>1299</c:v>
                </c:pt>
                <c:pt idx="977">
                  <c:v>1806</c:v>
                </c:pt>
                <c:pt idx="978">
                  <c:v>2589</c:v>
                </c:pt>
                <c:pt idx="979">
                  <c:v>2554</c:v>
                </c:pt>
                <c:pt idx="980">
                  <c:v>2200</c:v>
                </c:pt>
                <c:pt idx="981">
                  <c:v>1844</c:v>
                </c:pt>
                <c:pt idx="982">
                  <c:v>1246</c:v>
                </c:pt>
                <c:pt idx="983">
                  <c:v>750</c:v>
                </c:pt>
                <c:pt idx="984">
                  <c:v>580</c:v>
                </c:pt>
                <c:pt idx="985">
                  <c:v>600</c:v>
                </c:pt>
                <c:pt idx="986">
                  <c:v>508</c:v>
                </c:pt>
                <c:pt idx="987">
                  <c:v>605</c:v>
                </c:pt>
                <c:pt idx="988">
                  <c:v>751</c:v>
                </c:pt>
                <c:pt idx="989">
                  <c:v>674</c:v>
                </c:pt>
                <c:pt idx="990">
                  <c:v>683</c:v>
                </c:pt>
                <c:pt idx="991">
                  <c:v>767</c:v>
                </c:pt>
                <c:pt idx="992">
                  <c:v>604</c:v>
                </c:pt>
                <c:pt idx="993">
                  <c:v>419</c:v>
                </c:pt>
                <c:pt idx="994">
                  <c:v>269</c:v>
                </c:pt>
                <c:pt idx="995">
                  <c:v>212</c:v>
                </c:pt>
                <c:pt idx="996">
                  <c:v>203</c:v>
                </c:pt>
                <c:pt idx="997">
                  <c:v>154</c:v>
                </c:pt>
                <c:pt idx="998">
                  <c:v>128</c:v>
                </c:pt>
                <c:pt idx="999">
                  <c:v>193</c:v>
                </c:pt>
                <c:pt idx="1000">
                  <c:v>228</c:v>
                </c:pt>
                <c:pt idx="1001">
                  <c:v>227</c:v>
                </c:pt>
                <c:pt idx="1002">
                  <c:v>265</c:v>
                </c:pt>
                <c:pt idx="1003">
                  <c:v>231</c:v>
                </c:pt>
                <c:pt idx="1004">
                  <c:v>257</c:v>
                </c:pt>
                <c:pt idx="1005">
                  <c:v>217</c:v>
                </c:pt>
                <c:pt idx="1006">
                  <c:v>178</c:v>
                </c:pt>
                <c:pt idx="1007">
                  <c:v>228</c:v>
                </c:pt>
                <c:pt idx="1008">
                  <c:v>274</c:v>
                </c:pt>
                <c:pt idx="1009">
                  <c:v>196</c:v>
                </c:pt>
                <c:pt idx="1010">
                  <c:v>233</c:v>
                </c:pt>
                <c:pt idx="1011">
                  <c:v>291</c:v>
                </c:pt>
                <c:pt idx="1012">
                  <c:v>297</c:v>
                </c:pt>
                <c:pt idx="1013">
                  <c:v>206</c:v>
                </c:pt>
                <c:pt idx="1014">
                  <c:v>197</c:v>
                </c:pt>
                <c:pt idx="1015">
                  <c:v>334</c:v>
                </c:pt>
                <c:pt idx="1016">
                  <c:v>491</c:v>
                </c:pt>
                <c:pt idx="1017">
                  <c:v>446</c:v>
                </c:pt>
                <c:pt idx="1018">
                  <c:v>426</c:v>
                </c:pt>
                <c:pt idx="1019">
                  <c:v>469</c:v>
                </c:pt>
                <c:pt idx="1020">
                  <c:v>354</c:v>
                </c:pt>
                <c:pt idx="1021">
                  <c:v>321</c:v>
                </c:pt>
                <c:pt idx="1022">
                  <c:v>217</c:v>
                </c:pt>
                <c:pt idx="1023">
                  <c:v>221</c:v>
                </c:pt>
                <c:pt idx="1024">
                  <c:v>360</c:v>
                </c:pt>
                <c:pt idx="1025">
                  <c:v>310</c:v>
                </c:pt>
                <c:pt idx="1026">
                  <c:v>359</c:v>
                </c:pt>
                <c:pt idx="1027">
                  <c:v>429</c:v>
                </c:pt>
                <c:pt idx="1028">
                  <c:v>449</c:v>
                </c:pt>
                <c:pt idx="1029">
                  <c:v>546</c:v>
                </c:pt>
                <c:pt idx="1030">
                  <c:v>691</c:v>
                </c:pt>
                <c:pt idx="1031">
                  <c:v>725</c:v>
                </c:pt>
                <c:pt idx="1032">
                  <c:v>561</c:v>
                </c:pt>
                <c:pt idx="1033">
                  <c:v>579</c:v>
                </c:pt>
                <c:pt idx="1034">
                  <c:v>371</c:v>
                </c:pt>
                <c:pt idx="1035">
                  <c:v>173</c:v>
                </c:pt>
                <c:pt idx="1036">
                  <c:v>130</c:v>
                </c:pt>
                <c:pt idx="1037">
                  <c:v>173</c:v>
                </c:pt>
                <c:pt idx="1038">
                  <c:v>231</c:v>
                </c:pt>
                <c:pt idx="1039">
                  <c:v>248</c:v>
                </c:pt>
                <c:pt idx="1040">
                  <c:v>213</c:v>
                </c:pt>
                <c:pt idx="1041">
                  <c:v>233</c:v>
                </c:pt>
                <c:pt idx="1042">
                  <c:v>230</c:v>
                </c:pt>
                <c:pt idx="1043">
                  <c:v>169</c:v>
                </c:pt>
                <c:pt idx="1044">
                  <c:v>217</c:v>
                </c:pt>
                <c:pt idx="1045">
                  <c:v>252</c:v>
                </c:pt>
                <c:pt idx="1046">
                  <c:v>247</c:v>
                </c:pt>
                <c:pt idx="1047">
                  <c:v>192</c:v>
                </c:pt>
                <c:pt idx="1048">
                  <c:v>156</c:v>
                </c:pt>
                <c:pt idx="1049">
                  <c:v>144</c:v>
                </c:pt>
                <c:pt idx="1050">
                  <c:v>165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765-42E8-A11A-117D078DEB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5774959"/>
        <c:axId val="1428429151"/>
      </c:scatterChart>
      <c:scatterChart>
        <c:scatterStyle val="lineMarker"/>
        <c:varyColors val="0"/>
        <c:ser>
          <c:idx val="1"/>
          <c:order val="1"/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xVal>
            <c:numRef>
              <c:f>'1T'!$A$1:$A$2071</c:f>
              <c:numCache>
                <c:formatCode>General</c:formatCode>
                <c:ptCount val="2071"/>
                <c:pt idx="430">
                  <c:v>578.00759999999991</c:v>
                </c:pt>
                <c:pt idx="431">
                  <c:v>578.02429999999993</c:v>
                </c:pt>
                <c:pt idx="432">
                  <c:v>578.04099999999994</c:v>
                </c:pt>
                <c:pt idx="433">
                  <c:v>578.05769999999995</c:v>
                </c:pt>
                <c:pt idx="434">
                  <c:v>578.07439999999997</c:v>
                </c:pt>
                <c:pt idx="435">
                  <c:v>578.09109999999998</c:v>
                </c:pt>
                <c:pt idx="436">
                  <c:v>578.1078</c:v>
                </c:pt>
                <c:pt idx="437">
                  <c:v>578.1244999999999</c:v>
                </c:pt>
                <c:pt idx="438">
                  <c:v>578.14119999999991</c:v>
                </c:pt>
                <c:pt idx="439">
                  <c:v>578.15789999999993</c:v>
                </c:pt>
                <c:pt idx="440">
                  <c:v>578.17459999999994</c:v>
                </c:pt>
                <c:pt idx="441">
                  <c:v>578.19129999999996</c:v>
                </c:pt>
                <c:pt idx="442">
                  <c:v>578.20799999999997</c:v>
                </c:pt>
                <c:pt idx="443">
                  <c:v>578.22469999999998</c:v>
                </c:pt>
                <c:pt idx="444">
                  <c:v>578.2414</c:v>
                </c:pt>
                <c:pt idx="445">
                  <c:v>578.2580999999999</c:v>
                </c:pt>
                <c:pt idx="446">
                  <c:v>578.27479999999991</c:v>
                </c:pt>
                <c:pt idx="447">
                  <c:v>578.29149999999993</c:v>
                </c:pt>
                <c:pt idx="448">
                  <c:v>578.30819999999994</c:v>
                </c:pt>
                <c:pt idx="449">
                  <c:v>578.32489999999996</c:v>
                </c:pt>
                <c:pt idx="450">
                  <c:v>578.34159999999997</c:v>
                </c:pt>
                <c:pt idx="451">
                  <c:v>578.35829999999999</c:v>
                </c:pt>
                <c:pt idx="452">
                  <c:v>578.375</c:v>
                </c:pt>
                <c:pt idx="453">
                  <c:v>578.3916999999999</c:v>
                </c:pt>
                <c:pt idx="454">
                  <c:v>578.40839999999992</c:v>
                </c:pt>
                <c:pt idx="455">
                  <c:v>578.42509999999993</c:v>
                </c:pt>
                <c:pt idx="456">
                  <c:v>578.44179999999994</c:v>
                </c:pt>
                <c:pt idx="457">
                  <c:v>578.45849999999996</c:v>
                </c:pt>
                <c:pt idx="458">
                  <c:v>578.47519999999997</c:v>
                </c:pt>
                <c:pt idx="459">
                  <c:v>578.49189999999999</c:v>
                </c:pt>
                <c:pt idx="460">
                  <c:v>578.5086</c:v>
                </c:pt>
                <c:pt idx="461">
                  <c:v>578.5252999999999</c:v>
                </c:pt>
                <c:pt idx="462">
                  <c:v>578.54199999999992</c:v>
                </c:pt>
                <c:pt idx="463">
                  <c:v>578.55869999999993</c:v>
                </c:pt>
                <c:pt idx="464">
                  <c:v>578.57539999999995</c:v>
                </c:pt>
                <c:pt idx="465">
                  <c:v>578.59209999999996</c:v>
                </c:pt>
                <c:pt idx="466">
                  <c:v>578.60879999999997</c:v>
                </c:pt>
                <c:pt idx="467">
                  <c:v>578.62549999999999</c:v>
                </c:pt>
                <c:pt idx="468">
                  <c:v>578.6422</c:v>
                </c:pt>
                <c:pt idx="469">
                  <c:v>578.6588999999999</c:v>
                </c:pt>
                <c:pt idx="470">
                  <c:v>578.67559999999992</c:v>
                </c:pt>
                <c:pt idx="471">
                  <c:v>578.69229999999993</c:v>
                </c:pt>
                <c:pt idx="472">
                  <c:v>578.70899999999995</c:v>
                </c:pt>
                <c:pt idx="473">
                  <c:v>578.72569999999996</c:v>
                </c:pt>
                <c:pt idx="474">
                  <c:v>578.74239999999998</c:v>
                </c:pt>
                <c:pt idx="475">
                  <c:v>578.75909999999999</c:v>
                </c:pt>
                <c:pt idx="476">
                  <c:v>578.77579999999989</c:v>
                </c:pt>
                <c:pt idx="477">
                  <c:v>578.7924999999999</c:v>
                </c:pt>
                <c:pt idx="478">
                  <c:v>578.80919999999992</c:v>
                </c:pt>
                <c:pt idx="479">
                  <c:v>578.82589999999993</c:v>
                </c:pt>
                <c:pt idx="480">
                  <c:v>578.84259999999995</c:v>
                </c:pt>
                <c:pt idx="481">
                  <c:v>578.85929999999996</c:v>
                </c:pt>
                <c:pt idx="482">
                  <c:v>578.87599999999998</c:v>
                </c:pt>
                <c:pt idx="483">
                  <c:v>578.89269999999999</c:v>
                </c:pt>
                <c:pt idx="484">
                  <c:v>578.90939999999989</c:v>
                </c:pt>
                <c:pt idx="485">
                  <c:v>578.92609999999991</c:v>
                </c:pt>
                <c:pt idx="486">
                  <c:v>578.94279999999992</c:v>
                </c:pt>
                <c:pt idx="487">
                  <c:v>578.95949999999993</c:v>
                </c:pt>
                <c:pt idx="488">
                  <c:v>578.97619999999995</c:v>
                </c:pt>
                <c:pt idx="489">
                  <c:v>578.99289999999996</c:v>
                </c:pt>
                <c:pt idx="490">
                  <c:v>579.00959999999998</c:v>
                </c:pt>
                <c:pt idx="491">
                  <c:v>579.02629999999999</c:v>
                </c:pt>
                <c:pt idx="492">
                  <c:v>579.04299999999989</c:v>
                </c:pt>
                <c:pt idx="493">
                  <c:v>579.05969999999991</c:v>
                </c:pt>
                <c:pt idx="494">
                  <c:v>579.07639999999992</c:v>
                </c:pt>
                <c:pt idx="495">
                  <c:v>579.09309999999994</c:v>
                </c:pt>
                <c:pt idx="496">
                  <c:v>579.10979999999995</c:v>
                </c:pt>
                <c:pt idx="497">
                  <c:v>579.12649999999996</c:v>
                </c:pt>
                <c:pt idx="498">
                  <c:v>579.14319999999998</c:v>
                </c:pt>
                <c:pt idx="499">
                  <c:v>579.15989999999999</c:v>
                </c:pt>
                <c:pt idx="500">
                  <c:v>579.17659999999989</c:v>
                </c:pt>
                <c:pt idx="501">
                  <c:v>579.19329999999991</c:v>
                </c:pt>
                <c:pt idx="502">
                  <c:v>579.20999999999992</c:v>
                </c:pt>
                <c:pt idx="503">
                  <c:v>579.22669999999994</c:v>
                </c:pt>
                <c:pt idx="504">
                  <c:v>579.24339999999995</c:v>
                </c:pt>
                <c:pt idx="505">
                  <c:v>579.26009999999997</c:v>
                </c:pt>
                <c:pt idx="506">
                  <c:v>579.27679999999998</c:v>
                </c:pt>
                <c:pt idx="507">
                  <c:v>579.29349999999999</c:v>
                </c:pt>
                <c:pt idx="508">
                  <c:v>579.3101999999999</c:v>
                </c:pt>
                <c:pt idx="509">
                  <c:v>579.32689999999991</c:v>
                </c:pt>
                <c:pt idx="510">
                  <c:v>579.34359999999992</c:v>
                </c:pt>
                <c:pt idx="511">
                  <c:v>579.36029999999994</c:v>
                </c:pt>
                <c:pt idx="512">
                  <c:v>579.37699999999995</c:v>
                </c:pt>
                <c:pt idx="513">
                  <c:v>579.39369999999997</c:v>
                </c:pt>
                <c:pt idx="514">
                  <c:v>579.41039999999998</c:v>
                </c:pt>
                <c:pt idx="515">
                  <c:v>579.4271</c:v>
                </c:pt>
                <c:pt idx="516">
                  <c:v>579.4437999999999</c:v>
                </c:pt>
                <c:pt idx="517">
                  <c:v>579.46049999999991</c:v>
                </c:pt>
                <c:pt idx="518">
                  <c:v>579.47719999999993</c:v>
                </c:pt>
                <c:pt idx="519">
                  <c:v>579.49389999999994</c:v>
                </c:pt>
                <c:pt idx="520">
                  <c:v>579.51059999999995</c:v>
                </c:pt>
                <c:pt idx="521">
                  <c:v>579.52729999999997</c:v>
                </c:pt>
                <c:pt idx="522">
                  <c:v>579.54399999999998</c:v>
                </c:pt>
                <c:pt idx="523">
                  <c:v>579.5607</c:v>
                </c:pt>
                <c:pt idx="524">
                  <c:v>579.5773999999999</c:v>
                </c:pt>
                <c:pt idx="525">
                  <c:v>579.59409999999991</c:v>
                </c:pt>
                <c:pt idx="526">
                  <c:v>579.61079999999993</c:v>
                </c:pt>
                <c:pt idx="527">
                  <c:v>579.62749999999994</c:v>
                </c:pt>
                <c:pt idx="528">
                  <c:v>579.64419999999996</c:v>
                </c:pt>
                <c:pt idx="529">
                  <c:v>579.66089999999997</c:v>
                </c:pt>
                <c:pt idx="530">
                  <c:v>579.67759999999998</c:v>
                </c:pt>
                <c:pt idx="531">
                  <c:v>579.6943</c:v>
                </c:pt>
                <c:pt idx="532">
                  <c:v>579.7109999999999</c:v>
                </c:pt>
                <c:pt idx="533">
                  <c:v>579.72769999999991</c:v>
                </c:pt>
                <c:pt idx="534">
                  <c:v>579.74439999999993</c:v>
                </c:pt>
                <c:pt idx="535">
                  <c:v>579.76109999999994</c:v>
                </c:pt>
                <c:pt idx="536">
                  <c:v>579.77779999999996</c:v>
                </c:pt>
                <c:pt idx="537">
                  <c:v>579.79449999999997</c:v>
                </c:pt>
                <c:pt idx="538">
                  <c:v>579.81119999999999</c:v>
                </c:pt>
                <c:pt idx="539">
                  <c:v>579.8279</c:v>
                </c:pt>
                <c:pt idx="540">
                  <c:v>579.8445999999999</c:v>
                </c:pt>
                <c:pt idx="541">
                  <c:v>579.86129999999991</c:v>
                </c:pt>
                <c:pt idx="542">
                  <c:v>579.87799999999993</c:v>
                </c:pt>
                <c:pt idx="543">
                  <c:v>579.89469999999994</c:v>
                </c:pt>
                <c:pt idx="544">
                  <c:v>579.91139999999996</c:v>
                </c:pt>
                <c:pt idx="545">
                  <c:v>579.92809999999997</c:v>
                </c:pt>
                <c:pt idx="546">
                  <c:v>579.94479999999999</c:v>
                </c:pt>
                <c:pt idx="547">
                  <c:v>579.9615</c:v>
                </c:pt>
                <c:pt idx="548">
                  <c:v>579.9781999999999</c:v>
                </c:pt>
                <c:pt idx="549">
                  <c:v>579.99489999999992</c:v>
                </c:pt>
                <c:pt idx="550">
                  <c:v>580.01159999999993</c:v>
                </c:pt>
                <c:pt idx="551">
                  <c:v>580.02829999999994</c:v>
                </c:pt>
                <c:pt idx="552">
                  <c:v>580.04499999999996</c:v>
                </c:pt>
                <c:pt idx="553">
                  <c:v>580.06169999999997</c:v>
                </c:pt>
                <c:pt idx="554">
                  <c:v>580.07839999999999</c:v>
                </c:pt>
                <c:pt idx="555">
                  <c:v>580.0951</c:v>
                </c:pt>
                <c:pt idx="556">
                  <c:v>580.1117999999999</c:v>
                </c:pt>
                <c:pt idx="557">
                  <c:v>580.12849999999992</c:v>
                </c:pt>
                <c:pt idx="558">
                  <c:v>580.14519999999993</c:v>
                </c:pt>
                <c:pt idx="559">
                  <c:v>580.16189999999995</c:v>
                </c:pt>
                <c:pt idx="560">
                  <c:v>580.17859999999996</c:v>
                </c:pt>
                <c:pt idx="561">
                  <c:v>580.19529999999997</c:v>
                </c:pt>
                <c:pt idx="562">
                  <c:v>580.21199999999999</c:v>
                </c:pt>
                <c:pt idx="563">
                  <c:v>580.22869999999989</c:v>
                </c:pt>
                <c:pt idx="564">
                  <c:v>580.2453999999999</c:v>
                </c:pt>
                <c:pt idx="565">
                  <c:v>580.26209999999992</c:v>
                </c:pt>
                <c:pt idx="566">
                  <c:v>580.27879999999993</c:v>
                </c:pt>
                <c:pt idx="567">
                  <c:v>580.29549999999995</c:v>
                </c:pt>
                <c:pt idx="568">
                  <c:v>580.31219999999996</c:v>
                </c:pt>
                <c:pt idx="569">
                  <c:v>580.32889999999998</c:v>
                </c:pt>
                <c:pt idx="570">
                  <c:v>580.34559999999999</c:v>
                </c:pt>
                <c:pt idx="571">
                  <c:v>580.36229999999989</c:v>
                </c:pt>
                <c:pt idx="572">
                  <c:v>580.37899999999991</c:v>
                </c:pt>
                <c:pt idx="573">
                  <c:v>580.39569999999992</c:v>
                </c:pt>
                <c:pt idx="574">
                  <c:v>580.41239999999993</c:v>
                </c:pt>
                <c:pt idx="575">
                  <c:v>580.42909999999995</c:v>
                </c:pt>
                <c:pt idx="576">
                  <c:v>580.44579999999996</c:v>
                </c:pt>
                <c:pt idx="577">
                  <c:v>580.46249999999998</c:v>
                </c:pt>
                <c:pt idx="578">
                  <c:v>580.47919999999999</c:v>
                </c:pt>
                <c:pt idx="579">
                  <c:v>580.49589999999989</c:v>
                </c:pt>
                <c:pt idx="580">
                  <c:v>580.51259999999991</c:v>
                </c:pt>
                <c:pt idx="581">
                  <c:v>580.52929999999992</c:v>
                </c:pt>
                <c:pt idx="582">
                  <c:v>580.54599999999994</c:v>
                </c:pt>
                <c:pt idx="583">
                  <c:v>580.56269999999995</c:v>
                </c:pt>
                <c:pt idx="584">
                  <c:v>580.57939999999996</c:v>
                </c:pt>
                <c:pt idx="585">
                  <c:v>580.59609999999998</c:v>
                </c:pt>
                <c:pt idx="586">
                  <c:v>580.61279999999999</c:v>
                </c:pt>
                <c:pt idx="587">
                  <c:v>580.62949999999989</c:v>
                </c:pt>
                <c:pt idx="588">
                  <c:v>580.64619999999991</c:v>
                </c:pt>
                <c:pt idx="589">
                  <c:v>580.66289999999992</c:v>
                </c:pt>
                <c:pt idx="590">
                  <c:v>580.67959999999994</c:v>
                </c:pt>
                <c:pt idx="591">
                  <c:v>580.69629999999995</c:v>
                </c:pt>
                <c:pt idx="592">
                  <c:v>580.71299999999997</c:v>
                </c:pt>
                <c:pt idx="593">
                  <c:v>580.72969999999998</c:v>
                </c:pt>
                <c:pt idx="594">
                  <c:v>580.74639999999999</c:v>
                </c:pt>
                <c:pt idx="595">
                  <c:v>580.76309999999989</c:v>
                </c:pt>
                <c:pt idx="596">
                  <c:v>580.77979999999991</c:v>
                </c:pt>
                <c:pt idx="597">
                  <c:v>580.79649999999992</c:v>
                </c:pt>
                <c:pt idx="598">
                  <c:v>580.81319999999994</c:v>
                </c:pt>
                <c:pt idx="599">
                  <c:v>580.82989999999995</c:v>
                </c:pt>
                <c:pt idx="600">
                  <c:v>580.84659999999997</c:v>
                </c:pt>
                <c:pt idx="601">
                  <c:v>580.86329999999998</c:v>
                </c:pt>
                <c:pt idx="602">
                  <c:v>580.88</c:v>
                </c:pt>
                <c:pt idx="603">
                  <c:v>580.8966999999999</c:v>
                </c:pt>
                <c:pt idx="604">
                  <c:v>580.91339999999991</c:v>
                </c:pt>
                <c:pt idx="605">
                  <c:v>580.93009999999992</c:v>
                </c:pt>
                <c:pt idx="606">
                  <c:v>580.94679999999994</c:v>
                </c:pt>
                <c:pt idx="607">
                  <c:v>580.96349999999995</c:v>
                </c:pt>
                <c:pt idx="608">
                  <c:v>580.98019999999997</c:v>
                </c:pt>
                <c:pt idx="609">
                  <c:v>580.99689999999998</c:v>
                </c:pt>
                <c:pt idx="610">
                  <c:v>581.0136</c:v>
                </c:pt>
                <c:pt idx="611">
                  <c:v>581.0302999999999</c:v>
                </c:pt>
                <c:pt idx="612">
                  <c:v>581.04699999999991</c:v>
                </c:pt>
                <c:pt idx="613">
                  <c:v>581.06369999999993</c:v>
                </c:pt>
                <c:pt idx="614">
                  <c:v>581.08039999999994</c:v>
                </c:pt>
                <c:pt idx="615">
                  <c:v>581.09709999999995</c:v>
                </c:pt>
                <c:pt idx="616">
                  <c:v>581.11379999999997</c:v>
                </c:pt>
                <c:pt idx="617">
                  <c:v>581.13049999999998</c:v>
                </c:pt>
                <c:pt idx="618">
                  <c:v>581.1472</c:v>
                </c:pt>
                <c:pt idx="619">
                  <c:v>581.1638999999999</c:v>
                </c:pt>
                <c:pt idx="620">
                  <c:v>581.18059999999991</c:v>
                </c:pt>
                <c:pt idx="621">
                  <c:v>581.19729999999993</c:v>
                </c:pt>
                <c:pt idx="622">
                  <c:v>581.21399999999994</c:v>
                </c:pt>
                <c:pt idx="623">
                  <c:v>581.23069999999996</c:v>
                </c:pt>
                <c:pt idx="624">
                  <c:v>581.24739999999997</c:v>
                </c:pt>
                <c:pt idx="625">
                  <c:v>581.26409999999998</c:v>
                </c:pt>
                <c:pt idx="626">
                  <c:v>581.2808</c:v>
                </c:pt>
                <c:pt idx="627">
                  <c:v>581.2974999999999</c:v>
                </c:pt>
                <c:pt idx="628">
                  <c:v>581.31419999999991</c:v>
                </c:pt>
                <c:pt idx="629">
                  <c:v>581.33089999999993</c:v>
                </c:pt>
                <c:pt idx="630">
                  <c:v>581.34759999999994</c:v>
                </c:pt>
                <c:pt idx="631">
                  <c:v>581.36429999999996</c:v>
                </c:pt>
                <c:pt idx="632">
                  <c:v>581.38099999999997</c:v>
                </c:pt>
                <c:pt idx="633">
                  <c:v>581.39769999999999</c:v>
                </c:pt>
                <c:pt idx="634">
                  <c:v>581.4144</c:v>
                </c:pt>
                <c:pt idx="635">
                  <c:v>581.4310999999999</c:v>
                </c:pt>
                <c:pt idx="636">
                  <c:v>581.44779999999992</c:v>
                </c:pt>
                <c:pt idx="637">
                  <c:v>581.46449999999993</c:v>
                </c:pt>
                <c:pt idx="638">
                  <c:v>581.48119999999994</c:v>
                </c:pt>
                <c:pt idx="639">
                  <c:v>581.49789999999996</c:v>
                </c:pt>
                <c:pt idx="640">
                  <c:v>581.51459999999997</c:v>
                </c:pt>
                <c:pt idx="641">
                  <c:v>581.53129999999999</c:v>
                </c:pt>
                <c:pt idx="642">
                  <c:v>581.548</c:v>
                </c:pt>
                <c:pt idx="643">
                  <c:v>581.5646999999999</c:v>
                </c:pt>
                <c:pt idx="644">
                  <c:v>581.58139999999992</c:v>
                </c:pt>
                <c:pt idx="645">
                  <c:v>581.59809999999993</c:v>
                </c:pt>
                <c:pt idx="646">
                  <c:v>581.61479999999995</c:v>
                </c:pt>
                <c:pt idx="647">
                  <c:v>581.63149999999996</c:v>
                </c:pt>
                <c:pt idx="648">
                  <c:v>581.64819999999997</c:v>
                </c:pt>
                <c:pt idx="649">
                  <c:v>581.66489999999999</c:v>
                </c:pt>
                <c:pt idx="650">
                  <c:v>581.68159999999989</c:v>
                </c:pt>
                <c:pt idx="651">
                  <c:v>581.6982999999999</c:v>
                </c:pt>
                <c:pt idx="652">
                  <c:v>581.71499999999992</c:v>
                </c:pt>
                <c:pt idx="653">
                  <c:v>581.73169999999993</c:v>
                </c:pt>
                <c:pt idx="654">
                  <c:v>581.74839999999995</c:v>
                </c:pt>
                <c:pt idx="655">
                  <c:v>581.76509999999996</c:v>
                </c:pt>
                <c:pt idx="656">
                  <c:v>581.78179999999998</c:v>
                </c:pt>
                <c:pt idx="657">
                  <c:v>581.79849999999999</c:v>
                </c:pt>
                <c:pt idx="658">
                  <c:v>581.81519999999989</c:v>
                </c:pt>
                <c:pt idx="659">
                  <c:v>581.83189999999991</c:v>
                </c:pt>
                <c:pt idx="660">
                  <c:v>581.84859999999992</c:v>
                </c:pt>
                <c:pt idx="661">
                  <c:v>581.86529999999993</c:v>
                </c:pt>
                <c:pt idx="662">
                  <c:v>581.88199999999995</c:v>
                </c:pt>
                <c:pt idx="663">
                  <c:v>581.89869999999996</c:v>
                </c:pt>
                <c:pt idx="664">
                  <c:v>581.91539999999998</c:v>
                </c:pt>
                <c:pt idx="665">
                  <c:v>581.93209999999999</c:v>
                </c:pt>
                <c:pt idx="666">
                  <c:v>581.94879999999989</c:v>
                </c:pt>
                <c:pt idx="667">
                  <c:v>581.96549999999991</c:v>
                </c:pt>
                <c:pt idx="668">
                  <c:v>581.98219999999992</c:v>
                </c:pt>
                <c:pt idx="669">
                  <c:v>581.99889999999994</c:v>
                </c:pt>
                <c:pt idx="670">
                  <c:v>582.01559999999995</c:v>
                </c:pt>
                <c:pt idx="671">
                  <c:v>582.03229999999996</c:v>
                </c:pt>
                <c:pt idx="672">
                  <c:v>582.04899999999998</c:v>
                </c:pt>
                <c:pt idx="673">
                  <c:v>582.06569999999999</c:v>
                </c:pt>
                <c:pt idx="674">
                  <c:v>582.08239999999989</c:v>
                </c:pt>
                <c:pt idx="675">
                  <c:v>582.09909999999991</c:v>
                </c:pt>
                <c:pt idx="676">
                  <c:v>582.11579999999992</c:v>
                </c:pt>
                <c:pt idx="677">
                  <c:v>582.13249999999994</c:v>
                </c:pt>
                <c:pt idx="678">
                  <c:v>582.14919999999995</c:v>
                </c:pt>
                <c:pt idx="679">
                  <c:v>582.16589999999997</c:v>
                </c:pt>
                <c:pt idx="680">
                  <c:v>582.18259999999998</c:v>
                </c:pt>
                <c:pt idx="681">
                  <c:v>582.19929999999999</c:v>
                </c:pt>
                <c:pt idx="682">
                  <c:v>582.21599999999989</c:v>
                </c:pt>
                <c:pt idx="683">
                  <c:v>582.23269999999991</c:v>
                </c:pt>
                <c:pt idx="684">
                  <c:v>582.24939999999992</c:v>
                </c:pt>
                <c:pt idx="685">
                  <c:v>582.26609999999994</c:v>
                </c:pt>
                <c:pt idx="686">
                  <c:v>582.28279999999995</c:v>
                </c:pt>
                <c:pt idx="687">
                  <c:v>582.29949999999997</c:v>
                </c:pt>
                <c:pt idx="688">
                  <c:v>582.31619999999998</c:v>
                </c:pt>
                <c:pt idx="689">
                  <c:v>582.3329</c:v>
                </c:pt>
                <c:pt idx="690">
                  <c:v>582.3495999999999</c:v>
                </c:pt>
                <c:pt idx="691">
                  <c:v>582.36629999999991</c:v>
                </c:pt>
                <c:pt idx="692">
                  <c:v>582.38299999999992</c:v>
                </c:pt>
                <c:pt idx="693">
                  <c:v>582.39969999999994</c:v>
                </c:pt>
                <c:pt idx="694">
                  <c:v>582.41639999999995</c:v>
                </c:pt>
                <c:pt idx="695">
                  <c:v>582.43309999999997</c:v>
                </c:pt>
                <c:pt idx="696">
                  <c:v>582.44979999999998</c:v>
                </c:pt>
                <c:pt idx="697">
                  <c:v>582.4665</c:v>
                </c:pt>
                <c:pt idx="698">
                  <c:v>582.4831999999999</c:v>
                </c:pt>
                <c:pt idx="699">
                  <c:v>582.49989999999991</c:v>
                </c:pt>
                <c:pt idx="700">
                  <c:v>582.51659999999993</c:v>
                </c:pt>
                <c:pt idx="701">
                  <c:v>582.53329999999994</c:v>
                </c:pt>
                <c:pt idx="702">
                  <c:v>582.54999999999995</c:v>
                </c:pt>
                <c:pt idx="703">
                  <c:v>582.56669999999997</c:v>
                </c:pt>
                <c:pt idx="704">
                  <c:v>582.58339999999998</c:v>
                </c:pt>
                <c:pt idx="705">
                  <c:v>582.6001</c:v>
                </c:pt>
                <c:pt idx="706">
                  <c:v>582.6167999999999</c:v>
                </c:pt>
                <c:pt idx="707">
                  <c:v>582.63349999999991</c:v>
                </c:pt>
                <c:pt idx="708">
                  <c:v>582.65019999999993</c:v>
                </c:pt>
                <c:pt idx="709">
                  <c:v>582.66689999999994</c:v>
                </c:pt>
                <c:pt idx="710">
                  <c:v>582.68359999999996</c:v>
                </c:pt>
                <c:pt idx="711">
                  <c:v>582.70029999999997</c:v>
                </c:pt>
                <c:pt idx="712">
                  <c:v>582.71699999999998</c:v>
                </c:pt>
                <c:pt idx="713">
                  <c:v>582.7337</c:v>
                </c:pt>
                <c:pt idx="714">
                  <c:v>582.7503999999999</c:v>
                </c:pt>
                <c:pt idx="715">
                  <c:v>582.76709999999991</c:v>
                </c:pt>
                <c:pt idx="716">
                  <c:v>582.78379999999993</c:v>
                </c:pt>
                <c:pt idx="717">
                  <c:v>582.80049999999994</c:v>
                </c:pt>
                <c:pt idx="718">
                  <c:v>582.81719999999996</c:v>
                </c:pt>
                <c:pt idx="719">
                  <c:v>582.83389999999997</c:v>
                </c:pt>
                <c:pt idx="720">
                  <c:v>582.85059999999999</c:v>
                </c:pt>
                <c:pt idx="721">
                  <c:v>582.8673</c:v>
                </c:pt>
                <c:pt idx="722">
                  <c:v>582.8839999999999</c:v>
                </c:pt>
                <c:pt idx="723">
                  <c:v>582.90069999999992</c:v>
                </c:pt>
                <c:pt idx="724">
                  <c:v>582.91739999999993</c:v>
                </c:pt>
                <c:pt idx="725">
                  <c:v>582.93409999999994</c:v>
                </c:pt>
                <c:pt idx="726">
                  <c:v>582.95079999999996</c:v>
                </c:pt>
                <c:pt idx="727">
                  <c:v>582.96749999999997</c:v>
                </c:pt>
                <c:pt idx="728">
                  <c:v>582.98419999999999</c:v>
                </c:pt>
                <c:pt idx="729">
                  <c:v>583.0009</c:v>
                </c:pt>
                <c:pt idx="730">
                  <c:v>583.0175999999999</c:v>
                </c:pt>
                <c:pt idx="731">
                  <c:v>583.03429999999992</c:v>
                </c:pt>
                <c:pt idx="732">
                  <c:v>583.05099999999993</c:v>
                </c:pt>
                <c:pt idx="733">
                  <c:v>583.06769999999995</c:v>
                </c:pt>
                <c:pt idx="734">
                  <c:v>583.08439999999996</c:v>
                </c:pt>
                <c:pt idx="735">
                  <c:v>583.10109999999997</c:v>
                </c:pt>
                <c:pt idx="736">
                  <c:v>583.11779999999999</c:v>
                </c:pt>
                <c:pt idx="737">
                  <c:v>583.13449999999989</c:v>
                </c:pt>
                <c:pt idx="738">
                  <c:v>583.1511999999999</c:v>
                </c:pt>
                <c:pt idx="739">
                  <c:v>583.16789999999992</c:v>
                </c:pt>
                <c:pt idx="740">
                  <c:v>583.18459999999993</c:v>
                </c:pt>
                <c:pt idx="741">
                  <c:v>583.20129999999995</c:v>
                </c:pt>
                <c:pt idx="742">
                  <c:v>583.21799999999996</c:v>
                </c:pt>
                <c:pt idx="743">
                  <c:v>583.23469999999998</c:v>
                </c:pt>
                <c:pt idx="744">
                  <c:v>583.25139999999999</c:v>
                </c:pt>
                <c:pt idx="745">
                  <c:v>583.26809999999989</c:v>
                </c:pt>
                <c:pt idx="746">
                  <c:v>583.2847999999999</c:v>
                </c:pt>
                <c:pt idx="747">
                  <c:v>583.30149999999992</c:v>
                </c:pt>
                <c:pt idx="748">
                  <c:v>583.31819999999993</c:v>
                </c:pt>
                <c:pt idx="749">
                  <c:v>583.33489999999995</c:v>
                </c:pt>
                <c:pt idx="750">
                  <c:v>583.35159999999996</c:v>
                </c:pt>
                <c:pt idx="751">
                  <c:v>583.36829999999998</c:v>
                </c:pt>
                <c:pt idx="752">
                  <c:v>583.38499999999999</c:v>
                </c:pt>
                <c:pt idx="753">
                  <c:v>583.40169999999989</c:v>
                </c:pt>
                <c:pt idx="754">
                  <c:v>583.41839999999991</c:v>
                </c:pt>
                <c:pt idx="755">
                  <c:v>583.43509999999992</c:v>
                </c:pt>
                <c:pt idx="756">
                  <c:v>583.45179999999993</c:v>
                </c:pt>
                <c:pt idx="757">
                  <c:v>583.46849999999995</c:v>
                </c:pt>
                <c:pt idx="758">
                  <c:v>583.48519999999996</c:v>
                </c:pt>
                <c:pt idx="759">
                  <c:v>583.50189999999998</c:v>
                </c:pt>
                <c:pt idx="760">
                  <c:v>583.51859999999999</c:v>
                </c:pt>
                <c:pt idx="761">
                  <c:v>583.53529999999989</c:v>
                </c:pt>
                <c:pt idx="762">
                  <c:v>583.55199999999991</c:v>
                </c:pt>
                <c:pt idx="763">
                  <c:v>583.56869999999992</c:v>
                </c:pt>
                <c:pt idx="764">
                  <c:v>583.58539999999994</c:v>
                </c:pt>
                <c:pt idx="765">
                  <c:v>583.60209999999995</c:v>
                </c:pt>
                <c:pt idx="766">
                  <c:v>583.61879999999996</c:v>
                </c:pt>
                <c:pt idx="767">
                  <c:v>583.63549999999998</c:v>
                </c:pt>
                <c:pt idx="768">
                  <c:v>583.65219999999999</c:v>
                </c:pt>
                <c:pt idx="769">
                  <c:v>583.66889999999989</c:v>
                </c:pt>
                <c:pt idx="770">
                  <c:v>583.68559999999991</c:v>
                </c:pt>
                <c:pt idx="771">
                  <c:v>583.70229999999992</c:v>
                </c:pt>
                <c:pt idx="772">
                  <c:v>583.71899999999994</c:v>
                </c:pt>
                <c:pt idx="773">
                  <c:v>583.73569999999995</c:v>
                </c:pt>
                <c:pt idx="774">
                  <c:v>583.75239999999997</c:v>
                </c:pt>
                <c:pt idx="775">
                  <c:v>583.76909999999998</c:v>
                </c:pt>
                <c:pt idx="776">
                  <c:v>583.78579999999999</c:v>
                </c:pt>
                <c:pt idx="777">
                  <c:v>583.8024999999999</c:v>
                </c:pt>
                <c:pt idx="778">
                  <c:v>583.81919999999991</c:v>
                </c:pt>
                <c:pt idx="779">
                  <c:v>583.83589999999992</c:v>
                </c:pt>
                <c:pt idx="780">
                  <c:v>583.85259999999994</c:v>
                </c:pt>
                <c:pt idx="781">
                  <c:v>583.86929999999995</c:v>
                </c:pt>
                <c:pt idx="782">
                  <c:v>583.88599999999997</c:v>
                </c:pt>
                <c:pt idx="783">
                  <c:v>583.90269999999998</c:v>
                </c:pt>
                <c:pt idx="784">
                  <c:v>583.9194</c:v>
                </c:pt>
                <c:pt idx="785">
                  <c:v>583.9360999999999</c:v>
                </c:pt>
                <c:pt idx="786">
                  <c:v>583.95279999999991</c:v>
                </c:pt>
                <c:pt idx="787">
                  <c:v>583.96949999999993</c:v>
                </c:pt>
                <c:pt idx="788">
                  <c:v>583.98619999999994</c:v>
                </c:pt>
                <c:pt idx="789">
                  <c:v>584.00289999999995</c:v>
                </c:pt>
                <c:pt idx="790">
                  <c:v>584.01959999999997</c:v>
                </c:pt>
                <c:pt idx="791">
                  <c:v>584.03629999999998</c:v>
                </c:pt>
                <c:pt idx="792">
                  <c:v>584.053</c:v>
                </c:pt>
                <c:pt idx="793">
                  <c:v>584.0696999999999</c:v>
                </c:pt>
                <c:pt idx="794">
                  <c:v>584.08639999999991</c:v>
                </c:pt>
                <c:pt idx="795">
                  <c:v>584.10309999999993</c:v>
                </c:pt>
                <c:pt idx="796">
                  <c:v>584.11979999999994</c:v>
                </c:pt>
                <c:pt idx="797">
                  <c:v>584.13649999999996</c:v>
                </c:pt>
                <c:pt idx="798">
                  <c:v>584.15319999999997</c:v>
                </c:pt>
                <c:pt idx="799">
                  <c:v>584.16989999999998</c:v>
                </c:pt>
                <c:pt idx="800">
                  <c:v>584.1866</c:v>
                </c:pt>
                <c:pt idx="801">
                  <c:v>584.2032999999999</c:v>
                </c:pt>
                <c:pt idx="802">
                  <c:v>584.21999999999991</c:v>
                </c:pt>
                <c:pt idx="803">
                  <c:v>584.23669999999993</c:v>
                </c:pt>
                <c:pt idx="804">
                  <c:v>584.25339999999994</c:v>
                </c:pt>
                <c:pt idx="805">
                  <c:v>584.27009999999996</c:v>
                </c:pt>
                <c:pt idx="806">
                  <c:v>584.28679999999997</c:v>
                </c:pt>
                <c:pt idx="807">
                  <c:v>584.30349999999999</c:v>
                </c:pt>
                <c:pt idx="808">
                  <c:v>584.3202</c:v>
                </c:pt>
                <c:pt idx="809">
                  <c:v>584.3368999999999</c:v>
                </c:pt>
                <c:pt idx="810">
                  <c:v>584.35359999999991</c:v>
                </c:pt>
                <c:pt idx="811">
                  <c:v>584.37029999999993</c:v>
                </c:pt>
                <c:pt idx="812">
                  <c:v>584.38699999999994</c:v>
                </c:pt>
                <c:pt idx="813">
                  <c:v>584.40369999999996</c:v>
                </c:pt>
                <c:pt idx="814">
                  <c:v>584.42039999999997</c:v>
                </c:pt>
                <c:pt idx="815">
                  <c:v>584.43709999999999</c:v>
                </c:pt>
                <c:pt idx="816">
                  <c:v>584.4538</c:v>
                </c:pt>
                <c:pt idx="817">
                  <c:v>584.4704999999999</c:v>
                </c:pt>
                <c:pt idx="818">
                  <c:v>584.48719999999992</c:v>
                </c:pt>
                <c:pt idx="819">
                  <c:v>584.50389999999993</c:v>
                </c:pt>
                <c:pt idx="820">
                  <c:v>584.52059999999994</c:v>
                </c:pt>
                <c:pt idx="821">
                  <c:v>584.53729999999996</c:v>
                </c:pt>
                <c:pt idx="822">
                  <c:v>584.55399999999997</c:v>
                </c:pt>
                <c:pt idx="823">
                  <c:v>584.57069999999999</c:v>
                </c:pt>
                <c:pt idx="824">
                  <c:v>584.58739999999989</c:v>
                </c:pt>
                <c:pt idx="825">
                  <c:v>584.6040999999999</c:v>
                </c:pt>
                <c:pt idx="826">
                  <c:v>584.62079999999992</c:v>
                </c:pt>
                <c:pt idx="827">
                  <c:v>584.63749999999993</c:v>
                </c:pt>
                <c:pt idx="828">
                  <c:v>584.65419999999995</c:v>
                </c:pt>
                <c:pt idx="829">
                  <c:v>584.67089999999996</c:v>
                </c:pt>
                <c:pt idx="830">
                  <c:v>584.68759999999997</c:v>
                </c:pt>
                <c:pt idx="831">
                  <c:v>584.70429999999999</c:v>
                </c:pt>
                <c:pt idx="832">
                  <c:v>584.72099999999989</c:v>
                </c:pt>
                <c:pt idx="833">
                  <c:v>584.7376999999999</c:v>
                </c:pt>
                <c:pt idx="834">
                  <c:v>584.75439999999992</c:v>
                </c:pt>
                <c:pt idx="835">
                  <c:v>584.77109999999993</c:v>
                </c:pt>
                <c:pt idx="836">
                  <c:v>584.78779999999995</c:v>
                </c:pt>
                <c:pt idx="837">
                  <c:v>584.80449999999996</c:v>
                </c:pt>
                <c:pt idx="838">
                  <c:v>584.82119999999998</c:v>
                </c:pt>
                <c:pt idx="839">
                  <c:v>584.83789999999999</c:v>
                </c:pt>
                <c:pt idx="840">
                  <c:v>584.85459999999989</c:v>
                </c:pt>
                <c:pt idx="841">
                  <c:v>584.87129999999991</c:v>
                </c:pt>
                <c:pt idx="842">
                  <c:v>584.88799999999992</c:v>
                </c:pt>
                <c:pt idx="843">
                  <c:v>584.90469999999993</c:v>
                </c:pt>
                <c:pt idx="844">
                  <c:v>584.92139999999995</c:v>
                </c:pt>
                <c:pt idx="845">
                  <c:v>584.93809999999996</c:v>
                </c:pt>
                <c:pt idx="846">
                  <c:v>584.95479999999998</c:v>
                </c:pt>
                <c:pt idx="847">
                  <c:v>584.97149999999999</c:v>
                </c:pt>
                <c:pt idx="848">
                  <c:v>584.98819999999989</c:v>
                </c:pt>
                <c:pt idx="849">
                  <c:v>585.00489999999991</c:v>
                </c:pt>
                <c:pt idx="850">
                  <c:v>585.02159999999992</c:v>
                </c:pt>
                <c:pt idx="851">
                  <c:v>585.03829999999994</c:v>
                </c:pt>
                <c:pt idx="852">
                  <c:v>585.05499999999995</c:v>
                </c:pt>
                <c:pt idx="853">
                  <c:v>585.07169999999996</c:v>
                </c:pt>
                <c:pt idx="854">
                  <c:v>585.08839999999998</c:v>
                </c:pt>
                <c:pt idx="855">
                  <c:v>585.10509999999999</c:v>
                </c:pt>
                <c:pt idx="856">
                  <c:v>585.12179999999989</c:v>
                </c:pt>
                <c:pt idx="857">
                  <c:v>585.13849999999991</c:v>
                </c:pt>
                <c:pt idx="858">
                  <c:v>585.15519999999992</c:v>
                </c:pt>
                <c:pt idx="859">
                  <c:v>585.17189999999994</c:v>
                </c:pt>
                <c:pt idx="860">
                  <c:v>585.18859999999995</c:v>
                </c:pt>
                <c:pt idx="861">
                  <c:v>585.20529999999997</c:v>
                </c:pt>
                <c:pt idx="862">
                  <c:v>585.22199999999998</c:v>
                </c:pt>
                <c:pt idx="863">
                  <c:v>585.23869999999999</c:v>
                </c:pt>
                <c:pt idx="864">
                  <c:v>585.2553999999999</c:v>
                </c:pt>
                <c:pt idx="865">
                  <c:v>585.27209999999991</c:v>
                </c:pt>
                <c:pt idx="866">
                  <c:v>585.28879999999992</c:v>
                </c:pt>
                <c:pt idx="867">
                  <c:v>585.30549999999994</c:v>
                </c:pt>
                <c:pt idx="868">
                  <c:v>585.32219999999995</c:v>
                </c:pt>
                <c:pt idx="869">
                  <c:v>585.33889999999997</c:v>
                </c:pt>
                <c:pt idx="870">
                  <c:v>585.35559999999998</c:v>
                </c:pt>
                <c:pt idx="871">
                  <c:v>585.3723</c:v>
                </c:pt>
                <c:pt idx="872">
                  <c:v>585.3889999999999</c:v>
                </c:pt>
                <c:pt idx="873">
                  <c:v>585.40569999999991</c:v>
                </c:pt>
                <c:pt idx="874">
                  <c:v>585.42239999999993</c:v>
                </c:pt>
                <c:pt idx="875">
                  <c:v>585.43909999999994</c:v>
                </c:pt>
                <c:pt idx="876">
                  <c:v>585.45579999999995</c:v>
                </c:pt>
                <c:pt idx="877">
                  <c:v>585.47249999999997</c:v>
                </c:pt>
                <c:pt idx="878">
                  <c:v>585.48919999999998</c:v>
                </c:pt>
                <c:pt idx="879">
                  <c:v>585.5059</c:v>
                </c:pt>
                <c:pt idx="880">
                  <c:v>585.5225999999999</c:v>
                </c:pt>
                <c:pt idx="881">
                  <c:v>585.53929999999991</c:v>
                </c:pt>
                <c:pt idx="882">
                  <c:v>585.55599999999993</c:v>
                </c:pt>
                <c:pt idx="883">
                  <c:v>585.57269999999994</c:v>
                </c:pt>
                <c:pt idx="884">
                  <c:v>585.58939999999996</c:v>
                </c:pt>
                <c:pt idx="885">
                  <c:v>585.60609999999997</c:v>
                </c:pt>
                <c:pt idx="886">
                  <c:v>585.62279999999998</c:v>
                </c:pt>
                <c:pt idx="887">
                  <c:v>585.6395</c:v>
                </c:pt>
                <c:pt idx="888">
                  <c:v>585.6561999999999</c:v>
                </c:pt>
                <c:pt idx="889">
                  <c:v>585.67289999999991</c:v>
                </c:pt>
                <c:pt idx="890">
                  <c:v>585.68959999999993</c:v>
                </c:pt>
                <c:pt idx="891">
                  <c:v>585.70629999999994</c:v>
                </c:pt>
                <c:pt idx="892">
                  <c:v>585.72299999999996</c:v>
                </c:pt>
                <c:pt idx="893">
                  <c:v>585.73969999999997</c:v>
                </c:pt>
                <c:pt idx="894">
                  <c:v>585.75639999999999</c:v>
                </c:pt>
                <c:pt idx="895">
                  <c:v>585.7731</c:v>
                </c:pt>
                <c:pt idx="896">
                  <c:v>585.7897999999999</c:v>
                </c:pt>
                <c:pt idx="897">
                  <c:v>585.80649999999991</c:v>
                </c:pt>
                <c:pt idx="898">
                  <c:v>585.82319999999993</c:v>
                </c:pt>
                <c:pt idx="899">
                  <c:v>585.83989999999994</c:v>
                </c:pt>
                <c:pt idx="900">
                  <c:v>585.85659999999996</c:v>
                </c:pt>
                <c:pt idx="901">
                  <c:v>585.87329999999997</c:v>
                </c:pt>
                <c:pt idx="902">
                  <c:v>585.89</c:v>
                </c:pt>
                <c:pt idx="903">
                  <c:v>585.9067</c:v>
                </c:pt>
                <c:pt idx="904">
                  <c:v>585.9233999999999</c:v>
                </c:pt>
                <c:pt idx="905">
                  <c:v>585.94009999999992</c:v>
                </c:pt>
                <c:pt idx="906">
                  <c:v>585.95679999999993</c:v>
                </c:pt>
                <c:pt idx="907">
                  <c:v>585.97349999999994</c:v>
                </c:pt>
                <c:pt idx="908">
                  <c:v>585.99019999999996</c:v>
                </c:pt>
                <c:pt idx="909">
                  <c:v>586.00689999999997</c:v>
                </c:pt>
                <c:pt idx="910">
                  <c:v>586.02359999999999</c:v>
                </c:pt>
                <c:pt idx="911">
                  <c:v>586.0403</c:v>
                </c:pt>
                <c:pt idx="912">
                  <c:v>586.0569999999999</c:v>
                </c:pt>
                <c:pt idx="913">
                  <c:v>586.07369999999992</c:v>
                </c:pt>
                <c:pt idx="914">
                  <c:v>586.09039999999993</c:v>
                </c:pt>
                <c:pt idx="915">
                  <c:v>586.10709999999995</c:v>
                </c:pt>
                <c:pt idx="916">
                  <c:v>586.12379999999996</c:v>
                </c:pt>
                <c:pt idx="917">
                  <c:v>586.14049999999997</c:v>
                </c:pt>
                <c:pt idx="918">
                  <c:v>586.15719999999999</c:v>
                </c:pt>
                <c:pt idx="919">
                  <c:v>586.17389999999989</c:v>
                </c:pt>
                <c:pt idx="920">
                  <c:v>586.1905999999999</c:v>
                </c:pt>
                <c:pt idx="921">
                  <c:v>586.20729999999992</c:v>
                </c:pt>
                <c:pt idx="922">
                  <c:v>586.22399999999993</c:v>
                </c:pt>
                <c:pt idx="923">
                  <c:v>586.24069999999995</c:v>
                </c:pt>
                <c:pt idx="924">
                  <c:v>586.25739999999996</c:v>
                </c:pt>
                <c:pt idx="925">
                  <c:v>586.27409999999998</c:v>
                </c:pt>
                <c:pt idx="926">
                  <c:v>586.29079999999999</c:v>
                </c:pt>
                <c:pt idx="927">
                  <c:v>586.30749999999989</c:v>
                </c:pt>
                <c:pt idx="928">
                  <c:v>586.32419999999991</c:v>
                </c:pt>
                <c:pt idx="929">
                  <c:v>586.34089999999992</c:v>
                </c:pt>
                <c:pt idx="930">
                  <c:v>586.35759999999993</c:v>
                </c:pt>
                <c:pt idx="931">
                  <c:v>586.37429999999995</c:v>
                </c:pt>
                <c:pt idx="932">
                  <c:v>586.39099999999996</c:v>
                </c:pt>
                <c:pt idx="933">
                  <c:v>586.40769999999998</c:v>
                </c:pt>
                <c:pt idx="934">
                  <c:v>586.42439999999999</c:v>
                </c:pt>
                <c:pt idx="935">
                  <c:v>586.44109999999989</c:v>
                </c:pt>
                <c:pt idx="936">
                  <c:v>586.45779999999991</c:v>
                </c:pt>
                <c:pt idx="937">
                  <c:v>586.47449999999992</c:v>
                </c:pt>
                <c:pt idx="938">
                  <c:v>586.49119999999994</c:v>
                </c:pt>
                <c:pt idx="939">
                  <c:v>586.50789999999995</c:v>
                </c:pt>
                <c:pt idx="940">
                  <c:v>586.52459999999996</c:v>
                </c:pt>
                <c:pt idx="941">
                  <c:v>586.54129999999998</c:v>
                </c:pt>
                <c:pt idx="942">
                  <c:v>586.55799999999999</c:v>
                </c:pt>
                <c:pt idx="943">
                  <c:v>586.57469999999989</c:v>
                </c:pt>
                <c:pt idx="944">
                  <c:v>586.59139999999991</c:v>
                </c:pt>
                <c:pt idx="945">
                  <c:v>586.60809999999992</c:v>
                </c:pt>
                <c:pt idx="946">
                  <c:v>586.62479999999994</c:v>
                </c:pt>
                <c:pt idx="947">
                  <c:v>586.64149999999995</c:v>
                </c:pt>
                <c:pt idx="948">
                  <c:v>586.65819999999997</c:v>
                </c:pt>
                <c:pt idx="949">
                  <c:v>586.67489999999998</c:v>
                </c:pt>
                <c:pt idx="950">
                  <c:v>586.69159999999999</c:v>
                </c:pt>
                <c:pt idx="951">
                  <c:v>586.70829999999989</c:v>
                </c:pt>
                <c:pt idx="952">
                  <c:v>586.72499999999991</c:v>
                </c:pt>
                <c:pt idx="953">
                  <c:v>586.74169999999992</c:v>
                </c:pt>
                <c:pt idx="954">
                  <c:v>586.75839999999994</c:v>
                </c:pt>
                <c:pt idx="955">
                  <c:v>586.77509999999995</c:v>
                </c:pt>
                <c:pt idx="956">
                  <c:v>586.79179999999997</c:v>
                </c:pt>
                <c:pt idx="957">
                  <c:v>586.80849999999998</c:v>
                </c:pt>
                <c:pt idx="958">
                  <c:v>586.8252</c:v>
                </c:pt>
                <c:pt idx="959">
                  <c:v>586.8418999999999</c:v>
                </c:pt>
                <c:pt idx="960">
                  <c:v>586.85859999999991</c:v>
                </c:pt>
                <c:pt idx="961">
                  <c:v>586.87529999999992</c:v>
                </c:pt>
                <c:pt idx="962">
                  <c:v>586.89199999999994</c:v>
                </c:pt>
                <c:pt idx="963">
                  <c:v>586.90869999999995</c:v>
                </c:pt>
                <c:pt idx="964">
                  <c:v>586.92539999999997</c:v>
                </c:pt>
                <c:pt idx="965">
                  <c:v>586.94209999999998</c:v>
                </c:pt>
                <c:pt idx="966">
                  <c:v>586.9588</c:v>
                </c:pt>
                <c:pt idx="967">
                  <c:v>586.9754999999999</c:v>
                </c:pt>
                <c:pt idx="968">
                  <c:v>586.99219999999991</c:v>
                </c:pt>
                <c:pt idx="969">
                  <c:v>587.00889999999993</c:v>
                </c:pt>
                <c:pt idx="970">
                  <c:v>587.02559999999994</c:v>
                </c:pt>
                <c:pt idx="971">
                  <c:v>587.04229999999995</c:v>
                </c:pt>
                <c:pt idx="972">
                  <c:v>587.05899999999997</c:v>
                </c:pt>
                <c:pt idx="973">
                  <c:v>587.07569999999998</c:v>
                </c:pt>
                <c:pt idx="974">
                  <c:v>587.0924</c:v>
                </c:pt>
                <c:pt idx="975">
                  <c:v>587.1090999999999</c:v>
                </c:pt>
                <c:pt idx="976">
                  <c:v>587.12579999999991</c:v>
                </c:pt>
                <c:pt idx="977">
                  <c:v>587.14249999999993</c:v>
                </c:pt>
                <c:pt idx="978">
                  <c:v>587.15919999999994</c:v>
                </c:pt>
                <c:pt idx="979">
                  <c:v>587.17589999999996</c:v>
                </c:pt>
                <c:pt idx="980">
                  <c:v>587.19259999999997</c:v>
                </c:pt>
                <c:pt idx="981">
                  <c:v>587.20929999999998</c:v>
                </c:pt>
                <c:pt idx="982">
                  <c:v>587.226</c:v>
                </c:pt>
                <c:pt idx="983">
                  <c:v>587.2426999999999</c:v>
                </c:pt>
                <c:pt idx="984">
                  <c:v>587.25939999999991</c:v>
                </c:pt>
                <c:pt idx="985">
                  <c:v>587.27609999999993</c:v>
                </c:pt>
                <c:pt idx="986">
                  <c:v>587.29279999999994</c:v>
                </c:pt>
                <c:pt idx="987">
                  <c:v>587.30949999999996</c:v>
                </c:pt>
                <c:pt idx="988">
                  <c:v>587.32619999999997</c:v>
                </c:pt>
                <c:pt idx="989">
                  <c:v>587.34289999999999</c:v>
                </c:pt>
                <c:pt idx="990">
                  <c:v>587.3596</c:v>
                </c:pt>
                <c:pt idx="991">
                  <c:v>587.3762999999999</c:v>
                </c:pt>
                <c:pt idx="992">
                  <c:v>587.39299999999992</c:v>
                </c:pt>
                <c:pt idx="993">
                  <c:v>587.40969999999993</c:v>
                </c:pt>
                <c:pt idx="994">
                  <c:v>587.42639999999994</c:v>
                </c:pt>
                <c:pt idx="995">
                  <c:v>587.44309999999996</c:v>
                </c:pt>
                <c:pt idx="996">
                  <c:v>587.45979999999997</c:v>
                </c:pt>
                <c:pt idx="997">
                  <c:v>587.47649999999999</c:v>
                </c:pt>
                <c:pt idx="998">
                  <c:v>587.4932</c:v>
                </c:pt>
                <c:pt idx="999">
                  <c:v>587.5098999999999</c:v>
                </c:pt>
                <c:pt idx="1000">
                  <c:v>587.52659999999992</c:v>
                </c:pt>
                <c:pt idx="1001">
                  <c:v>587.54329999999993</c:v>
                </c:pt>
                <c:pt idx="1002">
                  <c:v>587.55999999999995</c:v>
                </c:pt>
                <c:pt idx="1003">
                  <c:v>587.57669999999996</c:v>
                </c:pt>
                <c:pt idx="1004">
                  <c:v>587.59339999999997</c:v>
                </c:pt>
                <c:pt idx="1005">
                  <c:v>587.61009999999999</c:v>
                </c:pt>
                <c:pt idx="1006">
                  <c:v>587.62679999999989</c:v>
                </c:pt>
                <c:pt idx="1007">
                  <c:v>587.6434999999999</c:v>
                </c:pt>
                <c:pt idx="1008">
                  <c:v>587.66019999999992</c:v>
                </c:pt>
                <c:pt idx="1009">
                  <c:v>587.67689999999993</c:v>
                </c:pt>
                <c:pt idx="1010">
                  <c:v>587.69359999999995</c:v>
                </c:pt>
                <c:pt idx="1011">
                  <c:v>587.71029999999996</c:v>
                </c:pt>
                <c:pt idx="1012">
                  <c:v>587.72699999999998</c:v>
                </c:pt>
                <c:pt idx="1013">
                  <c:v>587.74369999999999</c:v>
                </c:pt>
                <c:pt idx="1014">
                  <c:v>587.76039999999989</c:v>
                </c:pt>
                <c:pt idx="1015">
                  <c:v>587.7770999999999</c:v>
                </c:pt>
                <c:pt idx="1016">
                  <c:v>587.79379999999992</c:v>
                </c:pt>
                <c:pt idx="1017">
                  <c:v>587.81049999999993</c:v>
                </c:pt>
                <c:pt idx="1018">
                  <c:v>587.82719999999995</c:v>
                </c:pt>
                <c:pt idx="1019">
                  <c:v>587.84389999999996</c:v>
                </c:pt>
                <c:pt idx="1020">
                  <c:v>587.86059999999998</c:v>
                </c:pt>
                <c:pt idx="1021">
                  <c:v>587.87729999999999</c:v>
                </c:pt>
                <c:pt idx="1022">
                  <c:v>587.89399999999989</c:v>
                </c:pt>
                <c:pt idx="1023">
                  <c:v>587.91069999999991</c:v>
                </c:pt>
                <c:pt idx="1024">
                  <c:v>587.92739999999992</c:v>
                </c:pt>
                <c:pt idx="1025">
                  <c:v>587.94409999999993</c:v>
                </c:pt>
                <c:pt idx="1026">
                  <c:v>587.96079999999995</c:v>
                </c:pt>
                <c:pt idx="1027">
                  <c:v>587.97749999999996</c:v>
                </c:pt>
                <c:pt idx="1028">
                  <c:v>587.99419999999998</c:v>
                </c:pt>
                <c:pt idx="1029">
                  <c:v>588.01089999999999</c:v>
                </c:pt>
                <c:pt idx="1030">
                  <c:v>588.02759999999989</c:v>
                </c:pt>
                <c:pt idx="1031">
                  <c:v>588.04429999999991</c:v>
                </c:pt>
                <c:pt idx="1032">
                  <c:v>588.06099999999992</c:v>
                </c:pt>
                <c:pt idx="1033">
                  <c:v>588.07769999999994</c:v>
                </c:pt>
                <c:pt idx="1034">
                  <c:v>588.09439999999995</c:v>
                </c:pt>
                <c:pt idx="1035">
                  <c:v>588.11109999999996</c:v>
                </c:pt>
                <c:pt idx="1036">
                  <c:v>588.12779999999998</c:v>
                </c:pt>
                <c:pt idx="1037">
                  <c:v>588.14449999999999</c:v>
                </c:pt>
                <c:pt idx="1038">
                  <c:v>588.16119999999989</c:v>
                </c:pt>
                <c:pt idx="1039">
                  <c:v>588.17789999999991</c:v>
                </c:pt>
                <c:pt idx="1040">
                  <c:v>588.19459999999992</c:v>
                </c:pt>
                <c:pt idx="1041">
                  <c:v>588.21129999999994</c:v>
                </c:pt>
                <c:pt idx="1042">
                  <c:v>588.22799999999995</c:v>
                </c:pt>
                <c:pt idx="1043">
                  <c:v>588.24469999999997</c:v>
                </c:pt>
                <c:pt idx="1044">
                  <c:v>588.26139999999998</c:v>
                </c:pt>
                <c:pt idx="1045">
                  <c:v>588.27809999999999</c:v>
                </c:pt>
                <c:pt idx="1046">
                  <c:v>588.2947999999999</c:v>
                </c:pt>
                <c:pt idx="1047">
                  <c:v>588.31149999999991</c:v>
                </c:pt>
                <c:pt idx="1048">
                  <c:v>588.32819999999992</c:v>
                </c:pt>
                <c:pt idx="1049">
                  <c:v>588.34489999999994</c:v>
                </c:pt>
                <c:pt idx="1050">
                  <c:v>588.36159999999995</c:v>
                </c:pt>
                <c:pt idx="1051">
                  <c:v>588.37829999999997</c:v>
                </c:pt>
                <c:pt idx="1052">
                  <c:v>588.39499999999998</c:v>
                </c:pt>
                <c:pt idx="1053">
                  <c:v>588.4117</c:v>
                </c:pt>
                <c:pt idx="1054">
                  <c:v>588.4283999999999</c:v>
                </c:pt>
                <c:pt idx="1055">
                  <c:v>588.44509999999991</c:v>
                </c:pt>
                <c:pt idx="1056">
                  <c:v>588.46179999999993</c:v>
                </c:pt>
                <c:pt idx="1057">
                  <c:v>588.47849999999994</c:v>
                </c:pt>
                <c:pt idx="1058">
                  <c:v>588.49519999999995</c:v>
                </c:pt>
                <c:pt idx="1059">
                  <c:v>588.51189999999997</c:v>
                </c:pt>
                <c:pt idx="1060">
                  <c:v>588.52859999999998</c:v>
                </c:pt>
                <c:pt idx="1061">
                  <c:v>588.5453</c:v>
                </c:pt>
                <c:pt idx="1062">
                  <c:v>588.5619999999999</c:v>
                </c:pt>
                <c:pt idx="1063">
                  <c:v>588.57869999999991</c:v>
                </c:pt>
                <c:pt idx="1064">
                  <c:v>588.59539999999993</c:v>
                </c:pt>
                <c:pt idx="1065">
                  <c:v>588.61209999999994</c:v>
                </c:pt>
                <c:pt idx="1066">
                  <c:v>588.62879999999996</c:v>
                </c:pt>
                <c:pt idx="1067">
                  <c:v>588.64549999999997</c:v>
                </c:pt>
                <c:pt idx="1068">
                  <c:v>588.66219999999998</c:v>
                </c:pt>
                <c:pt idx="1069">
                  <c:v>588.6789</c:v>
                </c:pt>
                <c:pt idx="1070">
                  <c:v>588.6955999999999</c:v>
                </c:pt>
                <c:pt idx="1071">
                  <c:v>588.71229999999991</c:v>
                </c:pt>
                <c:pt idx="1072">
                  <c:v>588.72899999999993</c:v>
                </c:pt>
                <c:pt idx="1073">
                  <c:v>588.74569999999994</c:v>
                </c:pt>
                <c:pt idx="1074">
                  <c:v>588.76239999999996</c:v>
                </c:pt>
                <c:pt idx="1075">
                  <c:v>588.77909999999997</c:v>
                </c:pt>
                <c:pt idx="1076">
                  <c:v>588.79579999999999</c:v>
                </c:pt>
                <c:pt idx="1077">
                  <c:v>588.8125</c:v>
                </c:pt>
                <c:pt idx="1078">
                  <c:v>588.8291999999999</c:v>
                </c:pt>
                <c:pt idx="1079">
                  <c:v>588.84589999999992</c:v>
                </c:pt>
                <c:pt idx="1080">
                  <c:v>588.86259999999993</c:v>
                </c:pt>
                <c:pt idx="1081">
                  <c:v>588.87929999999994</c:v>
                </c:pt>
                <c:pt idx="1082">
                  <c:v>588.89599999999996</c:v>
                </c:pt>
                <c:pt idx="1083">
                  <c:v>588.91269999999997</c:v>
                </c:pt>
                <c:pt idx="1084">
                  <c:v>588.92939999999999</c:v>
                </c:pt>
                <c:pt idx="1085">
                  <c:v>588.9461</c:v>
                </c:pt>
                <c:pt idx="1086">
                  <c:v>588.9627999999999</c:v>
                </c:pt>
                <c:pt idx="1087">
                  <c:v>588.97949999999992</c:v>
                </c:pt>
                <c:pt idx="1088">
                  <c:v>588.99619999999993</c:v>
                </c:pt>
                <c:pt idx="1089">
                  <c:v>589.01289999999995</c:v>
                </c:pt>
                <c:pt idx="1090">
                  <c:v>589.02959999999996</c:v>
                </c:pt>
                <c:pt idx="1091">
                  <c:v>589.04629999999997</c:v>
                </c:pt>
                <c:pt idx="1092">
                  <c:v>589.06299999999999</c:v>
                </c:pt>
                <c:pt idx="1093">
                  <c:v>589.07969999999989</c:v>
                </c:pt>
                <c:pt idx="1094">
                  <c:v>589.0963999999999</c:v>
                </c:pt>
                <c:pt idx="1095">
                  <c:v>589.11309999999992</c:v>
                </c:pt>
                <c:pt idx="1096">
                  <c:v>589.12979999999993</c:v>
                </c:pt>
                <c:pt idx="1097">
                  <c:v>589.14649999999995</c:v>
                </c:pt>
                <c:pt idx="1098">
                  <c:v>589.16319999999996</c:v>
                </c:pt>
                <c:pt idx="1099">
                  <c:v>589.17989999999998</c:v>
                </c:pt>
                <c:pt idx="1100">
                  <c:v>589.19659999999999</c:v>
                </c:pt>
                <c:pt idx="1101">
                  <c:v>589.21329999999989</c:v>
                </c:pt>
                <c:pt idx="1102">
                  <c:v>589.2299999999999</c:v>
                </c:pt>
                <c:pt idx="1103">
                  <c:v>589.24669999999992</c:v>
                </c:pt>
                <c:pt idx="1104">
                  <c:v>589.26339999999993</c:v>
                </c:pt>
                <c:pt idx="1105">
                  <c:v>589.28009999999995</c:v>
                </c:pt>
                <c:pt idx="1106">
                  <c:v>589.29679999999996</c:v>
                </c:pt>
                <c:pt idx="1107">
                  <c:v>589.31349999999998</c:v>
                </c:pt>
                <c:pt idx="1108">
                  <c:v>589.33019999999999</c:v>
                </c:pt>
                <c:pt idx="1109">
                  <c:v>589.34689999999989</c:v>
                </c:pt>
                <c:pt idx="1110">
                  <c:v>589.36359999999991</c:v>
                </c:pt>
                <c:pt idx="1111">
                  <c:v>589.38029999999992</c:v>
                </c:pt>
                <c:pt idx="1112">
                  <c:v>589.39699999999993</c:v>
                </c:pt>
                <c:pt idx="1113">
                  <c:v>589.41369999999995</c:v>
                </c:pt>
                <c:pt idx="1114">
                  <c:v>589.43039999999996</c:v>
                </c:pt>
                <c:pt idx="1115">
                  <c:v>589.44709999999998</c:v>
                </c:pt>
                <c:pt idx="1116">
                  <c:v>589.46379999999999</c:v>
                </c:pt>
                <c:pt idx="1117">
                  <c:v>589.48049999999989</c:v>
                </c:pt>
                <c:pt idx="1118">
                  <c:v>589.49719999999991</c:v>
                </c:pt>
                <c:pt idx="1119">
                  <c:v>589.51389999999992</c:v>
                </c:pt>
                <c:pt idx="1120">
                  <c:v>589.53059999999994</c:v>
                </c:pt>
                <c:pt idx="1121">
                  <c:v>589.54729999999995</c:v>
                </c:pt>
                <c:pt idx="1122">
                  <c:v>589.56399999999996</c:v>
                </c:pt>
                <c:pt idx="1123">
                  <c:v>589.58069999999998</c:v>
                </c:pt>
                <c:pt idx="1124">
                  <c:v>589.59739999999999</c:v>
                </c:pt>
                <c:pt idx="1125">
                  <c:v>589.61409999999989</c:v>
                </c:pt>
                <c:pt idx="1126">
                  <c:v>589.63079999999991</c:v>
                </c:pt>
                <c:pt idx="1127">
                  <c:v>589.64749999999992</c:v>
                </c:pt>
                <c:pt idx="1128">
                  <c:v>589.66419999999994</c:v>
                </c:pt>
                <c:pt idx="1129">
                  <c:v>589.68089999999995</c:v>
                </c:pt>
                <c:pt idx="1130">
                  <c:v>589.69759999999997</c:v>
                </c:pt>
                <c:pt idx="1131">
                  <c:v>589.71429999999998</c:v>
                </c:pt>
                <c:pt idx="1132">
                  <c:v>589.73099999999999</c:v>
                </c:pt>
                <c:pt idx="1133">
                  <c:v>589.7476999999999</c:v>
                </c:pt>
                <c:pt idx="1134">
                  <c:v>589.76439999999991</c:v>
                </c:pt>
                <c:pt idx="1135">
                  <c:v>589.78109999999992</c:v>
                </c:pt>
                <c:pt idx="1136">
                  <c:v>589.79779999999994</c:v>
                </c:pt>
                <c:pt idx="1137">
                  <c:v>589.81449999999995</c:v>
                </c:pt>
                <c:pt idx="1138">
                  <c:v>589.83119999999997</c:v>
                </c:pt>
                <c:pt idx="1139">
                  <c:v>589.84789999999998</c:v>
                </c:pt>
                <c:pt idx="1140">
                  <c:v>589.8646</c:v>
                </c:pt>
                <c:pt idx="1141">
                  <c:v>589.8812999999999</c:v>
                </c:pt>
                <c:pt idx="1142">
                  <c:v>589.89799999999991</c:v>
                </c:pt>
                <c:pt idx="1143">
                  <c:v>589.91469999999993</c:v>
                </c:pt>
                <c:pt idx="1144">
                  <c:v>589.93139999999994</c:v>
                </c:pt>
                <c:pt idx="1145">
                  <c:v>589.94809999999995</c:v>
                </c:pt>
                <c:pt idx="1146">
                  <c:v>589.96479999999997</c:v>
                </c:pt>
                <c:pt idx="1147">
                  <c:v>589.98149999999998</c:v>
                </c:pt>
                <c:pt idx="1148">
                  <c:v>589.9982</c:v>
                </c:pt>
                <c:pt idx="1149">
                  <c:v>590.0148999999999</c:v>
                </c:pt>
                <c:pt idx="1150">
                  <c:v>590.03159999999991</c:v>
                </c:pt>
                <c:pt idx="1151">
                  <c:v>590.04829999999993</c:v>
                </c:pt>
                <c:pt idx="1152">
                  <c:v>590.06499999999994</c:v>
                </c:pt>
                <c:pt idx="1153">
                  <c:v>590.08169999999996</c:v>
                </c:pt>
                <c:pt idx="1154">
                  <c:v>590.09839999999997</c:v>
                </c:pt>
                <c:pt idx="1155">
                  <c:v>590.11509999999998</c:v>
                </c:pt>
                <c:pt idx="1156">
                  <c:v>590.1318</c:v>
                </c:pt>
                <c:pt idx="1157">
                  <c:v>590.1484999999999</c:v>
                </c:pt>
                <c:pt idx="1158">
                  <c:v>590.16519999999991</c:v>
                </c:pt>
                <c:pt idx="1159">
                  <c:v>590.18189999999993</c:v>
                </c:pt>
                <c:pt idx="1160">
                  <c:v>590.19859999999994</c:v>
                </c:pt>
                <c:pt idx="1161">
                  <c:v>590.21529999999996</c:v>
                </c:pt>
                <c:pt idx="1162">
                  <c:v>590.23199999999997</c:v>
                </c:pt>
                <c:pt idx="1163">
                  <c:v>590.24869999999999</c:v>
                </c:pt>
                <c:pt idx="1164">
                  <c:v>590.2654</c:v>
                </c:pt>
                <c:pt idx="1165">
                  <c:v>590.2820999999999</c:v>
                </c:pt>
                <c:pt idx="1166">
                  <c:v>590.29879999999991</c:v>
                </c:pt>
                <c:pt idx="1167">
                  <c:v>590.31549999999993</c:v>
                </c:pt>
                <c:pt idx="1168">
                  <c:v>590.33219999999994</c:v>
                </c:pt>
                <c:pt idx="1169">
                  <c:v>590.34889999999996</c:v>
                </c:pt>
                <c:pt idx="1170">
                  <c:v>590.36559999999997</c:v>
                </c:pt>
                <c:pt idx="1171">
                  <c:v>590.38229999999999</c:v>
                </c:pt>
                <c:pt idx="1172">
                  <c:v>590.399</c:v>
                </c:pt>
                <c:pt idx="1173">
                  <c:v>590.4156999999999</c:v>
                </c:pt>
                <c:pt idx="1174">
                  <c:v>590.43239999999992</c:v>
                </c:pt>
                <c:pt idx="1175">
                  <c:v>590.44909999999993</c:v>
                </c:pt>
                <c:pt idx="1176">
                  <c:v>590.46579999999994</c:v>
                </c:pt>
                <c:pt idx="1177">
                  <c:v>590.48249999999996</c:v>
                </c:pt>
                <c:pt idx="1178">
                  <c:v>590.49919999999997</c:v>
                </c:pt>
                <c:pt idx="1179">
                  <c:v>590.51589999999999</c:v>
                </c:pt>
                <c:pt idx="1180">
                  <c:v>590.5326</c:v>
                </c:pt>
                <c:pt idx="1181">
                  <c:v>590.5492999999999</c:v>
                </c:pt>
                <c:pt idx="1182">
                  <c:v>590.56599999999992</c:v>
                </c:pt>
                <c:pt idx="1183">
                  <c:v>590.58269999999993</c:v>
                </c:pt>
                <c:pt idx="1184">
                  <c:v>590.59939999999995</c:v>
                </c:pt>
                <c:pt idx="1185">
                  <c:v>590.61609999999996</c:v>
                </c:pt>
                <c:pt idx="1186">
                  <c:v>590.63279999999997</c:v>
                </c:pt>
                <c:pt idx="1187">
                  <c:v>590.64949999999999</c:v>
                </c:pt>
                <c:pt idx="1188">
                  <c:v>590.66619999999989</c:v>
                </c:pt>
                <c:pt idx="1189">
                  <c:v>590.6828999999999</c:v>
                </c:pt>
                <c:pt idx="1190">
                  <c:v>590.69959999999992</c:v>
                </c:pt>
                <c:pt idx="1191">
                  <c:v>590.71629999999993</c:v>
                </c:pt>
                <c:pt idx="1192">
                  <c:v>590.73299999999995</c:v>
                </c:pt>
                <c:pt idx="1193">
                  <c:v>590.74969999999996</c:v>
                </c:pt>
                <c:pt idx="1194">
                  <c:v>590.76639999999998</c:v>
                </c:pt>
                <c:pt idx="1195">
                  <c:v>590.78309999999999</c:v>
                </c:pt>
                <c:pt idx="1196">
                  <c:v>590.79979999999989</c:v>
                </c:pt>
                <c:pt idx="1197">
                  <c:v>590.81649999999991</c:v>
                </c:pt>
                <c:pt idx="1198">
                  <c:v>590.83319999999992</c:v>
                </c:pt>
                <c:pt idx="1199">
                  <c:v>590.84989999999993</c:v>
                </c:pt>
                <c:pt idx="1200">
                  <c:v>590.86659999999995</c:v>
                </c:pt>
                <c:pt idx="1201">
                  <c:v>590.88329999999996</c:v>
                </c:pt>
                <c:pt idx="1202">
                  <c:v>590.9</c:v>
                </c:pt>
                <c:pt idx="1203">
                  <c:v>590.91669999999999</c:v>
                </c:pt>
                <c:pt idx="1204">
                  <c:v>590.93339999999989</c:v>
                </c:pt>
                <c:pt idx="1205">
                  <c:v>590.95009999999991</c:v>
                </c:pt>
                <c:pt idx="1206">
                  <c:v>590.96679999999992</c:v>
                </c:pt>
                <c:pt idx="1207">
                  <c:v>590.98349999999994</c:v>
                </c:pt>
                <c:pt idx="1208">
                  <c:v>591.00019999999995</c:v>
                </c:pt>
                <c:pt idx="1209">
                  <c:v>591.01689999999996</c:v>
                </c:pt>
                <c:pt idx="1210">
                  <c:v>591.03359999999998</c:v>
                </c:pt>
                <c:pt idx="1211">
                  <c:v>591.05029999999999</c:v>
                </c:pt>
                <c:pt idx="1212">
                  <c:v>591.06699999999989</c:v>
                </c:pt>
                <c:pt idx="1213">
                  <c:v>591.08369999999991</c:v>
                </c:pt>
                <c:pt idx="1214">
                  <c:v>591.10039999999992</c:v>
                </c:pt>
                <c:pt idx="1215">
                  <c:v>591.11709999999994</c:v>
                </c:pt>
                <c:pt idx="1216">
                  <c:v>591.13379999999995</c:v>
                </c:pt>
                <c:pt idx="1217">
                  <c:v>591.15049999999997</c:v>
                </c:pt>
                <c:pt idx="1218">
                  <c:v>591.16719999999998</c:v>
                </c:pt>
                <c:pt idx="1219">
                  <c:v>591.18389999999999</c:v>
                </c:pt>
                <c:pt idx="1220">
                  <c:v>591.20059999999989</c:v>
                </c:pt>
                <c:pt idx="1221">
                  <c:v>591.21729999999991</c:v>
                </c:pt>
                <c:pt idx="1222">
                  <c:v>591.23399999999992</c:v>
                </c:pt>
                <c:pt idx="1223">
                  <c:v>591.25069999999994</c:v>
                </c:pt>
                <c:pt idx="1224">
                  <c:v>591.26739999999995</c:v>
                </c:pt>
                <c:pt idx="1225">
                  <c:v>591.28409999999997</c:v>
                </c:pt>
                <c:pt idx="1226">
                  <c:v>591.30079999999998</c:v>
                </c:pt>
                <c:pt idx="1227">
                  <c:v>591.3175</c:v>
                </c:pt>
                <c:pt idx="1228">
                  <c:v>591.3341999999999</c:v>
                </c:pt>
                <c:pt idx="1229">
                  <c:v>591.35089999999991</c:v>
                </c:pt>
                <c:pt idx="1230">
                  <c:v>591.36759999999992</c:v>
                </c:pt>
                <c:pt idx="1231">
                  <c:v>591.38429999999994</c:v>
                </c:pt>
                <c:pt idx="1232">
                  <c:v>591.40099999999995</c:v>
                </c:pt>
                <c:pt idx="1233">
                  <c:v>591.41769999999997</c:v>
                </c:pt>
                <c:pt idx="1234">
                  <c:v>591.43439999999998</c:v>
                </c:pt>
                <c:pt idx="1235">
                  <c:v>591.4511</c:v>
                </c:pt>
                <c:pt idx="1236">
                  <c:v>591.4677999999999</c:v>
                </c:pt>
                <c:pt idx="1237">
                  <c:v>591.48449999999991</c:v>
                </c:pt>
                <c:pt idx="1238">
                  <c:v>591.50119999999993</c:v>
                </c:pt>
                <c:pt idx="1239">
                  <c:v>591.51789999999994</c:v>
                </c:pt>
                <c:pt idx="1240">
                  <c:v>591.53459999999995</c:v>
                </c:pt>
                <c:pt idx="1241">
                  <c:v>591.55129999999997</c:v>
                </c:pt>
                <c:pt idx="1242">
                  <c:v>591.56799999999998</c:v>
                </c:pt>
                <c:pt idx="1243">
                  <c:v>591.5847</c:v>
                </c:pt>
                <c:pt idx="1244">
                  <c:v>591.6013999999999</c:v>
                </c:pt>
                <c:pt idx="1245">
                  <c:v>591.61809999999991</c:v>
                </c:pt>
                <c:pt idx="1246">
                  <c:v>591.63479999999993</c:v>
                </c:pt>
                <c:pt idx="1247">
                  <c:v>591.65149999999994</c:v>
                </c:pt>
                <c:pt idx="1248">
                  <c:v>591.66819999999996</c:v>
                </c:pt>
                <c:pt idx="1249">
                  <c:v>591.68489999999997</c:v>
                </c:pt>
                <c:pt idx="1250">
                  <c:v>591.70159999999998</c:v>
                </c:pt>
                <c:pt idx="1251">
                  <c:v>591.7183</c:v>
                </c:pt>
                <c:pt idx="1252">
                  <c:v>591.7349999999999</c:v>
                </c:pt>
                <c:pt idx="1253">
                  <c:v>591.75169999999991</c:v>
                </c:pt>
                <c:pt idx="1254">
                  <c:v>591.76839999999993</c:v>
                </c:pt>
                <c:pt idx="1255">
                  <c:v>591.78509999999994</c:v>
                </c:pt>
                <c:pt idx="1256">
                  <c:v>591.80179999999996</c:v>
                </c:pt>
                <c:pt idx="1257">
                  <c:v>591.81849999999997</c:v>
                </c:pt>
                <c:pt idx="1258">
                  <c:v>591.83519999999999</c:v>
                </c:pt>
                <c:pt idx="1259">
                  <c:v>591.8519</c:v>
                </c:pt>
                <c:pt idx="1260">
                  <c:v>591.8685999999999</c:v>
                </c:pt>
                <c:pt idx="1261">
                  <c:v>591.88529999999992</c:v>
                </c:pt>
                <c:pt idx="1262">
                  <c:v>591.90199999999993</c:v>
                </c:pt>
                <c:pt idx="1263">
                  <c:v>591.91869999999994</c:v>
                </c:pt>
                <c:pt idx="1264">
                  <c:v>591.93539999999996</c:v>
                </c:pt>
                <c:pt idx="1265">
                  <c:v>591.95209999999997</c:v>
                </c:pt>
                <c:pt idx="1266">
                  <c:v>591.96879999999999</c:v>
                </c:pt>
                <c:pt idx="1267">
                  <c:v>591.9855</c:v>
                </c:pt>
                <c:pt idx="1268">
                  <c:v>592.0021999999999</c:v>
                </c:pt>
                <c:pt idx="1269">
                  <c:v>592.01889999999992</c:v>
                </c:pt>
                <c:pt idx="1270">
                  <c:v>592.03559999999993</c:v>
                </c:pt>
                <c:pt idx="1271">
                  <c:v>592.05229999999995</c:v>
                </c:pt>
                <c:pt idx="1272">
                  <c:v>592.06899999999996</c:v>
                </c:pt>
                <c:pt idx="1273">
                  <c:v>592.08569999999997</c:v>
                </c:pt>
                <c:pt idx="1274">
                  <c:v>592.10239999999999</c:v>
                </c:pt>
                <c:pt idx="1275">
                  <c:v>592.11909999999989</c:v>
                </c:pt>
                <c:pt idx="1276">
                  <c:v>592.1357999999999</c:v>
                </c:pt>
                <c:pt idx="1277">
                  <c:v>592.15249999999992</c:v>
                </c:pt>
                <c:pt idx="1278">
                  <c:v>592.16919999999993</c:v>
                </c:pt>
                <c:pt idx="1279">
                  <c:v>592.18589999999995</c:v>
                </c:pt>
                <c:pt idx="1280">
                  <c:v>592.20259999999996</c:v>
                </c:pt>
                <c:pt idx="1281">
                  <c:v>592.21929999999998</c:v>
                </c:pt>
                <c:pt idx="1282">
                  <c:v>592.23599999999999</c:v>
                </c:pt>
                <c:pt idx="1283">
                  <c:v>592.25269999999989</c:v>
                </c:pt>
                <c:pt idx="1284">
                  <c:v>592.26939999999991</c:v>
                </c:pt>
                <c:pt idx="1285">
                  <c:v>592.28609999999992</c:v>
                </c:pt>
                <c:pt idx="1286">
                  <c:v>592.30279999999993</c:v>
                </c:pt>
                <c:pt idx="1287">
                  <c:v>592.31949999999995</c:v>
                </c:pt>
                <c:pt idx="1288">
                  <c:v>592.33619999999996</c:v>
                </c:pt>
                <c:pt idx="1289">
                  <c:v>592.35289999999998</c:v>
                </c:pt>
                <c:pt idx="1290">
                  <c:v>592.36959999999999</c:v>
                </c:pt>
                <c:pt idx="1291">
                  <c:v>592.38629999999989</c:v>
                </c:pt>
                <c:pt idx="1292">
                  <c:v>592.40299999999991</c:v>
                </c:pt>
                <c:pt idx="1293">
                  <c:v>592.41969999999992</c:v>
                </c:pt>
                <c:pt idx="1294">
                  <c:v>592.43639999999994</c:v>
                </c:pt>
                <c:pt idx="1295">
                  <c:v>592.45309999999995</c:v>
                </c:pt>
                <c:pt idx="1296">
                  <c:v>592.46979999999996</c:v>
                </c:pt>
                <c:pt idx="1297">
                  <c:v>592.48649999999998</c:v>
                </c:pt>
                <c:pt idx="1298">
                  <c:v>592.50319999999999</c:v>
                </c:pt>
                <c:pt idx="1299">
                  <c:v>592.51989999999989</c:v>
                </c:pt>
                <c:pt idx="1300">
                  <c:v>592.53659999999991</c:v>
                </c:pt>
                <c:pt idx="1301">
                  <c:v>592.55329999999992</c:v>
                </c:pt>
                <c:pt idx="1302">
                  <c:v>592.56999999999994</c:v>
                </c:pt>
                <c:pt idx="1303">
                  <c:v>592.58669999999995</c:v>
                </c:pt>
                <c:pt idx="1304">
                  <c:v>592.60339999999997</c:v>
                </c:pt>
                <c:pt idx="1305">
                  <c:v>592.62009999999998</c:v>
                </c:pt>
                <c:pt idx="1306">
                  <c:v>592.63679999999999</c:v>
                </c:pt>
                <c:pt idx="1307">
                  <c:v>592.65349999999989</c:v>
                </c:pt>
                <c:pt idx="1308">
                  <c:v>592.67019999999991</c:v>
                </c:pt>
                <c:pt idx="1309">
                  <c:v>592.68689999999992</c:v>
                </c:pt>
                <c:pt idx="1310">
                  <c:v>592.70359999999994</c:v>
                </c:pt>
                <c:pt idx="1311">
                  <c:v>592.72029999999995</c:v>
                </c:pt>
                <c:pt idx="1312">
                  <c:v>592.73699999999997</c:v>
                </c:pt>
                <c:pt idx="1313">
                  <c:v>592.75369999999998</c:v>
                </c:pt>
                <c:pt idx="1314">
                  <c:v>592.7704</c:v>
                </c:pt>
                <c:pt idx="1315">
                  <c:v>592.7870999999999</c:v>
                </c:pt>
                <c:pt idx="1316">
                  <c:v>592.80379999999991</c:v>
                </c:pt>
                <c:pt idx="1317">
                  <c:v>592.82049999999992</c:v>
                </c:pt>
                <c:pt idx="1318">
                  <c:v>592.83719999999994</c:v>
                </c:pt>
                <c:pt idx="1319">
                  <c:v>592.85389999999995</c:v>
                </c:pt>
                <c:pt idx="1320">
                  <c:v>592.87059999999997</c:v>
                </c:pt>
                <c:pt idx="1321">
                  <c:v>592.88729999999998</c:v>
                </c:pt>
                <c:pt idx="1322">
                  <c:v>592.904</c:v>
                </c:pt>
                <c:pt idx="1323">
                  <c:v>592.9206999999999</c:v>
                </c:pt>
                <c:pt idx="1324">
                  <c:v>592.93739999999991</c:v>
                </c:pt>
                <c:pt idx="1325">
                  <c:v>592.95409999999993</c:v>
                </c:pt>
                <c:pt idx="1326">
                  <c:v>592.97079999999994</c:v>
                </c:pt>
                <c:pt idx="1327">
                  <c:v>592.98749999999995</c:v>
                </c:pt>
                <c:pt idx="1328">
                  <c:v>593.00419999999997</c:v>
                </c:pt>
                <c:pt idx="1329">
                  <c:v>593.02089999999998</c:v>
                </c:pt>
                <c:pt idx="1330">
                  <c:v>593.0376</c:v>
                </c:pt>
                <c:pt idx="1331">
                  <c:v>593.0542999999999</c:v>
                </c:pt>
                <c:pt idx="1332">
                  <c:v>593.07099999999991</c:v>
                </c:pt>
                <c:pt idx="1333">
                  <c:v>593.08769999999993</c:v>
                </c:pt>
                <c:pt idx="1334">
                  <c:v>593.10439999999994</c:v>
                </c:pt>
                <c:pt idx="1335">
                  <c:v>593.12109999999996</c:v>
                </c:pt>
                <c:pt idx="1336">
                  <c:v>593.13779999999997</c:v>
                </c:pt>
                <c:pt idx="1337">
                  <c:v>593.15449999999998</c:v>
                </c:pt>
                <c:pt idx="1338">
                  <c:v>593.1712</c:v>
                </c:pt>
                <c:pt idx="1339">
                  <c:v>593.1878999999999</c:v>
                </c:pt>
                <c:pt idx="1340">
                  <c:v>593.20459999999991</c:v>
                </c:pt>
                <c:pt idx="1341">
                  <c:v>593.22129999999993</c:v>
                </c:pt>
                <c:pt idx="1342">
                  <c:v>593.23799999999994</c:v>
                </c:pt>
                <c:pt idx="1343">
                  <c:v>593.25469999999996</c:v>
                </c:pt>
                <c:pt idx="1344">
                  <c:v>593.27139999999997</c:v>
                </c:pt>
                <c:pt idx="1345">
                  <c:v>593.28809999999999</c:v>
                </c:pt>
                <c:pt idx="1346">
                  <c:v>593.3048</c:v>
                </c:pt>
                <c:pt idx="1347">
                  <c:v>593.3214999999999</c:v>
                </c:pt>
                <c:pt idx="1348">
                  <c:v>593.33819999999992</c:v>
                </c:pt>
                <c:pt idx="1349">
                  <c:v>593.35489999999993</c:v>
                </c:pt>
                <c:pt idx="1350">
                  <c:v>593.37159999999994</c:v>
                </c:pt>
                <c:pt idx="1351">
                  <c:v>593.38829999999996</c:v>
                </c:pt>
                <c:pt idx="1352">
                  <c:v>593.40499999999997</c:v>
                </c:pt>
                <c:pt idx="1353">
                  <c:v>593.42169999999999</c:v>
                </c:pt>
                <c:pt idx="1354">
                  <c:v>593.4384</c:v>
                </c:pt>
                <c:pt idx="1355">
                  <c:v>593.4550999999999</c:v>
                </c:pt>
                <c:pt idx="1356">
                  <c:v>593.47179999999992</c:v>
                </c:pt>
                <c:pt idx="1357">
                  <c:v>593.48849999999993</c:v>
                </c:pt>
                <c:pt idx="1358">
                  <c:v>593.50519999999995</c:v>
                </c:pt>
                <c:pt idx="1359">
                  <c:v>593.52189999999996</c:v>
                </c:pt>
                <c:pt idx="1360">
                  <c:v>593.53859999999997</c:v>
                </c:pt>
                <c:pt idx="1361">
                  <c:v>593.55529999999999</c:v>
                </c:pt>
                <c:pt idx="1362">
                  <c:v>593.57199999999989</c:v>
                </c:pt>
                <c:pt idx="1363">
                  <c:v>593.5886999999999</c:v>
                </c:pt>
                <c:pt idx="1364">
                  <c:v>593.60539999999992</c:v>
                </c:pt>
                <c:pt idx="1365">
                  <c:v>593.62209999999993</c:v>
                </c:pt>
                <c:pt idx="1366">
                  <c:v>593.63879999999995</c:v>
                </c:pt>
                <c:pt idx="1367">
                  <c:v>593.65549999999996</c:v>
                </c:pt>
                <c:pt idx="1368">
                  <c:v>593.67219999999998</c:v>
                </c:pt>
                <c:pt idx="1369">
                  <c:v>593.68889999999999</c:v>
                </c:pt>
                <c:pt idx="1370">
                  <c:v>593.70559999999989</c:v>
                </c:pt>
                <c:pt idx="1371">
                  <c:v>593.7222999999999</c:v>
                </c:pt>
                <c:pt idx="1372">
                  <c:v>593.73899999999992</c:v>
                </c:pt>
                <c:pt idx="1373">
                  <c:v>593.75569999999993</c:v>
                </c:pt>
                <c:pt idx="1374">
                  <c:v>593.77239999999995</c:v>
                </c:pt>
                <c:pt idx="1375">
                  <c:v>593.78909999999996</c:v>
                </c:pt>
                <c:pt idx="1376">
                  <c:v>593.80579999999998</c:v>
                </c:pt>
                <c:pt idx="1377">
                  <c:v>593.82249999999999</c:v>
                </c:pt>
                <c:pt idx="1378">
                  <c:v>593.83919999999989</c:v>
                </c:pt>
                <c:pt idx="1379">
                  <c:v>593.85589999999991</c:v>
                </c:pt>
                <c:pt idx="1380">
                  <c:v>593.87259999999992</c:v>
                </c:pt>
                <c:pt idx="1381">
                  <c:v>593.88929999999993</c:v>
                </c:pt>
                <c:pt idx="1382">
                  <c:v>593.90599999999995</c:v>
                </c:pt>
                <c:pt idx="1383">
                  <c:v>593.92269999999996</c:v>
                </c:pt>
                <c:pt idx="1384">
                  <c:v>593.93939999999998</c:v>
                </c:pt>
                <c:pt idx="1385">
                  <c:v>593.95609999999999</c:v>
                </c:pt>
                <c:pt idx="1386">
                  <c:v>593.97279999999989</c:v>
                </c:pt>
                <c:pt idx="1387">
                  <c:v>593.98949999999991</c:v>
                </c:pt>
                <c:pt idx="1388">
                  <c:v>594.00619999999992</c:v>
                </c:pt>
                <c:pt idx="1389">
                  <c:v>594.02289999999994</c:v>
                </c:pt>
                <c:pt idx="1390">
                  <c:v>594.03959999999995</c:v>
                </c:pt>
                <c:pt idx="1391">
                  <c:v>594.05629999999996</c:v>
                </c:pt>
                <c:pt idx="1392">
                  <c:v>594.07299999999998</c:v>
                </c:pt>
                <c:pt idx="1393">
                  <c:v>594.08969999999999</c:v>
                </c:pt>
                <c:pt idx="1394">
                  <c:v>594.10639999999989</c:v>
                </c:pt>
                <c:pt idx="1395">
                  <c:v>594.12309999999991</c:v>
                </c:pt>
                <c:pt idx="1396">
                  <c:v>594.13979999999992</c:v>
                </c:pt>
                <c:pt idx="1397">
                  <c:v>594.15649999999994</c:v>
                </c:pt>
                <c:pt idx="1398">
                  <c:v>594.17319999999995</c:v>
                </c:pt>
                <c:pt idx="1399">
                  <c:v>594.18989999999997</c:v>
                </c:pt>
                <c:pt idx="1400">
                  <c:v>594.20659999999998</c:v>
                </c:pt>
                <c:pt idx="1401">
                  <c:v>594.22329999999999</c:v>
                </c:pt>
                <c:pt idx="1402">
                  <c:v>594.2399999999999</c:v>
                </c:pt>
                <c:pt idx="1403">
                  <c:v>594.25669999999991</c:v>
                </c:pt>
                <c:pt idx="1404">
                  <c:v>594.27339999999992</c:v>
                </c:pt>
                <c:pt idx="1405">
                  <c:v>594.29009999999994</c:v>
                </c:pt>
                <c:pt idx="1406">
                  <c:v>594.30679999999995</c:v>
                </c:pt>
                <c:pt idx="1407">
                  <c:v>594.32349999999997</c:v>
                </c:pt>
                <c:pt idx="1408">
                  <c:v>594.34019999999998</c:v>
                </c:pt>
                <c:pt idx="1409">
                  <c:v>594.3569</c:v>
                </c:pt>
                <c:pt idx="1410">
                  <c:v>594.3735999999999</c:v>
                </c:pt>
                <c:pt idx="1411">
                  <c:v>594.39029999999991</c:v>
                </c:pt>
                <c:pt idx="1412">
                  <c:v>594.40699999999993</c:v>
                </c:pt>
                <c:pt idx="1413">
                  <c:v>594.42369999999994</c:v>
                </c:pt>
                <c:pt idx="1414">
                  <c:v>594.44039999999995</c:v>
                </c:pt>
                <c:pt idx="1415">
                  <c:v>594.45709999999997</c:v>
                </c:pt>
                <c:pt idx="1416">
                  <c:v>594.47379999999998</c:v>
                </c:pt>
                <c:pt idx="1417">
                  <c:v>594.4905</c:v>
                </c:pt>
                <c:pt idx="1418">
                  <c:v>594.5071999999999</c:v>
                </c:pt>
                <c:pt idx="1419">
                  <c:v>594.52389999999991</c:v>
                </c:pt>
                <c:pt idx="1420">
                  <c:v>594.54059999999993</c:v>
                </c:pt>
                <c:pt idx="1421">
                  <c:v>594.55729999999994</c:v>
                </c:pt>
                <c:pt idx="1422">
                  <c:v>594.57399999999996</c:v>
                </c:pt>
                <c:pt idx="1423">
                  <c:v>594.59069999999997</c:v>
                </c:pt>
                <c:pt idx="1424">
                  <c:v>594.60739999999998</c:v>
                </c:pt>
                <c:pt idx="1425">
                  <c:v>594.6241</c:v>
                </c:pt>
                <c:pt idx="1426">
                  <c:v>594.6407999999999</c:v>
                </c:pt>
                <c:pt idx="1427">
                  <c:v>594.65749999999991</c:v>
                </c:pt>
                <c:pt idx="1428">
                  <c:v>594.67419999999993</c:v>
                </c:pt>
                <c:pt idx="1429">
                  <c:v>594.69089999999994</c:v>
                </c:pt>
                <c:pt idx="1430">
                  <c:v>594.70759999999996</c:v>
                </c:pt>
                <c:pt idx="1431">
                  <c:v>594.72429999999997</c:v>
                </c:pt>
                <c:pt idx="1432">
                  <c:v>594.74099999999999</c:v>
                </c:pt>
                <c:pt idx="1433">
                  <c:v>594.7577</c:v>
                </c:pt>
                <c:pt idx="1434">
                  <c:v>594.7743999999999</c:v>
                </c:pt>
                <c:pt idx="1435">
                  <c:v>594.79109999999991</c:v>
                </c:pt>
                <c:pt idx="1436">
                  <c:v>594.80779999999993</c:v>
                </c:pt>
                <c:pt idx="1437">
                  <c:v>594.82449999999994</c:v>
                </c:pt>
                <c:pt idx="1438">
                  <c:v>594.84119999999996</c:v>
                </c:pt>
                <c:pt idx="1439">
                  <c:v>594.85789999999997</c:v>
                </c:pt>
                <c:pt idx="1440">
                  <c:v>594.87459999999999</c:v>
                </c:pt>
                <c:pt idx="1441">
                  <c:v>594.8913</c:v>
                </c:pt>
                <c:pt idx="1442">
                  <c:v>594.9079999999999</c:v>
                </c:pt>
                <c:pt idx="1443">
                  <c:v>594.92469999999992</c:v>
                </c:pt>
                <c:pt idx="1444">
                  <c:v>594.94139999999993</c:v>
                </c:pt>
                <c:pt idx="1445">
                  <c:v>594.95809999999994</c:v>
                </c:pt>
                <c:pt idx="1446">
                  <c:v>594.97479999999996</c:v>
                </c:pt>
                <c:pt idx="1447">
                  <c:v>594.99149999999997</c:v>
                </c:pt>
                <c:pt idx="1448">
                  <c:v>595.00819999999999</c:v>
                </c:pt>
                <c:pt idx="1449">
                  <c:v>595.02489999999989</c:v>
                </c:pt>
                <c:pt idx="1450">
                  <c:v>595.0415999999999</c:v>
                </c:pt>
                <c:pt idx="1451">
                  <c:v>595.05829999999992</c:v>
                </c:pt>
                <c:pt idx="1452">
                  <c:v>595.07499999999993</c:v>
                </c:pt>
                <c:pt idx="1453">
                  <c:v>595.09169999999995</c:v>
                </c:pt>
                <c:pt idx="1454">
                  <c:v>595.10839999999996</c:v>
                </c:pt>
                <c:pt idx="1455">
                  <c:v>595.12509999999997</c:v>
                </c:pt>
                <c:pt idx="1456">
                  <c:v>595.14179999999999</c:v>
                </c:pt>
                <c:pt idx="1457">
                  <c:v>595.15849999999989</c:v>
                </c:pt>
                <c:pt idx="1458">
                  <c:v>595.1751999999999</c:v>
                </c:pt>
                <c:pt idx="1459">
                  <c:v>595.19189999999992</c:v>
                </c:pt>
                <c:pt idx="1460">
                  <c:v>595.20859999999993</c:v>
                </c:pt>
                <c:pt idx="1461">
                  <c:v>595.22529999999995</c:v>
                </c:pt>
                <c:pt idx="1462">
                  <c:v>595.24199999999996</c:v>
                </c:pt>
                <c:pt idx="1463">
                  <c:v>595.25869999999998</c:v>
                </c:pt>
                <c:pt idx="1464">
                  <c:v>595.27539999999999</c:v>
                </c:pt>
                <c:pt idx="1465">
                  <c:v>595.29209999999989</c:v>
                </c:pt>
                <c:pt idx="1466">
                  <c:v>595.30879999999991</c:v>
                </c:pt>
                <c:pt idx="1467">
                  <c:v>595.32549999999992</c:v>
                </c:pt>
                <c:pt idx="1468">
                  <c:v>595.34219999999993</c:v>
                </c:pt>
                <c:pt idx="1469">
                  <c:v>595.35889999999995</c:v>
                </c:pt>
                <c:pt idx="1470">
                  <c:v>595.37559999999996</c:v>
                </c:pt>
                <c:pt idx="1471">
                  <c:v>595.39229999999998</c:v>
                </c:pt>
                <c:pt idx="1472">
                  <c:v>595.40899999999999</c:v>
                </c:pt>
                <c:pt idx="1473">
                  <c:v>595.42569999999989</c:v>
                </c:pt>
                <c:pt idx="1474">
                  <c:v>595.44239999999991</c:v>
                </c:pt>
                <c:pt idx="1475">
                  <c:v>595.45909999999992</c:v>
                </c:pt>
                <c:pt idx="1476">
                  <c:v>595.47579999999994</c:v>
                </c:pt>
                <c:pt idx="1477">
                  <c:v>595.49249999999995</c:v>
                </c:pt>
                <c:pt idx="1478">
                  <c:v>595.50919999999996</c:v>
                </c:pt>
                <c:pt idx="1479">
                  <c:v>595.52589999999998</c:v>
                </c:pt>
                <c:pt idx="1480">
                  <c:v>595.54259999999999</c:v>
                </c:pt>
                <c:pt idx="1481">
                  <c:v>595.55929999999989</c:v>
                </c:pt>
                <c:pt idx="1482">
                  <c:v>595.57599999999991</c:v>
                </c:pt>
                <c:pt idx="1483">
                  <c:v>595.59269999999992</c:v>
                </c:pt>
                <c:pt idx="1484">
                  <c:v>595.60939999999994</c:v>
                </c:pt>
                <c:pt idx="1485">
                  <c:v>595.62609999999995</c:v>
                </c:pt>
                <c:pt idx="1486">
                  <c:v>595.64279999999997</c:v>
                </c:pt>
                <c:pt idx="1487">
                  <c:v>595.65949999999998</c:v>
                </c:pt>
                <c:pt idx="1488">
                  <c:v>595.67619999999999</c:v>
                </c:pt>
                <c:pt idx="1489">
                  <c:v>595.6928999999999</c:v>
                </c:pt>
                <c:pt idx="1490">
                  <c:v>595.70959999999991</c:v>
                </c:pt>
                <c:pt idx="1491">
                  <c:v>595.72629999999992</c:v>
                </c:pt>
                <c:pt idx="1492">
                  <c:v>595.74299999999994</c:v>
                </c:pt>
                <c:pt idx="1493">
                  <c:v>595.75969999999995</c:v>
                </c:pt>
                <c:pt idx="1494">
                  <c:v>595.77639999999997</c:v>
                </c:pt>
                <c:pt idx="1495">
                  <c:v>595.79309999999998</c:v>
                </c:pt>
                <c:pt idx="1496">
                  <c:v>595.8098</c:v>
                </c:pt>
                <c:pt idx="1497">
                  <c:v>595.8264999999999</c:v>
                </c:pt>
                <c:pt idx="1498">
                  <c:v>595.84319999999991</c:v>
                </c:pt>
                <c:pt idx="1499">
                  <c:v>595.85989999999993</c:v>
                </c:pt>
                <c:pt idx="1500">
                  <c:v>595.87659999999994</c:v>
                </c:pt>
                <c:pt idx="1501">
                  <c:v>595.89329999999995</c:v>
                </c:pt>
                <c:pt idx="1502">
                  <c:v>595.91</c:v>
                </c:pt>
                <c:pt idx="1503">
                  <c:v>595.92669999999998</c:v>
                </c:pt>
                <c:pt idx="1504">
                  <c:v>595.9434</c:v>
                </c:pt>
                <c:pt idx="1505">
                  <c:v>595.9600999999999</c:v>
                </c:pt>
                <c:pt idx="1506">
                  <c:v>595.97679999999991</c:v>
                </c:pt>
                <c:pt idx="1507">
                  <c:v>595.99349999999993</c:v>
                </c:pt>
                <c:pt idx="1508">
                  <c:v>596.01019999999994</c:v>
                </c:pt>
                <c:pt idx="1509">
                  <c:v>596.02689999999996</c:v>
                </c:pt>
                <c:pt idx="1510">
                  <c:v>596.04359999999997</c:v>
                </c:pt>
                <c:pt idx="1511">
                  <c:v>596.06029999999998</c:v>
                </c:pt>
                <c:pt idx="1512">
                  <c:v>596.077</c:v>
                </c:pt>
                <c:pt idx="1513">
                  <c:v>596.0936999999999</c:v>
                </c:pt>
                <c:pt idx="1514">
                  <c:v>596.11039999999991</c:v>
                </c:pt>
                <c:pt idx="1515">
                  <c:v>596.12709999999993</c:v>
                </c:pt>
                <c:pt idx="1516">
                  <c:v>596.14379999999994</c:v>
                </c:pt>
                <c:pt idx="1517">
                  <c:v>596.16049999999996</c:v>
                </c:pt>
                <c:pt idx="1518">
                  <c:v>596.17719999999997</c:v>
                </c:pt>
                <c:pt idx="1519">
                  <c:v>596.19389999999999</c:v>
                </c:pt>
                <c:pt idx="1520">
                  <c:v>596.2106</c:v>
                </c:pt>
                <c:pt idx="1521">
                  <c:v>596.2272999999999</c:v>
                </c:pt>
                <c:pt idx="1522">
                  <c:v>596.24399999999991</c:v>
                </c:pt>
                <c:pt idx="1523">
                  <c:v>596.26069999999993</c:v>
                </c:pt>
                <c:pt idx="1524">
                  <c:v>596.27739999999994</c:v>
                </c:pt>
                <c:pt idx="1525">
                  <c:v>596.29409999999996</c:v>
                </c:pt>
                <c:pt idx="1526">
                  <c:v>596.31079999999997</c:v>
                </c:pt>
                <c:pt idx="1527">
                  <c:v>596.32749999999999</c:v>
                </c:pt>
                <c:pt idx="1528">
                  <c:v>596.3442</c:v>
                </c:pt>
                <c:pt idx="1529">
                  <c:v>596.3608999999999</c:v>
                </c:pt>
                <c:pt idx="1530">
                  <c:v>596.37759999999992</c:v>
                </c:pt>
                <c:pt idx="1531">
                  <c:v>596.39429999999993</c:v>
                </c:pt>
                <c:pt idx="1532">
                  <c:v>596.41099999999994</c:v>
                </c:pt>
                <c:pt idx="1533">
                  <c:v>596.42769999999996</c:v>
                </c:pt>
                <c:pt idx="1534">
                  <c:v>596.44439999999997</c:v>
                </c:pt>
                <c:pt idx="1535">
                  <c:v>596.46109999999999</c:v>
                </c:pt>
                <c:pt idx="1536">
                  <c:v>596.47779999999989</c:v>
                </c:pt>
                <c:pt idx="1537">
                  <c:v>596.4944999999999</c:v>
                </c:pt>
                <c:pt idx="1538">
                  <c:v>596.51119999999992</c:v>
                </c:pt>
                <c:pt idx="1539">
                  <c:v>596.52789999999993</c:v>
                </c:pt>
                <c:pt idx="1540">
                  <c:v>596.54459999999995</c:v>
                </c:pt>
                <c:pt idx="1541">
                  <c:v>596.56129999999996</c:v>
                </c:pt>
                <c:pt idx="1542">
                  <c:v>596.57799999999997</c:v>
                </c:pt>
                <c:pt idx="1543">
                  <c:v>596.59469999999999</c:v>
                </c:pt>
                <c:pt idx="1544">
                  <c:v>596.61139999999989</c:v>
                </c:pt>
                <c:pt idx="1545">
                  <c:v>596.6280999999999</c:v>
                </c:pt>
                <c:pt idx="1546">
                  <c:v>596.64479999999992</c:v>
                </c:pt>
                <c:pt idx="1547">
                  <c:v>596.66149999999993</c:v>
                </c:pt>
                <c:pt idx="1548">
                  <c:v>596.67819999999995</c:v>
                </c:pt>
                <c:pt idx="1549">
                  <c:v>596.69489999999996</c:v>
                </c:pt>
                <c:pt idx="1550">
                  <c:v>596.71159999999998</c:v>
                </c:pt>
                <c:pt idx="1551">
                  <c:v>596.72829999999999</c:v>
                </c:pt>
                <c:pt idx="1552">
                  <c:v>596.74499999999989</c:v>
                </c:pt>
                <c:pt idx="1553">
                  <c:v>596.76169999999991</c:v>
                </c:pt>
                <c:pt idx="1554">
                  <c:v>596.77839999999992</c:v>
                </c:pt>
                <c:pt idx="1555">
                  <c:v>596.79509999999993</c:v>
                </c:pt>
                <c:pt idx="1556">
                  <c:v>596.81179999999995</c:v>
                </c:pt>
                <c:pt idx="1557">
                  <c:v>596.82849999999996</c:v>
                </c:pt>
                <c:pt idx="1558">
                  <c:v>596.84519999999998</c:v>
                </c:pt>
                <c:pt idx="1559">
                  <c:v>596.86189999999999</c:v>
                </c:pt>
                <c:pt idx="1560">
                  <c:v>596.87859999999989</c:v>
                </c:pt>
                <c:pt idx="1561">
                  <c:v>596.89529999999991</c:v>
                </c:pt>
                <c:pt idx="1562">
                  <c:v>596.91199999999992</c:v>
                </c:pt>
                <c:pt idx="1563">
                  <c:v>596.92869999999994</c:v>
                </c:pt>
                <c:pt idx="1564">
                  <c:v>596.94539999999995</c:v>
                </c:pt>
                <c:pt idx="1565">
                  <c:v>596.96209999999996</c:v>
                </c:pt>
                <c:pt idx="1566">
                  <c:v>596.97879999999998</c:v>
                </c:pt>
                <c:pt idx="1567">
                  <c:v>596.99549999999999</c:v>
                </c:pt>
                <c:pt idx="1568">
                  <c:v>597.01219999999989</c:v>
                </c:pt>
                <c:pt idx="1569">
                  <c:v>597.02889999999991</c:v>
                </c:pt>
                <c:pt idx="1570">
                  <c:v>597.04559999999992</c:v>
                </c:pt>
                <c:pt idx="1571">
                  <c:v>597.06229999999994</c:v>
                </c:pt>
                <c:pt idx="1572">
                  <c:v>597.07899999999995</c:v>
                </c:pt>
                <c:pt idx="1573">
                  <c:v>597.09569999999997</c:v>
                </c:pt>
                <c:pt idx="1574">
                  <c:v>597.11239999999998</c:v>
                </c:pt>
                <c:pt idx="1575">
                  <c:v>597.12909999999999</c:v>
                </c:pt>
                <c:pt idx="1576">
                  <c:v>597.14579999999989</c:v>
                </c:pt>
                <c:pt idx="1577">
                  <c:v>597.16249999999991</c:v>
                </c:pt>
                <c:pt idx="1578">
                  <c:v>597.17919999999992</c:v>
                </c:pt>
                <c:pt idx="1579">
                  <c:v>597.19589999999994</c:v>
                </c:pt>
                <c:pt idx="1580">
                  <c:v>597.21259999999995</c:v>
                </c:pt>
                <c:pt idx="1581">
                  <c:v>597.22929999999997</c:v>
                </c:pt>
                <c:pt idx="1582">
                  <c:v>597.24599999999998</c:v>
                </c:pt>
                <c:pt idx="1583">
                  <c:v>597.2627</c:v>
                </c:pt>
                <c:pt idx="1584">
                  <c:v>597.2793999999999</c:v>
                </c:pt>
                <c:pt idx="1585">
                  <c:v>597.29609999999991</c:v>
                </c:pt>
                <c:pt idx="1586">
                  <c:v>597.31279999999992</c:v>
                </c:pt>
                <c:pt idx="1587">
                  <c:v>597.32949999999994</c:v>
                </c:pt>
                <c:pt idx="1588">
                  <c:v>597.34619999999995</c:v>
                </c:pt>
                <c:pt idx="1589">
                  <c:v>597.36289999999997</c:v>
                </c:pt>
                <c:pt idx="1590">
                  <c:v>597.37959999999998</c:v>
                </c:pt>
                <c:pt idx="1591">
                  <c:v>597.3963</c:v>
                </c:pt>
                <c:pt idx="1592">
                  <c:v>597.4129999999999</c:v>
                </c:pt>
                <c:pt idx="1593">
                  <c:v>597.42969999999991</c:v>
                </c:pt>
                <c:pt idx="1594">
                  <c:v>597.44639999999993</c:v>
                </c:pt>
                <c:pt idx="1595">
                  <c:v>597.46309999999994</c:v>
                </c:pt>
                <c:pt idx="1596">
                  <c:v>597.47979999999995</c:v>
                </c:pt>
                <c:pt idx="1597">
                  <c:v>597.49649999999997</c:v>
                </c:pt>
                <c:pt idx="1598">
                  <c:v>597.51319999999998</c:v>
                </c:pt>
                <c:pt idx="1599">
                  <c:v>597.5299</c:v>
                </c:pt>
                <c:pt idx="1600">
                  <c:v>597.5465999999999</c:v>
                </c:pt>
                <c:pt idx="1601">
                  <c:v>597.56329999999991</c:v>
                </c:pt>
                <c:pt idx="1602">
                  <c:v>597.57999999999993</c:v>
                </c:pt>
                <c:pt idx="1603">
                  <c:v>597.59669999999994</c:v>
                </c:pt>
                <c:pt idx="1604">
                  <c:v>597.61339999999996</c:v>
                </c:pt>
                <c:pt idx="1605">
                  <c:v>597.63009999999997</c:v>
                </c:pt>
                <c:pt idx="1606">
                  <c:v>597.64679999999998</c:v>
                </c:pt>
                <c:pt idx="1607">
                  <c:v>597.6635</c:v>
                </c:pt>
                <c:pt idx="1608">
                  <c:v>597.6801999999999</c:v>
                </c:pt>
                <c:pt idx="1609">
                  <c:v>597.69689999999991</c:v>
                </c:pt>
                <c:pt idx="1610">
                  <c:v>597.71359999999993</c:v>
                </c:pt>
                <c:pt idx="1611">
                  <c:v>597.73029999999994</c:v>
                </c:pt>
                <c:pt idx="1612">
                  <c:v>597.74699999999996</c:v>
                </c:pt>
                <c:pt idx="1613">
                  <c:v>597.76369999999997</c:v>
                </c:pt>
                <c:pt idx="1614">
                  <c:v>597.78039999999999</c:v>
                </c:pt>
                <c:pt idx="1615">
                  <c:v>597.7971</c:v>
                </c:pt>
                <c:pt idx="1616">
                  <c:v>597.8137999999999</c:v>
                </c:pt>
                <c:pt idx="1617">
                  <c:v>597.83049999999992</c:v>
                </c:pt>
                <c:pt idx="1618">
                  <c:v>597.84719999999993</c:v>
                </c:pt>
                <c:pt idx="1619">
                  <c:v>597.86389999999994</c:v>
                </c:pt>
                <c:pt idx="1620">
                  <c:v>597.88059999999996</c:v>
                </c:pt>
                <c:pt idx="1621">
                  <c:v>597.89729999999997</c:v>
                </c:pt>
                <c:pt idx="1622">
                  <c:v>597.91399999999999</c:v>
                </c:pt>
                <c:pt idx="1623">
                  <c:v>597.93069999999989</c:v>
                </c:pt>
                <c:pt idx="1624">
                  <c:v>597.9473999999999</c:v>
                </c:pt>
                <c:pt idx="1625">
                  <c:v>597.96409999999992</c:v>
                </c:pt>
                <c:pt idx="1626">
                  <c:v>597.98079999999993</c:v>
                </c:pt>
                <c:pt idx="1627">
                  <c:v>597.99749999999995</c:v>
                </c:pt>
              </c:numCache>
            </c:numRef>
          </c:xVal>
          <c:yVal>
            <c:numRef>
              <c:f>'1T'!$AQ$1:$AQ$2071</c:f>
              <c:numCache>
                <c:formatCode>General</c:formatCode>
                <c:ptCount val="2071"/>
                <c:pt idx="0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0</c:v>
                </c:pt>
                <c:pt idx="822">
                  <c:v>0</c:v>
                </c:pt>
                <c:pt idx="823">
                  <c:v>0</c:v>
                </c:pt>
                <c:pt idx="824">
                  <c:v>0</c:v>
                </c:pt>
                <c:pt idx="825">
                  <c:v>0</c:v>
                </c:pt>
                <c:pt idx="826">
                  <c:v>0</c:v>
                </c:pt>
                <c:pt idx="827">
                  <c:v>0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0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</c:v>
                </c:pt>
                <c:pt idx="841">
                  <c:v>0</c:v>
                </c:pt>
                <c:pt idx="842">
                  <c:v>0</c:v>
                </c:pt>
                <c:pt idx="843">
                  <c:v>0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</c:v>
                </c:pt>
                <c:pt idx="848">
                  <c:v>0</c:v>
                </c:pt>
                <c:pt idx="849">
                  <c:v>0</c:v>
                </c:pt>
                <c:pt idx="850">
                  <c:v>0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</c:v>
                </c:pt>
                <c:pt idx="860">
                  <c:v>0</c:v>
                </c:pt>
                <c:pt idx="861">
                  <c:v>0</c:v>
                </c:pt>
                <c:pt idx="862">
                  <c:v>0</c:v>
                </c:pt>
                <c:pt idx="863">
                  <c:v>0</c:v>
                </c:pt>
                <c:pt idx="864">
                  <c:v>0</c:v>
                </c:pt>
                <c:pt idx="865">
                  <c:v>0</c:v>
                </c:pt>
                <c:pt idx="866">
                  <c:v>0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</c:v>
                </c:pt>
                <c:pt idx="871">
                  <c:v>0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0</c:v>
                </c:pt>
                <c:pt idx="876">
                  <c:v>0</c:v>
                </c:pt>
                <c:pt idx="877">
                  <c:v>0</c:v>
                </c:pt>
                <c:pt idx="878">
                  <c:v>0</c:v>
                </c:pt>
                <c:pt idx="879">
                  <c:v>0</c:v>
                </c:pt>
                <c:pt idx="880">
                  <c:v>0</c:v>
                </c:pt>
                <c:pt idx="881">
                  <c:v>0</c:v>
                </c:pt>
                <c:pt idx="882">
                  <c:v>0</c:v>
                </c:pt>
                <c:pt idx="883">
                  <c:v>0</c:v>
                </c:pt>
                <c:pt idx="884">
                  <c:v>0</c:v>
                </c:pt>
                <c:pt idx="885">
                  <c:v>0</c:v>
                </c:pt>
                <c:pt idx="886">
                  <c:v>0</c:v>
                </c:pt>
                <c:pt idx="887">
                  <c:v>0</c:v>
                </c:pt>
                <c:pt idx="888">
                  <c:v>0</c:v>
                </c:pt>
                <c:pt idx="889">
                  <c:v>1.4631967262599657E-306</c:v>
                </c:pt>
                <c:pt idx="890">
                  <c:v>3.4584084777577612E-301</c:v>
                </c:pt>
                <c:pt idx="891">
                  <c:v>7.322927848212958E-296</c:v>
                </c:pt>
                <c:pt idx="892">
                  <c:v>1.3890827710040889E-290</c:v>
                </c:pt>
                <c:pt idx="893">
                  <c:v>2.3605129968576321E-285</c:v>
                </c:pt>
                <c:pt idx="894">
                  <c:v>3.5935158839728013E-280</c:v>
                </c:pt>
                <c:pt idx="895">
                  <c:v>4.9008074918383106E-275</c:v>
                </c:pt>
                <c:pt idx="896">
                  <c:v>5.9875702174337796E-270</c:v>
                </c:pt>
                <c:pt idx="897">
                  <c:v>6.5534274706894859E-265</c:v>
                </c:pt>
                <c:pt idx="898">
                  <c:v>6.4257122973252439E-260</c:v>
                </c:pt>
                <c:pt idx="899">
                  <c:v>5.6442852993143765E-255</c:v>
                </c:pt>
                <c:pt idx="900">
                  <c:v>4.4415191649685298E-250</c:v>
                </c:pt>
                <c:pt idx="901">
                  <c:v>3.1310429473812918E-245</c:v>
                </c:pt>
                <c:pt idx="902">
                  <c:v>1.97734026762175E-240</c:v>
                </c:pt>
                <c:pt idx="903">
                  <c:v>1.118687275494815E-235</c:v>
                </c:pt>
                <c:pt idx="904">
                  <c:v>5.6698410957940395E-231</c:v>
                </c:pt>
                <c:pt idx="905">
                  <c:v>2.5743522908186895E-226</c:v>
                </c:pt>
                <c:pt idx="906">
                  <c:v>1.0471284774924774E-221</c:v>
                </c:pt>
                <c:pt idx="907">
                  <c:v>3.8156353603368817E-217</c:v>
                </c:pt>
                <c:pt idx="908">
                  <c:v>1.24557149431027E-212</c:v>
                </c:pt>
                <c:pt idx="909">
                  <c:v>3.6425486248734978E-208</c:v>
                </c:pt>
                <c:pt idx="910">
                  <c:v>9.5428249405448131E-204</c:v>
                </c:pt>
                <c:pt idx="911">
                  <c:v>2.2396670338236054E-199</c:v>
                </c:pt>
                <c:pt idx="912">
                  <c:v>4.7089584653225704E-195</c:v>
                </c:pt>
                <c:pt idx="913">
                  <c:v>8.8695413699011395E-191</c:v>
                </c:pt>
                <c:pt idx="914">
                  <c:v>1.4966228418462015E-186</c:v>
                </c:pt>
                <c:pt idx="915">
                  <c:v>2.2623431367924518E-182</c:v>
                </c:pt>
                <c:pt idx="916">
                  <c:v>3.0636523733267563E-178</c:v>
                </c:pt>
                <c:pt idx="917">
                  <c:v>3.716681925227995E-174</c:v>
                </c:pt>
                <c:pt idx="918">
                  <c:v>4.0393009128114277E-170</c:v>
                </c:pt>
                <c:pt idx="919">
                  <c:v>3.9327099898743687E-166</c:v>
                </c:pt>
                <c:pt idx="920">
                  <c:v>3.4301454554156172E-162</c:v>
                </c:pt>
                <c:pt idx="921">
                  <c:v>2.6802052506406628E-158</c:v>
                </c:pt>
                <c:pt idx="922">
                  <c:v>1.8761107513236763E-154</c:v>
                </c:pt>
                <c:pt idx="923">
                  <c:v>1.1764779516021833E-150</c:v>
                </c:pt>
                <c:pt idx="924">
                  <c:v>6.6091257373611284E-147</c:v>
                </c:pt>
                <c:pt idx="925">
                  <c:v>3.3261293752261647E-143</c:v>
                </c:pt>
                <c:pt idx="926">
                  <c:v>1.4995783541658187E-139</c:v>
                </c:pt>
                <c:pt idx="927">
                  <c:v>6.056672483309892E-136</c:v>
                </c:pt>
                <c:pt idx="928">
                  <c:v>2.191461867162884E-132</c:v>
                </c:pt>
                <c:pt idx="929">
                  <c:v>7.1034388807947483E-129</c:v>
                </c:pt>
                <c:pt idx="930">
                  <c:v>2.0627105018911873E-125</c:v>
                </c:pt>
                <c:pt idx="931">
                  <c:v>5.3659029428804012E-122</c:v>
                </c:pt>
                <c:pt idx="932">
                  <c:v>1.2504958302059204E-118</c:v>
                </c:pt>
                <c:pt idx="933">
                  <c:v>2.6106976873378941E-115</c:v>
                </c:pt>
                <c:pt idx="934">
                  <c:v>4.8827649974304541E-112</c:v>
                </c:pt>
                <c:pt idx="935">
                  <c:v>8.1810672457994225E-109</c:v>
                </c:pt>
                <c:pt idx="936">
                  <c:v>1.2279735259228695E-105</c:v>
                </c:pt>
                <c:pt idx="937">
                  <c:v>1.6512124213097983E-102</c:v>
                </c:pt>
                <c:pt idx="938">
                  <c:v>1.9890778979428676E-99</c:v>
                </c:pt>
                <c:pt idx="939">
                  <c:v>2.1465229589568713E-96</c:v>
                </c:pt>
                <c:pt idx="940">
                  <c:v>2.0751724160374626E-93</c:v>
                </c:pt>
                <c:pt idx="941">
                  <c:v>1.7972468685167615E-90</c:v>
                </c:pt>
                <c:pt idx="942">
                  <c:v>1.3944282954850463E-87</c:v>
                </c:pt>
                <c:pt idx="943">
                  <c:v>9.6921368962284539E-85</c:v>
                </c:pt>
                <c:pt idx="944">
                  <c:v>6.0350072225498988E-82</c:v>
                </c:pt>
                <c:pt idx="945">
                  <c:v>3.3664405571071128E-79</c:v>
                </c:pt>
                <c:pt idx="946">
                  <c:v>1.682282813376748E-76</c:v>
                </c:pt>
                <c:pt idx="947">
                  <c:v>7.5311616157027134E-74</c:v>
                </c:pt>
                <c:pt idx="948">
                  <c:v>3.0203677783740188E-71</c:v>
                </c:pt>
                <c:pt idx="949">
                  <c:v>1.0851570373097402E-68</c:v>
                </c:pt>
                <c:pt idx="950">
                  <c:v>3.4926917268250244E-66</c:v>
                </c:pt>
                <c:pt idx="951">
                  <c:v>1.0070773336994261E-63</c:v>
                </c:pt>
                <c:pt idx="952">
                  <c:v>2.6013589875293427E-61</c:v>
                </c:pt>
                <c:pt idx="953">
                  <c:v>6.0196696451229496E-59</c:v>
                </c:pt>
                <c:pt idx="954">
                  <c:v>1.2479004145545527E-56</c:v>
                </c:pt>
                <c:pt idx="955">
                  <c:v>2.3175125862534425E-54</c:v>
                </c:pt>
                <c:pt idx="956">
                  <c:v>3.8556639559966279E-52</c:v>
                </c:pt>
                <c:pt idx="957">
                  <c:v>5.746602418030611E-50</c:v>
                </c:pt>
                <c:pt idx="958">
                  <c:v>7.6728733307427764E-48</c:v>
                </c:pt>
                <c:pt idx="959">
                  <c:v>9.1778257431193641E-46</c:v>
                </c:pt>
                <c:pt idx="960">
                  <c:v>9.8345951891358666E-44</c:v>
                </c:pt>
                <c:pt idx="961">
                  <c:v>9.4407841990082562E-42</c:v>
                </c:pt>
                <c:pt idx="962">
                  <c:v>8.1188506861542613E-40</c:v>
                </c:pt>
                <c:pt idx="963">
                  <c:v>6.254836184083235E-38</c:v>
                </c:pt>
                <c:pt idx="964">
                  <c:v>4.3169023716321959E-36</c:v>
                </c:pt>
                <c:pt idx="965">
                  <c:v>2.6690912147335825E-34</c:v>
                </c:pt>
                <c:pt idx="966">
                  <c:v>1.4783916679004067E-32</c:v>
                </c:pt>
                <c:pt idx="967">
                  <c:v>7.3358509421562326E-31</c:v>
                </c:pt>
                <c:pt idx="968">
                  <c:v>3.2609669103646081E-29</c:v>
                </c:pt>
                <c:pt idx="969">
                  <c:v>1.298605348582479E-27</c:v>
                </c:pt>
                <c:pt idx="970">
                  <c:v>4.6327928773153048E-26</c:v>
                </c:pt>
                <c:pt idx="971">
                  <c:v>1.4806195613151731E-24</c:v>
                </c:pt>
                <c:pt idx="972">
                  <c:v>4.2391519414224137E-23</c:v>
                </c:pt>
                <c:pt idx="973">
                  <c:v>1.0872999920360451E-21</c:v>
                </c:pt>
                <c:pt idx="974">
                  <c:v>2.4983581034623083E-20</c:v>
                </c:pt>
                <c:pt idx="975">
                  <c:v>5.1427438491888725E-19</c:v>
                </c:pt>
                <c:pt idx="976">
                  <c:v>9.4835295151646328E-18</c:v>
                </c:pt>
                <c:pt idx="977">
                  <c:v>1.5666789510460367E-16</c:v>
                </c:pt>
                <c:pt idx="978">
                  <c:v>2.3185951258251149E-15</c:v>
                </c:pt>
                <c:pt idx="979">
                  <c:v>3.0740061369353371E-14</c:v>
                </c:pt>
                <c:pt idx="980">
                  <c:v>3.6510639801150384E-13</c:v>
                </c:pt>
                <c:pt idx="981">
                  <c:v>3.8848035181173825E-12</c:v>
                </c:pt>
                <c:pt idx="982">
                  <c:v>3.702998830561453E-11</c:v>
                </c:pt>
                <c:pt idx="983">
                  <c:v>3.1620810176081472E-10</c:v>
                </c:pt>
                <c:pt idx="984">
                  <c:v>2.4189523467368363E-9</c:v>
                </c:pt>
                <c:pt idx="985">
                  <c:v>1.6577404485122976E-8</c:v>
                </c:pt>
                <c:pt idx="986">
                  <c:v>1.0177489367926707E-7</c:v>
                </c:pt>
                <c:pt idx="987">
                  <c:v>5.5975719170080568E-7</c:v>
                </c:pt>
                <c:pt idx="988">
                  <c:v>2.7579958502229586E-6</c:v>
                </c:pt>
                <c:pt idx="989">
                  <c:v>1.2173695549883204E-5</c:v>
                </c:pt>
                <c:pt idx="990">
                  <c:v>4.8137791989751847E-5</c:v>
                </c:pt>
                <c:pt idx="991">
                  <c:v>1.7052371956511234E-4</c:v>
                </c:pt>
                <c:pt idx="992">
                  <c:v>5.4115083141743382E-4</c:v>
                </c:pt>
                <c:pt idx="993">
                  <c:v>1.5384619676727434E-3</c:v>
                </c:pt>
                <c:pt idx="994">
                  <c:v>3.9182315803227381E-3</c:v>
                </c:pt>
                <c:pt idx="995">
                  <c:v>8.9398110225424182E-3</c:v>
                </c:pt>
                <c:pt idx="996">
                  <c:v>1.8272647563894674E-2</c:v>
                </c:pt>
                <c:pt idx="997">
                  <c:v>3.3458735121589873E-2</c:v>
                </c:pt>
                <c:pt idx="998">
                  <c:v>5.4884847452960274E-2</c:v>
                </c:pt>
                <c:pt idx="999">
                  <c:v>8.0654816182985353E-2</c:v>
                </c:pt>
                <c:pt idx="1000">
                  <c:v>0.10618008084388771</c:v>
                </c:pt>
                <c:pt idx="1001">
                  <c:v>0.12522490163537464</c:v>
                </c:pt>
                <c:pt idx="1002">
                  <c:v>0.13230408341686756</c:v>
                </c:pt>
                <c:pt idx="1003">
                  <c:v>0.12522490163537464</c:v>
                </c:pt>
                <c:pt idx="1004">
                  <c:v>0.10618008084388771</c:v>
                </c:pt>
                <c:pt idx="1005">
                  <c:v>8.0654816182985353E-2</c:v>
                </c:pt>
                <c:pt idx="1006">
                  <c:v>5.4884847452960274E-2</c:v>
                </c:pt>
                <c:pt idx="1007">
                  <c:v>3.3458735121589873E-2</c:v>
                </c:pt>
                <c:pt idx="1008">
                  <c:v>1.8272647563894674E-2</c:v>
                </c:pt>
                <c:pt idx="1009">
                  <c:v>8.9398110225424182E-3</c:v>
                </c:pt>
                <c:pt idx="1010">
                  <c:v>3.9182315803227381E-3</c:v>
                </c:pt>
                <c:pt idx="1011">
                  <c:v>1.5384619676727434E-3</c:v>
                </c:pt>
                <c:pt idx="1012">
                  <c:v>5.4115083141743382E-4</c:v>
                </c:pt>
                <c:pt idx="1013">
                  <c:v>1.7052371956511234E-4</c:v>
                </c:pt>
                <c:pt idx="1014">
                  <c:v>4.8137791989751847E-5</c:v>
                </c:pt>
                <c:pt idx="1015">
                  <c:v>1.2173695549883204E-5</c:v>
                </c:pt>
                <c:pt idx="1016">
                  <c:v>2.7579958502229586E-6</c:v>
                </c:pt>
                <c:pt idx="1017">
                  <c:v>5.5975719170080568E-7</c:v>
                </c:pt>
                <c:pt idx="1018">
                  <c:v>1.0177489367926707E-7</c:v>
                </c:pt>
                <c:pt idx="1019">
                  <c:v>1.6577404485122976E-8</c:v>
                </c:pt>
                <c:pt idx="1020">
                  <c:v>2.4189523467368363E-9</c:v>
                </c:pt>
                <c:pt idx="1021">
                  <c:v>3.1620810176081472E-10</c:v>
                </c:pt>
                <c:pt idx="1022">
                  <c:v>3.702998830561453E-11</c:v>
                </c:pt>
                <c:pt idx="1023">
                  <c:v>3.8848035181173825E-12</c:v>
                </c:pt>
                <c:pt idx="1024">
                  <c:v>3.6510639801150384E-13</c:v>
                </c:pt>
                <c:pt idx="1025">
                  <c:v>3.0740061369353371E-14</c:v>
                </c:pt>
                <c:pt idx="1026">
                  <c:v>2.3185951258251149E-15</c:v>
                </c:pt>
                <c:pt idx="1027">
                  <c:v>1.5666789510460367E-16</c:v>
                </c:pt>
                <c:pt idx="1028">
                  <c:v>9.4835295151646328E-18</c:v>
                </c:pt>
                <c:pt idx="1029">
                  <c:v>5.1427438491888725E-19</c:v>
                </c:pt>
                <c:pt idx="1030">
                  <c:v>2.4983581034623083E-20</c:v>
                </c:pt>
                <c:pt idx="1031">
                  <c:v>1.0872999920360451E-21</c:v>
                </c:pt>
                <c:pt idx="1032">
                  <c:v>4.2391519414224137E-23</c:v>
                </c:pt>
                <c:pt idx="1033">
                  <c:v>1.4806195613151731E-24</c:v>
                </c:pt>
                <c:pt idx="1034">
                  <c:v>4.6327928773153048E-26</c:v>
                </c:pt>
                <c:pt idx="1035">
                  <c:v>1.298605348582479E-27</c:v>
                </c:pt>
                <c:pt idx="1036">
                  <c:v>3.2609669103646081E-29</c:v>
                </c:pt>
                <c:pt idx="1037">
                  <c:v>7.3358509421562326E-31</c:v>
                </c:pt>
                <c:pt idx="1038">
                  <c:v>1.4783916679004067E-32</c:v>
                </c:pt>
                <c:pt idx="1039">
                  <c:v>2.6690912147335825E-34</c:v>
                </c:pt>
                <c:pt idx="1040">
                  <c:v>4.3169023716321959E-36</c:v>
                </c:pt>
                <c:pt idx="1041">
                  <c:v>6.254836184083235E-38</c:v>
                </c:pt>
                <c:pt idx="1042">
                  <c:v>8.1188506861542613E-40</c:v>
                </c:pt>
                <c:pt idx="1043">
                  <c:v>9.4407841990082562E-42</c:v>
                </c:pt>
                <c:pt idx="1044">
                  <c:v>9.8345951891358666E-44</c:v>
                </c:pt>
                <c:pt idx="1045">
                  <c:v>9.1778257431193641E-46</c:v>
                </c:pt>
                <c:pt idx="1046">
                  <c:v>7.6728733307427764E-48</c:v>
                </c:pt>
                <c:pt idx="1047">
                  <c:v>5.746602418030611E-50</c:v>
                </c:pt>
                <c:pt idx="1048">
                  <c:v>3.8556639559966279E-52</c:v>
                </c:pt>
                <c:pt idx="1049">
                  <c:v>2.3175125862534425E-54</c:v>
                </c:pt>
                <c:pt idx="1050">
                  <c:v>1.2479004145545527E-56</c:v>
                </c:pt>
                <c:pt idx="1051">
                  <c:v>6.0196696451229496E-59</c:v>
                </c:pt>
                <c:pt idx="1052">
                  <c:v>2.6013589875293427E-61</c:v>
                </c:pt>
                <c:pt idx="1053">
                  <c:v>1.0070773336994261E-63</c:v>
                </c:pt>
                <c:pt idx="1054">
                  <c:v>3.4926917268250244E-66</c:v>
                </c:pt>
                <c:pt idx="1055">
                  <c:v>1.0851570373097402E-68</c:v>
                </c:pt>
                <c:pt idx="1056">
                  <c:v>3.0203677783740188E-71</c:v>
                </c:pt>
                <c:pt idx="1057">
                  <c:v>7.5311616157027134E-74</c:v>
                </c:pt>
                <c:pt idx="1058">
                  <c:v>1.682282813376748E-76</c:v>
                </c:pt>
                <c:pt idx="1059">
                  <c:v>3.3664405571071128E-79</c:v>
                </c:pt>
                <c:pt idx="1060">
                  <c:v>6.0350072225498988E-82</c:v>
                </c:pt>
                <c:pt idx="1061">
                  <c:v>9.6921368962284539E-85</c:v>
                </c:pt>
                <c:pt idx="1062">
                  <c:v>1.3944282954850463E-87</c:v>
                </c:pt>
                <c:pt idx="1063">
                  <c:v>1.7972468685167615E-90</c:v>
                </c:pt>
                <c:pt idx="1064">
                  <c:v>2.0751724160374626E-93</c:v>
                </c:pt>
                <c:pt idx="1065">
                  <c:v>2.1465229589568713E-96</c:v>
                </c:pt>
                <c:pt idx="1066">
                  <c:v>1.9890778979428676E-99</c:v>
                </c:pt>
                <c:pt idx="1067">
                  <c:v>1.6512124213097983E-102</c:v>
                </c:pt>
                <c:pt idx="1068">
                  <c:v>1.2279735259228695E-105</c:v>
                </c:pt>
                <c:pt idx="1069">
                  <c:v>8.1810672457994225E-109</c:v>
                </c:pt>
                <c:pt idx="1070">
                  <c:v>4.8827649974304541E-112</c:v>
                </c:pt>
                <c:pt idx="1071">
                  <c:v>2.6106976873378941E-115</c:v>
                </c:pt>
                <c:pt idx="1072">
                  <c:v>1.2504958302059204E-118</c:v>
                </c:pt>
                <c:pt idx="1073">
                  <c:v>5.3659029428804012E-122</c:v>
                </c:pt>
                <c:pt idx="1074">
                  <c:v>2.0627105018911873E-125</c:v>
                </c:pt>
                <c:pt idx="1075">
                  <c:v>7.1034388807947483E-129</c:v>
                </c:pt>
                <c:pt idx="1076">
                  <c:v>2.191461867162884E-132</c:v>
                </c:pt>
                <c:pt idx="1077">
                  <c:v>6.056672483309892E-136</c:v>
                </c:pt>
                <c:pt idx="1078">
                  <c:v>1.4995783541658187E-139</c:v>
                </c:pt>
                <c:pt idx="1079">
                  <c:v>3.3261293752261647E-143</c:v>
                </c:pt>
                <c:pt idx="1080">
                  <c:v>6.6091257373611284E-147</c:v>
                </c:pt>
                <c:pt idx="1081">
                  <c:v>1.1764779516021833E-150</c:v>
                </c:pt>
                <c:pt idx="1082">
                  <c:v>1.8761107513236763E-154</c:v>
                </c:pt>
                <c:pt idx="1083">
                  <c:v>2.6802052506406628E-158</c:v>
                </c:pt>
                <c:pt idx="1084">
                  <c:v>3.4301454554156172E-162</c:v>
                </c:pt>
                <c:pt idx="1085">
                  <c:v>3.9327099898743687E-166</c:v>
                </c:pt>
                <c:pt idx="1086">
                  <c:v>4.0393009128114277E-170</c:v>
                </c:pt>
                <c:pt idx="1087">
                  <c:v>3.716681925227995E-174</c:v>
                </c:pt>
                <c:pt idx="1088">
                  <c:v>3.0636523733267563E-178</c:v>
                </c:pt>
                <c:pt idx="1089">
                  <c:v>2.2623431367924518E-182</c:v>
                </c:pt>
                <c:pt idx="1090">
                  <c:v>1.4966228418462015E-186</c:v>
                </c:pt>
                <c:pt idx="1091">
                  <c:v>8.8695413699011395E-191</c:v>
                </c:pt>
                <c:pt idx="1092">
                  <c:v>4.7089584653225704E-195</c:v>
                </c:pt>
                <c:pt idx="1093">
                  <c:v>2.2396670338236054E-199</c:v>
                </c:pt>
                <c:pt idx="1094">
                  <c:v>9.5428249405448131E-204</c:v>
                </c:pt>
                <c:pt idx="1095">
                  <c:v>3.6425486248734978E-208</c:v>
                </c:pt>
                <c:pt idx="1096">
                  <c:v>1.24557149431027E-212</c:v>
                </c:pt>
                <c:pt idx="1097">
                  <c:v>3.8156353603368817E-217</c:v>
                </c:pt>
                <c:pt idx="1098">
                  <c:v>1.0471284774924774E-221</c:v>
                </c:pt>
                <c:pt idx="1099">
                  <c:v>2.5743522908186895E-226</c:v>
                </c:pt>
                <c:pt idx="1100">
                  <c:v>5.6698410957940395E-231</c:v>
                </c:pt>
                <c:pt idx="1101">
                  <c:v>1.118687275494815E-235</c:v>
                </c:pt>
                <c:pt idx="1102">
                  <c:v>1.97734026762175E-240</c:v>
                </c:pt>
                <c:pt idx="1103">
                  <c:v>3.1310429473812918E-245</c:v>
                </c:pt>
                <c:pt idx="1104">
                  <c:v>4.4415191649685298E-250</c:v>
                </c:pt>
                <c:pt idx="1105">
                  <c:v>5.6442852993143765E-255</c:v>
                </c:pt>
                <c:pt idx="1106">
                  <c:v>6.4257122973252439E-260</c:v>
                </c:pt>
                <c:pt idx="1107">
                  <c:v>6.5534274706894859E-265</c:v>
                </c:pt>
                <c:pt idx="1108">
                  <c:v>5.9875702174337796E-270</c:v>
                </c:pt>
                <c:pt idx="1109">
                  <c:v>4.9008074918383106E-275</c:v>
                </c:pt>
                <c:pt idx="1110">
                  <c:v>3.5935158839728013E-280</c:v>
                </c:pt>
                <c:pt idx="1111">
                  <c:v>2.3605129968576321E-285</c:v>
                </c:pt>
                <c:pt idx="1112">
                  <c:v>1.3890827710040889E-290</c:v>
                </c:pt>
                <c:pt idx="1113">
                  <c:v>7.322927848212958E-296</c:v>
                </c:pt>
                <c:pt idx="1114">
                  <c:v>3.4584084777577612E-301</c:v>
                </c:pt>
                <c:pt idx="1115">
                  <c:v>1.4631967262599657E-306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  <c:pt idx="1162">
                  <c:v>0</c:v>
                </c:pt>
                <c:pt idx="1163">
                  <c:v>0</c:v>
                </c:pt>
                <c:pt idx="1164">
                  <c:v>0</c:v>
                </c:pt>
                <c:pt idx="1165">
                  <c:v>0</c:v>
                </c:pt>
                <c:pt idx="1166">
                  <c:v>0</c:v>
                </c:pt>
                <c:pt idx="1167">
                  <c:v>0</c:v>
                </c:pt>
                <c:pt idx="1168">
                  <c:v>0</c:v>
                </c:pt>
                <c:pt idx="1169">
                  <c:v>0</c:v>
                </c:pt>
                <c:pt idx="1170">
                  <c:v>0</c:v>
                </c:pt>
                <c:pt idx="1171">
                  <c:v>0</c:v>
                </c:pt>
                <c:pt idx="1172">
                  <c:v>0</c:v>
                </c:pt>
                <c:pt idx="1173">
                  <c:v>0</c:v>
                </c:pt>
                <c:pt idx="1174">
                  <c:v>0</c:v>
                </c:pt>
                <c:pt idx="1175">
                  <c:v>0</c:v>
                </c:pt>
                <c:pt idx="1176">
                  <c:v>0</c:v>
                </c:pt>
                <c:pt idx="1177">
                  <c:v>0</c:v>
                </c:pt>
                <c:pt idx="1178">
                  <c:v>0</c:v>
                </c:pt>
                <c:pt idx="1179">
                  <c:v>0</c:v>
                </c:pt>
                <c:pt idx="1180">
                  <c:v>0</c:v>
                </c:pt>
                <c:pt idx="1181">
                  <c:v>0</c:v>
                </c:pt>
                <c:pt idx="1182">
                  <c:v>0</c:v>
                </c:pt>
                <c:pt idx="1183">
                  <c:v>0</c:v>
                </c:pt>
                <c:pt idx="1184">
                  <c:v>0</c:v>
                </c:pt>
                <c:pt idx="1185">
                  <c:v>0</c:v>
                </c:pt>
                <c:pt idx="1186">
                  <c:v>0</c:v>
                </c:pt>
                <c:pt idx="1187">
                  <c:v>0</c:v>
                </c:pt>
                <c:pt idx="1188">
                  <c:v>0</c:v>
                </c:pt>
                <c:pt idx="1189">
                  <c:v>0</c:v>
                </c:pt>
                <c:pt idx="1190">
                  <c:v>0</c:v>
                </c:pt>
                <c:pt idx="1191">
                  <c:v>0</c:v>
                </c:pt>
                <c:pt idx="1192">
                  <c:v>0</c:v>
                </c:pt>
                <c:pt idx="1193">
                  <c:v>0</c:v>
                </c:pt>
                <c:pt idx="1194">
                  <c:v>0</c:v>
                </c:pt>
                <c:pt idx="1195">
                  <c:v>0</c:v>
                </c:pt>
                <c:pt idx="1196">
                  <c:v>0</c:v>
                </c:pt>
                <c:pt idx="1197">
                  <c:v>0</c:v>
                </c:pt>
                <c:pt idx="1198">
                  <c:v>0</c:v>
                </c:pt>
                <c:pt idx="1199">
                  <c:v>0</c:v>
                </c:pt>
                <c:pt idx="1200">
                  <c:v>0</c:v>
                </c:pt>
                <c:pt idx="1201">
                  <c:v>0</c:v>
                </c:pt>
                <c:pt idx="1202">
                  <c:v>0</c:v>
                </c:pt>
                <c:pt idx="1203">
                  <c:v>0</c:v>
                </c:pt>
                <c:pt idx="1204">
                  <c:v>0</c:v>
                </c:pt>
                <c:pt idx="1205">
                  <c:v>0</c:v>
                </c:pt>
                <c:pt idx="1206">
                  <c:v>0</c:v>
                </c:pt>
                <c:pt idx="1207">
                  <c:v>0</c:v>
                </c:pt>
                <c:pt idx="1208">
                  <c:v>0</c:v>
                </c:pt>
                <c:pt idx="1209">
                  <c:v>0</c:v>
                </c:pt>
                <c:pt idx="1210">
                  <c:v>0</c:v>
                </c:pt>
                <c:pt idx="1211">
                  <c:v>0</c:v>
                </c:pt>
                <c:pt idx="1212">
                  <c:v>0</c:v>
                </c:pt>
                <c:pt idx="1213">
                  <c:v>0</c:v>
                </c:pt>
                <c:pt idx="1214">
                  <c:v>0</c:v>
                </c:pt>
                <c:pt idx="1215">
                  <c:v>0</c:v>
                </c:pt>
                <c:pt idx="1216">
                  <c:v>0</c:v>
                </c:pt>
                <c:pt idx="1217">
                  <c:v>0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</c:v>
                </c:pt>
                <c:pt idx="1222">
                  <c:v>0</c:v>
                </c:pt>
                <c:pt idx="1223">
                  <c:v>0</c:v>
                </c:pt>
                <c:pt idx="1224">
                  <c:v>0</c:v>
                </c:pt>
                <c:pt idx="1225">
                  <c:v>0</c:v>
                </c:pt>
                <c:pt idx="1226">
                  <c:v>0</c:v>
                </c:pt>
                <c:pt idx="1227">
                  <c:v>0</c:v>
                </c:pt>
                <c:pt idx="1228">
                  <c:v>0</c:v>
                </c:pt>
                <c:pt idx="1229">
                  <c:v>0</c:v>
                </c:pt>
                <c:pt idx="1230">
                  <c:v>0</c:v>
                </c:pt>
                <c:pt idx="1231">
                  <c:v>0</c:v>
                </c:pt>
                <c:pt idx="1232">
                  <c:v>0</c:v>
                </c:pt>
                <c:pt idx="1233">
                  <c:v>0</c:v>
                </c:pt>
                <c:pt idx="1234">
                  <c:v>0</c:v>
                </c:pt>
                <c:pt idx="1235">
                  <c:v>0</c:v>
                </c:pt>
                <c:pt idx="1236">
                  <c:v>0</c:v>
                </c:pt>
                <c:pt idx="1237">
                  <c:v>0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</c:v>
                </c:pt>
                <c:pt idx="1243">
                  <c:v>0</c:v>
                </c:pt>
                <c:pt idx="1244">
                  <c:v>0</c:v>
                </c:pt>
                <c:pt idx="1245">
                  <c:v>0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</c:v>
                </c:pt>
                <c:pt idx="1252">
                  <c:v>0</c:v>
                </c:pt>
                <c:pt idx="1253">
                  <c:v>0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</c:v>
                </c:pt>
                <c:pt idx="1259">
                  <c:v>0</c:v>
                </c:pt>
                <c:pt idx="1260">
                  <c:v>0</c:v>
                </c:pt>
                <c:pt idx="1261">
                  <c:v>0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</c:v>
                </c:pt>
                <c:pt idx="1267">
                  <c:v>0</c:v>
                </c:pt>
                <c:pt idx="1268">
                  <c:v>0</c:v>
                </c:pt>
                <c:pt idx="1269">
                  <c:v>0</c:v>
                </c:pt>
                <c:pt idx="1270">
                  <c:v>0</c:v>
                </c:pt>
                <c:pt idx="1271">
                  <c:v>0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0</c:v>
                </c:pt>
                <c:pt idx="1309">
                  <c:v>0</c:v>
                </c:pt>
                <c:pt idx="1310">
                  <c:v>0</c:v>
                </c:pt>
                <c:pt idx="1311">
                  <c:v>0</c:v>
                </c:pt>
                <c:pt idx="1312">
                  <c:v>0</c:v>
                </c:pt>
                <c:pt idx="1313">
                  <c:v>0</c:v>
                </c:pt>
                <c:pt idx="1314">
                  <c:v>0</c:v>
                </c:pt>
                <c:pt idx="1315">
                  <c:v>0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</c:v>
                </c:pt>
                <c:pt idx="1321">
                  <c:v>0</c:v>
                </c:pt>
                <c:pt idx="1322">
                  <c:v>0</c:v>
                </c:pt>
                <c:pt idx="1323">
                  <c:v>0</c:v>
                </c:pt>
                <c:pt idx="1324">
                  <c:v>0</c:v>
                </c:pt>
                <c:pt idx="1325">
                  <c:v>0</c:v>
                </c:pt>
                <c:pt idx="1326">
                  <c:v>0</c:v>
                </c:pt>
                <c:pt idx="1327">
                  <c:v>0</c:v>
                </c:pt>
                <c:pt idx="1328">
                  <c:v>0</c:v>
                </c:pt>
                <c:pt idx="1329">
                  <c:v>0</c:v>
                </c:pt>
                <c:pt idx="1330">
                  <c:v>0</c:v>
                </c:pt>
                <c:pt idx="1331">
                  <c:v>0</c:v>
                </c:pt>
                <c:pt idx="1332">
                  <c:v>0</c:v>
                </c:pt>
                <c:pt idx="1333">
                  <c:v>0</c:v>
                </c:pt>
                <c:pt idx="1334">
                  <c:v>0</c:v>
                </c:pt>
                <c:pt idx="1335">
                  <c:v>0</c:v>
                </c:pt>
                <c:pt idx="1336">
                  <c:v>0</c:v>
                </c:pt>
                <c:pt idx="1337">
                  <c:v>0</c:v>
                </c:pt>
                <c:pt idx="1338">
                  <c:v>0</c:v>
                </c:pt>
                <c:pt idx="1339">
                  <c:v>0</c:v>
                </c:pt>
                <c:pt idx="1340">
                  <c:v>0</c:v>
                </c:pt>
                <c:pt idx="1341">
                  <c:v>0</c:v>
                </c:pt>
                <c:pt idx="1342">
                  <c:v>0</c:v>
                </c:pt>
                <c:pt idx="1343">
                  <c:v>0</c:v>
                </c:pt>
                <c:pt idx="1344">
                  <c:v>0</c:v>
                </c:pt>
                <c:pt idx="1345">
                  <c:v>0</c:v>
                </c:pt>
                <c:pt idx="1346">
                  <c:v>0</c:v>
                </c:pt>
                <c:pt idx="1347">
                  <c:v>0</c:v>
                </c:pt>
                <c:pt idx="1348">
                  <c:v>0</c:v>
                </c:pt>
                <c:pt idx="1349">
                  <c:v>0</c:v>
                </c:pt>
                <c:pt idx="1350">
                  <c:v>0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</c:v>
                </c:pt>
                <c:pt idx="1357">
                  <c:v>0</c:v>
                </c:pt>
                <c:pt idx="1358">
                  <c:v>0</c:v>
                </c:pt>
                <c:pt idx="1359">
                  <c:v>0</c:v>
                </c:pt>
                <c:pt idx="1360">
                  <c:v>0</c:v>
                </c:pt>
                <c:pt idx="1361">
                  <c:v>0</c:v>
                </c:pt>
                <c:pt idx="1362">
                  <c:v>0</c:v>
                </c:pt>
                <c:pt idx="1363">
                  <c:v>0</c:v>
                </c:pt>
                <c:pt idx="1364">
                  <c:v>0</c:v>
                </c:pt>
                <c:pt idx="1365">
                  <c:v>0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</c:v>
                </c:pt>
                <c:pt idx="1371">
                  <c:v>0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</c:v>
                </c:pt>
                <c:pt idx="1376">
                  <c:v>0</c:v>
                </c:pt>
                <c:pt idx="1377">
                  <c:v>0</c:v>
                </c:pt>
                <c:pt idx="1378">
                  <c:v>0</c:v>
                </c:pt>
                <c:pt idx="1379">
                  <c:v>0</c:v>
                </c:pt>
                <c:pt idx="1380">
                  <c:v>0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</c:v>
                </c:pt>
                <c:pt idx="1391">
                  <c:v>0</c:v>
                </c:pt>
                <c:pt idx="1392">
                  <c:v>0</c:v>
                </c:pt>
                <c:pt idx="1393">
                  <c:v>0</c:v>
                </c:pt>
                <c:pt idx="1394">
                  <c:v>0</c:v>
                </c:pt>
                <c:pt idx="1395">
                  <c:v>0</c:v>
                </c:pt>
                <c:pt idx="1396">
                  <c:v>0</c:v>
                </c:pt>
                <c:pt idx="1397">
                  <c:v>0</c:v>
                </c:pt>
                <c:pt idx="1398">
                  <c:v>0</c:v>
                </c:pt>
                <c:pt idx="1399">
                  <c:v>0</c:v>
                </c:pt>
                <c:pt idx="1400">
                  <c:v>0</c:v>
                </c:pt>
                <c:pt idx="1401">
                  <c:v>0</c:v>
                </c:pt>
                <c:pt idx="1402">
                  <c:v>0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</c:v>
                </c:pt>
                <c:pt idx="1409">
                  <c:v>0</c:v>
                </c:pt>
                <c:pt idx="1410">
                  <c:v>0</c:v>
                </c:pt>
                <c:pt idx="1411">
                  <c:v>0</c:v>
                </c:pt>
                <c:pt idx="1412">
                  <c:v>0</c:v>
                </c:pt>
                <c:pt idx="1413">
                  <c:v>0</c:v>
                </c:pt>
                <c:pt idx="1414">
                  <c:v>0</c:v>
                </c:pt>
                <c:pt idx="1415">
                  <c:v>0</c:v>
                </c:pt>
                <c:pt idx="1416">
                  <c:v>0</c:v>
                </c:pt>
                <c:pt idx="1417">
                  <c:v>0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</c:v>
                </c:pt>
                <c:pt idx="1432">
                  <c:v>0</c:v>
                </c:pt>
                <c:pt idx="1433">
                  <c:v>0</c:v>
                </c:pt>
                <c:pt idx="1434">
                  <c:v>0</c:v>
                </c:pt>
                <c:pt idx="1435">
                  <c:v>0</c:v>
                </c:pt>
                <c:pt idx="1436">
                  <c:v>0</c:v>
                </c:pt>
                <c:pt idx="1437">
                  <c:v>0</c:v>
                </c:pt>
                <c:pt idx="1438">
                  <c:v>0</c:v>
                </c:pt>
                <c:pt idx="1439">
                  <c:v>0</c:v>
                </c:pt>
                <c:pt idx="1440">
                  <c:v>0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</c:v>
                </c:pt>
                <c:pt idx="1446">
                  <c:v>0</c:v>
                </c:pt>
                <c:pt idx="1447">
                  <c:v>0</c:v>
                </c:pt>
                <c:pt idx="1448">
                  <c:v>0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</c:v>
                </c:pt>
                <c:pt idx="1458">
                  <c:v>0</c:v>
                </c:pt>
                <c:pt idx="1459">
                  <c:v>0</c:v>
                </c:pt>
                <c:pt idx="1460">
                  <c:v>0</c:v>
                </c:pt>
                <c:pt idx="1461">
                  <c:v>0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</c:v>
                </c:pt>
                <c:pt idx="1470">
                  <c:v>0</c:v>
                </c:pt>
                <c:pt idx="1471">
                  <c:v>0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</c:v>
                </c:pt>
                <c:pt idx="1501">
                  <c:v>0</c:v>
                </c:pt>
                <c:pt idx="1502">
                  <c:v>0</c:v>
                </c:pt>
                <c:pt idx="1503">
                  <c:v>0</c:v>
                </c:pt>
                <c:pt idx="1504">
                  <c:v>0</c:v>
                </c:pt>
                <c:pt idx="1505">
                  <c:v>0</c:v>
                </c:pt>
                <c:pt idx="1506">
                  <c:v>0</c:v>
                </c:pt>
                <c:pt idx="1507">
                  <c:v>0</c:v>
                </c:pt>
                <c:pt idx="1508">
                  <c:v>0</c:v>
                </c:pt>
                <c:pt idx="1509">
                  <c:v>0</c:v>
                </c:pt>
                <c:pt idx="1510">
                  <c:v>0</c:v>
                </c:pt>
                <c:pt idx="1511">
                  <c:v>0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0</c:v>
                </c:pt>
                <c:pt idx="1521">
                  <c:v>0</c:v>
                </c:pt>
                <c:pt idx="1522">
                  <c:v>0</c:v>
                </c:pt>
                <c:pt idx="1523">
                  <c:v>0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0</c:v>
                </c:pt>
                <c:pt idx="1528">
                  <c:v>0</c:v>
                </c:pt>
                <c:pt idx="1529">
                  <c:v>0</c:v>
                </c:pt>
                <c:pt idx="1530">
                  <c:v>0</c:v>
                </c:pt>
                <c:pt idx="1531">
                  <c:v>0</c:v>
                </c:pt>
                <c:pt idx="1532">
                  <c:v>0</c:v>
                </c:pt>
                <c:pt idx="1533">
                  <c:v>0</c:v>
                </c:pt>
                <c:pt idx="1534">
                  <c:v>0</c:v>
                </c:pt>
                <c:pt idx="1535">
                  <c:v>0</c:v>
                </c:pt>
                <c:pt idx="1536">
                  <c:v>0</c:v>
                </c:pt>
                <c:pt idx="1537">
                  <c:v>0</c:v>
                </c:pt>
                <c:pt idx="1538">
                  <c:v>0</c:v>
                </c:pt>
                <c:pt idx="1539">
                  <c:v>0</c:v>
                </c:pt>
                <c:pt idx="1540">
                  <c:v>0</c:v>
                </c:pt>
                <c:pt idx="1541">
                  <c:v>0</c:v>
                </c:pt>
                <c:pt idx="1542">
                  <c:v>0</c:v>
                </c:pt>
                <c:pt idx="1543">
                  <c:v>0</c:v>
                </c:pt>
                <c:pt idx="1544">
                  <c:v>0</c:v>
                </c:pt>
                <c:pt idx="1545">
                  <c:v>0</c:v>
                </c:pt>
                <c:pt idx="1546">
                  <c:v>0</c:v>
                </c:pt>
                <c:pt idx="1547">
                  <c:v>0</c:v>
                </c:pt>
                <c:pt idx="1548">
                  <c:v>0</c:v>
                </c:pt>
                <c:pt idx="1549">
                  <c:v>0</c:v>
                </c:pt>
                <c:pt idx="1550">
                  <c:v>0</c:v>
                </c:pt>
                <c:pt idx="1551">
                  <c:v>0</c:v>
                </c:pt>
                <c:pt idx="1552">
                  <c:v>0</c:v>
                </c:pt>
                <c:pt idx="1553">
                  <c:v>0</c:v>
                </c:pt>
                <c:pt idx="1554">
                  <c:v>0</c:v>
                </c:pt>
                <c:pt idx="1555">
                  <c:v>0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0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0</c:v>
                </c:pt>
                <c:pt idx="1579">
                  <c:v>0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0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0</c:v>
                </c:pt>
                <c:pt idx="1593">
                  <c:v>0</c:v>
                </c:pt>
                <c:pt idx="1594">
                  <c:v>0</c:v>
                </c:pt>
                <c:pt idx="1595">
                  <c:v>0</c:v>
                </c:pt>
                <c:pt idx="1596">
                  <c:v>0</c:v>
                </c:pt>
                <c:pt idx="1597">
                  <c:v>0</c:v>
                </c:pt>
                <c:pt idx="1598">
                  <c:v>0</c:v>
                </c:pt>
                <c:pt idx="1599">
                  <c:v>0</c:v>
                </c:pt>
                <c:pt idx="1600">
                  <c:v>0</c:v>
                </c:pt>
                <c:pt idx="1601">
                  <c:v>0</c:v>
                </c:pt>
                <c:pt idx="1602">
                  <c:v>0</c:v>
                </c:pt>
                <c:pt idx="1603">
                  <c:v>0</c:v>
                </c:pt>
                <c:pt idx="1604">
                  <c:v>0</c:v>
                </c:pt>
                <c:pt idx="1605">
                  <c:v>0</c:v>
                </c:pt>
                <c:pt idx="1606">
                  <c:v>0</c:v>
                </c:pt>
                <c:pt idx="1607">
                  <c:v>0</c:v>
                </c:pt>
                <c:pt idx="1608">
                  <c:v>0</c:v>
                </c:pt>
                <c:pt idx="1609">
                  <c:v>0</c:v>
                </c:pt>
                <c:pt idx="1610">
                  <c:v>0</c:v>
                </c:pt>
                <c:pt idx="1611">
                  <c:v>0</c:v>
                </c:pt>
                <c:pt idx="1612">
                  <c:v>0</c:v>
                </c:pt>
                <c:pt idx="1613">
                  <c:v>0</c:v>
                </c:pt>
                <c:pt idx="1614">
                  <c:v>0</c:v>
                </c:pt>
                <c:pt idx="1615">
                  <c:v>0</c:v>
                </c:pt>
                <c:pt idx="1616">
                  <c:v>0</c:v>
                </c:pt>
                <c:pt idx="1617">
                  <c:v>0</c:v>
                </c:pt>
                <c:pt idx="1618">
                  <c:v>0</c:v>
                </c:pt>
                <c:pt idx="1619">
                  <c:v>0</c:v>
                </c:pt>
                <c:pt idx="1620">
                  <c:v>0</c:v>
                </c:pt>
                <c:pt idx="1621">
                  <c:v>0</c:v>
                </c:pt>
                <c:pt idx="1622">
                  <c:v>0</c:v>
                </c:pt>
                <c:pt idx="1623">
                  <c:v>0</c:v>
                </c:pt>
                <c:pt idx="1624">
                  <c:v>0</c:v>
                </c:pt>
                <c:pt idx="1625">
                  <c:v>0</c:v>
                </c:pt>
                <c:pt idx="1626">
                  <c:v>0</c:v>
                </c:pt>
                <c:pt idx="1627">
                  <c:v>0</c:v>
                </c:pt>
                <c:pt idx="1628">
                  <c:v>0</c:v>
                </c:pt>
                <c:pt idx="1629">
                  <c:v>0</c:v>
                </c:pt>
                <c:pt idx="1630">
                  <c:v>0</c:v>
                </c:pt>
                <c:pt idx="1631">
                  <c:v>0</c:v>
                </c:pt>
                <c:pt idx="1632">
                  <c:v>0</c:v>
                </c:pt>
                <c:pt idx="1633">
                  <c:v>0</c:v>
                </c:pt>
                <c:pt idx="1634">
                  <c:v>0</c:v>
                </c:pt>
                <c:pt idx="1635">
                  <c:v>0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0</c:v>
                </c:pt>
                <c:pt idx="1642">
                  <c:v>0</c:v>
                </c:pt>
                <c:pt idx="1643">
                  <c:v>0</c:v>
                </c:pt>
                <c:pt idx="1644">
                  <c:v>0</c:v>
                </c:pt>
                <c:pt idx="1645">
                  <c:v>0</c:v>
                </c:pt>
                <c:pt idx="1646">
                  <c:v>0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0</c:v>
                </c:pt>
                <c:pt idx="1661">
                  <c:v>0</c:v>
                </c:pt>
                <c:pt idx="1662">
                  <c:v>0</c:v>
                </c:pt>
                <c:pt idx="1663">
                  <c:v>0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0</c:v>
                </c:pt>
                <c:pt idx="1673">
                  <c:v>0</c:v>
                </c:pt>
                <c:pt idx="1674">
                  <c:v>0</c:v>
                </c:pt>
                <c:pt idx="1675">
                  <c:v>0</c:v>
                </c:pt>
                <c:pt idx="1676">
                  <c:v>0</c:v>
                </c:pt>
                <c:pt idx="1677">
                  <c:v>0</c:v>
                </c:pt>
                <c:pt idx="1678">
                  <c:v>0</c:v>
                </c:pt>
                <c:pt idx="1679">
                  <c:v>0</c:v>
                </c:pt>
                <c:pt idx="1680">
                  <c:v>0</c:v>
                </c:pt>
                <c:pt idx="1681">
                  <c:v>0</c:v>
                </c:pt>
                <c:pt idx="1682">
                  <c:v>0</c:v>
                </c:pt>
                <c:pt idx="1683">
                  <c:v>0</c:v>
                </c:pt>
                <c:pt idx="1684">
                  <c:v>0</c:v>
                </c:pt>
                <c:pt idx="1685">
                  <c:v>0</c:v>
                </c:pt>
                <c:pt idx="1686">
                  <c:v>0</c:v>
                </c:pt>
                <c:pt idx="1687">
                  <c:v>0</c:v>
                </c:pt>
                <c:pt idx="1688">
                  <c:v>0</c:v>
                </c:pt>
                <c:pt idx="1689">
                  <c:v>0</c:v>
                </c:pt>
                <c:pt idx="1690">
                  <c:v>0</c:v>
                </c:pt>
                <c:pt idx="1691">
                  <c:v>0</c:v>
                </c:pt>
                <c:pt idx="1692">
                  <c:v>0</c:v>
                </c:pt>
                <c:pt idx="1693">
                  <c:v>0</c:v>
                </c:pt>
                <c:pt idx="1694">
                  <c:v>0</c:v>
                </c:pt>
                <c:pt idx="1695">
                  <c:v>0</c:v>
                </c:pt>
                <c:pt idx="1696">
                  <c:v>0</c:v>
                </c:pt>
                <c:pt idx="1697">
                  <c:v>0</c:v>
                </c:pt>
                <c:pt idx="1698">
                  <c:v>0</c:v>
                </c:pt>
                <c:pt idx="1699">
                  <c:v>0</c:v>
                </c:pt>
                <c:pt idx="1700">
                  <c:v>0</c:v>
                </c:pt>
                <c:pt idx="1701">
                  <c:v>0</c:v>
                </c:pt>
                <c:pt idx="1702">
                  <c:v>0</c:v>
                </c:pt>
                <c:pt idx="1703">
                  <c:v>0</c:v>
                </c:pt>
                <c:pt idx="1704">
                  <c:v>0</c:v>
                </c:pt>
                <c:pt idx="1705">
                  <c:v>0</c:v>
                </c:pt>
                <c:pt idx="1706">
                  <c:v>0</c:v>
                </c:pt>
                <c:pt idx="1707">
                  <c:v>0</c:v>
                </c:pt>
                <c:pt idx="1708">
                  <c:v>0</c:v>
                </c:pt>
                <c:pt idx="1709">
                  <c:v>0</c:v>
                </c:pt>
                <c:pt idx="1710">
                  <c:v>0</c:v>
                </c:pt>
                <c:pt idx="1711">
                  <c:v>0</c:v>
                </c:pt>
                <c:pt idx="1712">
                  <c:v>0</c:v>
                </c:pt>
                <c:pt idx="1713">
                  <c:v>0</c:v>
                </c:pt>
                <c:pt idx="1714">
                  <c:v>0</c:v>
                </c:pt>
                <c:pt idx="1715">
                  <c:v>0</c:v>
                </c:pt>
                <c:pt idx="1716">
                  <c:v>0</c:v>
                </c:pt>
                <c:pt idx="1717">
                  <c:v>0</c:v>
                </c:pt>
                <c:pt idx="1718">
                  <c:v>0</c:v>
                </c:pt>
                <c:pt idx="1719">
                  <c:v>0</c:v>
                </c:pt>
                <c:pt idx="1720">
                  <c:v>0</c:v>
                </c:pt>
                <c:pt idx="1721">
                  <c:v>0</c:v>
                </c:pt>
                <c:pt idx="1722">
                  <c:v>0</c:v>
                </c:pt>
                <c:pt idx="1723">
                  <c:v>0</c:v>
                </c:pt>
                <c:pt idx="1724">
                  <c:v>0</c:v>
                </c:pt>
                <c:pt idx="1725">
                  <c:v>0</c:v>
                </c:pt>
                <c:pt idx="1726">
                  <c:v>0</c:v>
                </c:pt>
                <c:pt idx="1727">
                  <c:v>0</c:v>
                </c:pt>
                <c:pt idx="1728">
                  <c:v>0</c:v>
                </c:pt>
                <c:pt idx="1729">
                  <c:v>0</c:v>
                </c:pt>
                <c:pt idx="1730">
                  <c:v>0</c:v>
                </c:pt>
                <c:pt idx="1731">
                  <c:v>0</c:v>
                </c:pt>
                <c:pt idx="1732">
                  <c:v>0</c:v>
                </c:pt>
                <c:pt idx="1733">
                  <c:v>0</c:v>
                </c:pt>
                <c:pt idx="1734">
                  <c:v>0</c:v>
                </c:pt>
                <c:pt idx="1735">
                  <c:v>0</c:v>
                </c:pt>
                <c:pt idx="1736">
                  <c:v>0</c:v>
                </c:pt>
                <c:pt idx="1737">
                  <c:v>0</c:v>
                </c:pt>
                <c:pt idx="1738">
                  <c:v>0</c:v>
                </c:pt>
                <c:pt idx="1739">
                  <c:v>0</c:v>
                </c:pt>
                <c:pt idx="1740">
                  <c:v>0</c:v>
                </c:pt>
                <c:pt idx="1741">
                  <c:v>0</c:v>
                </c:pt>
                <c:pt idx="1742">
                  <c:v>0</c:v>
                </c:pt>
                <c:pt idx="1743">
                  <c:v>0</c:v>
                </c:pt>
                <c:pt idx="1744">
                  <c:v>0</c:v>
                </c:pt>
                <c:pt idx="1745">
                  <c:v>0</c:v>
                </c:pt>
                <c:pt idx="1746">
                  <c:v>0</c:v>
                </c:pt>
                <c:pt idx="1747">
                  <c:v>0</c:v>
                </c:pt>
                <c:pt idx="1748">
                  <c:v>0</c:v>
                </c:pt>
                <c:pt idx="1749">
                  <c:v>0</c:v>
                </c:pt>
                <c:pt idx="1750">
                  <c:v>0</c:v>
                </c:pt>
                <c:pt idx="1751">
                  <c:v>0</c:v>
                </c:pt>
                <c:pt idx="1752">
                  <c:v>0</c:v>
                </c:pt>
                <c:pt idx="1753">
                  <c:v>0</c:v>
                </c:pt>
                <c:pt idx="1754">
                  <c:v>0</c:v>
                </c:pt>
                <c:pt idx="1755">
                  <c:v>0</c:v>
                </c:pt>
                <c:pt idx="1756">
                  <c:v>0</c:v>
                </c:pt>
                <c:pt idx="1757">
                  <c:v>0</c:v>
                </c:pt>
                <c:pt idx="1758">
                  <c:v>0</c:v>
                </c:pt>
                <c:pt idx="1759">
                  <c:v>0</c:v>
                </c:pt>
                <c:pt idx="1760">
                  <c:v>0</c:v>
                </c:pt>
                <c:pt idx="1761">
                  <c:v>0</c:v>
                </c:pt>
                <c:pt idx="1762">
                  <c:v>0</c:v>
                </c:pt>
                <c:pt idx="1763">
                  <c:v>0</c:v>
                </c:pt>
                <c:pt idx="1764">
                  <c:v>0</c:v>
                </c:pt>
                <c:pt idx="1765">
                  <c:v>0</c:v>
                </c:pt>
                <c:pt idx="1766">
                  <c:v>0</c:v>
                </c:pt>
                <c:pt idx="1767">
                  <c:v>0</c:v>
                </c:pt>
                <c:pt idx="1768">
                  <c:v>0</c:v>
                </c:pt>
                <c:pt idx="1769">
                  <c:v>0</c:v>
                </c:pt>
                <c:pt idx="1770">
                  <c:v>0</c:v>
                </c:pt>
                <c:pt idx="1771">
                  <c:v>0</c:v>
                </c:pt>
                <c:pt idx="1772">
                  <c:v>0</c:v>
                </c:pt>
                <c:pt idx="1773">
                  <c:v>0</c:v>
                </c:pt>
                <c:pt idx="1774">
                  <c:v>0</c:v>
                </c:pt>
                <c:pt idx="1775">
                  <c:v>0</c:v>
                </c:pt>
                <c:pt idx="1776">
                  <c:v>0</c:v>
                </c:pt>
                <c:pt idx="1777">
                  <c:v>0</c:v>
                </c:pt>
                <c:pt idx="1778">
                  <c:v>0</c:v>
                </c:pt>
                <c:pt idx="1779">
                  <c:v>0</c:v>
                </c:pt>
                <c:pt idx="1780">
                  <c:v>0</c:v>
                </c:pt>
                <c:pt idx="1781">
                  <c:v>0</c:v>
                </c:pt>
                <c:pt idx="1782">
                  <c:v>0</c:v>
                </c:pt>
                <c:pt idx="1783">
                  <c:v>0</c:v>
                </c:pt>
                <c:pt idx="1784">
                  <c:v>0</c:v>
                </c:pt>
                <c:pt idx="1785">
                  <c:v>0</c:v>
                </c:pt>
                <c:pt idx="1786">
                  <c:v>0</c:v>
                </c:pt>
                <c:pt idx="1787">
                  <c:v>0</c:v>
                </c:pt>
                <c:pt idx="1788">
                  <c:v>0</c:v>
                </c:pt>
                <c:pt idx="1789">
                  <c:v>0</c:v>
                </c:pt>
                <c:pt idx="1790">
                  <c:v>0</c:v>
                </c:pt>
                <c:pt idx="1791">
                  <c:v>0</c:v>
                </c:pt>
                <c:pt idx="1792">
                  <c:v>0</c:v>
                </c:pt>
                <c:pt idx="1793">
                  <c:v>0</c:v>
                </c:pt>
                <c:pt idx="1794">
                  <c:v>0</c:v>
                </c:pt>
                <c:pt idx="1795">
                  <c:v>0</c:v>
                </c:pt>
                <c:pt idx="1796">
                  <c:v>0</c:v>
                </c:pt>
                <c:pt idx="1797">
                  <c:v>0</c:v>
                </c:pt>
                <c:pt idx="1798">
                  <c:v>0</c:v>
                </c:pt>
                <c:pt idx="1799">
                  <c:v>0</c:v>
                </c:pt>
                <c:pt idx="1800">
                  <c:v>0</c:v>
                </c:pt>
                <c:pt idx="1801">
                  <c:v>0</c:v>
                </c:pt>
                <c:pt idx="1802">
                  <c:v>0</c:v>
                </c:pt>
                <c:pt idx="1803">
                  <c:v>0</c:v>
                </c:pt>
                <c:pt idx="1804">
                  <c:v>0</c:v>
                </c:pt>
                <c:pt idx="1805">
                  <c:v>0</c:v>
                </c:pt>
                <c:pt idx="1806">
                  <c:v>0</c:v>
                </c:pt>
                <c:pt idx="1807">
                  <c:v>0</c:v>
                </c:pt>
                <c:pt idx="1808">
                  <c:v>0</c:v>
                </c:pt>
                <c:pt idx="1809">
                  <c:v>0</c:v>
                </c:pt>
                <c:pt idx="1810">
                  <c:v>0</c:v>
                </c:pt>
                <c:pt idx="1811">
                  <c:v>0</c:v>
                </c:pt>
                <c:pt idx="1812">
                  <c:v>0</c:v>
                </c:pt>
                <c:pt idx="1813">
                  <c:v>0</c:v>
                </c:pt>
                <c:pt idx="1814">
                  <c:v>0</c:v>
                </c:pt>
                <c:pt idx="1815">
                  <c:v>0</c:v>
                </c:pt>
                <c:pt idx="1816">
                  <c:v>0</c:v>
                </c:pt>
                <c:pt idx="1817">
                  <c:v>0</c:v>
                </c:pt>
                <c:pt idx="1818">
                  <c:v>0</c:v>
                </c:pt>
                <c:pt idx="1819">
                  <c:v>0</c:v>
                </c:pt>
                <c:pt idx="1820">
                  <c:v>0</c:v>
                </c:pt>
                <c:pt idx="1821">
                  <c:v>0</c:v>
                </c:pt>
                <c:pt idx="1822">
                  <c:v>0</c:v>
                </c:pt>
                <c:pt idx="1823">
                  <c:v>0</c:v>
                </c:pt>
                <c:pt idx="1824">
                  <c:v>0</c:v>
                </c:pt>
                <c:pt idx="1825">
                  <c:v>0</c:v>
                </c:pt>
                <c:pt idx="1826">
                  <c:v>0</c:v>
                </c:pt>
                <c:pt idx="1827">
                  <c:v>0</c:v>
                </c:pt>
                <c:pt idx="1828">
                  <c:v>0</c:v>
                </c:pt>
                <c:pt idx="1829">
                  <c:v>0</c:v>
                </c:pt>
                <c:pt idx="1830">
                  <c:v>0</c:v>
                </c:pt>
                <c:pt idx="1831">
                  <c:v>0</c:v>
                </c:pt>
                <c:pt idx="1832">
                  <c:v>0</c:v>
                </c:pt>
                <c:pt idx="1833">
                  <c:v>0</c:v>
                </c:pt>
                <c:pt idx="1834">
                  <c:v>0</c:v>
                </c:pt>
                <c:pt idx="1835">
                  <c:v>0</c:v>
                </c:pt>
                <c:pt idx="1836">
                  <c:v>0</c:v>
                </c:pt>
                <c:pt idx="1837">
                  <c:v>0</c:v>
                </c:pt>
                <c:pt idx="1838">
                  <c:v>0</c:v>
                </c:pt>
                <c:pt idx="1839">
                  <c:v>0</c:v>
                </c:pt>
                <c:pt idx="1840">
                  <c:v>0</c:v>
                </c:pt>
                <c:pt idx="1841">
                  <c:v>0</c:v>
                </c:pt>
                <c:pt idx="1842">
                  <c:v>0</c:v>
                </c:pt>
                <c:pt idx="1843">
                  <c:v>0</c:v>
                </c:pt>
                <c:pt idx="1844">
                  <c:v>0</c:v>
                </c:pt>
                <c:pt idx="1845">
                  <c:v>0</c:v>
                </c:pt>
                <c:pt idx="1846">
                  <c:v>0</c:v>
                </c:pt>
                <c:pt idx="1847">
                  <c:v>0</c:v>
                </c:pt>
                <c:pt idx="1848">
                  <c:v>0</c:v>
                </c:pt>
                <c:pt idx="1849">
                  <c:v>0</c:v>
                </c:pt>
                <c:pt idx="1850">
                  <c:v>0</c:v>
                </c:pt>
                <c:pt idx="1851">
                  <c:v>0</c:v>
                </c:pt>
                <c:pt idx="1852">
                  <c:v>0</c:v>
                </c:pt>
                <c:pt idx="1853">
                  <c:v>0</c:v>
                </c:pt>
                <c:pt idx="1854">
                  <c:v>0</c:v>
                </c:pt>
                <c:pt idx="1855">
                  <c:v>0</c:v>
                </c:pt>
                <c:pt idx="1856">
                  <c:v>0</c:v>
                </c:pt>
                <c:pt idx="1857">
                  <c:v>0</c:v>
                </c:pt>
                <c:pt idx="1858">
                  <c:v>0</c:v>
                </c:pt>
                <c:pt idx="1859">
                  <c:v>0</c:v>
                </c:pt>
                <c:pt idx="1860">
                  <c:v>0</c:v>
                </c:pt>
                <c:pt idx="1861">
                  <c:v>0</c:v>
                </c:pt>
                <c:pt idx="1862">
                  <c:v>0</c:v>
                </c:pt>
                <c:pt idx="1863">
                  <c:v>0</c:v>
                </c:pt>
                <c:pt idx="1864">
                  <c:v>0</c:v>
                </c:pt>
                <c:pt idx="1865">
                  <c:v>0</c:v>
                </c:pt>
                <c:pt idx="1866">
                  <c:v>0</c:v>
                </c:pt>
                <c:pt idx="1867">
                  <c:v>0</c:v>
                </c:pt>
                <c:pt idx="1868">
                  <c:v>0</c:v>
                </c:pt>
                <c:pt idx="1869">
                  <c:v>0</c:v>
                </c:pt>
                <c:pt idx="1870">
                  <c:v>0</c:v>
                </c:pt>
                <c:pt idx="1871">
                  <c:v>0</c:v>
                </c:pt>
                <c:pt idx="1872">
                  <c:v>0</c:v>
                </c:pt>
                <c:pt idx="1873">
                  <c:v>0</c:v>
                </c:pt>
                <c:pt idx="1874">
                  <c:v>0</c:v>
                </c:pt>
                <c:pt idx="1875">
                  <c:v>0</c:v>
                </c:pt>
                <c:pt idx="1876">
                  <c:v>0</c:v>
                </c:pt>
                <c:pt idx="1877">
                  <c:v>0</c:v>
                </c:pt>
                <c:pt idx="1878">
                  <c:v>0</c:v>
                </c:pt>
                <c:pt idx="1879">
                  <c:v>0</c:v>
                </c:pt>
                <c:pt idx="1880">
                  <c:v>0</c:v>
                </c:pt>
                <c:pt idx="1881">
                  <c:v>0</c:v>
                </c:pt>
                <c:pt idx="1882">
                  <c:v>0</c:v>
                </c:pt>
                <c:pt idx="1883">
                  <c:v>0</c:v>
                </c:pt>
                <c:pt idx="1884">
                  <c:v>0</c:v>
                </c:pt>
                <c:pt idx="1885">
                  <c:v>0</c:v>
                </c:pt>
                <c:pt idx="1886">
                  <c:v>0</c:v>
                </c:pt>
                <c:pt idx="1887">
                  <c:v>0</c:v>
                </c:pt>
                <c:pt idx="1888">
                  <c:v>0</c:v>
                </c:pt>
                <c:pt idx="1889">
                  <c:v>0</c:v>
                </c:pt>
                <c:pt idx="1890">
                  <c:v>0</c:v>
                </c:pt>
                <c:pt idx="1891">
                  <c:v>0</c:v>
                </c:pt>
                <c:pt idx="1892">
                  <c:v>0</c:v>
                </c:pt>
                <c:pt idx="1893">
                  <c:v>0</c:v>
                </c:pt>
                <c:pt idx="1894">
                  <c:v>0</c:v>
                </c:pt>
                <c:pt idx="1895">
                  <c:v>0</c:v>
                </c:pt>
                <c:pt idx="1896">
                  <c:v>0</c:v>
                </c:pt>
                <c:pt idx="1897">
                  <c:v>0</c:v>
                </c:pt>
                <c:pt idx="1898">
                  <c:v>0</c:v>
                </c:pt>
                <c:pt idx="1899">
                  <c:v>0</c:v>
                </c:pt>
                <c:pt idx="1900">
                  <c:v>0</c:v>
                </c:pt>
                <c:pt idx="1901">
                  <c:v>0</c:v>
                </c:pt>
                <c:pt idx="1902">
                  <c:v>0</c:v>
                </c:pt>
                <c:pt idx="1903">
                  <c:v>0</c:v>
                </c:pt>
                <c:pt idx="1904">
                  <c:v>0</c:v>
                </c:pt>
                <c:pt idx="1905">
                  <c:v>0</c:v>
                </c:pt>
                <c:pt idx="1906">
                  <c:v>0</c:v>
                </c:pt>
                <c:pt idx="1907">
                  <c:v>0</c:v>
                </c:pt>
                <c:pt idx="1908">
                  <c:v>0</c:v>
                </c:pt>
                <c:pt idx="1909">
                  <c:v>0</c:v>
                </c:pt>
                <c:pt idx="1910">
                  <c:v>0</c:v>
                </c:pt>
                <c:pt idx="1911">
                  <c:v>0</c:v>
                </c:pt>
                <c:pt idx="1912">
                  <c:v>0</c:v>
                </c:pt>
                <c:pt idx="1913">
                  <c:v>0</c:v>
                </c:pt>
                <c:pt idx="1914">
                  <c:v>0</c:v>
                </c:pt>
                <c:pt idx="1915">
                  <c:v>0</c:v>
                </c:pt>
                <c:pt idx="1916">
                  <c:v>0</c:v>
                </c:pt>
                <c:pt idx="1917">
                  <c:v>0</c:v>
                </c:pt>
                <c:pt idx="1918">
                  <c:v>0</c:v>
                </c:pt>
                <c:pt idx="1919">
                  <c:v>0</c:v>
                </c:pt>
                <c:pt idx="1920">
                  <c:v>0</c:v>
                </c:pt>
                <c:pt idx="1921">
                  <c:v>0</c:v>
                </c:pt>
                <c:pt idx="1922">
                  <c:v>0</c:v>
                </c:pt>
                <c:pt idx="1923">
                  <c:v>0</c:v>
                </c:pt>
                <c:pt idx="1924">
                  <c:v>0</c:v>
                </c:pt>
                <c:pt idx="1925">
                  <c:v>0</c:v>
                </c:pt>
                <c:pt idx="1926">
                  <c:v>0</c:v>
                </c:pt>
                <c:pt idx="1927">
                  <c:v>0</c:v>
                </c:pt>
                <c:pt idx="1928">
                  <c:v>0</c:v>
                </c:pt>
                <c:pt idx="1929">
                  <c:v>0</c:v>
                </c:pt>
                <c:pt idx="1930">
                  <c:v>0</c:v>
                </c:pt>
                <c:pt idx="1931">
                  <c:v>0</c:v>
                </c:pt>
                <c:pt idx="1932">
                  <c:v>0</c:v>
                </c:pt>
                <c:pt idx="1933">
                  <c:v>0</c:v>
                </c:pt>
                <c:pt idx="1934">
                  <c:v>0</c:v>
                </c:pt>
                <c:pt idx="1935">
                  <c:v>0</c:v>
                </c:pt>
                <c:pt idx="1936">
                  <c:v>0</c:v>
                </c:pt>
                <c:pt idx="1937">
                  <c:v>0</c:v>
                </c:pt>
                <c:pt idx="1938">
                  <c:v>0</c:v>
                </c:pt>
                <c:pt idx="1939">
                  <c:v>0</c:v>
                </c:pt>
                <c:pt idx="1940">
                  <c:v>0</c:v>
                </c:pt>
                <c:pt idx="1941">
                  <c:v>0</c:v>
                </c:pt>
                <c:pt idx="1942">
                  <c:v>0</c:v>
                </c:pt>
                <c:pt idx="1943">
                  <c:v>0</c:v>
                </c:pt>
                <c:pt idx="1944">
                  <c:v>0</c:v>
                </c:pt>
                <c:pt idx="1945">
                  <c:v>0</c:v>
                </c:pt>
                <c:pt idx="1946">
                  <c:v>0</c:v>
                </c:pt>
                <c:pt idx="1947">
                  <c:v>0</c:v>
                </c:pt>
                <c:pt idx="1948">
                  <c:v>0</c:v>
                </c:pt>
                <c:pt idx="1949">
                  <c:v>0</c:v>
                </c:pt>
                <c:pt idx="1950">
                  <c:v>0</c:v>
                </c:pt>
                <c:pt idx="1951">
                  <c:v>0</c:v>
                </c:pt>
                <c:pt idx="1952">
                  <c:v>0</c:v>
                </c:pt>
                <c:pt idx="1953">
                  <c:v>0</c:v>
                </c:pt>
                <c:pt idx="1954">
                  <c:v>0</c:v>
                </c:pt>
                <c:pt idx="1955">
                  <c:v>0</c:v>
                </c:pt>
                <c:pt idx="1956">
                  <c:v>0</c:v>
                </c:pt>
                <c:pt idx="1957">
                  <c:v>0</c:v>
                </c:pt>
                <c:pt idx="1958">
                  <c:v>0</c:v>
                </c:pt>
                <c:pt idx="1959">
                  <c:v>0</c:v>
                </c:pt>
                <c:pt idx="1960">
                  <c:v>0</c:v>
                </c:pt>
                <c:pt idx="1961">
                  <c:v>0</c:v>
                </c:pt>
                <c:pt idx="1962">
                  <c:v>0</c:v>
                </c:pt>
                <c:pt idx="1963">
                  <c:v>0</c:v>
                </c:pt>
                <c:pt idx="1964">
                  <c:v>0</c:v>
                </c:pt>
                <c:pt idx="1965">
                  <c:v>0</c:v>
                </c:pt>
                <c:pt idx="1966">
                  <c:v>0</c:v>
                </c:pt>
                <c:pt idx="1967">
                  <c:v>0</c:v>
                </c:pt>
                <c:pt idx="1968">
                  <c:v>0</c:v>
                </c:pt>
                <c:pt idx="1969">
                  <c:v>0</c:v>
                </c:pt>
                <c:pt idx="1970">
                  <c:v>0</c:v>
                </c:pt>
                <c:pt idx="1971">
                  <c:v>0</c:v>
                </c:pt>
                <c:pt idx="1972">
                  <c:v>0</c:v>
                </c:pt>
                <c:pt idx="1973">
                  <c:v>0</c:v>
                </c:pt>
                <c:pt idx="1974">
                  <c:v>0</c:v>
                </c:pt>
                <c:pt idx="1975">
                  <c:v>0</c:v>
                </c:pt>
                <c:pt idx="1976">
                  <c:v>0</c:v>
                </c:pt>
                <c:pt idx="1977">
                  <c:v>0</c:v>
                </c:pt>
                <c:pt idx="1978">
                  <c:v>0</c:v>
                </c:pt>
                <c:pt idx="1979">
                  <c:v>0</c:v>
                </c:pt>
                <c:pt idx="1980">
                  <c:v>0</c:v>
                </c:pt>
                <c:pt idx="1981">
                  <c:v>0</c:v>
                </c:pt>
                <c:pt idx="1982">
                  <c:v>0</c:v>
                </c:pt>
                <c:pt idx="1983">
                  <c:v>0</c:v>
                </c:pt>
                <c:pt idx="1984">
                  <c:v>0</c:v>
                </c:pt>
                <c:pt idx="1985">
                  <c:v>0</c:v>
                </c:pt>
                <c:pt idx="1986">
                  <c:v>0</c:v>
                </c:pt>
                <c:pt idx="1987">
                  <c:v>0</c:v>
                </c:pt>
                <c:pt idx="1988">
                  <c:v>0</c:v>
                </c:pt>
                <c:pt idx="1989">
                  <c:v>0</c:v>
                </c:pt>
                <c:pt idx="1990">
                  <c:v>0</c:v>
                </c:pt>
                <c:pt idx="1991">
                  <c:v>0</c:v>
                </c:pt>
                <c:pt idx="1992">
                  <c:v>0</c:v>
                </c:pt>
                <c:pt idx="1993">
                  <c:v>0</c:v>
                </c:pt>
                <c:pt idx="1994">
                  <c:v>0</c:v>
                </c:pt>
                <c:pt idx="1995">
                  <c:v>0</c:v>
                </c:pt>
                <c:pt idx="1996">
                  <c:v>0</c:v>
                </c:pt>
                <c:pt idx="1997">
                  <c:v>0</c:v>
                </c:pt>
                <c:pt idx="1998">
                  <c:v>0</c:v>
                </c:pt>
                <c:pt idx="1999">
                  <c:v>0</c:v>
                </c:pt>
                <c:pt idx="2000">
                  <c:v>0</c:v>
                </c:pt>
                <c:pt idx="2001">
                  <c:v>0</c:v>
                </c:pt>
                <c:pt idx="2002">
                  <c:v>0</c:v>
                </c:pt>
                <c:pt idx="2003">
                  <c:v>0</c:v>
                </c:pt>
                <c:pt idx="2004">
                  <c:v>0</c:v>
                </c:pt>
                <c:pt idx="2005">
                  <c:v>0</c:v>
                </c:pt>
                <c:pt idx="2006">
                  <c:v>0</c:v>
                </c:pt>
                <c:pt idx="2007">
                  <c:v>0</c:v>
                </c:pt>
                <c:pt idx="2008">
                  <c:v>0</c:v>
                </c:pt>
                <c:pt idx="2009">
                  <c:v>0</c:v>
                </c:pt>
                <c:pt idx="2010">
                  <c:v>0</c:v>
                </c:pt>
                <c:pt idx="2011">
                  <c:v>0</c:v>
                </c:pt>
                <c:pt idx="2012">
                  <c:v>0</c:v>
                </c:pt>
                <c:pt idx="2013">
                  <c:v>0</c:v>
                </c:pt>
                <c:pt idx="2014">
                  <c:v>0</c:v>
                </c:pt>
                <c:pt idx="2015">
                  <c:v>0</c:v>
                </c:pt>
                <c:pt idx="2016">
                  <c:v>0</c:v>
                </c:pt>
                <c:pt idx="2017">
                  <c:v>0</c:v>
                </c:pt>
                <c:pt idx="2018">
                  <c:v>0</c:v>
                </c:pt>
                <c:pt idx="2019">
                  <c:v>0</c:v>
                </c:pt>
                <c:pt idx="2020">
                  <c:v>0</c:v>
                </c:pt>
                <c:pt idx="2021">
                  <c:v>0</c:v>
                </c:pt>
                <c:pt idx="2022">
                  <c:v>0</c:v>
                </c:pt>
                <c:pt idx="2023">
                  <c:v>0</c:v>
                </c:pt>
                <c:pt idx="2024">
                  <c:v>0</c:v>
                </c:pt>
                <c:pt idx="2025">
                  <c:v>0</c:v>
                </c:pt>
                <c:pt idx="2026">
                  <c:v>0</c:v>
                </c:pt>
                <c:pt idx="2027">
                  <c:v>0</c:v>
                </c:pt>
                <c:pt idx="2028">
                  <c:v>0</c:v>
                </c:pt>
                <c:pt idx="2029">
                  <c:v>0</c:v>
                </c:pt>
                <c:pt idx="2030">
                  <c:v>0</c:v>
                </c:pt>
                <c:pt idx="2031">
                  <c:v>0</c:v>
                </c:pt>
                <c:pt idx="2032">
                  <c:v>0</c:v>
                </c:pt>
                <c:pt idx="2033">
                  <c:v>0</c:v>
                </c:pt>
                <c:pt idx="2034">
                  <c:v>0</c:v>
                </c:pt>
                <c:pt idx="2035">
                  <c:v>0</c:v>
                </c:pt>
                <c:pt idx="2036">
                  <c:v>0</c:v>
                </c:pt>
                <c:pt idx="2037">
                  <c:v>0</c:v>
                </c:pt>
                <c:pt idx="2038">
                  <c:v>0</c:v>
                </c:pt>
                <c:pt idx="2039">
                  <c:v>0</c:v>
                </c:pt>
                <c:pt idx="2040">
                  <c:v>0</c:v>
                </c:pt>
                <c:pt idx="2041">
                  <c:v>0</c:v>
                </c:pt>
                <c:pt idx="2042">
                  <c:v>0</c:v>
                </c:pt>
                <c:pt idx="2043">
                  <c:v>0</c:v>
                </c:pt>
                <c:pt idx="2044">
                  <c:v>0</c:v>
                </c:pt>
                <c:pt idx="2045">
                  <c:v>0</c:v>
                </c:pt>
                <c:pt idx="2046">
                  <c:v>0</c:v>
                </c:pt>
                <c:pt idx="2047">
                  <c:v>0</c:v>
                </c:pt>
                <c:pt idx="2048">
                  <c:v>0</c:v>
                </c:pt>
                <c:pt idx="2049">
                  <c:v>0</c:v>
                </c:pt>
                <c:pt idx="2067">
                  <c:v>-6.938045735405888</c:v>
                </c:pt>
                <c:pt idx="2068">
                  <c:v>-6.90269361435967</c:v>
                </c:pt>
                <c:pt idx="2069">
                  <c:v>-6.9142726304944215</c:v>
                </c:pt>
                <c:pt idx="2070">
                  <c:v>-10.692506753872339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765-42E8-A11A-117D078DEB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5428639"/>
        <c:axId val="1415436959"/>
      </c:scatterChart>
      <c:valAx>
        <c:axId val="845774959"/>
        <c:scaling>
          <c:orientation val="minMax"/>
          <c:max val="589"/>
          <c:min val="58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>
                    <a:solidFill>
                      <a:schemeClr val="tx1"/>
                    </a:solidFill>
                  </a:rPr>
                  <a:t>Wavelength</a:t>
                </a:r>
                <a:r>
                  <a:rPr lang="et-EE" sz="1100" b="1">
                    <a:solidFill>
                      <a:schemeClr val="tx1"/>
                    </a:solidFill>
                  </a:rPr>
                  <a:t> (</a:t>
                </a:r>
                <a:r>
                  <a:rPr lang="en-US" sz="1100" b="1">
                    <a:solidFill>
                      <a:schemeClr val="tx1"/>
                    </a:solidFill>
                  </a:rPr>
                  <a:t>nm</a:t>
                </a:r>
                <a:r>
                  <a:rPr lang="et-EE" sz="1100" b="1">
                    <a:solidFill>
                      <a:schemeClr val="tx1"/>
                    </a:solidFill>
                  </a:rPr>
                  <a:t>)</a:t>
                </a:r>
                <a:endParaRPr lang="en-US" sz="1100" b="1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8429151"/>
        <c:crosses val="autoZero"/>
        <c:crossBetween val="midCat"/>
        <c:majorUnit val="1"/>
      </c:valAx>
      <c:valAx>
        <c:axId val="1428429151"/>
        <c:scaling>
          <c:orientation val="minMax"/>
          <c:max val="4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>
                    <a:solidFill>
                      <a:schemeClr val="tx1"/>
                    </a:solidFill>
                  </a:rPr>
                  <a:t>Intensity (a.u.)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774959"/>
        <c:crosses val="autoZero"/>
        <c:crossBetween val="midCat"/>
      </c:valAx>
      <c:valAx>
        <c:axId val="1415436959"/>
        <c:scaling>
          <c:orientation val="minMax"/>
          <c:max val="0.32000000000000006"/>
          <c:min val="-2.0000000000000004E-2"/>
        </c:scaling>
        <c:delete val="0"/>
        <c:axPos val="r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5428639"/>
        <c:crosses val="max"/>
        <c:crossBetween val="midCat"/>
      </c:valAx>
      <c:valAx>
        <c:axId val="141542863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1543695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LIBS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xVal>
            <c:numRef>
              <c:f>'32'!$M$2:$M$7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-6</c:v>
                </c:pt>
                <c:pt idx="5">
                  <c:v>-9</c:v>
                </c:pt>
              </c:numCache>
            </c:numRef>
          </c:xVal>
          <c:yVal>
            <c:numRef>
              <c:f>'32'!$Q$2:$Q$7</c:f>
              <c:numCache>
                <c:formatCode>General</c:formatCode>
                <c:ptCount val="6"/>
                <c:pt idx="0">
                  <c:v>5.0593102296606114</c:v>
                </c:pt>
                <c:pt idx="1">
                  <c:v>6.9639448881196708</c:v>
                </c:pt>
                <c:pt idx="2">
                  <c:v>2.8085556924920128</c:v>
                </c:pt>
                <c:pt idx="3">
                  <c:v>6.5586860163947485</c:v>
                </c:pt>
                <c:pt idx="4">
                  <c:v>4.5546450520926456</c:v>
                </c:pt>
                <c:pt idx="5">
                  <c:v>4.0874242541864723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734-4000-9B95-6CB29DF0D10A}"/>
            </c:ext>
          </c:extLst>
        </c:ser>
        <c:ser>
          <c:idx val="1"/>
          <c:order val="1"/>
          <c:tx>
            <c:v>NRA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xVal>
            <c:numRef>
              <c:f>'32'!$S$2:$S$7</c:f>
              <c:numCache>
                <c:formatCode>General</c:formatCode>
                <c:ptCount val="6"/>
                <c:pt idx="0">
                  <c:v>-9</c:v>
                </c:pt>
                <c:pt idx="1">
                  <c:v>-6</c:v>
                </c:pt>
                <c:pt idx="2">
                  <c:v>0</c:v>
                </c:pt>
                <c:pt idx="3">
                  <c:v>3</c:v>
                </c:pt>
                <c:pt idx="4">
                  <c:v>6</c:v>
                </c:pt>
                <c:pt idx="5">
                  <c:v>3</c:v>
                </c:pt>
              </c:numCache>
            </c:numRef>
          </c:xVal>
          <c:yVal>
            <c:numRef>
              <c:f>'32'!$U$2:$U$7</c:f>
              <c:numCache>
                <c:formatCode>General</c:formatCode>
                <c:ptCount val="6"/>
                <c:pt idx="0">
                  <c:v>0.8</c:v>
                </c:pt>
                <c:pt idx="1">
                  <c:v>1.1000000000000001</c:v>
                </c:pt>
                <c:pt idx="2">
                  <c:v>1.5</c:v>
                </c:pt>
                <c:pt idx="3">
                  <c:v>3</c:v>
                </c:pt>
                <c:pt idx="4">
                  <c:v>2.5</c:v>
                </c:pt>
                <c:pt idx="5">
                  <c:v>2.5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734-4000-9B95-6CB29DF0D1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2967120"/>
        <c:axId val="1531007360"/>
      </c:scatterChart>
      <c:valAx>
        <c:axId val="1692967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t-EE" sz="1400" dirty="0" err="1"/>
                  <a:t>Position</a:t>
                </a:r>
                <a:r>
                  <a:rPr lang="et-EE" sz="1400" dirty="0"/>
                  <a:t>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1007360"/>
        <c:crosses val="autoZero"/>
        <c:crossBetween val="midCat"/>
        <c:majorUnit val="3"/>
      </c:valAx>
      <c:valAx>
        <c:axId val="1531007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t-EE" sz="1400"/>
                  <a:t>LIBS D/W (</a:t>
                </a:r>
                <a:r>
                  <a:rPr lang="en-US" sz="1400"/>
                  <a:t>1</a:t>
                </a:r>
                <a:r>
                  <a:rPr lang="et-EE" sz="1400"/>
                  <a:t>. shot) NRA %</a:t>
                </a:r>
                <a:endParaRPr lang="en-US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2967120"/>
        <c:crossesAt val="-12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0">
                  <c:v>center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Sheet1!$A$3:$A$1195</c:f>
              <c:numCache>
                <c:formatCode>General</c:formatCode>
                <c:ptCount val="1193"/>
                <c:pt idx="0">
                  <c:v>1500.77</c:v>
                </c:pt>
                <c:pt idx="1">
                  <c:v>1499.74</c:v>
                </c:pt>
                <c:pt idx="2">
                  <c:v>1498.7</c:v>
                </c:pt>
                <c:pt idx="3">
                  <c:v>1497.67</c:v>
                </c:pt>
                <c:pt idx="4">
                  <c:v>1496.63</c:v>
                </c:pt>
                <c:pt idx="5">
                  <c:v>1495.6</c:v>
                </c:pt>
                <c:pt idx="6">
                  <c:v>1494.56</c:v>
                </c:pt>
                <c:pt idx="7">
                  <c:v>1493.52</c:v>
                </c:pt>
                <c:pt idx="8">
                  <c:v>1492.49</c:v>
                </c:pt>
                <c:pt idx="9">
                  <c:v>1491.45</c:v>
                </c:pt>
                <c:pt idx="10">
                  <c:v>1490.41</c:v>
                </c:pt>
                <c:pt idx="11">
                  <c:v>1489.38</c:v>
                </c:pt>
                <c:pt idx="12">
                  <c:v>1488.34</c:v>
                </c:pt>
                <c:pt idx="13">
                  <c:v>1487.3</c:v>
                </c:pt>
                <c:pt idx="14">
                  <c:v>1486.27</c:v>
                </c:pt>
                <c:pt idx="15">
                  <c:v>1485.23</c:v>
                </c:pt>
                <c:pt idx="16">
                  <c:v>1484.19</c:v>
                </c:pt>
                <c:pt idx="17">
                  <c:v>1483.16</c:v>
                </c:pt>
                <c:pt idx="18">
                  <c:v>1482.12</c:v>
                </c:pt>
                <c:pt idx="19">
                  <c:v>1481.08</c:v>
                </c:pt>
                <c:pt idx="20">
                  <c:v>1480.04</c:v>
                </c:pt>
                <c:pt idx="21">
                  <c:v>1479</c:v>
                </c:pt>
                <c:pt idx="22">
                  <c:v>1477.96</c:v>
                </c:pt>
                <c:pt idx="23">
                  <c:v>1476.93</c:v>
                </c:pt>
                <c:pt idx="24">
                  <c:v>1475.89</c:v>
                </c:pt>
                <c:pt idx="25">
                  <c:v>1474.85</c:v>
                </c:pt>
                <c:pt idx="26">
                  <c:v>1473.81</c:v>
                </c:pt>
                <c:pt idx="27">
                  <c:v>1472.77</c:v>
                </c:pt>
                <c:pt idx="28">
                  <c:v>1471.73</c:v>
                </c:pt>
                <c:pt idx="29">
                  <c:v>1470.69</c:v>
                </c:pt>
                <c:pt idx="30">
                  <c:v>1469.65</c:v>
                </c:pt>
                <c:pt idx="31">
                  <c:v>1468.61</c:v>
                </c:pt>
                <c:pt idx="32">
                  <c:v>1467.57</c:v>
                </c:pt>
                <c:pt idx="33">
                  <c:v>1466.53</c:v>
                </c:pt>
                <c:pt idx="34">
                  <c:v>1465.49</c:v>
                </c:pt>
                <c:pt idx="35">
                  <c:v>1464.45</c:v>
                </c:pt>
                <c:pt idx="36">
                  <c:v>1463.41</c:v>
                </c:pt>
                <c:pt idx="37">
                  <c:v>1462.37</c:v>
                </c:pt>
                <c:pt idx="38">
                  <c:v>1461.33</c:v>
                </c:pt>
                <c:pt idx="39">
                  <c:v>1460.29</c:v>
                </c:pt>
                <c:pt idx="40">
                  <c:v>1459.25</c:v>
                </c:pt>
                <c:pt idx="41">
                  <c:v>1458.21</c:v>
                </c:pt>
                <c:pt idx="42">
                  <c:v>1457.17</c:v>
                </c:pt>
                <c:pt idx="43">
                  <c:v>1456.13</c:v>
                </c:pt>
                <c:pt idx="44">
                  <c:v>1455.08</c:v>
                </c:pt>
                <c:pt idx="45">
                  <c:v>1454.04</c:v>
                </c:pt>
                <c:pt idx="46">
                  <c:v>1453</c:v>
                </c:pt>
                <c:pt idx="47">
                  <c:v>1451.96</c:v>
                </c:pt>
                <c:pt idx="48">
                  <c:v>1450.92</c:v>
                </c:pt>
                <c:pt idx="49">
                  <c:v>1449.87</c:v>
                </c:pt>
                <c:pt idx="50">
                  <c:v>1448.83</c:v>
                </c:pt>
                <c:pt idx="51">
                  <c:v>1447.79</c:v>
                </c:pt>
                <c:pt idx="52">
                  <c:v>1446.75</c:v>
                </c:pt>
                <c:pt idx="53">
                  <c:v>1445.7</c:v>
                </c:pt>
                <c:pt idx="54">
                  <c:v>1444.66</c:v>
                </c:pt>
                <c:pt idx="55">
                  <c:v>1443.62</c:v>
                </c:pt>
                <c:pt idx="56">
                  <c:v>1442.57</c:v>
                </c:pt>
                <c:pt idx="57">
                  <c:v>1441.53</c:v>
                </c:pt>
                <c:pt idx="58">
                  <c:v>1440.48</c:v>
                </c:pt>
                <c:pt idx="59">
                  <c:v>1439.44</c:v>
                </c:pt>
                <c:pt idx="60">
                  <c:v>1438.4</c:v>
                </c:pt>
                <c:pt idx="61">
                  <c:v>1437.35</c:v>
                </c:pt>
                <c:pt idx="62">
                  <c:v>1436.31</c:v>
                </c:pt>
                <c:pt idx="63">
                  <c:v>1435.26</c:v>
                </c:pt>
                <c:pt idx="64">
                  <c:v>1434.22</c:v>
                </c:pt>
                <c:pt idx="65">
                  <c:v>1433.17</c:v>
                </c:pt>
                <c:pt idx="66">
                  <c:v>1432.13</c:v>
                </c:pt>
                <c:pt idx="67">
                  <c:v>1431.08</c:v>
                </c:pt>
                <c:pt idx="68">
                  <c:v>1430.04</c:v>
                </c:pt>
                <c:pt idx="69">
                  <c:v>1428.99</c:v>
                </c:pt>
                <c:pt idx="70">
                  <c:v>1427.95</c:v>
                </c:pt>
                <c:pt idx="71">
                  <c:v>1426.9</c:v>
                </c:pt>
                <c:pt idx="72">
                  <c:v>1425.86</c:v>
                </c:pt>
                <c:pt idx="73">
                  <c:v>1424.81</c:v>
                </c:pt>
                <c:pt idx="74">
                  <c:v>1423.76</c:v>
                </c:pt>
                <c:pt idx="75">
                  <c:v>1422.72</c:v>
                </c:pt>
                <c:pt idx="76">
                  <c:v>1421.67</c:v>
                </c:pt>
                <c:pt idx="77">
                  <c:v>1420.62</c:v>
                </c:pt>
                <c:pt idx="78">
                  <c:v>1419.58</c:v>
                </c:pt>
                <c:pt idx="79">
                  <c:v>1418.53</c:v>
                </c:pt>
                <c:pt idx="80">
                  <c:v>1417.48</c:v>
                </c:pt>
                <c:pt idx="81">
                  <c:v>1416.44</c:v>
                </c:pt>
                <c:pt idx="82">
                  <c:v>1415.39</c:v>
                </c:pt>
                <c:pt idx="83">
                  <c:v>1414.34</c:v>
                </c:pt>
                <c:pt idx="84">
                  <c:v>1413.29</c:v>
                </c:pt>
                <c:pt idx="85">
                  <c:v>1412.24</c:v>
                </c:pt>
                <c:pt idx="86">
                  <c:v>1411.2</c:v>
                </c:pt>
                <c:pt idx="87">
                  <c:v>1410.15</c:v>
                </c:pt>
                <c:pt idx="88">
                  <c:v>1409.1</c:v>
                </c:pt>
                <c:pt idx="89">
                  <c:v>1408.05</c:v>
                </c:pt>
                <c:pt idx="90">
                  <c:v>1407</c:v>
                </c:pt>
                <c:pt idx="91">
                  <c:v>1405.95</c:v>
                </c:pt>
                <c:pt idx="92">
                  <c:v>1404.9</c:v>
                </c:pt>
                <c:pt idx="93">
                  <c:v>1403.86</c:v>
                </c:pt>
                <c:pt idx="94">
                  <c:v>1402.81</c:v>
                </c:pt>
                <c:pt idx="95">
                  <c:v>1401.76</c:v>
                </c:pt>
                <c:pt idx="96">
                  <c:v>1400.71</c:v>
                </c:pt>
                <c:pt idx="97">
                  <c:v>1399.66</c:v>
                </c:pt>
                <c:pt idx="98">
                  <c:v>1398.61</c:v>
                </c:pt>
                <c:pt idx="99">
                  <c:v>1397.56</c:v>
                </c:pt>
                <c:pt idx="100">
                  <c:v>1396.51</c:v>
                </c:pt>
                <c:pt idx="101">
                  <c:v>1395.46</c:v>
                </c:pt>
                <c:pt idx="102">
                  <c:v>1394.41</c:v>
                </c:pt>
                <c:pt idx="103">
                  <c:v>1393.36</c:v>
                </c:pt>
                <c:pt idx="104">
                  <c:v>1392.3</c:v>
                </c:pt>
                <c:pt idx="105">
                  <c:v>1391.25</c:v>
                </c:pt>
                <c:pt idx="106">
                  <c:v>1390.2</c:v>
                </c:pt>
                <c:pt idx="107">
                  <c:v>1389.15</c:v>
                </c:pt>
                <c:pt idx="108">
                  <c:v>1388.1</c:v>
                </c:pt>
                <c:pt idx="109">
                  <c:v>1387.05</c:v>
                </c:pt>
                <c:pt idx="110">
                  <c:v>1386</c:v>
                </c:pt>
                <c:pt idx="111">
                  <c:v>1384.94</c:v>
                </c:pt>
                <c:pt idx="112">
                  <c:v>1383.89</c:v>
                </c:pt>
                <c:pt idx="113">
                  <c:v>1382.84</c:v>
                </c:pt>
                <c:pt idx="114">
                  <c:v>1381.79</c:v>
                </c:pt>
                <c:pt idx="115">
                  <c:v>1380.74</c:v>
                </c:pt>
                <c:pt idx="116">
                  <c:v>1379.68</c:v>
                </c:pt>
                <c:pt idx="117">
                  <c:v>1378.63</c:v>
                </c:pt>
                <c:pt idx="118">
                  <c:v>1377.58</c:v>
                </c:pt>
                <c:pt idx="119">
                  <c:v>1376.52</c:v>
                </c:pt>
                <c:pt idx="120">
                  <c:v>1375.47</c:v>
                </c:pt>
                <c:pt idx="121">
                  <c:v>1374.42</c:v>
                </c:pt>
                <c:pt idx="122">
                  <c:v>1373.36</c:v>
                </c:pt>
                <c:pt idx="123">
                  <c:v>1372.31</c:v>
                </c:pt>
                <c:pt idx="124">
                  <c:v>1371.26</c:v>
                </c:pt>
                <c:pt idx="125">
                  <c:v>1370.2</c:v>
                </c:pt>
                <c:pt idx="126">
                  <c:v>1369.15</c:v>
                </c:pt>
                <c:pt idx="127">
                  <c:v>1368.09</c:v>
                </c:pt>
                <c:pt idx="128">
                  <c:v>1367.04</c:v>
                </c:pt>
                <c:pt idx="129">
                  <c:v>1365.98</c:v>
                </c:pt>
                <c:pt idx="130">
                  <c:v>1364.93</c:v>
                </c:pt>
                <c:pt idx="131">
                  <c:v>1363.87</c:v>
                </c:pt>
                <c:pt idx="132">
                  <c:v>1362.82</c:v>
                </c:pt>
                <c:pt idx="133">
                  <c:v>1361.76</c:v>
                </c:pt>
                <c:pt idx="134">
                  <c:v>1360.71</c:v>
                </c:pt>
                <c:pt idx="135">
                  <c:v>1359.65</c:v>
                </c:pt>
                <c:pt idx="136">
                  <c:v>1358.6</c:v>
                </c:pt>
                <c:pt idx="137">
                  <c:v>1357.54</c:v>
                </c:pt>
                <c:pt idx="138">
                  <c:v>1356.48</c:v>
                </c:pt>
                <c:pt idx="139">
                  <c:v>1355.43</c:v>
                </c:pt>
                <c:pt idx="140">
                  <c:v>1354.37</c:v>
                </c:pt>
                <c:pt idx="141">
                  <c:v>1353.32</c:v>
                </c:pt>
                <c:pt idx="142">
                  <c:v>1352.26</c:v>
                </c:pt>
                <c:pt idx="143">
                  <c:v>1351.2</c:v>
                </c:pt>
                <c:pt idx="144">
                  <c:v>1350.14</c:v>
                </c:pt>
                <c:pt idx="145">
                  <c:v>1349.09</c:v>
                </c:pt>
                <c:pt idx="146">
                  <c:v>1348.03</c:v>
                </c:pt>
                <c:pt idx="147">
                  <c:v>1346.97</c:v>
                </c:pt>
                <c:pt idx="148">
                  <c:v>1345.92</c:v>
                </c:pt>
                <c:pt idx="149">
                  <c:v>1344.86</c:v>
                </c:pt>
                <c:pt idx="150">
                  <c:v>1343.8</c:v>
                </c:pt>
                <c:pt idx="151">
                  <c:v>1342.74</c:v>
                </c:pt>
                <c:pt idx="152">
                  <c:v>1341.68</c:v>
                </c:pt>
                <c:pt idx="153">
                  <c:v>1340.62</c:v>
                </c:pt>
                <c:pt idx="154">
                  <c:v>1339.57</c:v>
                </c:pt>
                <c:pt idx="155">
                  <c:v>1338.51</c:v>
                </c:pt>
                <c:pt idx="156">
                  <c:v>1337.45</c:v>
                </c:pt>
                <c:pt idx="157">
                  <c:v>1336.39</c:v>
                </c:pt>
                <c:pt idx="158">
                  <c:v>1335.33</c:v>
                </c:pt>
                <c:pt idx="159">
                  <c:v>1334.27</c:v>
                </c:pt>
                <c:pt idx="160">
                  <c:v>1333.21</c:v>
                </c:pt>
                <c:pt idx="161">
                  <c:v>1332.15</c:v>
                </c:pt>
                <c:pt idx="162">
                  <c:v>1331.09</c:v>
                </c:pt>
                <c:pt idx="163">
                  <c:v>1330.03</c:v>
                </c:pt>
                <c:pt idx="164">
                  <c:v>1328.97</c:v>
                </c:pt>
                <c:pt idx="165">
                  <c:v>1327.91</c:v>
                </c:pt>
                <c:pt idx="166">
                  <c:v>1326.85</c:v>
                </c:pt>
                <c:pt idx="167">
                  <c:v>1325.79</c:v>
                </c:pt>
                <c:pt idx="168">
                  <c:v>1324.73</c:v>
                </c:pt>
                <c:pt idx="169">
                  <c:v>1323.67</c:v>
                </c:pt>
                <c:pt idx="170">
                  <c:v>1322.61</c:v>
                </c:pt>
                <c:pt idx="171">
                  <c:v>1321.55</c:v>
                </c:pt>
                <c:pt idx="172">
                  <c:v>1320.49</c:v>
                </c:pt>
                <c:pt idx="173">
                  <c:v>1319.42</c:v>
                </c:pt>
                <c:pt idx="174">
                  <c:v>1318.36</c:v>
                </c:pt>
                <c:pt idx="175">
                  <c:v>1317.3</c:v>
                </c:pt>
                <c:pt idx="176">
                  <c:v>1316.24</c:v>
                </c:pt>
                <c:pt idx="177">
                  <c:v>1315.18</c:v>
                </c:pt>
                <c:pt idx="178">
                  <c:v>1314.11</c:v>
                </c:pt>
                <c:pt idx="179">
                  <c:v>1313.05</c:v>
                </c:pt>
                <c:pt idx="180">
                  <c:v>1311.99</c:v>
                </c:pt>
                <c:pt idx="181">
                  <c:v>1310.93</c:v>
                </c:pt>
                <c:pt idx="182">
                  <c:v>1309.8599999999999</c:v>
                </c:pt>
                <c:pt idx="183">
                  <c:v>1308.8</c:v>
                </c:pt>
                <c:pt idx="184">
                  <c:v>1307.74</c:v>
                </c:pt>
                <c:pt idx="185">
                  <c:v>1306.67</c:v>
                </c:pt>
                <c:pt idx="186">
                  <c:v>1305.6099999999999</c:v>
                </c:pt>
                <c:pt idx="187">
                  <c:v>1304.55</c:v>
                </c:pt>
                <c:pt idx="188">
                  <c:v>1303.48</c:v>
                </c:pt>
                <c:pt idx="189">
                  <c:v>1302.42</c:v>
                </c:pt>
                <c:pt idx="190">
                  <c:v>1301.3499999999999</c:v>
                </c:pt>
                <c:pt idx="191">
                  <c:v>1300.29</c:v>
                </c:pt>
                <c:pt idx="192">
                  <c:v>1299.23</c:v>
                </c:pt>
                <c:pt idx="193">
                  <c:v>1298.1600000000001</c:v>
                </c:pt>
                <c:pt idx="194">
                  <c:v>1297.0999999999999</c:v>
                </c:pt>
                <c:pt idx="195">
                  <c:v>1296.03</c:v>
                </c:pt>
                <c:pt idx="196">
                  <c:v>1294.97</c:v>
                </c:pt>
                <c:pt idx="197">
                  <c:v>1293.9000000000001</c:v>
                </c:pt>
                <c:pt idx="198">
                  <c:v>1292.8399999999999</c:v>
                </c:pt>
                <c:pt idx="199">
                  <c:v>1291.77</c:v>
                </c:pt>
                <c:pt idx="200">
                  <c:v>1290.7</c:v>
                </c:pt>
                <c:pt idx="201">
                  <c:v>1289.6400000000001</c:v>
                </c:pt>
                <c:pt idx="202">
                  <c:v>1288.57</c:v>
                </c:pt>
                <c:pt idx="203">
                  <c:v>1287.51</c:v>
                </c:pt>
                <c:pt idx="204">
                  <c:v>1286.44</c:v>
                </c:pt>
                <c:pt idx="205">
                  <c:v>1285.3699999999999</c:v>
                </c:pt>
                <c:pt idx="206">
                  <c:v>1284.31</c:v>
                </c:pt>
                <c:pt idx="207">
                  <c:v>1283.24</c:v>
                </c:pt>
                <c:pt idx="208">
                  <c:v>1282.17</c:v>
                </c:pt>
                <c:pt idx="209">
                  <c:v>1281.1099999999999</c:v>
                </c:pt>
                <c:pt idx="210">
                  <c:v>1280.04</c:v>
                </c:pt>
                <c:pt idx="211">
                  <c:v>1278.97</c:v>
                </c:pt>
                <c:pt idx="212">
                  <c:v>1277.9000000000001</c:v>
                </c:pt>
                <c:pt idx="213">
                  <c:v>1276.83</c:v>
                </c:pt>
                <c:pt idx="214">
                  <c:v>1275.77</c:v>
                </c:pt>
                <c:pt idx="215">
                  <c:v>1274.7</c:v>
                </c:pt>
                <c:pt idx="216">
                  <c:v>1273.6300000000001</c:v>
                </c:pt>
                <c:pt idx="217">
                  <c:v>1272.56</c:v>
                </c:pt>
                <c:pt idx="218">
                  <c:v>1271.49</c:v>
                </c:pt>
                <c:pt idx="219">
                  <c:v>1270.42</c:v>
                </c:pt>
                <c:pt idx="220">
                  <c:v>1269.3599999999999</c:v>
                </c:pt>
                <c:pt idx="221">
                  <c:v>1268.29</c:v>
                </c:pt>
                <c:pt idx="222">
                  <c:v>1267.22</c:v>
                </c:pt>
                <c:pt idx="223">
                  <c:v>1266.1500000000001</c:v>
                </c:pt>
                <c:pt idx="224">
                  <c:v>1265.08</c:v>
                </c:pt>
                <c:pt idx="225">
                  <c:v>1264.01</c:v>
                </c:pt>
                <c:pt idx="226">
                  <c:v>1262.94</c:v>
                </c:pt>
                <c:pt idx="227">
                  <c:v>1261.8699999999999</c:v>
                </c:pt>
                <c:pt idx="228">
                  <c:v>1260.8</c:v>
                </c:pt>
                <c:pt idx="229">
                  <c:v>1259.73</c:v>
                </c:pt>
                <c:pt idx="230">
                  <c:v>1258.6600000000001</c:v>
                </c:pt>
                <c:pt idx="231">
                  <c:v>1257.5899999999999</c:v>
                </c:pt>
                <c:pt idx="232">
                  <c:v>1256.52</c:v>
                </c:pt>
                <c:pt idx="233">
                  <c:v>1255.45</c:v>
                </c:pt>
                <c:pt idx="234">
                  <c:v>1254.3800000000001</c:v>
                </c:pt>
                <c:pt idx="235">
                  <c:v>1253.3</c:v>
                </c:pt>
                <c:pt idx="236">
                  <c:v>1252.23</c:v>
                </c:pt>
                <c:pt idx="237">
                  <c:v>1251.1600000000001</c:v>
                </c:pt>
                <c:pt idx="238">
                  <c:v>1250.0899999999999</c:v>
                </c:pt>
                <c:pt idx="239">
                  <c:v>1249.02</c:v>
                </c:pt>
                <c:pt idx="240">
                  <c:v>1247.95</c:v>
                </c:pt>
                <c:pt idx="241">
                  <c:v>1246.8699999999999</c:v>
                </c:pt>
                <c:pt idx="242">
                  <c:v>1245.8</c:v>
                </c:pt>
                <c:pt idx="243">
                  <c:v>1244.73</c:v>
                </c:pt>
                <c:pt idx="244">
                  <c:v>1243.6600000000001</c:v>
                </c:pt>
                <c:pt idx="245">
                  <c:v>1242.58</c:v>
                </c:pt>
                <c:pt idx="246">
                  <c:v>1241.51</c:v>
                </c:pt>
                <c:pt idx="247">
                  <c:v>1240.44</c:v>
                </c:pt>
                <c:pt idx="248">
                  <c:v>1239.3599999999999</c:v>
                </c:pt>
                <c:pt idx="249">
                  <c:v>1238.29</c:v>
                </c:pt>
                <c:pt idx="250">
                  <c:v>1237.22</c:v>
                </c:pt>
                <c:pt idx="251">
                  <c:v>1236.1400000000001</c:v>
                </c:pt>
                <c:pt idx="252">
                  <c:v>1235.07</c:v>
                </c:pt>
                <c:pt idx="253">
                  <c:v>1233.99</c:v>
                </c:pt>
                <c:pt idx="254">
                  <c:v>1232.92</c:v>
                </c:pt>
                <c:pt idx="255">
                  <c:v>1231.8499999999999</c:v>
                </c:pt>
                <c:pt idx="256">
                  <c:v>1230.77</c:v>
                </c:pt>
                <c:pt idx="257">
                  <c:v>1229.7</c:v>
                </c:pt>
                <c:pt idx="258">
                  <c:v>1228.6199999999999</c:v>
                </c:pt>
                <c:pt idx="259">
                  <c:v>1227.55</c:v>
                </c:pt>
                <c:pt idx="260">
                  <c:v>1226.47</c:v>
                </c:pt>
                <c:pt idx="261">
                  <c:v>1225.4000000000001</c:v>
                </c:pt>
                <c:pt idx="262">
                  <c:v>1224.32</c:v>
                </c:pt>
                <c:pt idx="263">
                  <c:v>1223.24</c:v>
                </c:pt>
                <c:pt idx="264">
                  <c:v>1222.17</c:v>
                </c:pt>
                <c:pt idx="265">
                  <c:v>1221.0899999999999</c:v>
                </c:pt>
                <c:pt idx="266">
                  <c:v>1220.02</c:v>
                </c:pt>
                <c:pt idx="267">
                  <c:v>1218.94</c:v>
                </c:pt>
                <c:pt idx="268">
                  <c:v>1217.8599999999999</c:v>
                </c:pt>
                <c:pt idx="269">
                  <c:v>1216.79</c:v>
                </c:pt>
                <c:pt idx="270">
                  <c:v>1215.71</c:v>
                </c:pt>
                <c:pt idx="271">
                  <c:v>1214.6300000000001</c:v>
                </c:pt>
                <c:pt idx="272">
                  <c:v>1213.56</c:v>
                </c:pt>
                <c:pt idx="273">
                  <c:v>1212.48</c:v>
                </c:pt>
                <c:pt idx="274">
                  <c:v>1211.4000000000001</c:v>
                </c:pt>
                <c:pt idx="275">
                  <c:v>1210.32</c:v>
                </c:pt>
                <c:pt idx="276">
                  <c:v>1209.25</c:v>
                </c:pt>
                <c:pt idx="277">
                  <c:v>1208.17</c:v>
                </c:pt>
                <c:pt idx="278">
                  <c:v>1207.0899999999999</c:v>
                </c:pt>
                <c:pt idx="279">
                  <c:v>1206.01</c:v>
                </c:pt>
                <c:pt idx="280">
                  <c:v>1204.93</c:v>
                </c:pt>
                <c:pt idx="281">
                  <c:v>1203.8599999999999</c:v>
                </c:pt>
                <c:pt idx="282">
                  <c:v>1202.78</c:v>
                </c:pt>
                <c:pt idx="283">
                  <c:v>1201.7</c:v>
                </c:pt>
                <c:pt idx="284">
                  <c:v>1200.6199999999999</c:v>
                </c:pt>
                <c:pt idx="285">
                  <c:v>1199.54</c:v>
                </c:pt>
                <c:pt idx="286">
                  <c:v>1198.46</c:v>
                </c:pt>
                <c:pt idx="287">
                  <c:v>1197.3800000000001</c:v>
                </c:pt>
                <c:pt idx="288">
                  <c:v>1196.3</c:v>
                </c:pt>
                <c:pt idx="289">
                  <c:v>1195.22</c:v>
                </c:pt>
                <c:pt idx="290">
                  <c:v>1194.1400000000001</c:v>
                </c:pt>
                <c:pt idx="291">
                  <c:v>1193.06</c:v>
                </c:pt>
                <c:pt idx="292">
                  <c:v>1191.98</c:v>
                </c:pt>
                <c:pt idx="293">
                  <c:v>1190.9000000000001</c:v>
                </c:pt>
                <c:pt idx="294">
                  <c:v>1189.82</c:v>
                </c:pt>
                <c:pt idx="295">
                  <c:v>1188.74</c:v>
                </c:pt>
                <c:pt idx="296">
                  <c:v>1187.6600000000001</c:v>
                </c:pt>
                <c:pt idx="297">
                  <c:v>1186.58</c:v>
                </c:pt>
                <c:pt idx="298">
                  <c:v>1185.5</c:v>
                </c:pt>
                <c:pt idx="299">
                  <c:v>1184.4100000000001</c:v>
                </c:pt>
                <c:pt idx="300">
                  <c:v>1183.33</c:v>
                </c:pt>
                <c:pt idx="301">
                  <c:v>1182.25</c:v>
                </c:pt>
                <c:pt idx="302">
                  <c:v>1181.17</c:v>
                </c:pt>
                <c:pt idx="303">
                  <c:v>1180.0899999999999</c:v>
                </c:pt>
                <c:pt idx="304">
                  <c:v>1179.01</c:v>
                </c:pt>
                <c:pt idx="305">
                  <c:v>1177.92</c:v>
                </c:pt>
                <c:pt idx="306">
                  <c:v>1176.8399999999999</c:v>
                </c:pt>
                <c:pt idx="307">
                  <c:v>1175.76</c:v>
                </c:pt>
                <c:pt idx="308">
                  <c:v>1174.67</c:v>
                </c:pt>
                <c:pt idx="309">
                  <c:v>1173.5899999999999</c:v>
                </c:pt>
                <c:pt idx="310">
                  <c:v>1172.51</c:v>
                </c:pt>
                <c:pt idx="311">
                  <c:v>1171.43</c:v>
                </c:pt>
                <c:pt idx="312">
                  <c:v>1170.3399999999999</c:v>
                </c:pt>
                <c:pt idx="313">
                  <c:v>1169.26</c:v>
                </c:pt>
                <c:pt idx="314">
                  <c:v>1168.17</c:v>
                </c:pt>
                <c:pt idx="315">
                  <c:v>1167.0899999999999</c:v>
                </c:pt>
                <c:pt idx="316">
                  <c:v>1166.01</c:v>
                </c:pt>
                <c:pt idx="317">
                  <c:v>1164.92</c:v>
                </c:pt>
                <c:pt idx="318">
                  <c:v>1163.8399999999999</c:v>
                </c:pt>
                <c:pt idx="319">
                  <c:v>1162.75</c:v>
                </c:pt>
                <c:pt idx="320">
                  <c:v>1161.67</c:v>
                </c:pt>
                <c:pt idx="321">
                  <c:v>1160.58</c:v>
                </c:pt>
                <c:pt idx="322">
                  <c:v>1159.5</c:v>
                </c:pt>
                <c:pt idx="323">
                  <c:v>1158.4100000000001</c:v>
                </c:pt>
                <c:pt idx="324">
                  <c:v>1157.33</c:v>
                </c:pt>
                <c:pt idx="325">
                  <c:v>1156.24</c:v>
                </c:pt>
                <c:pt idx="326">
                  <c:v>1155.1600000000001</c:v>
                </c:pt>
                <c:pt idx="327">
                  <c:v>1154.07</c:v>
                </c:pt>
                <c:pt idx="328">
                  <c:v>1152.98</c:v>
                </c:pt>
                <c:pt idx="329">
                  <c:v>1151.9000000000001</c:v>
                </c:pt>
                <c:pt idx="330">
                  <c:v>1150.81</c:v>
                </c:pt>
                <c:pt idx="331">
                  <c:v>1149.73</c:v>
                </c:pt>
                <c:pt idx="332">
                  <c:v>1148.6400000000001</c:v>
                </c:pt>
                <c:pt idx="333">
                  <c:v>1147.55</c:v>
                </c:pt>
                <c:pt idx="334">
                  <c:v>1146.46</c:v>
                </c:pt>
                <c:pt idx="335">
                  <c:v>1145.3800000000001</c:v>
                </c:pt>
                <c:pt idx="336">
                  <c:v>1144.29</c:v>
                </c:pt>
                <c:pt idx="337">
                  <c:v>1143.2</c:v>
                </c:pt>
                <c:pt idx="338">
                  <c:v>1142.1199999999999</c:v>
                </c:pt>
                <c:pt idx="339">
                  <c:v>1141.03</c:v>
                </c:pt>
                <c:pt idx="340">
                  <c:v>1139.94</c:v>
                </c:pt>
                <c:pt idx="341">
                  <c:v>1138.8499999999999</c:v>
                </c:pt>
                <c:pt idx="342">
                  <c:v>1137.76</c:v>
                </c:pt>
                <c:pt idx="343">
                  <c:v>1136.67</c:v>
                </c:pt>
                <c:pt idx="344">
                  <c:v>1135.5899999999999</c:v>
                </c:pt>
                <c:pt idx="345">
                  <c:v>1134.5</c:v>
                </c:pt>
                <c:pt idx="346">
                  <c:v>1133.4100000000001</c:v>
                </c:pt>
                <c:pt idx="347">
                  <c:v>1132.32</c:v>
                </c:pt>
                <c:pt idx="348">
                  <c:v>1131.23</c:v>
                </c:pt>
                <c:pt idx="349">
                  <c:v>1130.1400000000001</c:v>
                </c:pt>
                <c:pt idx="350">
                  <c:v>1129.05</c:v>
                </c:pt>
                <c:pt idx="351">
                  <c:v>1127.96</c:v>
                </c:pt>
                <c:pt idx="352">
                  <c:v>1126.8699999999999</c:v>
                </c:pt>
                <c:pt idx="353">
                  <c:v>1125.78</c:v>
                </c:pt>
                <c:pt idx="354">
                  <c:v>1124.69</c:v>
                </c:pt>
                <c:pt idx="355">
                  <c:v>1123.5999999999999</c:v>
                </c:pt>
                <c:pt idx="356">
                  <c:v>1122.51</c:v>
                </c:pt>
                <c:pt idx="357">
                  <c:v>1121.42</c:v>
                </c:pt>
                <c:pt idx="358">
                  <c:v>1120.33</c:v>
                </c:pt>
                <c:pt idx="359">
                  <c:v>1119.24</c:v>
                </c:pt>
                <c:pt idx="360">
                  <c:v>1118.1500000000001</c:v>
                </c:pt>
                <c:pt idx="361">
                  <c:v>1117.05</c:v>
                </c:pt>
                <c:pt idx="362">
                  <c:v>1115.96</c:v>
                </c:pt>
                <c:pt idx="363">
                  <c:v>1114.8699999999999</c:v>
                </c:pt>
                <c:pt idx="364">
                  <c:v>1113.78</c:v>
                </c:pt>
                <c:pt idx="365">
                  <c:v>1112.69</c:v>
                </c:pt>
                <c:pt idx="366">
                  <c:v>1111.5999999999999</c:v>
                </c:pt>
                <c:pt idx="367">
                  <c:v>1110.5</c:v>
                </c:pt>
                <c:pt idx="368">
                  <c:v>1109.4100000000001</c:v>
                </c:pt>
                <c:pt idx="369">
                  <c:v>1108.32</c:v>
                </c:pt>
                <c:pt idx="370">
                  <c:v>1107.23</c:v>
                </c:pt>
                <c:pt idx="371">
                  <c:v>1106.1300000000001</c:v>
                </c:pt>
                <c:pt idx="372">
                  <c:v>1105.04</c:v>
                </c:pt>
                <c:pt idx="373">
                  <c:v>1103.95</c:v>
                </c:pt>
                <c:pt idx="374">
                  <c:v>1102.8499999999999</c:v>
                </c:pt>
                <c:pt idx="375">
                  <c:v>1101.76</c:v>
                </c:pt>
                <c:pt idx="376">
                  <c:v>1100.67</c:v>
                </c:pt>
                <c:pt idx="377">
                  <c:v>1099.57</c:v>
                </c:pt>
                <c:pt idx="378">
                  <c:v>1098.48</c:v>
                </c:pt>
                <c:pt idx="379">
                  <c:v>1097.3800000000001</c:v>
                </c:pt>
                <c:pt idx="380">
                  <c:v>1096.29</c:v>
                </c:pt>
                <c:pt idx="381">
                  <c:v>1095.19</c:v>
                </c:pt>
                <c:pt idx="382">
                  <c:v>1094.0999999999999</c:v>
                </c:pt>
                <c:pt idx="383">
                  <c:v>1093</c:v>
                </c:pt>
                <c:pt idx="384">
                  <c:v>1091.9100000000001</c:v>
                </c:pt>
                <c:pt idx="385">
                  <c:v>1090.81</c:v>
                </c:pt>
                <c:pt idx="386">
                  <c:v>1089.72</c:v>
                </c:pt>
                <c:pt idx="387">
                  <c:v>1088.6199999999999</c:v>
                </c:pt>
                <c:pt idx="388">
                  <c:v>1087.53</c:v>
                </c:pt>
                <c:pt idx="389">
                  <c:v>1086.43</c:v>
                </c:pt>
                <c:pt idx="390">
                  <c:v>1085.3399999999999</c:v>
                </c:pt>
                <c:pt idx="391">
                  <c:v>1084.24</c:v>
                </c:pt>
                <c:pt idx="392">
                  <c:v>1083.1400000000001</c:v>
                </c:pt>
                <c:pt idx="393">
                  <c:v>1082.05</c:v>
                </c:pt>
                <c:pt idx="394">
                  <c:v>1080.95</c:v>
                </c:pt>
                <c:pt idx="395">
                  <c:v>1079.8499999999999</c:v>
                </c:pt>
                <c:pt idx="396">
                  <c:v>1078.76</c:v>
                </c:pt>
                <c:pt idx="397">
                  <c:v>1077.6600000000001</c:v>
                </c:pt>
                <c:pt idx="398">
                  <c:v>1076.56</c:v>
                </c:pt>
                <c:pt idx="399">
                  <c:v>1075.46</c:v>
                </c:pt>
                <c:pt idx="400">
                  <c:v>1074.3699999999999</c:v>
                </c:pt>
                <c:pt idx="401">
                  <c:v>1073.27</c:v>
                </c:pt>
                <c:pt idx="402">
                  <c:v>1072.17</c:v>
                </c:pt>
                <c:pt idx="403">
                  <c:v>1071.07</c:v>
                </c:pt>
                <c:pt idx="404">
                  <c:v>1069.97</c:v>
                </c:pt>
                <c:pt idx="405">
                  <c:v>1068.8800000000001</c:v>
                </c:pt>
                <c:pt idx="406">
                  <c:v>1067.78</c:v>
                </c:pt>
                <c:pt idx="407">
                  <c:v>1066.68</c:v>
                </c:pt>
                <c:pt idx="408">
                  <c:v>1065.58</c:v>
                </c:pt>
                <c:pt idx="409">
                  <c:v>1064.48</c:v>
                </c:pt>
                <c:pt idx="410">
                  <c:v>1063.3800000000001</c:v>
                </c:pt>
                <c:pt idx="411">
                  <c:v>1062.28</c:v>
                </c:pt>
                <c:pt idx="412">
                  <c:v>1061.18</c:v>
                </c:pt>
                <c:pt idx="413">
                  <c:v>1060.08</c:v>
                </c:pt>
                <c:pt idx="414">
                  <c:v>1058.98</c:v>
                </c:pt>
                <c:pt idx="415">
                  <c:v>1057.8800000000001</c:v>
                </c:pt>
                <c:pt idx="416">
                  <c:v>1056.78</c:v>
                </c:pt>
                <c:pt idx="417">
                  <c:v>1055.68</c:v>
                </c:pt>
                <c:pt idx="418">
                  <c:v>1054.58</c:v>
                </c:pt>
                <c:pt idx="419">
                  <c:v>1053.48</c:v>
                </c:pt>
                <c:pt idx="420">
                  <c:v>1052.3800000000001</c:v>
                </c:pt>
                <c:pt idx="421">
                  <c:v>1051.28</c:v>
                </c:pt>
                <c:pt idx="422">
                  <c:v>1050.18</c:v>
                </c:pt>
                <c:pt idx="423">
                  <c:v>1049.07</c:v>
                </c:pt>
                <c:pt idx="424">
                  <c:v>1047.97</c:v>
                </c:pt>
                <c:pt idx="425">
                  <c:v>1046.8699999999999</c:v>
                </c:pt>
                <c:pt idx="426">
                  <c:v>1045.77</c:v>
                </c:pt>
                <c:pt idx="427">
                  <c:v>1044.67</c:v>
                </c:pt>
                <c:pt idx="428">
                  <c:v>1043.56</c:v>
                </c:pt>
                <c:pt idx="429">
                  <c:v>1042.46</c:v>
                </c:pt>
                <c:pt idx="430">
                  <c:v>1041.3599999999999</c:v>
                </c:pt>
                <c:pt idx="431">
                  <c:v>1040.26</c:v>
                </c:pt>
                <c:pt idx="432">
                  <c:v>1039.1500000000001</c:v>
                </c:pt>
                <c:pt idx="433">
                  <c:v>1038.05</c:v>
                </c:pt>
                <c:pt idx="434">
                  <c:v>1036.95</c:v>
                </c:pt>
                <c:pt idx="435">
                  <c:v>1035.8399999999999</c:v>
                </c:pt>
                <c:pt idx="436">
                  <c:v>1034.74</c:v>
                </c:pt>
                <c:pt idx="437">
                  <c:v>1033.6400000000001</c:v>
                </c:pt>
                <c:pt idx="438">
                  <c:v>1032.53</c:v>
                </c:pt>
                <c:pt idx="439">
                  <c:v>1031.43</c:v>
                </c:pt>
                <c:pt idx="440">
                  <c:v>1030.33</c:v>
                </c:pt>
                <c:pt idx="441">
                  <c:v>1029.22</c:v>
                </c:pt>
                <c:pt idx="442">
                  <c:v>1028.1199999999999</c:v>
                </c:pt>
                <c:pt idx="443">
                  <c:v>1027.01</c:v>
                </c:pt>
                <c:pt idx="444">
                  <c:v>1025.9100000000001</c:v>
                </c:pt>
                <c:pt idx="445">
                  <c:v>1024.8</c:v>
                </c:pt>
                <c:pt idx="446">
                  <c:v>1023.7</c:v>
                </c:pt>
                <c:pt idx="447">
                  <c:v>1022.59</c:v>
                </c:pt>
                <c:pt idx="448">
                  <c:v>1021.49</c:v>
                </c:pt>
                <c:pt idx="449">
                  <c:v>1020.38</c:v>
                </c:pt>
                <c:pt idx="450">
                  <c:v>1019.27</c:v>
                </c:pt>
                <c:pt idx="451">
                  <c:v>1018.17</c:v>
                </c:pt>
                <c:pt idx="452">
                  <c:v>1017.06</c:v>
                </c:pt>
                <c:pt idx="453">
                  <c:v>1015.96</c:v>
                </c:pt>
                <c:pt idx="454">
                  <c:v>1014.85</c:v>
                </c:pt>
                <c:pt idx="455">
                  <c:v>1013.74</c:v>
                </c:pt>
                <c:pt idx="456">
                  <c:v>1012.64</c:v>
                </c:pt>
                <c:pt idx="457">
                  <c:v>1011.53</c:v>
                </c:pt>
                <c:pt idx="458">
                  <c:v>1010.42</c:v>
                </c:pt>
                <c:pt idx="459">
                  <c:v>1009.31</c:v>
                </c:pt>
                <c:pt idx="460">
                  <c:v>1008.21</c:v>
                </c:pt>
                <c:pt idx="461">
                  <c:v>1007.1</c:v>
                </c:pt>
                <c:pt idx="462">
                  <c:v>1005.99</c:v>
                </c:pt>
                <c:pt idx="463">
                  <c:v>1004.88</c:v>
                </c:pt>
                <c:pt idx="464">
                  <c:v>1003.77</c:v>
                </c:pt>
                <c:pt idx="465">
                  <c:v>1002.67</c:v>
                </c:pt>
                <c:pt idx="466">
                  <c:v>1001.56</c:v>
                </c:pt>
                <c:pt idx="467">
                  <c:v>1000.45</c:v>
                </c:pt>
                <c:pt idx="468">
                  <c:v>999.34100000000001</c:v>
                </c:pt>
                <c:pt idx="469">
                  <c:v>998.23199999999997</c:v>
                </c:pt>
                <c:pt idx="470">
                  <c:v>997.12300000000005</c:v>
                </c:pt>
                <c:pt idx="471">
                  <c:v>996.01300000000003</c:v>
                </c:pt>
                <c:pt idx="472">
                  <c:v>994.904</c:v>
                </c:pt>
                <c:pt idx="473">
                  <c:v>993.79399999999998</c:v>
                </c:pt>
                <c:pt idx="474">
                  <c:v>992.68399999999997</c:v>
                </c:pt>
                <c:pt idx="475">
                  <c:v>991.57399999999996</c:v>
                </c:pt>
                <c:pt idx="476">
                  <c:v>990.46400000000006</c:v>
                </c:pt>
                <c:pt idx="477">
                  <c:v>989.35400000000004</c:v>
                </c:pt>
                <c:pt idx="478">
                  <c:v>988.24400000000003</c:v>
                </c:pt>
                <c:pt idx="479">
                  <c:v>987.13300000000004</c:v>
                </c:pt>
                <c:pt idx="480">
                  <c:v>986.02200000000005</c:v>
                </c:pt>
                <c:pt idx="481">
                  <c:v>984.91099999999994</c:v>
                </c:pt>
                <c:pt idx="482">
                  <c:v>983.8</c:v>
                </c:pt>
                <c:pt idx="483">
                  <c:v>982.68899999999996</c:v>
                </c:pt>
                <c:pt idx="484">
                  <c:v>981.577</c:v>
                </c:pt>
                <c:pt idx="485">
                  <c:v>980.46600000000001</c:v>
                </c:pt>
                <c:pt idx="486">
                  <c:v>979.35400000000004</c:v>
                </c:pt>
                <c:pt idx="487">
                  <c:v>978.24199999999996</c:v>
                </c:pt>
                <c:pt idx="488">
                  <c:v>977.13</c:v>
                </c:pt>
                <c:pt idx="489">
                  <c:v>976.01800000000003</c:v>
                </c:pt>
                <c:pt idx="490">
                  <c:v>974.90499999999997</c:v>
                </c:pt>
                <c:pt idx="491">
                  <c:v>973.79300000000001</c:v>
                </c:pt>
                <c:pt idx="492">
                  <c:v>972.68</c:v>
                </c:pt>
                <c:pt idx="493">
                  <c:v>971.56700000000001</c:v>
                </c:pt>
                <c:pt idx="494">
                  <c:v>970.45399999999995</c:v>
                </c:pt>
                <c:pt idx="495">
                  <c:v>969.34</c:v>
                </c:pt>
                <c:pt idx="496">
                  <c:v>968.22699999999998</c:v>
                </c:pt>
                <c:pt idx="497">
                  <c:v>967.11300000000006</c:v>
                </c:pt>
                <c:pt idx="498">
                  <c:v>966</c:v>
                </c:pt>
                <c:pt idx="499">
                  <c:v>964.88599999999997</c:v>
                </c:pt>
                <c:pt idx="500">
                  <c:v>963.77200000000005</c:v>
                </c:pt>
                <c:pt idx="501">
                  <c:v>962.65700000000004</c:v>
                </c:pt>
                <c:pt idx="502">
                  <c:v>961.54300000000001</c:v>
                </c:pt>
                <c:pt idx="503">
                  <c:v>960.428</c:v>
                </c:pt>
                <c:pt idx="504">
                  <c:v>959.31399999999996</c:v>
                </c:pt>
                <c:pt idx="505">
                  <c:v>958.19899999999996</c:v>
                </c:pt>
                <c:pt idx="506">
                  <c:v>957.08399999999995</c:v>
                </c:pt>
                <c:pt idx="507">
                  <c:v>955.96799999999996</c:v>
                </c:pt>
                <c:pt idx="508">
                  <c:v>954.85299999999995</c:v>
                </c:pt>
                <c:pt idx="509">
                  <c:v>953.73699999999997</c:v>
                </c:pt>
                <c:pt idx="510">
                  <c:v>952.62199999999996</c:v>
                </c:pt>
                <c:pt idx="511">
                  <c:v>951.50599999999997</c:v>
                </c:pt>
                <c:pt idx="512">
                  <c:v>950.38900000000001</c:v>
                </c:pt>
                <c:pt idx="513">
                  <c:v>949.27300000000002</c:v>
                </c:pt>
                <c:pt idx="514">
                  <c:v>948.15700000000004</c:v>
                </c:pt>
                <c:pt idx="515">
                  <c:v>947.04</c:v>
                </c:pt>
                <c:pt idx="516">
                  <c:v>945.923</c:v>
                </c:pt>
                <c:pt idx="517">
                  <c:v>944.80700000000002</c:v>
                </c:pt>
                <c:pt idx="518">
                  <c:v>943.68899999999996</c:v>
                </c:pt>
                <c:pt idx="519">
                  <c:v>942.572</c:v>
                </c:pt>
                <c:pt idx="520">
                  <c:v>941.45500000000004</c:v>
                </c:pt>
                <c:pt idx="521">
                  <c:v>940.33699999999999</c:v>
                </c:pt>
                <c:pt idx="522">
                  <c:v>939.21900000000005</c:v>
                </c:pt>
                <c:pt idx="523">
                  <c:v>938.10199999999998</c:v>
                </c:pt>
                <c:pt idx="524">
                  <c:v>936.98299999999995</c:v>
                </c:pt>
                <c:pt idx="525">
                  <c:v>935.86500000000001</c:v>
                </c:pt>
                <c:pt idx="526">
                  <c:v>934.74699999999996</c:v>
                </c:pt>
                <c:pt idx="527">
                  <c:v>933.62800000000004</c:v>
                </c:pt>
                <c:pt idx="528">
                  <c:v>932.50900000000001</c:v>
                </c:pt>
                <c:pt idx="529">
                  <c:v>931.39099999999996</c:v>
                </c:pt>
                <c:pt idx="530">
                  <c:v>930.27099999999996</c:v>
                </c:pt>
                <c:pt idx="531">
                  <c:v>929.15200000000004</c:v>
                </c:pt>
                <c:pt idx="532">
                  <c:v>928.03300000000002</c:v>
                </c:pt>
                <c:pt idx="533">
                  <c:v>926.91300000000001</c:v>
                </c:pt>
                <c:pt idx="534">
                  <c:v>925.79300000000001</c:v>
                </c:pt>
                <c:pt idx="535">
                  <c:v>924.673</c:v>
                </c:pt>
                <c:pt idx="536">
                  <c:v>923.553</c:v>
                </c:pt>
                <c:pt idx="537">
                  <c:v>922.43299999999999</c:v>
                </c:pt>
                <c:pt idx="538">
                  <c:v>921.31299999999999</c:v>
                </c:pt>
                <c:pt idx="539">
                  <c:v>920.19200000000001</c:v>
                </c:pt>
                <c:pt idx="540">
                  <c:v>919.07100000000003</c:v>
                </c:pt>
                <c:pt idx="541">
                  <c:v>917.95</c:v>
                </c:pt>
                <c:pt idx="542">
                  <c:v>916.82899999999995</c:v>
                </c:pt>
                <c:pt idx="543">
                  <c:v>915.70799999999997</c:v>
                </c:pt>
                <c:pt idx="544">
                  <c:v>914.58699999999999</c:v>
                </c:pt>
                <c:pt idx="545">
                  <c:v>913.46500000000003</c:v>
                </c:pt>
                <c:pt idx="546">
                  <c:v>912.34299999999996</c:v>
                </c:pt>
                <c:pt idx="547">
                  <c:v>911.221</c:v>
                </c:pt>
                <c:pt idx="548">
                  <c:v>910.09900000000005</c:v>
                </c:pt>
                <c:pt idx="549">
                  <c:v>908.97699999999998</c:v>
                </c:pt>
                <c:pt idx="550">
                  <c:v>907.85500000000002</c:v>
                </c:pt>
                <c:pt idx="551">
                  <c:v>906.73199999999997</c:v>
                </c:pt>
                <c:pt idx="552">
                  <c:v>905.60900000000004</c:v>
                </c:pt>
                <c:pt idx="553">
                  <c:v>904.48599999999999</c:v>
                </c:pt>
                <c:pt idx="554">
                  <c:v>903.36300000000006</c:v>
                </c:pt>
                <c:pt idx="555">
                  <c:v>902.24</c:v>
                </c:pt>
                <c:pt idx="556">
                  <c:v>901.11699999999996</c:v>
                </c:pt>
                <c:pt idx="557">
                  <c:v>899.99300000000005</c:v>
                </c:pt>
                <c:pt idx="558">
                  <c:v>898.86900000000003</c:v>
                </c:pt>
                <c:pt idx="559">
                  <c:v>897.745</c:v>
                </c:pt>
                <c:pt idx="560">
                  <c:v>896.62099999999998</c:v>
                </c:pt>
                <c:pt idx="561">
                  <c:v>895.49699999999996</c:v>
                </c:pt>
                <c:pt idx="562">
                  <c:v>894.37199999999996</c:v>
                </c:pt>
                <c:pt idx="563">
                  <c:v>893.24800000000005</c:v>
                </c:pt>
                <c:pt idx="564">
                  <c:v>892.12300000000005</c:v>
                </c:pt>
                <c:pt idx="565">
                  <c:v>890.99800000000005</c:v>
                </c:pt>
                <c:pt idx="566">
                  <c:v>889.87300000000005</c:v>
                </c:pt>
                <c:pt idx="567">
                  <c:v>888.74800000000005</c:v>
                </c:pt>
                <c:pt idx="568">
                  <c:v>887.62199999999996</c:v>
                </c:pt>
                <c:pt idx="569">
                  <c:v>886.49699999999996</c:v>
                </c:pt>
                <c:pt idx="570">
                  <c:v>885.37099999999998</c:v>
                </c:pt>
                <c:pt idx="571">
                  <c:v>884.245</c:v>
                </c:pt>
                <c:pt idx="572">
                  <c:v>883.11900000000003</c:v>
                </c:pt>
                <c:pt idx="573">
                  <c:v>881.99199999999996</c:v>
                </c:pt>
                <c:pt idx="574">
                  <c:v>880.86599999999999</c:v>
                </c:pt>
                <c:pt idx="575">
                  <c:v>879.73900000000003</c:v>
                </c:pt>
                <c:pt idx="576">
                  <c:v>878.61300000000006</c:v>
                </c:pt>
                <c:pt idx="577">
                  <c:v>877.48599999999999</c:v>
                </c:pt>
                <c:pt idx="578">
                  <c:v>876.35900000000004</c:v>
                </c:pt>
                <c:pt idx="579">
                  <c:v>875.23099999999999</c:v>
                </c:pt>
                <c:pt idx="580">
                  <c:v>874.10400000000004</c:v>
                </c:pt>
                <c:pt idx="581">
                  <c:v>872.976</c:v>
                </c:pt>
                <c:pt idx="582">
                  <c:v>871.84799999999996</c:v>
                </c:pt>
                <c:pt idx="583">
                  <c:v>870.72</c:v>
                </c:pt>
                <c:pt idx="584">
                  <c:v>869.59199999999998</c:v>
                </c:pt>
                <c:pt idx="585">
                  <c:v>868.46400000000006</c:v>
                </c:pt>
                <c:pt idx="586">
                  <c:v>867.33500000000004</c:v>
                </c:pt>
                <c:pt idx="587">
                  <c:v>866.20699999999999</c:v>
                </c:pt>
                <c:pt idx="588">
                  <c:v>865.07799999999997</c:v>
                </c:pt>
                <c:pt idx="589">
                  <c:v>863.94899999999996</c:v>
                </c:pt>
                <c:pt idx="590">
                  <c:v>862.82</c:v>
                </c:pt>
                <c:pt idx="591">
                  <c:v>861.69100000000003</c:v>
                </c:pt>
                <c:pt idx="592">
                  <c:v>860.56100000000004</c:v>
                </c:pt>
                <c:pt idx="593">
                  <c:v>859.43100000000004</c:v>
                </c:pt>
                <c:pt idx="594">
                  <c:v>858.30200000000002</c:v>
                </c:pt>
                <c:pt idx="595">
                  <c:v>857.17200000000003</c:v>
                </c:pt>
                <c:pt idx="596">
                  <c:v>856.04100000000005</c:v>
                </c:pt>
                <c:pt idx="597">
                  <c:v>854.91099999999994</c:v>
                </c:pt>
                <c:pt idx="598">
                  <c:v>853.78099999999995</c:v>
                </c:pt>
                <c:pt idx="599">
                  <c:v>852.65</c:v>
                </c:pt>
                <c:pt idx="600">
                  <c:v>851.51900000000001</c:v>
                </c:pt>
                <c:pt idx="601">
                  <c:v>850.38800000000003</c:v>
                </c:pt>
                <c:pt idx="602">
                  <c:v>849.25699999999995</c:v>
                </c:pt>
                <c:pt idx="603">
                  <c:v>848.12599999999998</c:v>
                </c:pt>
                <c:pt idx="604">
                  <c:v>846.99400000000003</c:v>
                </c:pt>
                <c:pt idx="605">
                  <c:v>845.86199999999997</c:v>
                </c:pt>
                <c:pt idx="606">
                  <c:v>844.73</c:v>
                </c:pt>
                <c:pt idx="607">
                  <c:v>843.59799999999996</c:v>
                </c:pt>
                <c:pt idx="608">
                  <c:v>842.46600000000001</c:v>
                </c:pt>
                <c:pt idx="609">
                  <c:v>841.33399999999995</c:v>
                </c:pt>
                <c:pt idx="610">
                  <c:v>840.20100000000002</c:v>
                </c:pt>
                <c:pt idx="611">
                  <c:v>839.06899999999996</c:v>
                </c:pt>
                <c:pt idx="612">
                  <c:v>837.93600000000004</c:v>
                </c:pt>
                <c:pt idx="613">
                  <c:v>836.803</c:v>
                </c:pt>
                <c:pt idx="614">
                  <c:v>835.67</c:v>
                </c:pt>
                <c:pt idx="615">
                  <c:v>834.53599999999994</c:v>
                </c:pt>
                <c:pt idx="616">
                  <c:v>833.40300000000002</c:v>
                </c:pt>
                <c:pt idx="617">
                  <c:v>832.26900000000001</c:v>
                </c:pt>
                <c:pt idx="618">
                  <c:v>831.13499999999999</c:v>
                </c:pt>
                <c:pt idx="619">
                  <c:v>830.00099999999998</c:v>
                </c:pt>
                <c:pt idx="620">
                  <c:v>828.86699999999996</c:v>
                </c:pt>
                <c:pt idx="621">
                  <c:v>827.73199999999997</c:v>
                </c:pt>
                <c:pt idx="622">
                  <c:v>826.59799999999996</c:v>
                </c:pt>
                <c:pt idx="623">
                  <c:v>825.46299999999997</c:v>
                </c:pt>
                <c:pt idx="624">
                  <c:v>824.32799999999997</c:v>
                </c:pt>
                <c:pt idx="625">
                  <c:v>823.19299999999998</c:v>
                </c:pt>
                <c:pt idx="626">
                  <c:v>822.05799999999999</c:v>
                </c:pt>
                <c:pt idx="627">
                  <c:v>820.92200000000003</c:v>
                </c:pt>
                <c:pt idx="628">
                  <c:v>819.78700000000003</c:v>
                </c:pt>
                <c:pt idx="629">
                  <c:v>818.65099999999995</c:v>
                </c:pt>
                <c:pt idx="630">
                  <c:v>817.51499999999999</c:v>
                </c:pt>
                <c:pt idx="631">
                  <c:v>816.37900000000002</c:v>
                </c:pt>
                <c:pt idx="632">
                  <c:v>815.24300000000005</c:v>
                </c:pt>
                <c:pt idx="633">
                  <c:v>814.10599999999999</c:v>
                </c:pt>
                <c:pt idx="634">
                  <c:v>812.97</c:v>
                </c:pt>
                <c:pt idx="635">
                  <c:v>811.83299999999997</c:v>
                </c:pt>
                <c:pt idx="636">
                  <c:v>810.69600000000003</c:v>
                </c:pt>
                <c:pt idx="637">
                  <c:v>809.55899999999997</c:v>
                </c:pt>
                <c:pt idx="638">
                  <c:v>808.42200000000003</c:v>
                </c:pt>
                <c:pt idx="639">
                  <c:v>807.28399999999999</c:v>
                </c:pt>
                <c:pt idx="640">
                  <c:v>806.14700000000005</c:v>
                </c:pt>
                <c:pt idx="641">
                  <c:v>805.00900000000001</c:v>
                </c:pt>
                <c:pt idx="642">
                  <c:v>803.87099999999998</c:v>
                </c:pt>
                <c:pt idx="643">
                  <c:v>802.73299999999995</c:v>
                </c:pt>
                <c:pt idx="644">
                  <c:v>801.59400000000005</c:v>
                </c:pt>
                <c:pt idx="645">
                  <c:v>800.45600000000002</c:v>
                </c:pt>
                <c:pt idx="646">
                  <c:v>799.31700000000001</c:v>
                </c:pt>
                <c:pt idx="647">
                  <c:v>798.178</c:v>
                </c:pt>
                <c:pt idx="648">
                  <c:v>797.03899999999999</c:v>
                </c:pt>
                <c:pt idx="649">
                  <c:v>795.9</c:v>
                </c:pt>
                <c:pt idx="650">
                  <c:v>794.76099999999997</c:v>
                </c:pt>
                <c:pt idx="651">
                  <c:v>793.62099999999998</c:v>
                </c:pt>
                <c:pt idx="652">
                  <c:v>792.48199999999997</c:v>
                </c:pt>
                <c:pt idx="653">
                  <c:v>791.34199999999998</c:v>
                </c:pt>
                <c:pt idx="654">
                  <c:v>790.202</c:v>
                </c:pt>
                <c:pt idx="655">
                  <c:v>789.06200000000001</c:v>
                </c:pt>
                <c:pt idx="656">
                  <c:v>787.92100000000005</c:v>
                </c:pt>
                <c:pt idx="657">
                  <c:v>786.78099999999995</c:v>
                </c:pt>
                <c:pt idx="658">
                  <c:v>785.64</c:v>
                </c:pt>
                <c:pt idx="659">
                  <c:v>784.49900000000002</c:v>
                </c:pt>
                <c:pt idx="660">
                  <c:v>783.35799999999995</c:v>
                </c:pt>
                <c:pt idx="661">
                  <c:v>782.21699999999998</c:v>
                </c:pt>
                <c:pt idx="662">
                  <c:v>781.07600000000002</c:v>
                </c:pt>
                <c:pt idx="663">
                  <c:v>779.93399999999997</c:v>
                </c:pt>
                <c:pt idx="664">
                  <c:v>778.79200000000003</c:v>
                </c:pt>
                <c:pt idx="665">
                  <c:v>777.65</c:v>
                </c:pt>
                <c:pt idx="666">
                  <c:v>776.50800000000004</c:v>
                </c:pt>
                <c:pt idx="667">
                  <c:v>775.36599999999999</c:v>
                </c:pt>
                <c:pt idx="668">
                  <c:v>774.22400000000005</c:v>
                </c:pt>
                <c:pt idx="669">
                  <c:v>773.08100000000002</c:v>
                </c:pt>
                <c:pt idx="670">
                  <c:v>771.93799999999999</c:v>
                </c:pt>
                <c:pt idx="671">
                  <c:v>770.79600000000005</c:v>
                </c:pt>
                <c:pt idx="672">
                  <c:v>769.65200000000004</c:v>
                </c:pt>
                <c:pt idx="673">
                  <c:v>768.50900000000001</c:v>
                </c:pt>
                <c:pt idx="674">
                  <c:v>767.36599999999999</c:v>
                </c:pt>
                <c:pt idx="675">
                  <c:v>766.22199999999998</c:v>
                </c:pt>
                <c:pt idx="676">
                  <c:v>765.07799999999997</c:v>
                </c:pt>
                <c:pt idx="677">
                  <c:v>763.93399999999997</c:v>
                </c:pt>
                <c:pt idx="678">
                  <c:v>762.79</c:v>
                </c:pt>
                <c:pt idx="679">
                  <c:v>761.64599999999996</c:v>
                </c:pt>
                <c:pt idx="680">
                  <c:v>760.50199999999995</c:v>
                </c:pt>
                <c:pt idx="681">
                  <c:v>759.35699999999997</c:v>
                </c:pt>
                <c:pt idx="682">
                  <c:v>758.21199999999999</c:v>
                </c:pt>
                <c:pt idx="683">
                  <c:v>757.06700000000001</c:v>
                </c:pt>
                <c:pt idx="684">
                  <c:v>755.92200000000003</c:v>
                </c:pt>
                <c:pt idx="685">
                  <c:v>754.77700000000004</c:v>
                </c:pt>
                <c:pt idx="686">
                  <c:v>753.63099999999997</c:v>
                </c:pt>
                <c:pt idx="687">
                  <c:v>752.48500000000001</c:v>
                </c:pt>
                <c:pt idx="688">
                  <c:v>751.34</c:v>
                </c:pt>
                <c:pt idx="689">
                  <c:v>750.19399999999996</c:v>
                </c:pt>
                <c:pt idx="690">
                  <c:v>749.04700000000003</c:v>
                </c:pt>
                <c:pt idx="691">
                  <c:v>747.90099999999995</c:v>
                </c:pt>
                <c:pt idx="692">
                  <c:v>746.755</c:v>
                </c:pt>
                <c:pt idx="693">
                  <c:v>745.60799999999995</c:v>
                </c:pt>
                <c:pt idx="694">
                  <c:v>744.46100000000001</c:v>
                </c:pt>
                <c:pt idx="695">
                  <c:v>743.31399999999996</c:v>
                </c:pt>
                <c:pt idx="696">
                  <c:v>742.16700000000003</c:v>
                </c:pt>
                <c:pt idx="697">
                  <c:v>741.01900000000001</c:v>
                </c:pt>
                <c:pt idx="698">
                  <c:v>739.87199999999996</c:v>
                </c:pt>
                <c:pt idx="699">
                  <c:v>738.72400000000005</c:v>
                </c:pt>
                <c:pt idx="700">
                  <c:v>737.57600000000002</c:v>
                </c:pt>
                <c:pt idx="701">
                  <c:v>736.428</c:v>
                </c:pt>
                <c:pt idx="702">
                  <c:v>735.28</c:v>
                </c:pt>
                <c:pt idx="703">
                  <c:v>734.13099999999997</c:v>
                </c:pt>
                <c:pt idx="704">
                  <c:v>732.98299999999995</c:v>
                </c:pt>
                <c:pt idx="705">
                  <c:v>731.83399999999995</c:v>
                </c:pt>
                <c:pt idx="706">
                  <c:v>730.68499999999995</c:v>
                </c:pt>
                <c:pt idx="707">
                  <c:v>729.53599999999994</c:v>
                </c:pt>
                <c:pt idx="708">
                  <c:v>728.38699999999994</c:v>
                </c:pt>
                <c:pt idx="709">
                  <c:v>727.23699999999997</c:v>
                </c:pt>
                <c:pt idx="710">
                  <c:v>726.08799999999997</c:v>
                </c:pt>
                <c:pt idx="711">
                  <c:v>724.93799999999999</c:v>
                </c:pt>
                <c:pt idx="712">
                  <c:v>723.78800000000001</c:v>
                </c:pt>
                <c:pt idx="713">
                  <c:v>722.63800000000003</c:v>
                </c:pt>
                <c:pt idx="714">
                  <c:v>721.48699999999997</c:v>
                </c:pt>
                <c:pt idx="715">
                  <c:v>720.33699999999999</c:v>
                </c:pt>
                <c:pt idx="716">
                  <c:v>719.18600000000004</c:v>
                </c:pt>
                <c:pt idx="717">
                  <c:v>718.03499999999997</c:v>
                </c:pt>
                <c:pt idx="718">
                  <c:v>716.88400000000001</c:v>
                </c:pt>
                <c:pt idx="719">
                  <c:v>715.73299999999995</c:v>
                </c:pt>
                <c:pt idx="720">
                  <c:v>714.58199999999999</c:v>
                </c:pt>
                <c:pt idx="721">
                  <c:v>713.43</c:v>
                </c:pt>
                <c:pt idx="722">
                  <c:v>712.279</c:v>
                </c:pt>
                <c:pt idx="723">
                  <c:v>711.12699999999995</c:v>
                </c:pt>
                <c:pt idx="724">
                  <c:v>709.97500000000002</c:v>
                </c:pt>
                <c:pt idx="725">
                  <c:v>708.822</c:v>
                </c:pt>
                <c:pt idx="726">
                  <c:v>707.67</c:v>
                </c:pt>
                <c:pt idx="727">
                  <c:v>706.51700000000005</c:v>
                </c:pt>
                <c:pt idx="728">
                  <c:v>705.36500000000001</c:v>
                </c:pt>
                <c:pt idx="729">
                  <c:v>704.21199999999999</c:v>
                </c:pt>
                <c:pt idx="730">
                  <c:v>703.05899999999997</c:v>
                </c:pt>
                <c:pt idx="731">
                  <c:v>701.90499999999997</c:v>
                </c:pt>
                <c:pt idx="732">
                  <c:v>700.75199999999995</c:v>
                </c:pt>
                <c:pt idx="733">
                  <c:v>699.59799999999996</c:v>
                </c:pt>
                <c:pt idx="734">
                  <c:v>698.44500000000005</c:v>
                </c:pt>
                <c:pt idx="735">
                  <c:v>697.29100000000005</c:v>
                </c:pt>
                <c:pt idx="736">
                  <c:v>696.13699999999994</c:v>
                </c:pt>
                <c:pt idx="737">
                  <c:v>694.98199999999997</c:v>
                </c:pt>
                <c:pt idx="738">
                  <c:v>693.82799999999997</c:v>
                </c:pt>
                <c:pt idx="739">
                  <c:v>692.673</c:v>
                </c:pt>
                <c:pt idx="740">
                  <c:v>691.51800000000003</c:v>
                </c:pt>
                <c:pt idx="741">
                  <c:v>690.36300000000006</c:v>
                </c:pt>
                <c:pt idx="742">
                  <c:v>689.20799999999997</c:v>
                </c:pt>
                <c:pt idx="743">
                  <c:v>688.053</c:v>
                </c:pt>
                <c:pt idx="744">
                  <c:v>686.89700000000005</c:v>
                </c:pt>
                <c:pt idx="745">
                  <c:v>685.74199999999996</c:v>
                </c:pt>
                <c:pt idx="746">
                  <c:v>684.58600000000001</c:v>
                </c:pt>
                <c:pt idx="747">
                  <c:v>683.43</c:v>
                </c:pt>
                <c:pt idx="748">
                  <c:v>682.27300000000002</c:v>
                </c:pt>
                <c:pt idx="749">
                  <c:v>681.11699999999996</c:v>
                </c:pt>
                <c:pt idx="750">
                  <c:v>679.96100000000001</c:v>
                </c:pt>
                <c:pt idx="751">
                  <c:v>678.80399999999997</c:v>
                </c:pt>
                <c:pt idx="752">
                  <c:v>677.64700000000005</c:v>
                </c:pt>
                <c:pt idx="753">
                  <c:v>676.49</c:v>
                </c:pt>
                <c:pt idx="754">
                  <c:v>675.33299999999997</c:v>
                </c:pt>
                <c:pt idx="755">
                  <c:v>674.17499999999995</c:v>
                </c:pt>
                <c:pt idx="756">
                  <c:v>673.01700000000005</c:v>
                </c:pt>
                <c:pt idx="757">
                  <c:v>671.86</c:v>
                </c:pt>
                <c:pt idx="758">
                  <c:v>670.702</c:v>
                </c:pt>
                <c:pt idx="759">
                  <c:v>669.54399999999998</c:v>
                </c:pt>
                <c:pt idx="760">
                  <c:v>668.38499999999999</c:v>
                </c:pt>
                <c:pt idx="761">
                  <c:v>667.22699999999998</c:v>
                </c:pt>
                <c:pt idx="762">
                  <c:v>666.06799999999998</c:v>
                </c:pt>
                <c:pt idx="763">
                  <c:v>664.90899999999999</c:v>
                </c:pt>
                <c:pt idx="764">
                  <c:v>663.75</c:v>
                </c:pt>
                <c:pt idx="765">
                  <c:v>662.59100000000001</c:v>
                </c:pt>
                <c:pt idx="766">
                  <c:v>661.43200000000002</c:v>
                </c:pt>
                <c:pt idx="767">
                  <c:v>660.27200000000005</c:v>
                </c:pt>
                <c:pt idx="768">
                  <c:v>659.11300000000006</c:v>
                </c:pt>
                <c:pt idx="769">
                  <c:v>657.95299999999997</c:v>
                </c:pt>
                <c:pt idx="770">
                  <c:v>656.79300000000001</c:v>
                </c:pt>
                <c:pt idx="771">
                  <c:v>655.63199999999995</c:v>
                </c:pt>
                <c:pt idx="772">
                  <c:v>654.47199999999998</c:v>
                </c:pt>
                <c:pt idx="773">
                  <c:v>653.31100000000004</c:v>
                </c:pt>
                <c:pt idx="774">
                  <c:v>652.15099999999995</c:v>
                </c:pt>
                <c:pt idx="775">
                  <c:v>650.99</c:v>
                </c:pt>
                <c:pt idx="776">
                  <c:v>649.82899999999995</c:v>
                </c:pt>
                <c:pt idx="777">
                  <c:v>648.66700000000003</c:v>
                </c:pt>
                <c:pt idx="778">
                  <c:v>647.50599999999997</c:v>
                </c:pt>
                <c:pt idx="779">
                  <c:v>646.34400000000005</c:v>
                </c:pt>
                <c:pt idx="780">
                  <c:v>645.18299999999999</c:v>
                </c:pt>
                <c:pt idx="781">
                  <c:v>644.02099999999996</c:v>
                </c:pt>
                <c:pt idx="782">
                  <c:v>642.85799999999995</c:v>
                </c:pt>
                <c:pt idx="783">
                  <c:v>641.69600000000003</c:v>
                </c:pt>
                <c:pt idx="784">
                  <c:v>640.53399999999999</c:v>
                </c:pt>
                <c:pt idx="785">
                  <c:v>639.37099999999998</c:v>
                </c:pt>
                <c:pt idx="786">
                  <c:v>638.20799999999997</c:v>
                </c:pt>
                <c:pt idx="787">
                  <c:v>637.04499999999996</c:v>
                </c:pt>
                <c:pt idx="788">
                  <c:v>635.88199999999995</c:v>
                </c:pt>
                <c:pt idx="789">
                  <c:v>634.71900000000005</c:v>
                </c:pt>
                <c:pt idx="790">
                  <c:v>633.55499999999995</c:v>
                </c:pt>
                <c:pt idx="791">
                  <c:v>632.39099999999996</c:v>
                </c:pt>
                <c:pt idx="792">
                  <c:v>631.22699999999998</c:v>
                </c:pt>
                <c:pt idx="793">
                  <c:v>630.06299999999999</c:v>
                </c:pt>
                <c:pt idx="794">
                  <c:v>628.899</c:v>
                </c:pt>
                <c:pt idx="795">
                  <c:v>627.73500000000001</c:v>
                </c:pt>
                <c:pt idx="796">
                  <c:v>626.57000000000005</c:v>
                </c:pt>
                <c:pt idx="797">
                  <c:v>625.40499999999997</c:v>
                </c:pt>
                <c:pt idx="798">
                  <c:v>624.24</c:v>
                </c:pt>
                <c:pt idx="799">
                  <c:v>623.07500000000005</c:v>
                </c:pt>
                <c:pt idx="800">
                  <c:v>621.91</c:v>
                </c:pt>
                <c:pt idx="801">
                  <c:v>620.74400000000003</c:v>
                </c:pt>
                <c:pt idx="802">
                  <c:v>619.57899999999995</c:v>
                </c:pt>
                <c:pt idx="803">
                  <c:v>618.41300000000001</c:v>
                </c:pt>
                <c:pt idx="804">
                  <c:v>617.24699999999996</c:v>
                </c:pt>
                <c:pt idx="805">
                  <c:v>616.08100000000002</c:v>
                </c:pt>
                <c:pt idx="806">
                  <c:v>614.91399999999999</c:v>
                </c:pt>
                <c:pt idx="807">
                  <c:v>613.74800000000005</c:v>
                </c:pt>
                <c:pt idx="808">
                  <c:v>612.58100000000002</c:v>
                </c:pt>
                <c:pt idx="809">
                  <c:v>611.41399999999999</c:v>
                </c:pt>
                <c:pt idx="810">
                  <c:v>610.24699999999996</c:v>
                </c:pt>
                <c:pt idx="811">
                  <c:v>609.08000000000004</c:v>
                </c:pt>
                <c:pt idx="812">
                  <c:v>607.91200000000003</c:v>
                </c:pt>
                <c:pt idx="813">
                  <c:v>606.745</c:v>
                </c:pt>
                <c:pt idx="814">
                  <c:v>605.577</c:v>
                </c:pt>
                <c:pt idx="815">
                  <c:v>604.40899999999999</c:v>
                </c:pt>
                <c:pt idx="816">
                  <c:v>603.24099999999999</c:v>
                </c:pt>
                <c:pt idx="817">
                  <c:v>602.07299999999998</c:v>
                </c:pt>
                <c:pt idx="818">
                  <c:v>600.904</c:v>
                </c:pt>
                <c:pt idx="819">
                  <c:v>599.73599999999999</c:v>
                </c:pt>
                <c:pt idx="820">
                  <c:v>598.56700000000001</c:v>
                </c:pt>
                <c:pt idx="821">
                  <c:v>597.39800000000002</c:v>
                </c:pt>
                <c:pt idx="822">
                  <c:v>596.22900000000004</c:v>
                </c:pt>
                <c:pt idx="823">
                  <c:v>595.05899999999997</c:v>
                </c:pt>
                <c:pt idx="824">
                  <c:v>593.89</c:v>
                </c:pt>
                <c:pt idx="825">
                  <c:v>592.72</c:v>
                </c:pt>
                <c:pt idx="826">
                  <c:v>591.54999999999995</c:v>
                </c:pt>
                <c:pt idx="827">
                  <c:v>590.38</c:v>
                </c:pt>
                <c:pt idx="828">
                  <c:v>589.21</c:v>
                </c:pt>
                <c:pt idx="829">
                  <c:v>588.03899999999999</c:v>
                </c:pt>
                <c:pt idx="830">
                  <c:v>586.86900000000003</c:v>
                </c:pt>
                <c:pt idx="831">
                  <c:v>585.69799999999998</c:v>
                </c:pt>
                <c:pt idx="832">
                  <c:v>584.52700000000004</c:v>
                </c:pt>
                <c:pt idx="833">
                  <c:v>583.35599999999999</c:v>
                </c:pt>
                <c:pt idx="834">
                  <c:v>582.18499999999995</c:v>
                </c:pt>
                <c:pt idx="835">
                  <c:v>581.01300000000003</c:v>
                </c:pt>
                <c:pt idx="836">
                  <c:v>579.84199999999998</c:v>
                </c:pt>
                <c:pt idx="837">
                  <c:v>578.66999999999996</c:v>
                </c:pt>
                <c:pt idx="838">
                  <c:v>577.49800000000005</c:v>
                </c:pt>
                <c:pt idx="839">
                  <c:v>576.32600000000002</c:v>
                </c:pt>
                <c:pt idx="840">
                  <c:v>575.15300000000002</c:v>
                </c:pt>
                <c:pt idx="841">
                  <c:v>573.98099999999999</c:v>
                </c:pt>
                <c:pt idx="842">
                  <c:v>572.80799999999999</c:v>
                </c:pt>
                <c:pt idx="843">
                  <c:v>571.63499999999999</c:v>
                </c:pt>
                <c:pt idx="844">
                  <c:v>570.46199999999999</c:v>
                </c:pt>
                <c:pt idx="845">
                  <c:v>569.28899999999999</c:v>
                </c:pt>
                <c:pt idx="846">
                  <c:v>568.11500000000001</c:v>
                </c:pt>
                <c:pt idx="847">
                  <c:v>566.94200000000001</c:v>
                </c:pt>
                <c:pt idx="848">
                  <c:v>565.76800000000003</c:v>
                </c:pt>
                <c:pt idx="849">
                  <c:v>564.59400000000005</c:v>
                </c:pt>
                <c:pt idx="850">
                  <c:v>563.41999999999996</c:v>
                </c:pt>
                <c:pt idx="851">
                  <c:v>562.24599999999998</c:v>
                </c:pt>
                <c:pt idx="852">
                  <c:v>561.07100000000003</c:v>
                </c:pt>
                <c:pt idx="853">
                  <c:v>559.89599999999996</c:v>
                </c:pt>
                <c:pt idx="854">
                  <c:v>558.72199999999998</c:v>
                </c:pt>
                <c:pt idx="855">
                  <c:v>557.54700000000003</c:v>
                </c:pt>
                <c:pt idx="856">
                  <c:v>556.37099999999998</c:v>
                </c:pt>
                <c:pt idx="857">
                  <c:v>555.19600000000003</c:v>
                </c:pt>
                <c:pt idx="858">
                  <c:v>554.02</c:v>
                </c:pt>
                <c:pt idx="859">
                  <c:v>552.84500000000003</c:v>
                </c:pt>
                <c:pt idx="860">
                  <c:v>551.66899999999998</c:v>
                </c:pt>
                <c:pt idx="861">
                  <c:v>550.49300000000005</c:v>
                </c:pt>
                <c:pt idx="862">
                  <c:v>549.31600000000003</c:v>
                </c:pt>
                <c:pt idx="863">
                  <c:v>548.14</c:v>
                </c:pt>
                <c:pt idx="864">
                  <c:v>546.96299999999997</c:v>
                </c:pt>
                <c:pt idx="865">
                  <c:v>545.78700000000003</c:v>
                </c:pt>
                <c:pt idx="866">
                  <c:v>544.61</c:v>
                </c:pt>
                <c:pt idx="867">
                  <c:v>543.43200000000002</c:v>
                </c:pt>
                <c:pt idx="868">
                  <c:v>542.255</c:v>
                </c:pt>
                <c:pt idx="869">
                  <c:v>541.07799999999997</c:v>
                </c:pt>
                <c:pt idx="870">
                  <c:v>539.9</c:v>
                </c:pt>
                <c:pt idx="871">
                  <c:v>538.72199999999998</c:v>
                </c:pt>
                <c:pt idx="872">
                  <c:v>537.54399999999998</c:v>
                </c:pt>
                <c:pt idx="873">
                  <c:v>536.36599999999999</c:v>
                </c:pt>
                <c:pt idx="874">
                  <c:v>535.18700000000001</c:v>
                </c:pt>
                <c:pt idx="875">
                  <c:v>534.00900000000001</c:v>
                </c:pt>
                <c:pt idx="876">
                  <c:v>532.83000000000004</c:v>
                </c:pt>
                <c:pt idx="877">
                  <c:v>531.65099999999995</c:v>
                </c:pt>
                <c:pt idx="878">
                  <c:v>530.47199999999998</c:v>
                </c:pt>
                <c:pt idx="879">
                  <c:v>529.29300000000001</c:v>
                </c:pt>
                <c:pt idx="880">
                  <c:v>528.11300000000006</c:v>
                </c:pt>
                <c:pt idx="881">
                  <c:v>526.93399999999997</c:v>
                </c:pt>
                <c:pt idx="882">
                  <c:v>525.75400000000002</c:v>
                </c:pt>
                <c:pt idx="883">
                  <c:v>524.57399999999996</c:v>
                </c:pt>
                <c:pt idx="884">
                  <c:v>523.39400000000001</c:v>
                </c:pt>
                <c:pt idx="885">
                  <c:v>522.21299999999997</c:v>
                </c:pt>
                <c:pt idx="886">
                  <c:v>521.03300000000002</c:v>
                </c:pt>
                <c:pt idx="887">
                  <c:v>519.85199999999998</c:v>
                </c:pt>
                <c:pt idx="888">
                  <c:v>518.67100000000005</c:v>
                </c:pt>
                <c:pt idx="889">
                  <c:v>517.49</c:v>
                </c:pt>
                <c:pt idx="890">
                  <c:v>516.30899999999997</c:v>
                </c:pt>
                <c:pt idx="891">
                  <c:v>515.12699999999995</c:v>
                </c:pt>
                <c:pt idx="892">
                  <c:v>513.94600000000003</c:v>
                </c:pt>
                <c:pt idx="893">
                  <c:v>512.76400000000001</c:v>
                </c:pt>
                <c:pt idx="894">
                  <c:v>511.58199999999999</c:v>
                </c:pt>
                <c:pt idx="895">
                  <c:v>510.4</c:v>
                </c:pt>
                <c:pt idx="896">
                  <c:v>509.21699999999998</c:v>
                </c:pt>
                <c:pt idx="897">
                  <c:v>508.03500000000003</c:v>
                </c:pt>
                <c:pt idx="898">
                  <c:v>506.85199999999998</c:v>
                </c:pt>
                <c:pt idx="899">
                  <c:v>505.66899999999998</c:v>
                </c:pt>
                <c:pt idx="900">
                  <c:v>504.48599999999999</c:v>
                </c:pt>
                <c:pt idx="901">
                  <c:v>503.303</c:v>
                </c:pt>
                <c:pt idx="902">
                  <c:v>502.12</c:v>
                </c:pt>
                <c:pt idx="903">
                  <c:v>500.93599999999998</c:v>
                </c:pt>
                <c:pt idx="904">
                  <c:v>499.75200000000001</c:v>
                </c:pt>
                <c:pt idx="905">
                  <c:v>498.56799999999998</c:v>
                </c:pt>
                <c:pt idx="906">
                  <c:v>497.38400000000001</c:v>
                </c:pt>
                <c:pt idx="907">
                  <c:v>496.2</c:v>
                </c:pt>
                <c:pt idx="908">
                  <c:v>495.01499999999999</c:v>
                </c:pt>
                <c:pt idx="909">
                  <c:v>493.83100000000002</c:v>
                </c:pt>
                <c:pt idx="910">
                  <c:v>492.64600000000002</c:v>
                </c:pt>
                <c:pt idx="911">
                  <c:v>491.46100000000001</c:v>
                </c:pt>
                <c:pt idx="912">
                  <c:v>490.27600000000001</c:v>
                </c:pt>
                <c:pt idx="913">
                  <c:v>489.09</c:v>
                </c:pt>
                <c:pt idx="914">
                  <c:v>487.90499999999997</c:v>
                </c:pt>
                <c:pt idx="915">
                  <c:v>486.71899999999999</c:v>
                </c:pt>
                <c:pt idx="916">
                  <c:v>485.53300000000002</c:v>
                </c:pt>
                <c:pt idx="917">
                  <c:v>484.34699999999998</c:v>
                </c:pt>
                <c:pt idx="918">
                  <c:v>483.161</c:v>
                </c:pt>
                <c:pt idx="919">
                  <c:v>481.97399999999999</c:v>
                </c:pt>
                <c:pt idx="920">
                  <c:v>480.78800000000001</c:v>
                </c:pt>
                <c:pt idx="921">
                  <c:v>479.601</c:v>
                </c:pt>
                <c:pt idx="922">
                  <c:v>478.41399999999999</c:v>
                </c:pt>
                <c:pt idx="923">
                  <c:v>477.22699999999998</c:v>
                </c:pt>
                <c:pt idx="924">
                  <c:v>476.03899999999999</c:v>
                </c:pt>
                <c:pt idx="925">
                  <c:v>474.85199999999998</c:v>
                </c:pt>
                <c:pt idx="926">
                  <c:v>473.66399999999999</c:v>
                </c:pt>
                <c:pt idx="927">
                  <c:v>472.476</c:v>
                </c:pt>
                <c:pt idx="928">
                  <c:v>471.28800000000001</c:v>
                </c:pt>
                <c:pt idx="929">
                  <c:v>470.1</c:v>
                </c:pt>
                <c:pt idx="930">
                  <c:v>468.911</c:v>
                </c:pt>
                <c:pt idx="931">
                  <c:v>467.72300000000001</c:v>
                </c:pt>
                <c:pt idx="932">
                  <c:v>466.53399999999999</c:v>
                </c:pt>
                <c:pt idx="933">
                  <c:v>465.34500000000003</c:v>
                </c:pt>
                <c:pt idx="934">
                  <c:v>464.15600000000001</c:v>
                </c:pt>
                <c:pt idx="935">
                  <c:v>462.96600000000001</c:v>
                </c:pt>
                <c:pt idx="936">
                  <c:v>461.77699999999999</c:v>
                </c:pt>
                <c:pt idx="937">
                  <c:v>460.58699999999999</c:v>
                </c:pt>
                <c:pt idx="938">
                  <c:v>459.39699999999999</c:v>
                </c:pt>
                <c:pt idx="939">
                  <c:v>458.20699999999999</c:v>
                </c:pt>
                <c:pt idx="940">
                  <c:v>457.017</c:v>
                </c:pt>
                <c:pt idx="941">
                  <c:v>455.827</c:v>
                </c:pt>
                <c:pt idx="942">
                  <c:v>454.63600000000002</c:v>
                </c:pt>
                <c:pt idx="943">
                  <c:v>453.44499999999999</c:v>
                </c:pt>
                <c:pt idx="944">
                  <c:v>452.25400000000002</c:v>
                </c:pt>
                <c:pt idx="945">
                  <c:v>451.06299999999999</c:v>
                </c:pt>
                <c:pt idx="946">
                  <c:v>449.87200000000001</c:v>
                </c:pt>
                <c:pt idx="947">
                  <c:v>448.68</c:v>
                </c:pt>
                <c:pt idx="948">
                  <c:v>447.48899999999998</c:v>
                </c:pt>
                <c:pt idx="949">
                  <c:v>446.29700000000003</c:v>
                </c:pt>
                <c:pt idx="950">
                  <c:v>445.10500000000002</c:v>
                </c:pt>
                <c:pt idx="951">
                  <c:v>443.91199999999998</c:v>
                </c:pt>
                <c:pt idx="952">
                  <c:v>442.72</c:v>
                </c:pt>
                <c:pt idx="953">
                  <c:v>441.52699999999999</c:v>
                </c:pt>
                <c:pt idx="954">
                  <c:v>440.33499999999998</c:v>
                </c:pt>
                <c:pt idx="955">
                  <c:v>439.142</c:v>
                </c:pt>
                <c:pt idx="956">
                  <c:v>437.94900000000001</c:v>
                </c:pt>
                <c:pt idx="957">
                  <c:v>436.755</c:v>
                </c:pt>
                <c:pt idx="958">
                  <c:v>435.56200000000001</c:v>
                </c:pt>
                <c:pt idx="959">
                  <c:v>434.36799999999999</c:v>
                </c:pt>
                <c:pt idx="960">
                  <c:v>433.17399999999998</c:v>
                </c:pt>
                <c:pt idx="961">
                  <c:v>431.98</c:v>
                </c:pt>
                <c:pt idx="962">
                  <c:v>430.786</c:v>
                </c:pt>
                <c:pt idx="963">
                  <c:v>429.59199999999998</c:v>
                </c:pt>
                <c:pt idx="964">
                  <c:v>428.39699999999999</c:v>
                </c:pt>
                <c:pt idx="965">
                  <c:v>427.202</c:v>
                </c:pt>
                <c:pt idx="966">
                  <c:v>426.00700000000001</c:v>
                </c:pt>
                <c:pt idx="967">
                  <c:v>424.81200000000001</c:v>
                </c:pt>
                <c:pt idx="968">
                  <c:v>423.61700000000002</c:v>
                </c:pt>
                <c:pt idx="969">
                  <c:v>422.42099999999999</c:v>
                </c:pt>
                <c:pt idx="970">
                  <c:v>421.226</c:v>
                </c:pt>
                <c:pt idx="971">
                  <c:v>420.03</c:v>
                </c:pt>
                <c:pt idx="972">
                  <c:v>418.834</c:v>
                </c:pt>
                <c:pt idx="973">
                  <c:v>417.637</c:v>
                </c:pt>
                <c:pt idx="974">
                  <c:v>416.44099999999997</c:v>
                </c:pt>
                <c:pt idx="975">
                  <c:v>415.24400000000003</c:v>
                </c:pt>
                <c:pt idx="976">
                  <c:v>414.048</c:v>
                </c:pt>
                <c:pt idx="977">
                  <c:v>412.851</c:v>
                </c:pt>
                <c:pt idx="978">
                  <c:v>411.654</c:v>
                </c:pt>
                <c:pt idx="979">
                  <c:v>410.45600000000002</c:v>
                </c:pt>
                <c:pt idx="980">
                  <c:v>409.25900000000001</c:v>
                </c:pt>
                <c:pt idx="981">
                  <c:v>408.06099999999998</c:v>
                </c:pt>
                <c:pt idx="982">
                  <c:v>406.863</c:v>
                </c:pt>
                <c:pt idx="983">
                  <c:v>405.66500000000002</c:v>
                </c:pt>
                <c:pt idx="984">
                  <c:v>404.46699999999998</c:v>
                </c:pt>
                <c:pt idx="985">
                  <c:v>403.26900000000001</c:v>
                </c:pt>
                <c:pt idx="986">
                  <c:v>402.07</c:v>
                </c:pt>
                <c:pt idx="987">
                  <c:v>400.87099999999998</c:v>
                </c:pt>
                <c:pt idx="988">
                  <c:v>399.67200000000003</c:v>
                </c:pt>
                <c:pt idx="989">
                  <c:v>398.47300000000001</c:v>
                </c:pt>
                <c:pt idx="990">
                  <c:v>397.274</c:v>
                </c:pt>
                <c:pt idx="991">
                  <c:v>396.07400000000001</c:v>
                </c:pt>
                <c:pt idx="992">
                  <c:v>394.875</c:v>
                </c:pt>
                <c:pt idx="993">
                  <c:v>393.67500000000001</c:v>
                </c:pt>
                <c:pt idx="994">
                  <c:v>392.47500000000002</c:v>
                </c:pt>
                <c:pt idx="995">
                  <c:v>391.274</c:v>
                </c:pt>
                <c:pt idx="996">
                  <c:v>390.07400000000001</c:v>
                </c:pt>
                <c:pt idx="997">
                  <c:v>388.87299999999999</c:v>
                </c:pt>
                <c:pt idx="998">
                  <c:v>387.673</c:v>
                </c:pt>
                <c:pt idx="999">
                  <c:v>386.47199999999998</c:v>
                </c:pt>
                <c:pt idx="1000">
                  <c:v>385.27100000000002</c:v>
                </c:pt>
                <c:pt idx="1001">
                  <c:v>384.06900000000002</c:v>
                </c:pt>
                <c:pt idx="1002">
                  <c:v>382.86799999999999</c:v>
                </c:pt>
                <c:pt idx="1003">
                  <c:v>381.666</c:v>
                </c:pt>
                <c:pt idx="1004">
                  <c:v>380.464</c:v>
                </c:pt>
                <c:pt idx="1005">
                  <c:v>379.262</c:v>
                </c:pt>
                <c:pt idx="1006">
                  <c:v>378.06</c:v>
                </c:pt>
                <c:pt idx="1007">
                  <c:v>376.85700000000003</c:v>
                </c:pt>
                <c:pt idx="1008">
                  <c:v>375.65499999999997</c:v>
                </c:pt>
                <c:pt idx="1009">
                  <c:v>374.452</c:v>
                </c:pt>
                <c:pt idx="1010">
                  <c:v>373.24900000000002</c:v>
                </c:pt>
                <c:pt idx="1011">
                  <c:v>372.04599999999999</c:v>
                </c:pt>
                <c:pt idx="1012">
                  <c:v>370.84300000000002</c:v>
                </c:pt>
                <c:pt idx="1013">
                  <c:v>369.63900000000001</c:v>
                </c:pt>
                <c:pt idx="1014">
                  <c:v>368.435</c:v>
                </c:pt>
                <c:pt idx="1015">
                  <c:v>367.23099999999999</c:v>
                </c:pt>
                <c:pt idx="1016">
                  <c:v>366.02699999999999</c:v>
                </c:pt>
                <c:pt idx="1017">
                  <c:v>364.82299999999998</c:v>
                </c:pt>
                <c:pt idx="1018">
                  <c:v>363.61900000000003</c:v>
                </c:pt>
                <c:pt idx="1019">
                  <c:v>362.41399999999999</c:v>
                </c:pt>
                <c:pt idx="1020">
                  <c:v>361.209</c:v>
                </c:pt>
                <c:pt idx="1021">
                  <c:v>360.00400000000002</c:v>
                </c:pt>
                <c:pt idx="1022">
                  <c:v>358.79899999999998</c:v>
                </c:pt>
                <c:pt idx="1023">
                  <c:v>357.59399999999999</c:v>
                </c:pt>
                <c:pt idx="1024">
                  <c:v>356.38799999999998</c:v>
                </c:pt>
                <c:pt idx="1025">
                  <c:v>355.18200000000002</c:v>
                </c:pt>
                <c:pt idx="1026">
                  <c:v>353.97699999999998</c:v>
                </c:pt>
                <c:pt idx="1027">
                  <c:v>352.77</c:v>
                </c:pt>
                <c:pt idx="1028">
                  <c:v>351.56400000000002</c:v>
                </c:pt>
                <c:pt idx="1029">
                  <c:v>350.358</c:v>
                </c:pt>
                <c:pt idx="1030">
                  <c:v>349.15100000000001</c:v>
                </c:pt>
                <c:pt idx="1031">
                  <c:v>347.94400000000002</c:v>
                </c:pt>
                <c:pt idx="1032">
                  <c:v>346.73700000000002</c:v>
                </c:pt>
                <c:pt idx="1033">
                  <c:v>345.53</c:v>
                </c:pt>
                <c:pt idx="1034">
                  <c:v>344.32299999999998</c:v>
                </c:pt>
                <c:pt idx="1035">
                  <c:v>343.11500000000001</c:v>
                </c:pt>
                <c:pt idx="1036">
                  <c:v>341.90699999999998</c:v>
                </c:pt>
                <c:pt idx="1037">
                  <c:v>340.69900000000001</c:v>
                </c:pt>
                <c:pt idx="1038">
                  <c:v>339.49099999999999</c:v>
                </c:pt>
                <c:pt idx="1039">
                  <c:v>338.28300000000002</c:v>
                </c:pt>
                <c:pt idx="1040">
                  <c:v>337.07499999999999</c:v>
                </c:pt>
                <c:pt idx="1041">
                  <c:v>335.86599999999999</c:v>
                </c:pt>
                <c:pt idx="1042">
                  <c:v>334.65699999999998</c:v>
                </c:pt>
                <c:pt idx="1043">
                  <c:v>333.44799999999998</c:v>
                </c:pt>
                <c:pt idx="1044">
                  <c:v>332.23899999999998</c:v>
                </c:pt>
                <c:pt idx="1045">
                  <c:v>331.029</c:v>
                </c:pt>
                <c:pt idx="1046">
                  <c:v>329.82</c:v>
                </c:pt>
                <c:pt idx="1047">
                  <c:v>328.61</c:v>
                </c:pt>
                <c:pt idx="1048">
                  <c:v>327.39999999999998</c:v>
                </c:pt>
                <c:pt idx="1049">
                  <c:v>326.19</c:v>
                </c:pt>
                <c:pt idx="1050">
                  <c:v>324.98</c:v>
                </c:pt>
                <c:pt idx="1051">
                  <c:v>323.76900000000001</c:v>
                </c:pt>
                <c:pt idx="1052">
                  <c:v>322.55799999999999</c:v>
                </c:pt>
                <c:pt idx="1053">
                  <c:v>321.34699999999998</c:v>
                </c:pt>
                <c:pt idx="1054">
                  <c:v>320.13600000000002</c:v>
                </c:pt>
                <c:pt idx="1055">
                  <c:v>318.92500000000001</c:v>
                </c:pt>
                <c:pt idx="1056">
                  <c:v>317.714</c:v>
                </c:pt>
                <c:pt idx="1057">
                  <c:v>316.50200000000001</c:v>
                </c:pt>
                <c:pt idx="1058">
                  <c:v>315.29000000000002</c:v>
                </c:pt>
                <c:pt idx="1059">
                  <c:v>314.07799999999997</c:v>
                </c:pt>
                <c:pt idx="1060">
                  <c:v>312.86599999999999</c:v>
                </c:pt>
                <c:pt idx="1061">
                  <c:v>311.654</c:v>
                </c:pt>
                <c:pt idx="1062">
                  <c:v>310.44099999999997</c:v>
                </c:pt>
                <c:pt idx="1063">
                  <c:v>309.22800000000001</c:v>
                </c:pt>
                <c:pt idx="1064">
                  <c:v>308.01600000000002</c:v>
                </c:pt>
                <c:pt idx="1065">
                  <c:v>306.80200000000002</c:v>
                </c:pt>
                <c:pt idx="1066">
                  <c:v>305.589</c:v>
                </c:pt>
                <c:pt idx="1067">
                  <c:v>304.37599999999998</c:v>
                </c:pt>
                <c:pt idx="1068">
                  <c:v>303.16199999999998</c:v>
                </c:pt>
                <c:pt idx="1069">
                  <c:v>301.94799999999998</c:v>
                </c:pt>
                <c:pt idx="1070">
                  <c:v>300.73399999999998</c:v>
                </c:pt>
                <c:pt idx="1071">
                  <c:v>299.52</c:v>
                </c:pt>
                <c:pt idx="1072">
                  <c:v>298.30599999999998</c:v>
                </c:pt>
                <c:pt idx="1073">
                  <c:v>297.09100000000001</c:v>
                </c:pt>
                <c:pt idx="1074">
                  <c:v>295.87599999999998</c:v>
                </c:pt>
                <c:pt idx="1075">
                  <c:v>294.661</c:v>
                </c:pt>
                <c:pt idx="1076">
                  <c:v>293.44600000000003</c:v>
                </c:pt>
                <c:pt idx="1077">
                  <c:v>292.23099999999999</c:v>
                </c:pt>
                <c:pt idx="1078">
                  <c:v>291.01499999999999</c:v>
                </c:pt>
                <c:pt idx="1079">
                  <c:v>289.8</c:v>
                </c:pt>
                <c:pt idx="1080">
                  <c:v>288.584</c:v>
                </c:pt>
                <c:pt idx="1081">
                  <c:v>287.36799999999999</c:v>
                </c:pt>
                <c:pt idx="1082">
                  <c:v>286.15100000000001</c:v>
                </c:pt>
                <c:pt idx="1083">
                  <c:v>284.935</c:v>
                </c:pt>
                <c:pt idx="1084">
                  <c:v>283.71800000000002</c:v>
                </c:pt>
                <c:pt idx="1085">
                  <c:v>282.50099999999998</c:v>
                </c:pt>
                <c:pt idx="1086">
                  <c:v>281.28399999999999</c:v>
                </c:pt>
                <c:pt idx="1087">
                  <c:v>280.06700000000001</c:v>
                </c:pt>
                <c:pt idx="1088">
                  <c:v>278.85000000000002</c:v>
                </c:pt>
                <c:pt idx="1089">
                  <c:v>277.63200000000001</c:v>
                </c:pt>
                <c:pt idx="1090">
                  <c:v>276.41500000000002</c:v>
                </c:pt>
                <c:pt idx="1091">
                  <c:v>275.197</c:v>
                </c:pt>
                <c:pt idx="1092">
                  <c:v>273.97899999999998</c:v>
                </c:pt>
                <c:pt idx="1093">
                  <c:v>272.76</c:v>
                </c:pt>
                <c:pt idx="1094">
                  <c:v>271.54199999999997</c:v>
                </c:pt>
                <c:pt idx="1095">
                  <c:v>270.32299999999998</c:v>
                </c:pt>
                <c:pt idx="1096">
                  <c:v>269.10399999999998</c:v>
                </c:pt>
                <c:pt idx="1097">
                  <c:v>267.88499999999999</c:v>
                </c:pt>
                <c:pt idx="1098">
                  <c:v>266.666</c:v>
                </c:pt>
                <c:pt idx="1099">
                  <c:v>265.447</c:v>
                </c:pt>
                <c:pt idx="1100">
                  <c:v>264.22699999999998</c:v>
                </c:pt>
                <c:pt idx="1101">
                  <c:v>263.00700000000001</c:v>
                </c:pt>
                <c:pt idx="1102">
                  <c:v>261.78699999999998</c:v>
                </c:pt>
                <c:pt idx="1103">
                  <c:v>260.56700000000001</c:v>
                </c:pt>
                <c:pt idx="1104">
                  <c:v>259.34699999999998</c:v>
                </c:pt>
                <c:pt idx="1105">
                  <c:v>258.12599999999998</c:v>
                </c:pt>
                <c:pt idx="1106">
                  <c:v>256.90499999999997</c:v>
                </c:pt>
                <c:pt idx="1107">
                  <c:v>255.684</c:v>
                </c:pt>
                <c:pt idx="1108">
                  <c:v>254.46299999999999</c:v>
                </c:pt>
                <c:pt idx="1109">
                  <c:v>253.24199999999999</c:v>
                </c:pt>
                <c:pt idx="1110">
                  <c:v>252.02099999999999</c:v>
                </c:pt>
                <c:pt idx="1111">
                  <c:v>250.79900000000001</c:v>
                </c:pt>
                <c:pt idx="1112">
                  <c:v>249.577</c:v>
                </c:pt>
                <c:pt idx="1113">
                  <c:v>248.35499999999999</c:v>
                </c:pt>
                <c:pt idx="1114">
                  <c:v>247.13300000000001</c:v>
                </c:pt>
                <c:pt idx="1115">
                  <c:v>245.91</c:v>
                </c:pt>
                <c:pt idx="1116">
                  <c:v>244.68799999999999</c:v>
                </c:pt>
                <c:pt idx="1117">
                  <c:v>243.465</c:v>
                </c:pt>
                <c:pt idx="1118">
                  <c:v>242.24199999999999</c:v>
                </c:pt>
                <c:pt idx="1119">
                  <c:v>241.01900000000001</c:v>
                </c:pt>
                <c:pt idx="1120">
                  <c:v>239.79599999999999</c:v>
                </c:pt>
                <c:pt idx="1121">
                  <c:v>238.572</c:v>
                </c:pt>
                <c:pt idx="1122">
                  <c:v>237.34800000000001</c:v>
                </c:pt>
                <c:pt idx="1123">
                  <c:v>236.124</c:v>
                </c:pt>
                <c:pt idx="1124">
                  <c:v>234.9</c:v>
                </c:pt>
                <c:pt idx="1125">
                  <c:v>233.67599999999999</c:v>
                </c:pt>
                <c:pt idx="1126">
                  <c:v>232.452</c:v>
                </c:pt>
                <c:pt idx="1127">
                  <c:v>231.227</c:v>
                </c:pt>
                <c:pt idx="1128">
                  <c:v>230.00200000000001</c:v>
                </c:pt>
                <c:pt idx="1129">
                  <c:v>228.77699999999999</c:v>
                </c:pt>
                <c:pt idx="1130">
                  <c:v>227.55199999999999</c:v>
                </c:pt>
                <c:pt idx="1131">
                  <c:v>226.327</c:v>
                </c:pt>
                <c:pt idx="1132">
                  <c:v>225.101</c:v>
                </c:pt>
                <c:pt idx="1133">
                  <c:v>223.875</c:v>
                </c:pt>
                <c:pt idx="1134">
                  <c:v>222.649</c:v>
                </c:pt>
                <c:pt idx="1135">
                  <c:v>221.423</c:v>
                </c:pt>
                <c:pt idx="1136">
                  <c:v>220.197</c:v>
                </c:pt>
                <c:pt idx="1137">
                  <c:v>218.97</c:v>
                </c:pt>
                <c:pt idx="1138">
                  <c:v>217.74299999999999</c:v>
                </c:pt>
                <c:pt idx="1139">
                  <c:v>216.517</c:v>
                </c:pt>
                <c:pt idx="1140">
                  <c:v>215.28899999999999</c:v>
                </c:pt>
                <c:pt idx="1141">
                  <c:v>214.06200000000001</c:v>
                </c:pt>
                <c:pt idx="1142">
                  <c:v>212.83500000000001</c:v>
                </c:pt>
                <c:pt idx="1143">
                  <c:v>211.607</c:v>
                </c:pt>
                <c:pt idx="1144">
                  <c:v>210.37899999999999</c:v>
                </c:pt>
                <c:pt idx="1145">
                  <c:v>209.15100000000001</c:v>
                </c:pt>
                <c:pt idx="1146">
                  <c:v>207.923</c:v>
                </c:pt>
                <c:pt idx="1147">
                  <c:v>206.69499999999999</c:v>
                </c:pt>
                <c:pt idx="1148">
                  <c:v>205.46600000000001</c:v>
                </c:pt>
                <c:pt idx="1149">
                  <c:v>204.23699999999999</c:v>
                </c:pt>
                <c:pt idx="1150">
                  <c:v>203.00800000000001</c:v>
                </c:pt>
                <c:pt idx="1151">
                  <c:v>201.779</c:v>
                </c:pt>
                <c:pt idx="1152">
                  <c:v>200.55</c:v>
                </c:pt>
                <c:pt idx="1153">
                  <c:v>199.32</c:v>
                </c:pt>
                <c:pt idx="1154">
                  <c:v>198.09</c:v>
                </c:pt>
                <c:pt idx="1155">
                  <c:v>196.86</c:v>
                </c:pt>
                <c:pt idx="1156">
                  <c:v>195.63</c:v>
                </c:pt>
                <c:pt idx="1157">
                  <c:v>194.4</c:v>
                </c:pt>
                <c:pt idx="1158">
                  <c:v>193.17</c:v>
                </c:pt>
                <c:pt idx="1159">
                  <c:v>191.93899999999999</c:v>
                </c:pt>
                <c:pt idx="1160">
                  <c:v>190.708</c:v>
                </c:pt>
                <c:pt idx="1161">
                  <c:v>189.477</c:v>
                </c:pt>
                <c:pt idx="1162">
                  <c:v>188.24600000000001</c:v>
                </c:pt>
                <c:pt idx="1163">
                  <c:v>187.01400000000001</c:v>
                </c:pt>
                <c:pt idx="1164">
                  <c:v>185.78299999999999</c:v>
                </c:pt>
                <c:pt idx="1165">
                  <c:v>184.55099999999999</c:v>
                </c:pt>
                <c:pt idx="1166">
                  <c:v>183.31899999999999</c:v>
                </c:pt>
                <c:pt idx="1167">
                  <c:v>182.08699999999999</c:v>
                </c:pt>
                <c:pt idx="1168">
                  <c:v>180.85400000000001</c:v>
                </c:pt>
                <c:pt idx="1169">
                  <c:v>179.62200000000001</c:v>
                </c:pt>
                <c:pt idx="1170">
                  <c:v>178.38900000000001</c:v>
                </c:pt>
                <c:pt idx="1171">
                  <c:v>177.15600000000001</c:v>
                </c:pt>
                <c:pt idx="1172">
                  <c:v>175.923</c:v>
                </c:pt>
                <c:pt idx="1173">
                  <c:v>174.69</c:v>
                </c:pt>
                <c:pt idx="1174">
                  <c:v>173.45599999999999</c:v>
                </c:pt>
                <c:pt idx="1175">
                  <c:v>172.22300000000001</c:v>
                </c:pt>
                <c:pt idx="1176">
                  <c:v>170.989</c:v>
                </c:pt>
                <c:pt idx="1177">
                  <c:v>169.755</c:v>
                </c:pt>
                <c:pt idx="1178">
                  <c:v>168.52</c:v>
                </c:pt>
                <c:pt idx="1179">
                  <c:v>167.286</c:v>
                </c:pt>
                <c:pt idx="1180">
                  <c:v>166.05099999999999</c:v>
                </c:pt>
                <c:pt idx="1181">
                  <c:v>164.816</c:v>
                </c:pt>
                <c:pt idx="1182">
                  <c:v>163.58099999999999</c:v>
                </c:pt>
                <c:pt idx="1183">
                  <c:v>162.346</c:v>
                </c:pt>
                <c:pt idx="1184">
                  <c:v>161.11099999999999</c:v>
                </c:pt>
                <c:pt idx="1185">
                  <c:v>159.875</c:v>
                </c:pt>
                <c:pt idx="1186">
                  <c:v>158.63900000000001</c:v>
                </c:pt>
                <c:pt idx="1187">
                  <c:v>157.40299999999999</c:v>
                </c:pt>
                <c:pt idx="1188">
                  <c:v>156.167</c:v>
                </c:pt>
                <c:pt idx="1189">
                  <c:v>154.93100000000001</c:v>
                </c:pt>
                <c:pt idx="1190">
                  <c:v>153.69399999999999</c:v>
                </c:pt>
                <c:pt idx="1191">
                  <c:v>152.458</c:v>
                </c:pt>
                <c:pt idx="1192">
                  <c:v>151.221</c:v>
                </c:pt>
              </c:numCache>
            </c:numRef>
          </c:xVal>
          <c:yVal>
            <c:numRef>
              <c:f>Sheet1!$B$3:$B$1195</c:f>
              <c:numCache>
                <c:formatCode>General</c:formatCode>
                <c:ptCount val="1193"/>
                <c:pt idx="0">
                  <c:v>316.38400000000001</c:v>
                </c:pt>
                <c:pt idx="1">
                  <c:v>338.12099999999998</c:v>
                </c:pt>
                <c:pt idx="2">
                  <c:v>316.33800000000002</c:v>
                </c:pt>
                <c:pt idx="3">
                  <c:v>318.70600000000002</c:v>
                </c:pt>
                <c:pt idx="4">
                  <c:v>350.04300000000001</c:v>
                </c:pt>
                <c:pt idx="5">
                  <c:v>345.16500000000002</c:v>
                </c:pt>
                <c:pt idx="6">
                  <c:v>306.5</c:v>
                </c:pt>
                <c:pt idx="7">
                  <c:v>325.76</c:v>
                </c:pt>
                <c:pt idx="8">
                  <c:v>328.125</c:v>
                </c:pt>
                <c:pt idx="9">
                  <c:v>342.55099999999999</c:v>
                </c:pt>
                <c:pt idx="10">
                  <c:v>328.029</c:v>
                </c:pt>
                <c:pt idx="11">
                  <c:v>344.863</c:v>
                </c:pt>
                <c:pt idx="12">
                  <c:v>330.34500000000003</c:v>
                </c:pt>
                <c:pt idx="13">
                  <c:v>337.529</c:v>
                </c:pt>
                <c:pt idx="14">
                  <c:v>335.06900000000002</c:v>
                </c:pt>
                <c:pt idx="15">
                  <c:v>349.48200000000003</c:v>
                </c:pt>
                <c:pt idx="16">
                  <c:v>371.11900000000003</c:v>
                </c:pt>
                <c:pt idx="17">
                  <c:v>390.34100000000001</c:v>
                </c:pt>
                <c:pt idx="18">
                  <c:v>378.23899999999998</c:v>
                </c:pt>
                <c:pt idx="19">
                  <c:v>387.81900000000002</c:v>
                </c:pt>
                <c:pt idx="20">
                  <c:v>378.12799999999999</c:v>
                </c:pt>
                <c:pt idx="21">
                  <c:v>411.78699999999998</c:v>
                </c:pt>
                <c:pt idx="22">
                  <c:v>365.97899999999998</c:v>
                </c:pt>
                <c:pt idx="23">
                  <c:v>344.25900000000001</c:v>
                </c:pt>
                <c:pt idx="24">
                  <c:v>361.05799999999999</c:v>
                </c:pt>
                <c:pt idx="25">
                  <c:v>370.63200000000001</c:v>
                </c:pt>
                <c:pt idx="26">
                  <c:v>392.23500000000001</c:v>
                </c:pt>
                <c:pt idx="27">
                  <c:v>377.74200000000002</c:v>
                </c:pt>
                <c:pt idx="28">
                  <c:v>370.47</c:v>
                </c:pt>
                <c:pt idx="29">
                  <c:v>387.25299999999999</c:v>
                </c:pt>
                <c:pt idx="30">
                  <c:v>324.66800000000001</c:v>
                </c:pt>
                <c:pt idx="31">
                  <c:v>384.73500000000001</c:v>
                </c:pt>
                <c:pt idx="32">
                  <c:v>394.29599999999999</c:v>
                </c:pt>
                <c:pt idx="33">
                  <c:v>399.04599999999999</c:v>
                </c:pt>
                <c:pt idx="34">
                  <c:v>382.16300000000001</c:v>
                </c:pt>
                <c:pt idx="35">
                  <c:v>336.447</c:v>
                </c:pt>
                <c:pt idx="36">
                  <c:v>410.88499999999999</c:v>
                </c:pt>
                <c:pt idx="37">
                  <c:v>377.19099999999997</c:v>
                </c:pt>
                <c:pt idx="38">
                  <c:v>422.77600000000001</c:v>
                </c:pt>
                <c:pt idx="39">
                  <c:v>434.72300000000001</c:v>
                </c:pt>
                <c:pt idx="40">
                  <c:v>413.04700000000003</c:v>
                </c:pt>
                <c:pt idx="41">
                  <c:v>393.77800000000002</c:v>
                </c:pt>
                <c:pt idx="42">
                  <c:v>396.12099999999998</c:v>
                </c:pt>
                <c:pt idx="43">
                  <c:v>398.464</c:v>
                </c:pt>
                <c:pt idx="44">
                  <c:v>446.40600000000001</c:v>
                </c:pt>
                <c:pt idx="45">
                  <c:v>422.34399999999999</c:v>
                </c:pt>
                <c:pt idx="46">
                  <c:v>417.48399999999998</c:v>
                </c:pt>
                <c:pt idx="47">
                  <c:v>403.029</c:v>
                </c:pt>
                <c:pt idx="48">
                  <c:v>395.774</c:v>
                </c:pt>
                <c:pt idx="49">
                  <c:v>424.495</c:v>
                </c:pt>
                <c:pt idx="50">
                  <c:v>412.44400000000002</c:v>
                </c:pt>
                <c:pt idx="51">
                  <c:v>386.01</c:v>
                </c:pt>
                <c:pt idx="52">
                  <c:v>426.70600000000002</c:v>
                </c:pt>
                <c:pt idx="53">
                  <c:v>431.43799999999999</c:v>
                </c:pt>
                <c:pt idx="54">
                  <c:v>448.15</c:v>
                </c:pt>
                <c:pt idx="55">
                  <c:v>436.10399999999998</c:v>
                </c:pt>
                <c:pt idx="56">
                  <c:v>493.54</c:v>
                </c:pt>
                <c:pt idx="57">
                  <c:v>455.14</c:v>
                </c:pt>
                <c:pt idx="58">
                  <c:v>464.654</c:v>
                </c:pt>
                <c:pt idx="59">
                  <c:v>493.32400000000001</c:v>
                </c:pt>
                <c:pt idx="60">
                  <c:v>440.57400000000001</c:v>
                </c:pt>
                <c:pt idx="61">
                  <c:v>488.39100000000002</c:v>
                </c:pt>
                <c:pt idx="62">
                  <c:v>483.53199999999998</c:v>
                </c:pt>
                <c:pt idx="63">
                  <c:v>471.495</c:v>
                </c:pt>
                <c:pt idx="64">
                  <c:v>471.42599999999999</c:v>
                </c:pt>
                <c:pt idx="65">
                  <c:v>500.06900000000002</c:v>
                </c:pt>
                <c:pt idx="66">
                  <c:v>471.28800000000001</c:v>
                </c:pt>
                <c:pt idx="67">
                  <c:v>499.923</c:v>
                </c:pt>
                <c:pt idx="68">
                  <c:v>516.59100000000001</c:v>
                </c:pt>
                <c:pt idx="69">
                  <c:v>526.08100000000002</c:v>
                </c:pt>
                <c:pt idx="70">
                  <c:v>509.267</c:v>
                </c:pt>
                <c:pt idx="71">
                  <c:v>466.16199999999998</c:v>
                </c:pt>
                <c:pt idx="72">
                  <c:v>494.77699999999999</c:v>
                </c:pt>
                <c:pt idx="73">
                  <c:v>544.89200000000005</c:v>
                </c:pt>
                <c:pt idx="74">
                  <c:v>506.58</c:v>
                </c:pt>
                <c:pt idx="75">
                  <c:v>523.23</c:v>
                </c:pt>
                <c:pt idx="76">
                  <c:v>489.71</c:v>
                </c:pt>
                <c:pt idx="77">
                  <c:v>561.29300000000001</c:v>
                </c:pt>
                <c:pt idx="78">
                  <c:v>537.32899999999995</c:v>
                </c:pt>
                <c:pt idx="79">
                  <c:v>532.47500000000002</c:v>
                </c:pt>
                <c:pt idx="80">
                  <c:v>549.10900000000004</c:v>
                </c:pt>
                <c:pt idx="81">
                  <c:v>541.86699999999996</c:v>
                </c:pt>
                <c:pt idx="82">
                  <c:v>563.26900000000001</c:v>
                </c:pt>
                <c:pt idx="83">
                  <c:v>544.09500000000003</c:v>
                </c:pt>
                <c:pt idx="84">
                  <c:v>608.43899999999996</c:v>
                </c:pt>
                <c:pt idx="85">
                  <c:v>551.09299999999996</c:v>
                </c:pt>
                <c:pt idx="86">
                  <c:v>570.09500000000003</c:v>
                </c:pt>
                <c:pt idx="87">
                  <c:v>651.101</c:v>
                </c:pt>
                <c:pt idx="88">
                  <c:v>519.851</c:v>
                </c:pt>
                <c:pt idx="89">
                  <c:v>591.303</c:v>
                </c:pt>
                <c:pt idx="90">
                  <c:v>593.601</c:v>
                </c:pt>
                <c:pt idx="91">
                  <c:v>612.58299999999997</c:v>
                </c:pt>
                <c:pt idx="92">
                  <c:v>633.94200000000001</c:v>
                </c:pt>
                <c:pt idx="93">
                  <c:v>607.63800000000003</c:v>
                </c:pt>
                <c:pt idx="94">
                  <c:v>648.05200000000002</c:v>
                </c:pt>
                <c:pt idx="95">
                  <c:v>619.37099999999998</c:v>
                </c:pt>
                <c:pt idx="96">
                  <c:v>638.33500000000004</c:v>
                </c:pt>
                <c:pt idx="97">
                  <c:v>666.81899999999996</c:v>
                </c:pt>
                <c:pt idx="98">
                  <c:v>683.39</c:v>
                </c:pt>
                <c:pt idx="99">
                  <c:v>678.52800000000002</c:v>
                </c:pt>
                <c:pt idx="100">
                  <c:v>678.42899999999997</c:v>
                </c:pt>
                <c:pt idx="101">
                  <c:v>754.49300000000005</c:v>
                </c:pt>
                <c:pt idx="102">
                  <c:v>647.29300000000001</c:v>
                </c:pt>
                <c:pt idx="103">
                  <c:v>687.64800000000002</c:v>
                </c:pt>
                <c:pt idx="104">
                  <c:v>742.26599999999996</c:v>
                </c:pt>
                <c:pt idx="105">
                  <c:v>656.524</c:v>
                </c:pt>
                <c:pt idx="106">
                  <c:v>777.72400000000005</c:v>
                </c:pt>
                <c:pt idx="107">
                  <c:v>763.34199999999998</c:v>
                </c:pt>
                <c:pt idx="108">
                  <c:v>741.83100000000002</c:v>
                </c:pt>
                <c:pt idx="109">
                  <c:v>782.13699999999994</c:v>
                </c:pt>
                <c:pt idx="110">
                  <c:v>793.90700000000004</c:v>
                </c:pt>
                <c:pt idx="111">
                  <c:v>800.92100000000005</c:v>
                </c:pt>
                <c:pt idx="112">
                  <c:v>774.66399999999999</c:v>
                </c:pt>
                <c:pt idx="113">
                  <c:v>874.34</c:v>
                </c:pt>
                <c:pt idx="114">
                  <c:v>824.32399999999996</c:v>
                </c:pt>
                <c:pt idx="115">
                  <c:v>857.45699999999999</c:v>
                </c:pt>
                <c:pt idx="116">
                  <c:v>835.95699999999999</c:v>
                </c:pt>
                <c:pt idx="117">
                  <c:v>838.20899999999995</c:v>
                </c:pt>
                <c:pt idx="118">
                  <c:v>859.45399999999995</c:v>
                </c:pt>
                <c:pt idx="119">
                  <c:v>804.73</c:v>
                </c:pt>
                <c:pt idx="120">
                  <c:v>787.99800000000005</c:v>
                </c:pt>
                <c:pt idx="121">
                  <c:v>832.97199999999998</c:v>
                </c:pt>
                <c:pt idx="122">
                  <c:v>920.64300000000003</c:v>
                </c:pt>
                <c:pt idx="123">
                  <c:v>899.15599999999995</c:v>
                </c:pt>
                <c:pt idx="124">
                  <c:v>834.97799999999995</c:v>
                </c:pt>
                <c:pt idx="125">
                  <c:v>929.72500000000002</c:v>
                </c:pt>
                <c:pt idx="126">
                  <c:v>860.81799999999998</c:v>
                </c:pt>
                <c:pt idx="127">
                  <c:v>912.85500000000002</c:v>
                </c:pt>
                <c:pt idx="128">
                  <c:v>936.42899999999997</c:v>
                </c:pt>
                <c:pt idx="129">
                  <c:v>891.25400000000002</c:v>
                </c:pt>
                <c:pt idx="130">
                  <c:v>936.154</c:v>
                </c:pt>
                <c:pt idx="131">
                  <c:v>936.01700000000005</c:v>
                </c:pt>
                <c:pt idx="132">
                  <c:v>985.63499999999999</c:v>
                </c:pt>
                <c:pt idx="133">
                  <c:v>966.53899999999999</c:v>
                </c:pt>
                <c:pt idx="134">
                  <c:v>959.29100000000005</c:v>
                </c:pt>
                <c:pt idx="135">
                  <c:v>982.83299999999997</c:v>
                </c:pt>
                <c:pt idx="136">
                  <c:v>970.85</c:v>
                </c:pt>
                <c:pt idx="137">
                  <c:v>968.34</c:v>
                </c:pt>
                <c:pt idx="138">
                  <c:v>1003.71</c:v>
                </c:pt>
                <c:pt idx="139">
                  <c:v>1067.46</c:v>
                </c:pt>
                <c:pt idx="140">
                  <c:v>1069.67</c:v>
                </c:pt>
                <c:pt idx="141">
                  <c:v>993.8</c:v>
                </c:pt>
                <c:pt idx="142">
                  <c:v>1000.75</c:v>
                </c:pt>
                <c:pt idx="143">
                  <c:v>1055.01</c:v>
                </c:pt>
                <c:pt idx="144">
                  <c:v>1028.8399999999999</c:v>
                </c:pt>
                <c:pt idx="145">
                  <c:v>1066.53</c:v>
                </c:pt>
                <c:pt idx="146">
                  <c:v>1035.6300000000001</c:v>
                </c:pt>
                <c:pt idx="147">
                  <c:v>1089.8499999999999</c:v>
                </c:pt>
                <c:pt idx="148">
                  <c:v>1016.42</c:v>
                </c:pt>
                <c:pt idx="149">
                  <c:v>1091.9000000000001</c:v>
                </c:pt>
                <c:pt idx="150">
                  <c:v>1103.55</c:v>
                </c:pt>
                <c:pt idx="151">
                  <c:v>1063.22</c:v>
                </c:pt>
                <c:pt idx="152">
                  <c:v>1058.3399999999999</c:v>
                </c:pt>
                <c:pt idx="153">
                  <c:v>1150.31</c:v>
                </c:pt>
                <c:pt idx="154">
                  <c:v>1133.6099999999999</c:v>
                </c:pt>
                <c:pt idx="155">
                  <c:v>1133.44</c:v>
                </c:pt>
                <c:pt idx="156">
                  <c:v>1128.55</c:v>
                </c:pt>
                <c:pt idx="157">
                  <c:v>1166.1600000000001</c:v>
                </c:pt>
                <c:pt idx="158">
                  <c:v>1173.07</c:v>
                </c:pt>
                <c:pt idx="159">
                  <c:v>1279.0899999999999</c:v>
                </c:pt>
                <c:pt idx="160">
                  <c:v>1191.5999999999999</c:v>
                </c:pt>
                <c:pt idx="161">
                  <c:v>1266.92</c:v>
                </c:pt>
                <c:pt idx="162">
                  <c:v>1262.02</c:v>
                </c:pt>
                <c:pt idx="163">
                  <c:v>1219.3800000000001</c:v>
                </c:pt>
                <c:pt idx="164">
                  <c:v>1254.57</c:v>
                </c:pt>
                <c:pt idx="165">
                  <c:v>1287.4000000000001</c:v>
                </c:pt>
                <c:pt idx="166">
                  <c:v>1275.42</c:v>
                </c:pt>
                <c:pt idx="167">
                  <c:v>1282.31</c:v>
                </c:pt>
                <c:pt idx="168">
                  <c:v>1300.97</c:v>
                </c:pt>
                <c:pt idx="169">
                  <c:v>1248.94</c:v>
                </c:pt>
                <c:pt idx="170">
                  <c:v>1319.44</c:v>
                </c:pt>
                <c:pt idx="171">
                  <c:v>1305.1099999999999</c:v>
                </c:pt>
                <c:pt idx="172">
                  <c:v>1368.52</c:v>
                </c:pt>
                <c:pt idx="173">
                  <c:v>1344.76</c:v>
                </c:pt>
                <c:pt idx="174">
                  <c:v>1276.28</c:v>
                </c:pt>
                <c:pt idx="175">
                  <c:v>1384.39</c:v>
                </c:pt>
                <c:pt idx="176">
                  <c:v>1428.92</c:v>
                </c:pt>
                <c:pt idx="177">
                  <c:v>1445.18</c:v>
                </c:pt>
                <c:pt idx="178">
                  <c:v>1452.03</c:v>
                </c:pt>
                <c:pt idx="179">
                  <c:v>1400.05</c:v>
                </c:pt>
                <c:pt idx="180">
                  <c:v>1411.61</c:v>
                </c:pt>
                <c:pt idx="181">
                  <c:v>1425.52</c:v>
                </c:pt>
                <c:pt idx="182">
                  <c:v>1451.18</c:v>
                </c:pt>
                <c:pt idx="183">
                  <c:v>1446.26</c:v>
                </c:pt>
                <c:pt idx="184">
                  <c:v>1429.59</c:v>
                </c:pt>
                <c:pt idx="185">
                  <c:v>1431.73</c:v>
                </c:pt>
                <c:pt idx="186">
                  <c:v>1464.43</c:v>
                </c:pt>
                <c:pt idx="187">
                  <c:v>1464.22</c:v>
                </c:pt>
                <c:pt idx="188">
                  <c:v>1456.95</c:v>
                </c:pt>
                <c:pt idx="189">
                  <c:v>1543.67</c:v>
                </c:pt>
                <c:pt idx="190">
                  <c:v>1505.86</c:v>
                </c:pt>
                <c:pt idx="191">
                  <c:v>1554.96</c:v>
                </c:pt>
                <c:pt idx="192">
                  <c:v>1517.16</c:v>
                </c:pt>
                <c:pt idx="193">
                  <c:v>1500.5</c:v>
                </c:pt>
                <c:pt idx="194">
                  <c:v>1561.32</c:v>
                </c:pt>
                <c:pt idx="195">
                  <c:v>1579.87</c:v>
                </c:pt>
                <c:pt idx="196">
                  <c:v>1589.03</c:v>
                </c:pt>
                <c:pt idx="197">
                  <c:v>1621.65</c:v>
                </c:pt>
                <c:pt idx="198">
                  <c:v>1684.76</c:v>
                </c:pt>
                <c:pt idx="199">
                  <c:v>1707.98</c:v>
                </c:pt>
                <c:pt idx="200">
                  <c:v>1752.3</c:v>
                </c:pt>
                <c:pt idx="201">
                  <c:v>1632.42</c:v>
                </c:pt>
                <c:pt idx="202">
                  <c:v>1700.19</c:v>
                </c:pt>
                <c:pt idx="203">
                  <c:v>1751.52</c:v>
                </c:pt>
                <c:pt idx="204">
                  <c:v>1781.74</c:v>
                </c:pt>
                <c:pt idx="205">
                  <c:v>1760.39</c:v>
                </c:pt>
                <c:pt idx="206">
                  <c:v>1685.13</c:v>
                </c:pt>
                <c:pt idx="207">
                  <c:v>1762.21</c:v>
                </c:pt>
                <c:pt idx="208">
                  <c:v>1766.64</c:v>
                </c:pt>
                <c:pt idx="209">
                  <c:v>1780.43</c:v>
                </c:pt>
                <c:pt idx="210">
                  <c:v>1864.5</c:v>
                </c:pt>
                <c:pt idx="211">
                  <c:v>1873.59</c:v>
                </c:pt>
                <c:pt idx="212">
                  <c:v>1988.05</c:v>
                </c:pt>
                <c:pt idx="213">
                  <c:v>1908.16</c:v>
                </c:pt>
                <c:pt idx="214">
                  <c:v>1889.15</c:v>
                </c:pt>
                <c:pt idx="215">
                  <c:v>1975.47</c:v>
                </c:pt>
                <c:pt idx="216">
                  <c:v>2007.95</c:v>
                </c:pt>
                <c:pt idx="217">
                  <c:v>2014.67</c:v>
                </c:pt>
                <c:pt idx="218">
                  <c:v>1944.19</c:v>
                </c:pt>
                <c:pt idx="219">
                  <c:v>2016.42</c:v>
                </c:pt>
                <c:pt idx="220">
                  <c:v>2034.83</c:v>
                </c:pt>
                <c:pt idx="221">
                  <c:v>2050.9</c:v>
                </c:pt>
                <c:pt idx="222">
                  <c:v>2066.9699999999998</c:v>
                </c:pt>
                <c:pt idx="223">
                  <c:v>2218.63</c:v>
                </c:pt>
                <c:pt idx="224">
                  <c:v>2152.85</c:v>
                </c:pt>
                <c:pt idx="225">
                  <c:v>2075.41</c:v>
                </c:pt>
                <c:pt idx="226">
                  <c:v>2124.17</c:v>
                </c:pt>
                <c:pt idx="227">
                  <c:v>2224.33</c:v>
                </c:pt>
                <c:pt idx="228">
                  <c:v>2219.33</c:v>
                </c:pt>
                <c:pt idx="229">
                  <c:v>2282.0700000000002</c:v>
                </c:pt>
                <c:pt idx="230">
                  <c:v>2314.4299999999998</c:v>
                </c:pt>
                <c:pt idx="231">
                  <c:v>2304.75</c:v>
                </c:pt>
                <c:pt idx="232">
                  <c:v>2271.7199999999998</c:v>
                </c:pt>
                <c:pt idx="233">
                  <c:v>2362.4299999999998</c:v>
                </c:pt>
                <c:pt idx="234">
                  <c:v>2380.7600000000002</c:v>
                </c:pt>
                <c:pt idx="235">
                  <c:v>2354.73</c:v>
                </c:pt>
                <c:pt idx="236">
                  <c:v>2405.7199999999998</c:v>
                </c:pt>
                <c:pt idx="237">
                  <c:v>2368.04</c:v>
                </c:pt>
                <c:pt idx="238">
                  <c:v>2384.02</c:v>
                </c:pt>
                <c:pt idx="239">
                  <c:v>2353.35</c:v>
                </c:pt>
                <c:pt idx="240">
                  <c:v>2539.56</c:v>
                </c:pt>
                <c:pt idx="241">
                  <c:v>2392.29</c:v>
                </c:pt>
                <c:pt idx="242">
                  <c:v>2454.89</c:v>
                </c:pt>
                <c:pt idx="243">
                  <c:v>2484.83</c:v>
                </c:pt>
                <c:pt idx="244">
                  <c:v>2524.08</c:v>
                </c:pt>
                <c:pt idx="245">
                  <c:v>2486.4299999999998</c:v>
                </c:pt>
                <c:pt idx="246">
                  <c:v>2565.2800000000002</c:v>
                </c:pt>
                <c:pt idx="247">
                  <c:v>2488.02</c:v>
                </c:pt>
                <c:pt idx="248">
                  <c:v>2573.84</c:v>
                </c:pt>
                <c:pt idx="249">
                  <c:v>2613.0500000000002</c:v>
                </c:pt>
                <c:pt idx="250">
                  <c:v>2649.93</c:v>
                </c:pt>
                <c:pt idx="251">
                  <c:v>2568.0500000000002</c:v>
                </c:pt>
                <c:pt idx="252">
                  <c:v>2691.05</c:v>
                </c:pt>
                <c:pt idx="253">
                  <c:v>2625.48</c:v>
                </c:pt>
                <c:pt idx="254">
                  <c:v>2687.93</c:v>
                </c:pt>
                <c:pt idx="255">
                  <c:v>2710.8</c:v>
                </c:pt>
                <c:pt idx="256">
                  <c:v>2719.71</c:v>
                </c:pt>
                <c:pt idx="257">
                  <c:v>2775.13</c:v>
                </c:pt>
                <c:pt idx="258">
                  <c:v>2816.59</c:v>
                </c:pt>
                <c:pt idx="259">
                  <c:v>2830.13</c:v>
                </c:pt>
                <c:pt idx="260">
                  <c:v>2736.71</c:v>
                </c:pt>
                <c:pt idx="261">
                  <c:v>2854.87</c:v>
                </c:pt>
                <c:pt idx="262">
                  <c:v>2782.39</c:v>
                </c:pt>
                <c:pt idx="263">
                  <c:v>2963.26</c:v>
                </c:pt>
                <c:pt idx="264">
                  <c:v>3027.89</c:v>
                </c:pt>
                <c:pt idx="265">
                  <c:v>2969.36</c:v>
                </c:pt>
                <c:pt idx="266">
                  <c:v>2982.86</c:v>
                </c:pt>
                <c:pt idx="267">
                  <c:v>3070.68</c:v>
                </c:pt>
                <c:pt idx="268">
                  <c:v>3033.07</c:v>
                </c:pt>
                <c:pt idx="269">
                  <c:v>3074.42</c:v>
                </c:pt>
                <c:pt idx="270">
                  <c:v>3178.45</c:v>
                </c:pt>
                <c:pt idx="271">
                  <c:v>3338.15</c:v>
                </c:pt>
                <c:pt idx="272">
                  <c:v>3277.31</c:v>
                </c:pt>
                <c:pt idx="273">
                  <c:v>3283.79</c:v>
                </c:pt>
                <c:pt idx="274">
                  <c:v>3380.76</c:v>
                </c:pt>
                <c:pt idx="275">
                  <c:v>3468.43</c:v>
                </c:pt>
                <c:pt idx="276">
                  <c:v>3509.67</c:v>
                </c:pt>
                <c:pt idx="277">
                  <c:v>3462.77</c:v>
                </c:pt>
                <c:pt idx="278">
                  <c:v>3455.3</c:v>
                </c:pt>
                <c:pt idx="279">
                  <c:v>3468.7</c:v>
                </c:pt>
                <c:pt idx="280">
                  <c:v>3502.96</c:v>
                </c:pt>
                <c:pt idx="281">
                  <c:v>3474.63</c:v>
                </c:pt>
                <c:pt idx="282">
                  <c:v>3608.54</c:v>
                </c:pt>
                <c:pt idx="283">
                  <c:v>3533.86</c:v>
                </c:pt>
                <c:pt idx="284">
                  <c:v>3632.96</c:v>
                </c:pt>
                <c:pt idx="285">
                  <c:v>3562.93</c:v>
                </c:pt>
                <c:pt idx="286">
                  <c:v>3641.16</c:v>
                </c:pt>
                <c:pt idx="287">
                  <c:v>3670.73</c:v>
                </c:pt>
                <c:pt idx="288">
                  <c:v>3785.96</c:v>
                </c:pt>
                <c:pt idx="289">
                  <c:v>3748.36</c:v>
                </c:pt>
                <c:pt idx="290">
                  <c:v>3831.14</c:v>
                </c:pt>
                <c:pt idx="291">
                  <c:v>3721.8</c:v>
                </c:pt>
                <c:pt idx="292">
                  <c:v>3774.47</c:v>
                </c:pt>
                <c:pt idx="293">
                  <c:v>3901.18</c:v>
                </c:pt>
                <c:pt idx="294">
                  <c:v>3826.57</c:v>
                </c:pt>
                <c:pt idx="295">
                  <c:v>3770.49</c:v>
                </c:pt>
                <c:pt idx="296">
                  <c:v>3797.69</c:v>
                </c:pt>
                <c:pt idx="297">
                  <c:v>3917.38</c:v>
                </c:pt>
                <c:pt idx="298">
                  <c:v>3912.17</c:v>
                </c:pt>
                <c:pt idx="299">
                  <c:v>3927.78</c:v>
                </c:pt>
                <c:pt idx="300">
                  <c:v>3862.48</c:v>
                </c:pt>
                <c:pt idx="301">
                  <c:v>3958.98</c:v>
                </c:pt>
                <c:pt idx="302">
                  <c:v>4113.21</c:v>
                </c:pt>
                <c:pt idx="303">
                  <c:v>4082.57</c:v>
                </c:pt>
                <c:pt idx="304">
                  <c:v>3973.39</c:v>
                </c:pt>
                <c:pt idx="305">
                  <c:v>4067.51</c:v>
                </c:pt>
                <c:pt idx="306">
                  <c:v>4066.91</c:v>
                </c:pt>
                <c:pt idx="307">
                  <c:v>4091.71</c:v>
                </c:pt>
                <c:pt idx="308">
                  <c:v>4171.91</c:v>
                </c:pt>
                <c:pt idx="309">
                  <c:v>4279.79</c:v>
                </c:pt>
                <c:pt idx="310">
                  <c:v>4318.3900000000003</c:v>
                </c:pt>
                <c:pt idx="311">
                  <c:v>4193.1400000000003</c:v>
                </c:pt>
                <c:pt idx="312">
                  <c:v>4471.71</c:v>
                </c:pt>
                <c:pt idx="313">
                  <c:v>4304.95</c:v>
                </c:pt>
                <c:pt idx="314">
                  <c:v>4431.18</c:v>
                </c:pt>
                <c:pt idx="315">
                  <c:v>4444.3599999999997</c:v>
                </c:pt>
                <c:pt idx="316">
                  <c:v>4515.1899999999996</c:v>
                </c:pt>
                <c:pt idx="317">
                  <c:v>4498.3900000000003</c:v>
                </c:pt>
                <c:pt idx="318">
                  <c:v>4679.84</c:v>
                </c:pt>
                <c:pt idx="319">
                  <c:v>4720.6400000000003</c:v>
                </c:pt>
                <c:pt idx="320">
                  <c:v>4657.72</c:v>
                </c:pt>
                <c:pt idx="321">
                  <c:v>4680.07</c:v>
                </c:pt>
                <c:pt idx="322">
                  <c:v>4663.26</c:v>
                </c:pt>
                <c:pt idx="323">
                  <c:v>4641.83</c:v>
                </c:pt>
                <c:pt idx="324">
                  <c:v>4673.3900000000003</c:v>
                </c:pt>
                <c:pt idx="325">
                  <c:v>4785.55</c:v>
                </c:pt>
                <c:pt idx="326">
                  <c:v>4787.1400000000003</c:v>
                </c:pt>
                <c:pt idx="327">
                  <c:v>4820.97</c:v>
                </c:pt>
                <c:pt idx="328">
                  <c:v>4797.24</c:v>
                </c:pt>
                <c:pt idx="329">
                  <c:v>4849.47</c:v>
                </c:pt>
                <c:pt idx="330">
                  <c:v>4880.97</c:v>
                </c:pt>
                <c:pt idx="331">
                  <c:v>4884.8500000000004</c:v>
                </c:pt>
                <c:pt idx="332">
                  <c:v>4773.7</c:v>
                </c:pt>
                <c:pt idx="333">
                  <c:v>4894.91</c:v>
                </c:pt>
                <c:pt idx="334">
                  <c:v>5062.08</c:v>
                </c:pt>
                <c:pt idx="335">
                  <c:v>4854.37</c:v>
                </c:pt>
                <c:pt idx="336">
                  <c:v>4809.96</c:v>
                </c:pt>
                <c:pt idx="337">
                  <c:v>4820.75</c:v>
                </c:pt>
                <c:pt idx="338">
                  <c:v>4923.47</c:v>
                </c:pt>
                <c:pt idx="339">
                  <c:v>4817.03</c:v>
                </c:pt>
                <c:pt idx="340">
                  <c:v>4958.78</c:v>
                </c:pt>
                <c:pt idx="341">
                  <c:v>4875.34</c:v>
                </c:pt>
                <c:pt idx="342">
                  <c:v>4941.2299999999996</c:v>
                </c:pt>
                <c:pt idx="343">
                  <c:v>4848.63</c:v>
                </c:pt>
                <c:pt idx="344">
                  <c:v>4868.58</c:v>
                </c:pt>
                <c:pt idx="345">
                  <c:v>5051.55</c:v>
                </c:pt>
                <c:pt idx="346">
                  <c:v>5140.34</c:v>
                </c:pt>
                <c:pt idx="347">
                  <c:v>5121.22</c:v>
                </c:pt>
                <c:pt idx="348">
                  <c:v>5239.8100000000004</c:v>
                </c:pt>
                <c:pt idx="349">
                  <c:v>5170.1899999999996</c:v>
                </c:pt>
                <c:pt idx="350">
                  <c:v>5405.76</c:v>
                </c:pt>
                <c:pt idx="351">
                  <c:v>5659.61</c:v>
                </c:pt>
                <c:pt idx="352">
                  <c:v>11340.5</c:v>
                </c:pt>
                <c:pt idx="353">
                  <c:v>36683.699999999997</c:v>
                </c:pt>
                <c:pt idx="354">
                  <c:v>60735.199999999997</c:v>
                </c:pt>
                <c:pt idx="355">
                  <c:v>61723.6</c:v>
                </c:pt>
                <c:pt idx="356">
                  <c:v>57212.1</c:v>
                </c:pt>
                <c:pt idx="357">
                  <c:v>36680.300000000003</c:v>
                </c:pt>
                <c:pt idx="358">
                  <c:v>12027.1</c:v>
                </c:pt>
                <c:pt idx="359">
                  <c:v>5907.26</c:v>
                </c:pt>
                <c:pt idx="360">
                  <c:v>5610.84</c:v>
                </c:pt>
                <c:pt idx="361">
                  <c:v>5413</c:v>
                </c:pt>
                <c:pt idx="362">
                  <c:v>5652.69</c:v>
                </c:pt>
                <c:pt idx="363">
                  <c:v>5525.9</c:v>
                </c:pt>
                <c:pt idx="364">
                  <c:v>5373.96</c:v>
                </c:pt>
                <c:pt idx="365">
                  <c:v>5538</c:v>
                </c:pt>
                <c:pt idx="366">
                  <c:v>5331.17</c:v>
                </c:pt>
                <c:pt idx="367">
                  <c:v>5392.18</c:v>
                </c:pt>
                <c:pt idx="368">
                  <c:v>5503.51</c:v>
                </c:pt>
                <c:pt idx="369">
                  <c:v>5559.9</c:v>
                </c:pt>
                <c:pt idx="370">
                  <c:v>5456.13</c:v>
                </c:pt>
                <c:pt idx="371">
                  <c:v>5443.88</c:v>
                </c:pt>
                <c:pt idx="372">
                  <c:v>5358.46</c:v>
                </c:pt>
                <c:pt idx="373">
                  <c:v>5391.96</c:v>
                </c:pt>
                <c:pt idx="374">
                  <c:v>5276.85</c:v>
                </c:pt>
                <c:pt idx="375">
                  <c:v>5289.78</c:v>
                </c:pt>
                <c:pt idx="376">
                  <c:v>5307.29</c:v>
                </c:pt>
                <c:pt idx="377">
                  <c:v>5240.2299999999996</c:v>
                </c:pt>
                <c:pt idx="378">
                  <c:v>5273.73</c:v>
                </c:pt>
                <c:pt idx="379">
                  <c:v>5174.7</c:v>
                </c:pt>
                <c:pt idx="380">
                  <c:v>5221.91</c:v>
                </c:pt>
                <c:pt idx="381">
                  <c:v>5063.54</c:v>
                </c:pt>
                <c:pt idx="382">
                  <c:v>5199.8100000000004</c:v>
                </c:pt>
                <c:pt idx="383">
                  <c:v>5192.1899999999996</c:v>
                </c:pt>
                <c:pt idx="384">
                  <c:v>5148.05</c:v>
                </c:pt>
                <c:pt idx="385">
                  <c:v>5081.09</c:v>
                </c:pt>
                <c:pt idx="386">
                  <c:v>5180.75</c:v>
                </c:pt>
                <c:pt idx="387">
                  <c:v>5043.07</c:v>
                </c:pt>
                <c:pt idx="388">
                  <c:v>5113.05</c:v>
                </c:pt>
                <c:pt idx="389">
                  <c:v>5192.1400000000003</c:v>
                </c:pt>
                <c:pt idx="390">
                  <c:v>5134.3500000000004</c:v>
                </c:pt>
                <c:pt idx="391">
                  <c:v>5017.28</c:v>
                </c:pt>
                <c:pt idx="392">
                  <c:v>5171.59</c:v>
                </c:pt>
                <c:pt idx="393">
                  <c:v>5056.83</c:v>
                </c:pt>
                <c:pt idx="394">
                  <c:v>5295.44</c:v>
                </c:pt>
                <c:pt idx="395">
                  <c:v>5267.3</c:v>
                </c:pt>
                <c:pt idx="396">
                  <c:v>5346.28</c:v>
                </c:pt>
                <c:pt idx="397">
                  <c:v>5213.33</c:v>
                </c:pt>
                <c:pt idx="398">
                  <c:v>5344.7</c:v>
                </c:pt>
                <c:pt idx="399">
                  <c:v>5357.57</c:v>
                </c:pt>
                <c:pt idx="400">
                  <c:v>5422.83</c:v>
                </c:pt>
                <c:pt idx="401">
                  <c:v>5456.18</c:v>
                </c:pt>
                <c:pt idx="402">
                  <c:v>5587.43</c:v>
                </c:pt>
                <c:pt idx="403">
                  <c:v>5395.37</c:v>
                </c:pt>
                <c:pt idx="404">
                  <c:v>5499.28</c:v>
                </c:pt>
                <c:pt idx="405">
                  <c:v>5462.05</c:v>
                </c:pt>
                <c:pt idx="406">
                  <c:v>5336.09</c:v>
                </c:pt>
                <c:pt idx="407">
                  <c:v>5424.03</c:v>
                </c:pt>
                <c:pt idx="408">
                  <c:v>5252.61</c:v>
                </c:pt>
                <c:pt idx="409">
                  <c:v>5279.13</c:v>
                </c:pt>
                <c:pt idx="410">
                  <c:v>5314.73</c:v>
                </c:pt>
                <c:pt idx="411">
                  <c:v>5127.49</c:v>
                </c:pt>
                <c:pt idx="412">
                  <c:v>5308.61</c:v>
                </c:pt>
                <c:pt idx="413">
                  <c:v>5180.5200000000004</c:v>
                </c:pt>
                <c:pt idx="414">
                  <c:v>5170.66</c:v>
                </c:pt>
                <c:pt idx="415">
                  <c:v>5092.63</c:v>
                </c:pt>
                <c:pt idx="416">
                  <c:v>5210.03</c:v>
                </c:pt>
                <c:pt idx="417">
                  <c:v>5250.15</c:v>
                </c:pt>
                <c:pt idx="418">
                  <c:v>5299.34</c:v>
                </c:pt>
                <c:pt idx="419">
                  <c:v>5378.05</c:v>
                </c:pt>
                <c:pt idx="420">
                  <c:v>5334.1</c:v>
                </c:pt>
                <c:pt idx="421">
                  <c:v>5183.46</c:v>
                </c:pt>
                <c:pt idx="422">
                  <c:v>5191.7700000000004</c:v>
                </c:pt>
                <c:pt idx="423">
                  <c:v>5395.28</c:v>
                </c:pt>
                <c:pt idx="424">
                  <c:v>5292.36</c:v>
                </c:pt>
                <c:pt idx="425">
                  <c:v>5384.61</c:v>
                </c:pt>
                <c:pt idx="426">
                  <c:v>5358.85</c:v>
                </c:pt>
                <c:pt idx="427">
                  <c:v>5260.51</c:v>
                </c:pt>
                <c:pt idx="428">
                  <c:v>5293.76</c:v>
                </c:pt>
                <c:pt idx="429">
                  <c:v>5283.9</c:v>
                </c:pt>
                <c:pt idx="430">
                  <c:v>5181.08</c:v>
                </c:pt>
                <c:pt idx="431">
                  <c:v>5035.22</c:v>
                </c:pt>
                <c:pt idx="432">
                  <c:v>5073.01</c:v>
                </c:pt>
                <c:pt idx="433">
                  <c:v>5040.5200000000004</c:v>
                </c:pt>
                <c:pt idx="434">
                  <c:v>5008.05</c:v>
                </c:pt>
                <c:pt idx="435">
                  <c:v>5011.84</c:v>
                </c:pt>
                <c:pt idx="436">
                  <c:v>5079.0600000000004</c:v>
                </c:pt>
                <c:pt idx="437">
                  <c:v>4926.54</c:v>
                </c:pt>
                <c:pt idx="438">
                  <c:v>5063.96</c:v>
                </c:pt>
                <c:pt idx="439">
                  <c:v>4949.99</c:v>
                </c:pt>
                <c:pt idx="440">
                  <c:v>4892.6499999999996</c:v>
                </c:pt>
                <c:pt idx="441">
                  <c:v>5068.5</c:v>
                </c:pt>
                <c:pt idx="442">
                  <c:v>4943.26</c:v>
                </c:pt>
                <c:pt idx="443">
                  <c:v>4949.3100000000004</c:v>
                </c:pt>
                <c:pt idx="444">
                  <c:v>4835.4399999999996</c:v>
                </c:pt>
                <c:pt idx="445">
                  <c:v>4988.57</c:v>
                </c:pt>
                <c:pt idx="446">
                  <c:v>4791.03</c:v>
                </c:pt>
                <c:pt idx="447">
                  <c:v>4889.83</c:v>
                </c:pt>
                <c:pt idx="448">
                  <c:v>4913.9799999999996</c:v>
                </c:pt>
                <c:pt idx="449">
                  <c:v>4985.6000000000004</c:v>
                </c:pt>
                <c:pt idx="450">
                  <c:v>4901.22</c:v>
                </c:pt>
                <c:pt idx="451">
                  <c:v>4981.8599999999997</c:v>
                </c:pt>
                <c:pt idx="452">
                  <c:v>4963.04</c:v>
                </c:pt>
                <c:pt idx="453">
                  <c:v>5005.24</c:v>
                </c:pt>
                <c:pt idx="454">
                  <c:v>5045.17</c:v>
                </c:pt>
                <c:pt idx="455">
                  <c:v>5134.78</c:v>
                </c:pt>
                <c:pt idx="456">
                  <c:v>5129.5</c:v>
                </c:pt>
                <c:pt idx="457">
                  <c:v>5246.17</c:v>
                </c:pt>
                <c:pt idx="458">
                  <c:v>5335.71</c:v>
                </c:pt>
                <c:pt idx="459">
                  <c:v>5357.5</c:v>
                </c:pt>
                <c:pt idx="460">
                  <c:v>5591.47</c:v>
                </c:pt>
                <c:pt idx="461">
                  <c:v>5434.9</c:v>
                </c:pt>
                <c:pt idx="462">
                  <c:v>5528.87</c:v>
                </c:pt>
                <c:pt idx="463">
                  <c:v>5602.51</c:v>
                </c:pt>
                <c:pt idx="464">
                  <c:v>5637.78</c:v>
                </c:pt>
                <c:pt idx="465">
                  <c:v>5704.61</c:v>
                </c:pt>
                <c:pt idx="466">
                  <c:v>5992.44</c:v>
                </c:pt>
                <c:pt idx="467">
                  <c:v>6063.71</c:v>
                </c:pt>
                <c:pt idx="468">
                  <c:v>6360.43</c:v>
                </c:pt>
                <c:pt idx="469">
                  <c:v>6404.57</c:v>
                </c:pt>
                <c:pt idx="470">
                  <c:v>6534.35</c:v>
                </c:pt>
                <c:pt idx="471">
                  <c:v>6641.56</c:v>
                </c:pt>
                <c:pt idx="472">
                  <c:v>6798.3</c:v>
                </c:pt>
                <c:pt idx="473">
                  <c:v>6982.04</c:v>
                </c:pt>
                <c:pt idx="474">
                  <c:v>7131.93</c:v>
                </c:pt>
                <c:pt idx="475">
                  <c:v>7146.63</c:v>
                </c:pt>
                <c:pt idx="476">
                  <c:v>7521.65</c:v>
                </c:pt>
                <c:pt idx="477">
                  <c:v>7633.12</c:v>
                </c:pt>
                <c:pt idx="478">
                  <c:v>7649.99</c:v>
                </c:pt>
                <c:pt idx="479">
                  <c:v>7777.16</c:v>
                </c:pt>
                <c:pt idx="480">
                  <c:v>7958.31</c:v>
                </c:pt>
                <c:pt idx="481">
                  <c:v>8071.89</c:v>
                </c:pt>
                <c:pt idx="482">
                  <c:v>8106.69</c:v>
                </c:pt>
                <c:pt idx="483">
                  <c:v>8350.7000000000007</c:v>
                </c:pt>
                <c:pt idx="484">
                  <c:v>8214.5</c:v>
                </c:pt>
                <c:pt idx="485">
                  <c:v>8359.4599999999991</c:v>
                </c:pt>
                <c:pt idx="486">
                  <c:v>8479.64</c:v>
                </c:pt>
                <c:pt idx="487">
                  <c:v>8476.1299999999992</c:v>
                </c:pt>
                <c:pt idx="488">
                  <c:v>8650.2199999999993</c:v>
                </c:pt>
                <c:pt idx="489">
                  <c:v>8597.23</c:v>
                </c:pt>
                <c:pt idx="490">
                  <c:v>8685.85</c:v>
                </c:pt>
                <c:pt idx="491">
                  <c:v>8751.9599999999991</c:v>
                </c:pt>
                <c:pt idx="492">
                  <c:v>8887.7099999999991</c:v>
                </c:pt>
                <c:pt idx="493">
                  <c:v>8933.56</c:v>
                </c:pt>
                <c:pt idx="494">
                  <c:v>9004.1</c:v>
                </c:pt>
                <c:pt idx="495">
                  <c:v>8850.06</c:v>
                </c:pt>
                <c:pt idx="496">
                  <c:v>8985.7000000000007</c:v>
                </c:pt>
                <c:pt idx="497">
                  <c:v>8784.56</c:v>
                </c:pt>
                <c:pt idx="498">
                  <c:v>8464.52</c:v>
                </c:pt>
                <c:pt idx="499">
                  <c:v>8128.86</c:v>
                </c:pt>
                <c:pt idx="500">
                  <c:v>7690.07</c:v>
                </c:pt>
                <c:pt idx="501">
                  <c:v>7482.52</c:v>
                </c:pt>
                <c:pt idx="502">
                  <c:v>6877.95</c:v>
                </c:pt>
                <c:pt idx="503">
                  <c:v>6352.08</c:v>
                </c:pt>
                <c:pt idx="504">
                  <c:v>6160.51</c:v>
                </c:pt>
                <c:pt idx="505">
                  <c:v>5601.26</c:v>
                </c:pt>
                <c:pt idx="506">
                  <c:v>5183.42</c:v>
                </c:pt>
                <c:pt idx="507">
                  <c:v>5090.74</c:v>
                </c:pt>
                <c:pt idx="508">
                  <c:v>4915.16</c:v>
                </c:pt>
                <c:pt idx="509">
                  <c:v>4650</c:v>
                </c:pt>
                <c:pt idx="510">
                  <c:v>4366.99</c:v>
                </c:pt>
                <c:pt idx="511">
                  <c:v>4272.24</c:v>
                </c:pt>
                <c:pt idx="512">
                  <c:v>4249.21</c:v>
                </c:pt>
                <c:pt idx="513">
                  <c:v>4118.68</c:v>
                </c:pt>
                <c:pt idx="514">
                  <c:v>4120.3</c:v>
                </c:pt>
                <c:pt idx="515">
                  <c:v>4009.98</c:v>
                </c:pt>
                <c:pt idx="516">
                  <c:v>3939.99</c:v>
                </c:pt>
                <c:pt idx="517">
                  <c:v>3890.16</c:v>
                </c:pt>
                <c:pt idx="518">
                  <c:v>3766.49</c:v>
                </c:pt>
                <c:pt idx="519">
                  <c:v>3727.89</c:v>
                </c:pt>
                <c:pt idx="520">
                  <c:v>3579.67</c:v>
                </c:pt>
                <c:pt idx="521">
                  <c:v>3617.17</c:v>
                </c:pt>
                <c:pt idx="522">
                  <c:v>3511.51</c:v>
                </c:pt>
                <c:pt idx="523">
                  <c:v>3506.51</c:v>
                </c:pt>
                <c:pt idx="524">
                  <c:v>3412.08</c:v>
                </c:pt>
                <c:pt idx="525">
                  <c:v>3407.1</c:v>
                </c:pt>
                <c:pt idx="526">
                  <c:v>3272.47</c:v>
                </c:pt>
                <c:pt idx="527">
                  <c:v>3274.22</c:v>
                </c:pt>
                <c:pt idx="528">
                  <c:v>3170.94</c:v>
                </c:pt>
                <c:pt idx="529">
                  <c:v>3085.56</c:v>
                </c:pt>
                <c:pt idx="530">
                  <c:v>3170</c:v>
                </c:pt>
                <c:pt idx="531">
                  <c:v>3031.04</c:v>
                </c:pt>
                <c:pt idx="532">
                  <c:v>2950.19</c:v>
                </c:pt>
                <c:pt idx="533">
                  <c:v>2927.42</c:v>
                </c:pt>
                <c:pt idx="534">
                  <c:v>2797.49</c:v>
                </c:pt>
                <c:pt idx="535">
                  <c:v>2826.09</c:v>
                </c:pt>
                <c:pt idx="536">
                  <c:v>2745.32</c:v>
                </c:pt>
                <c:pt idx="537">
                  <c:v>2689.12</c:v>
                </c:pt>
                <c:pt idx="538">
                  <c:v>2657.48</c:v>
                </c:pt>
                <c:pt idx="539">
                  <c:v>2603.54</c:v>
                </c:pt>
                <c:pt idx="540">
                  <c:v>2576.39</c:v>
                </c:pt>
                <c:pt idx="541">
                  <c:v>2415.42</c:v>
                </c:pt>
                <c:pt idx="542">
                  <c:v>2328.09</c:v>
                </c:pt>
                <c:pt idx="543">
                  <c:v>2341.12</c:v>
                </c:pt>
                <c:pt idx="544">
                  <c:v>2289.5</c:v>
                </c:pt>
                <c:pt idx="545">
                  <c:v>2282.4699999999998</c:v>
                </c:pt>
                <c:pt idx="546">
                  <c:v>2172.9299999999998</c:v>
                </c:pt>
                <c:pt idx="547">
                  <c:v>2072.33</c:v>
                </c:pt>
                <c:pt idx="548">
                  <c:v>2105.44</c:v>
                </c:pt>
                <c:pt idx="549">
                  <c:v>1964.78</c:v>
                </c:pt>
                <c:pt idx="550">
                  <c:v>1935.54</c:v>
                </c:pt>
                <c:pt idx="551">
                  <c:v>1837.26</c:v>
                </c:pt>
                <c:pt idx="552">
                  <c:v>1763.51</c:v>
                </c:pt>
                <c:pt idx="553">
                  <c:v>1705.36</c:v>
                </c:pt>
                <c:pt idx="554">
                  <c:v>1702.88</c:v>
                </c:pt>
                <c:pt idx="555">
                  <c:v>1629.18</c:v>
                </c:pt>
                <c:pt idx="556">
                  <c:v>1620.03</c:v>
                </c:pt>
                <c:pt idx="557">
                  <c:v>1677.64</c:v>
                </c:pt>
                <c:pt idx="558">
                  <c:v>1446.03</c:v>
                </c:pt>
                <c:pt idx="559">
                  <c:v>1476.95</c:v>
                </c:pt>
                <c:pt idx="560">
                  <c:v>1445.6</c:v>
                </c:pt>
                <c:pt idx="561">
                  <c:v>1436.49</c:v>
                </c:pt>
                <c:pt idx="562">
                  <c:v>1407.37</c:v>
                </c:pt>
                <c:pt idx="563">
                  <c:v>1340.47</c:v>
                </c:pt>
                <c:pt idx="564">
                  <c:v>1409.17</c:v>
                </c:pt>
                <c:pt idx="565">
                  <c:v>1340.07</c:v>
                </c:pt>
                <c:pt idx="566">
                  <c:v>1317.65</c:v>
                </c:pt>
                <c:pt idx="567">
                  <c:v>1250.8</c:v>
                </c:pt>
                <c:pt idx="568">
                  <c:v>1232.8399999999999</c:v>
                </c:pt>
                <c:pt idx="569">
                  <c:v>1214.8900000000001</c:v>
                </c:pt>
                <c:pt idx="570">
                  <c:v>1208.05</c:v>
                </c:pt>
                <c:pt idx="571">
                  <c:v>1181.22</c:v>
                </c:pt>
                <c:pt idx="572">
                  <c:v>1105.57</c:v>
                </c:pt>
                <c:pt idx="573">
                  <c:v>1154.23</c:v>
                </c:pt>
                <c:pt idx="574">
                  <c:v>1127.43</c:v>
                </c:pt>
                <c:pt idx="575">
                  <c:v>1067.3499999999999</c:v>
                </c:pt>
                <c:pt idx="576">
                  <c:v>1120.44</c:v>
                </c:pt>
                <c:pt idx="577">
                  <c:v>1164.6400000000001</c:v>
                </c:pt>
                <c:pt idx="578">
                  <c:v>1097.92</c:v>
                </c:pt>
                <c:pt idx="579">
                  <c:v>1062.28</c:v>
                </c:pt>
                <c:pt idx="580">
                  <c:v>1168.55</c:v>
                </c:pt>
                <c:pt idx="581">
                  <c:v>1075.26</c:v>
                </c:pt>
                <c:pt idx="582">
                  <c:v>1061.8</c:v>
                </c:pt>
                <c:pt idx="583">
                  <c:v>1092.67</c:v>
                </c:pt>
                <c:pt idx="584">
                  <c:v>1065.92</c:v>
                </c:pt>
                <c:pt idx="585">
                  <c:v>1110.07</c:v>
                </c:pt>
                <c:pt idx="586">
                  <c:v>1072.24</c:v>
                </c:pt>
                <c:pt idx="587">
                  <c:v>1052.1500000000001</c:v>
                </c:pt>
                <c:pt idx="588">
                  <c:v>1080.78</c:v>
                </c:pt>
                <c:pt idx="589">
                  <c:v>1069.55</c:v>
                </c:pt>
                <c:pt idx="590">
                  <c:v>1002.97</c:v>
                </c:pt>
                <c:pt idx="591">
                  <c:v>1029.3800000000001</c:v>
                </c:pt>
                <c:pt idx="592">
                  <c:v>998.24</c:v>
                </c:pt>
                <c:pt idx="593">
                  <c:v>1102.1099999999999</c:v>
                </c:pt>
                <c:pt idx="594">
                  <c:v>1079.81</c:v>
                </c:pt>
                <c:pt idx="595">
                  <c:v>1044.25</c:v>
                </c:pt>
                <c:pt idx="596">
                  <c:v>953.40200000000004</c:v>
                </c:pt>
                <c:pt idx="597">
                  <c:v>1004.13</c:v>
                </c:pt>
                <c:pt idx="598">
                  <c:v>995.13400000000001</c:v>
                </c:pt>
                <c:pt idx="599">
                  <c:v>992.774</c:v>
                </c:pt>
                <c:pt idx="600">
                  <c:v>1032.42</c:v>
                </c:pt>
                <c:pt idx="601">
                  <c:v>943.84900000000005</c:v>
                </c:pt>
                <c:pt idx="602">
                  <c:v>996.75</c:v>
                </c:pt>
                <c:pt idx="603">
                  <c:v>941.35699999999997</c:v>
                </c:pt>
                <c:pt idx="604">
                  <c:v>941.21600000000001</c:v>
                </c:pt>
                <c:pt idx="605">
                  <c:v>980.83900000000006</c:v>
                </c:pt>
                <c:pt idx="606">
                  <c:v>949.77</c:v>
                </c:pt>
                <c:pt idx="607">
                  <c:v>918.71</c:v>
                </c:pt>
                <c:pt idx="608">
                  <c:v>1017.94</c:v>
                </c:pt>
                <c:pt idx="609">
                  <c:v>905.18799999999999</c:v>
                </c:pt>
                <c:pt idx="610">
                  <c:v>922.71199999999999</c:v>
                </c:pt>
                <c:pt idx="611">
                  <c:v>933.61</c:v>
                </c:pt>
                <c:pt idx="612">
                  <c:v>904.78200000000004</c:v>
                </c:pt>
                <c:pt idx="613">
                  <c:v>937.74400000000003</c:v>
                </c:pt>
                <c:pt idx="614">
                  <c:v>911.13</c:v>
                </c:pt>
                <c:pt idx="615">
                  <c:v>873.495</c:v>
                </c:pt>
                <c:pt idx="616">
                  <c:v>857.92600000000004</c:v>
                </c:pt>
                <c:pt idx="617">
                  <c:v>809.28499999999997</c:v>
                </c:pt>
                <c:pt idx="618">
                  <c:v>806.95899999999995</c:v>
                </c:pt>
                <c:pt idx="619">
                  <c:v>762.74900000000002</c:v>
                </c:pt>
                <c:pt idx="620">
                  <c:v>800.10500000000002</c:v>
                </c:pt>
                <c:pt idx="621">
                  <c:v>744.89</c:v>
                </c:pt>
                <c:pt idx="622">
                  <c:v>735.96500000000003</c:v>
                </c:pt>
                <c:pt idx="623">
                  <c:v>705.01099999999997</c:v>
                </c:pt>
                <c:pt idx="624">
                  <c:v>669.66</c:v>
                </c:pt>
                <c:pt idx="625">
                  <c:v>654.14200000000005</c:v>
                </c:pt>
                <c:pt idx="626">
                  <c:v>651.84199999999998</c:v>
                </c:pt>
                <c:pt idx="627">
                  <c:v>636.33199999999999</c:v>
                </c:pt>
                <c:pt idx="628">
                  <c:v>647.24400000000003</c:v>
                </c:pt>
                <c:pt idx="629">
                  <c:v>620.73299999999995</c:v>
                </c:pt>
                <c:pt idx="630">
                  <c:v>607.43499999999995</c:v>
                </c:pt>
                <c:pt idx="631">
                  <c:v>561.13300000000004</c:v>
                </c:pt>
                <c:pt idx="632">
                  <c:v>539.04700000000003</c:v>
                </c:pt>
                <c:pt idx="633">
                  <c:v>547.76599999999996</c:v>
                </c:pt>
                <c:pt idx="634">
                  <c:v>563.08100000000002</c:v>
                </c:pt>
                <c:pt idx="635">
                  <c:v>547.60199999999998</c:v>
                </c:pt>
                <c:pt idx="636">
                  <c:v>529.92899999999997</c:v>
                </c:pt>
                <c:pt idx="637">
                  <c:v>510.06299999999999</c:v>
                </c:pt>
                <c:pt idx="638">
                  <c:v>459.428</c:v>
                </c:pt>
                <c:pt idx="639">
                  <c:v>435.18200000000002</c:v>
                </c:pt>
                <c:pt idx="640">
                  <c:v>476.87099999999998</c:v>
                </c:pt>
                <c:pt idx="641">
                  <c:v>476.79899999999998</c:v>
                </c:pt>
                <c:pt idx="642">
                  <c:v>432.79</c:v>
                </c:pt>
                <c:pt idx="643">
                  <c:v>463.47699999999998</c:v>
                </c:pt>
                <c:pt idx="644">
                  <c:v>430.464</c:v>
                </c:pt>
                <c:pt idx="645">
                  <c:v>463.33800000000002</c:v>
                </c:pt>
                <c:pt idx="646">
                  <c:v>386.423</c:v>
                </c:pt>
                <c:pt idx="647">
                  <c:v>439.05200000000002</c:v>
                </c:pt>
                <c:pt idx="648">
                  <c:v>397.28199999999998</c:v>
                </c:pt>
                <c:pt idx="649">
                  <c:v>406.00099999999998</c:v>
                </c:pt>
                <c:pt idx="650">
                  <c:v>405.94</c:v>
                </c:pt>
                <c:pt idx="651">
                  <c:v>372.97</c:v>
                </c:pt>
                <c:pt idx="652">
                  <c:v>344.39699999999999</c:v>
                </c:pt>
                <c:pt idx="653">
                  <c:v>392.59800000000001</c:v>
                </c:pt>
                <c:pt idx="654">
                  <c:v>366.22399999999999</c:v>
                </c:pt>
                <c:pt idx="655">
                  <c:v>385.90300000000002</c:v>
                </c:pt>
                <c:pt idx="656">
                  <c:v>355.15300000000002</c:v>
                </c:pt>
                <c:pt idx="657">
                  <c:v>355.09899999999999</c:v>
                </c:pt>
                <c:pt idx="658">
                  <c:v>355.04599999999999</c:v>
                </c:pt>
                <c:pt idx="659">
                  <c:v>346.22800000000001</c:v>
                </c:pt>
                <c:pt idx="660">
                  <c:v>343.98500000000001</c:v>
                </c:pt>
                <c:pt idx="661">
                  <c:v>335.17099999999999</c:v>
                </c:pt>
                <c:pt idx="662">
                  <c:v>315.40800000000002</c:v>
                </c:pt>
                <c:pt idx="663">
                  <c:v>289.08</c:v>
                </c:pt>
                <c:pt idx="664">
                  <c:v>308.74400000000003</c:v>
                </c:pt>
                <c:pt idx="665">
                  <c:v>291.18299999999999</c:v>
                </c:pt>
                <c:pt idx="666">
                  <c:v>297.70600000000002</c:v>
                </c:pt>
                <c:pt idx="667">
                  <c:v>297.66199999999998</c:v>
                </c:pt>
                <c:pt idx="668">
                  <c:v>326.06599999999997</c:v>
                </c:pt>
                <c:pt idx="669">
                  <c:v>326.017</c:v>
                </c:pt>
                <c:pt idx="670">
                  <c:v>290.96499999999997</c:v>
                </c:pt>
                <c:pt idx="671">
                  <c:v>317.17</c:v>
                </c:pt>
                <c:pt idx="672">
                  <c:v>290.87799999999999</c:v>
                </c:pt>
                <c:pt idx="673">
                  <c:v>279.89999999999998</c:v>
                </c:pt>
                <c:pt idx="674">
                  <c:v>271.113</c:v>
                </c:pt>
                <c:pt idx="675">
                  <c:v>288.56099999999998</c:v>
                </c:pt>
                <c:pt idx="676">
                  <c:v>299.44600000000003</c:v>
                </c:pt>
                <c:pt idx="677">
                  <c:v>281.91800000000001</c:v>
                </c:pt>
                <c:pt idx="678">
                  <c:v>275.32</c:v>
                </c:pt>
                <c:pt idx="679">
                  <c:v>253.43199999999999</c:v>
                </c:pt>
                <c:pt idx="680">
                  <c:v>231.54900000000001</c:v>
                </c:pt>
                <c:pt idx="681">
                  <c:v>288.30099999999999</c:v>
                </c:pt>
                <c:pt idx="682">
                  <c:v>262.053</c:v>
                </c:pt>
                <c:pt idx="683">
                  <c:v>283.84800000000001</c:v>
                </c:pt>
                <c:pt idx="684">
                  <c:v>246.69200000000001</c:v>
                </c:pt>
                <c:pt idx="685">
                  <c:v>264.11799999999999</c:v>
                </c:pt>
                <c:pt idx="686">
                  <c:v>272.80799999999999</c:v>
                </c:pt>
                <c:pt idx="687">
                  <c:v>255.31</c:v>
                </c:pt>
                <c:pt idx="688">
                  <c:v>261.81700000000001</c:v>
                </c:pt>
                <c:pt idx="689">
                  <c:v>235.6</c:v>
                </c:pt>
                <c:pt idx="690">
                  <c:v>226.84</c:v>
                </c:pt>
                <c:pt idx="691">
                  <c:v>261.69900000000001</c:v>
                </c:pt>
                <c:pt idx="692">
                  <c:v>250.75700000000001</c:v>
                </c:pt>
                <c:pt idx="693">
                  <c:v>233.27799999999999</c:v>
                </c:pt>
                <c:pt idx="694">
                  <c:v>237.60300000000001</c:v>
                </c:pt>
                <c:pt idx="695">
                  <c:v>207.054</c:v>
                </c:pt>
                <c:pt idx="696">
                  <c:v>228.815</c:v>
                </c:pt>
                <c:pt idx="697">
                  <c:v>224.423</c:v>
                </c:pt>
                <c:pt idx="698">
                  <c:v>220.03200000000001</c:v>
                </c:pt>
                <c:pt idx="699">
                  <c:v>241.78100000000001</c:v>
                </c:pt>
                <c:pt idx="700">
                  <c:v>222.14400000000001</c:v>
                </c:pt>
                <c:pt idx="701">
                  <c:v>200.33500000000001</c:v>
                </c:pt>
                <c:pt idx="702">
                  <c:v>200.30500000000001</c:v>
                </c:pt>
                <c:pt idx="703">
                  <c:v>235.10499999999999</c:v>
                </c:pt>
                <c:pt idx="704">
                  <c:v>219.834</c:v>
                </c:pt>
                <c:pt idx="705">
                  <c:v>221.977</c:v>
                </c:pt>
                <c:pt idx="706">
                  <c:v>213.24</c:v>
                </c:pt>
                <c:pt idx="707">
                  <c:v>224.08600000000001</c:v>
                </c:pt>
                <c:pt idx="708">
                  <c:v>215.352</c:v>
                </c:pt>
                <c:pt idx="709">
                  <c:v>197.92</c:v>
                </c:pt>
                <c:pt idx="710">
                  <c:v>219.636</c:v>
                </c:pt>
                <c:pt idx="711">
                  <c:v>215.255</c:v>
                </c:pt>
                <c:pt idx="712">
                  <c:v>210.874</c:v>
                </c:pt>
                <c:pt idx="713">
                  <c:v>195.62700000000001</c:v>
                </c:pt>
                <c:pt idx="714">
                  <c:v>210.81100000000001</c:v>
                </c:pt>
                <c:pt idx="715">
                  <c:v>195.56800000000001</c:v>
                </c:pt>
                <c:pt idx="716">
                  <c:v>199.88399999999999</c:v>
                </c:pt>
                <c:pt idx="717">
                  <c:v>193.33699999999999</c:v>
                </c:pt>
                <c:pt idx="718">
                  <c:v>201.99600000000001</c:v>
                </c:pt>
                <c:pt idx="719">
                  <c:v>223.68299999999999</c:v>
                </c:pt>
                <c:pt idx="720">
                  <c:v>199.76400000000001</c:v>
                </c:pt>
                <c:pt idx="721">
                  <c:v>212.76</c:v>
                </c:pt>
                <c:pt idx="722">
                  <c:v>206.21600000000001</c:v>
                </c:pt>
                <c:pt idx="723">
                  <c:v>193.16300000000001</c:v>
                </c:pt>
                <c:pt idx="724">
                  <c:v>188.79400000000001</c:v>
                </c:pt>
                <c:pt idx="725">
                  <c:v>219.142</c:v>
                </c:pt>
                <c:pt idx="726">
                  <c:v>214.77</c:v>
                </c:pt>
                <c:pt idx="727">
                  <c:v>227.75200000000001</c:v>
                </c:pt>
                <c:pt idx="728">
                  <c:v>253.74299999999999</c:v>
                </c:pt>
                <c:pt idx="729">
                  <c:v>290.56799999999998</c:v>
                </c:pt>
                <c:pt idx="730">
                  <c:v>279.68400000000003</c:v>
                </c:pt>
                <c:pt idx="731">
                  <c:v>264.46699999999998</c:v>
                </c:pt>
                <c:pt idx="732">
                  <c:v>303.44099999999997</c:v>
                </c:pt>
                <c:pt idx="733">
                  <c:v>314.23099999999999</c:v>
                </c:pt>
                <c:pt idx="734">
                  <c:v>344.51900000000001</c:v>
                </c:pt>
                <c:pt idx="735">
                  <c:v>402.96199999999999</c:v>
                </c:pt>
                <c:pt idx="736">
                  <c:v>374.74099999999999</c:v>
                </c:pt>
                <c:pt idx="737">
                  <c:v>428.83</c:v>
                </c:pt>
                <c:pt idx="738">
                  <c:v>404.94499999999999</c:v>
                </c:pt>
                <c:pt idx="739">
                  <c:v>409.21499999999997</c:v>
                </c:pt>
                <c:pt idx="740">
                  <c:v>385.34</c:v>
                </c:pt>
                <c:pt idx="741">
                  <c:v>348.48599999999999</c:v>
                </c:pt>
                <c:pt idx="742">
                  <c:v>370.07499999999999</c:v>
                </c:pt>
                <c:pt idx="743">
                  <c:v>326.74200000000002</c:v>
                </c:pt>
                <c:pt idx="744">
                  <c:v>296.404</c:v>
                </c:pt>
                <c:pt idx="745">
                  <c:v>309.33800000000002</c:v>
                </c:pt>
                <c:pt idx="746">
                  <c:v>255.22</c:v>
                </c:pt>
                <c:pt idx="747">
                  <c:v>246.53100000000001</c:v>
                </c:pt>
                <c:pt idx="748">
                  <c:v>227.03399999999999</c:v>
                </c:pt>
                <c:pt idx="749">
                  <c:v>235.648</c:v>
                </c:pt>
                <c:pt idx="750">
                  <c:v>201.02699999999999</c:v>
                </c:pt>
                <c:pt idx="751">
                  <c:v>224.77</c:v>
                </c:pt>
                <c:pt idx="752">
                  <c:v>242.024</c:v>
                </c:pt>
                <c:pt idx="753">
                  <c:v>216.06</c:v>
                </c:pt>
                <c:pt idx="754">
                  <c:v>218.18799999999999</c:v>
                </c:pt>
                <c:pt idx="755">
                  <c:v>224.63499999999999</c:v>
                </c:pt>
                <c:pt idx="756">
                  <c:v>239.71899999999999</c:v>
                </c:pt>
                <c:pt idx="757">
                  <c:v>220.249</c:v>
                </c:pt>
                <c:pt idx="758">
                  <c:v>259.077</c:v>
                </c:pt>
                <c:pt idx="759">
                  <c:v>224.5</c:v>
                </c:pt>
                <c:pt idx="760">
                  <c:v>235.25800000000001</c:v>
                </c:pt>
                <c:pt idx="761">
                  <c:v>246.012</c:v>
                </c:pt>
                <c:pt idx="762">
                  <c:v>228.714</c:v>
                </c:pt>
                <c:pt idx="763">
                  <c:v>211.42099999999999</c:v>
                </c:pt>
                <c:pt idx="764">
                  <c:v>185.505</c:v>
                </c:pt>
                <c:pt idx="765">
                  <c:v>157.43899999999999</c:v>
                </c:pt>
                <c:pt idx="766">
                  <c:v>157.416</c:v>
                </c:pt>
                <c:pt idx="767">
                  <c:v>159.548</c:v>
                </c:pt>
                <c:pt idx="768">
                  <c:v>185.393</c:v>
                </c:pt>
                <c:pt idx="769">
                  <c:v>165.96600000000001</c:v>
                </c:pt>
                <c:pt idx="770">
                  <c:v>148.70099999999999</c:v>
                </c:pt>
                <c:pt idx="771">
                  <c:v>157.297</c:v>
                </c:pt>
                <c:pt idx="772">
                  <c:v>133.57499999999999</c:v>
                </c:pt>
                <c:pt idx="773">
                  <c:v>159.404</c:v>
                </c:pt>
                <c:pt idx="774">
                  <c:v>157.226</c:v>
                </c:pt>
                <c:pt idx="775">
                  <c:v>133.51499999999999</c:v>
                </c:pt>
                <c:pt idx="776">
                  <c:v>139.95400000000001</c:v>
                </c:pt>
                <c:pt idx="777">
                  <c:v>118.405</c:v>
                </c:pt>
                <c:pt idx="778">
                  <c:v>118.387</c:v>
                </c:pt>
                <c:pt idx="779">
                  <c:v>137.738</c:v>
                </c:pt>
                <c:pt idx="780">
                  <c:v>148.477</c:v>
                </c:pt>
                <c:pt idx="781">
                  <c:v>116.182</c:v>
                </c:pt>
                <c:pt idx="782">
                  <c:v>150.583</c:v>
                </c:pt>
                <c:pt idx="783">
                  <c:v>135.505</c:v>
                </c:pt>
                <c:pt idx="784">
                  <c:v>135.48400000000001</c:v>
                </c:pt>
                <c:pt idx="785">
                  <c:v>133.31399999999999</c:v>
                </c:pt>
                <c:pt idx="786">
                  <c:v>120.39400000000001</c:v>
                </c:pt>
                <c:pt idx="787">
                  <c:v>111.77800000000001</c:v>
                </c:pt>
                <c:pt idx="788">
                  <c:v>126.806</c:v>
                </c:pt>
                <c:pt idx="789">
                  <c:v>141.82900000000001</c:v>
                </c:pt>
                <c:pt idx="790">
                  <c:v>148.25299999999999</c:v>
                </c:pt>
                <c:pt idx="791">
                  <c:v>128.89699999999999</c:v>
                </c:pt>
                <c:pt idx="792">
                  <c:v>137.46899999999999</c:v>
                </c:pt>
                <c:pt idx="793">
                  <c:v>115.97199999999999</c:v>
                </c:pt>
                <c:pt idx="794">
                  <c:v>111.66</c:v>
                </c:pt>
                <c:pt idx="795">
                  <c:v>130.96600000000001</c:v>
                </c:pt>
                <c:pt idx="796">
                  <c:v>120.21299999999999</c:v>
                </c:pt>
                <c:pt idx="797">
                  <c:v>135.21899999999999</c:v>
                </c:pt>
                <c:pt idx="798">
                  <c:v>109.446</c:v>
                </c:pt>
                <c:pt idx="799">
                  <c:v>126.595</c:v>
                </c:pt>
                <c:pt idx="800">
                  <c:v>102.977</c:v>
                </c:pt>
                <c:pt idx="801">
                  <c:v>126.557</c:v>
                </c:pt>
                <c:pt idx="802">
                  <c:v>109.38</c:v>
                </c:pt>
                <c:pt idx="803">
                  <c:v>122.23</c:v>
                </c:pt>
                <c:pt idx="804">
                  <c:v>113.636</c:v>
                </c:pt>
                <c:pt idx="805">
                  <c:v>128.625</c:v>
                </c:pt>
                <c:pt idx="806">
                  <c:v>122.175</c:v>
                </c:pt>
                <c:pt idx="807">
                  <c:v>126.443</c:v>
                </c:pt>
                <c:pt idx="808">
                  <c:v>128.56700000000001</c:v>
                </c:pt>
                <c:pt idx="809">
                  <c:v>100.69499999999999</c:v>
                </c:pt>
                <c:pt idx="810">
                  <c:v>128.52799999999999</c:v>
                </c:pt>
                <c:pt idx="811">
                  <c:v>119.941</c:v>
                </c:pt>
                <c:pt idx="812">
                  <c:v>122.065</c:v>
                </c:pt>
                <c:pt idx="813">
                  <c:v>109.199</c:v>
                </c:pt>
                <c:pt idx="814">
                  <c:v>109.18300000000001</c:v>
                </c:pt>
                <c:pt idx="815">
                  <c:v>117.72799999999999</c:v>
                </c:pt>
                <c:pt idx="816">
                  <c:v>124.131</c:v>
                </c:pt>
                <c:pt idx="817">
                  <c:v>121.973</c:v>
                </c:pt>
                <c:pt idx="818">
                  <c:v>130.512</c:v>
                </c:pt>
                <c:pt idx="819">
                  <c:v>119.79600000000001</c:v>
                </c:pt>
                <c:pt idx="820">
                  <c:v>115.501</c:v>
                </c:pt>
                <c:pt idx="821">
                  <c:v>117.622</c:v>
                </c:pt>
                <c:pt idx="822">
                  <c:v>117.604</c:v>
                </c:pt>
                <c:pt idx="823">
                  <c:v>109.035</c:v>
                </c:pt>
                <c:pt idx="824">
                  <c:v>117.568</c:v>
                </c:pt>
                <c:pt idx="825">
                  <c:v>100.452</c:v>
                </c:pt>
                <c:pt idx="826">
                  <c:v>117.533</c:v>
                </c:pt>
                <c:pt idx="827">
                  <c:v>100.422</c:v>
                </c:pt>
                <c:pt idx="828">
                  <c:v>111.089</c:v>
                </c:pt>
                <c:pt idx="829">
                  <c:v>123.88800000000001</c:v>
                </c:pt>
                <c:pt idx="830">
                  <c:v>117.462</c:v>
                </c:pt>
                <c:pt idx="831">
                  <c:v>93.955500000000001</c:v>
                </c:pt>
                <c:pt idx="832">
                  <c:v>106.751</c:v>
                </c:pt>
                <c:pt idx="833">
                  <c:v>121.678</c:v>
                </c:pt>
                <c:pt idx="834">
                  <c:v>104.58499999999999</c:v>
                </c:pt>
                <c:pt idx="835">
                  <c:v>123.776</c:v>
                </c:pt>
                <c:pt idx="836">
                  <c:v>115.22199999999999</c:v>
                </c:pt>
                <c:pt idx="837">
                  <c:v>113.071</c:v>
                </c:pt>
                <c:pt idx="838">
                  <c:v>117.32</c:v>
                </c:pt>
                <c:pt idx="839">
                  <c:v>95.974800000000002</c:v>
                </c:pt>
                <c:pt idx="840">
                  <c:v>117.285</c:v>
                </c:pt>
                <c:pt idx="841">
                  <c:v>127.928</c:v>
                </c:pt>
                <c:pt idx="842">
                  <c:v>125.777</c:v>
                </c:pt>
                <c:pt idx="843">
                  <c:v>108.706</c:v>
                </c:pt>
                <c:pt idx="844">
                  <c:v>121.476</c:v>
                </c:pt>
                <c:pt idx="845">
                  <c:v>121.458</c:v>
                </c:pt>
                <c:pt idx="846">
                  <c:v>93.742800000000003</c:v>
                </c:pt>
                <c:pt idx="847">
                  <c:v>138.46299999999999</c:v>
                </c:pt>
                <c:pt idx="848">
                  <c:v>97.974299999999999</c:v>
                </c:pt>
                <c:pt idx="849">
                  <c:v>97.959500000000006</c:v>
                </c:pt>
                <c:pt idx="850">
                  <c:v>125.625</c:v>
                </c:pt>
                <c:pt idx="851">
                  <c:v>119.21899999999999</c:v>
                </c:pt>
                <c:pt idx="852">
                  <c:v>93.657899999999998</c:v>
                </c:pt>
                <c:pt idx="853">
                  <c:v>95.772000000000006</c:v>
                </c:pt>
                <c:pt idx="854">
                  <c:v>112.78100000000001</c:v>
                </c:pt>
                <c:pt idx="855">
                  <c:v>129.785</c:v>
                </c:pt>
                <c:pt idx="856">
                  <c:v>95.7286</c:v>
                </c:pt>
                <c:pt idx="857">
                  <c:v>104.22199999999999</c:v>
                </c:pt>
                <c:pt idx="858">
                  <c:v>93.572999999999993</c:v>
                </c:pt>
                <c:pt idx="859">
                  <c:v>112.696</c:v>
                </c:pt>
                <c:pt idx="860">
                  <c:v>97.796700000000001</c:v>
                </c:pt>
                <c:pt idx="861">
                  <c:v>131.79300000000001</c:v>
                </c:pt>
                <c:pt idx="862">
                  <c:v>116.896</c:v>
                </c:pt>
                <c:pt idx="863">
                  <c:v>131.75299999999999</c:v>
                </c:pt>
                <c:pt idx="864">
                  <c:v>104.11199999999999</c:v>
                </c:pt>
                <c:pt idx="865">
                  <c:v>106.22</c:v>
                </c:pt>
                <c:pt idx="866">
                  <c:v>116.825</c:v>
                </c:pt>
                <c:pt idx="867">
                  <c:v>112.56</c:v>
                </c:pt>
                <c:pt idx="868">
                  <c:v>121.036</c:v>
                </c:pt>
                <c:pt idx="869">
                  <c:v>91.294300000000007</c:v>
                </c:pt>
                <c:pt idx="870">
                  <c:v>121</c:v>
                </c:pt>
                <c:pt idx="871">
                  <c:v>84.899299999999997</c:v>
                </c:pt>
                <c:pt idx="872">
                  <c:v>101.864</c:v>
                </c:pt>
                <c:pt idx="873">
                  <c:v>110.336</c:v>
                </c:pt>
                <c:pt idx="874">
                  <c:v>101.833</c:v>
                </c:pt>
                <c:pt idx="875">
                  <c:v>93.332700000000003</c:v>
                </c:pt>
                <c:pt idx="876">
                  <c:v>108.16500000000001</c:v>
                </c:pt>
                <c:pt idx="877">
                  <c:v>108.148</c:v>
                </c:pt>
                <c:pt idx="878">
                  <c:v>120.85299999999999</c:v>
                </c:pt>
                <c:pt idx="879">
                  <c:v>114.47499999999999</c:v>
                </c:pt>
                <c:pt idx="880">
                  <c:v>114.458</c:v>
                </c:pt>
                <c:pt idx="881">
                  <c:v>101.72499999999999</c:v>
                </c:pt>
                <c:pt idx="882">
                  <c:v>120.78</c:v>
                </c:pt>
                <c:pt idx="883">
                  <c:v>108.05</c:v>
                </c:pt>
                <c:pt idx="884">
                  <c:v>129.21700000000001</c:v>
                </c:pt>
                <c:pt idx="885">
                  <c:v>124.961</c:v>
                </c:pt>
                <c:pt idx="886">
                  <c:v>105.884</c:v>
                </c:pt>
                <c:pt idx="887">
                  <c:v>110.102</c:v>
                </c:pt>
                <c:pt idx="888">
                  <c:v>118.554</c:v>
                </c:pt>
                <c:pt idx="889">
                  <c:v>110.069</c:v>
                </c:pt>
                <c:pt idx="890">
                  <c:v>105.819</c:v>
                </c:pt>
                <c:pt idx="891">
                  <c:v>120.616</c:v>
                </c:pt>
                <c:pt idx="892">
                  <c:v>105.78700000000001</c:v>
                </c:pt>
                <c:pt idx="893">
                  <c:v>116.348</c:v>
                </c:pt>
                <c:pt idx="894">
                  <c:v>116.331</c:v>
                </c:pt>
                <c:pt idx="895">
                  <c:v>112.084</c:v>
                </c:pt>
                <c:pt idx="896">
                  <c:v>131.09700000000001</c:v>
                </c:pt>
                <c:pt idx="897">
                  <c:v>103.593</c:v>
                </c:pt>
                <c:pt idx="898">
                  <c:v>97.236000000000004</c:v>
                </c:pt>
                <c:pt idx="899">
                  <c:v>103.562</c:v>
                </c:pt>
                <c:pt idx="900">
                  <c:v>103.54600000000001</c:v>
                </c:pt>
                <c:pt idx="901">
                  <c:v>88.740399999999994</c:v>
                </c:pt>
                <c:pt idx="902">
                  <c:v>107.74</c:v>
                </c:pt>
                <c:pt idx="903">
                  <c:v>105.611</c:v>
                </c:pt>
                <c:pt idx="904">
                  <c:v>107.70699999999999</c:v>
                </c:pt>
                <c:pt idx="905">
                  <c:v>122.47199999999999</c:v>
                </c:pt>
                <c:pt idx="906">
                  <c:v>114.008</c:v>
                </c:pt>
                <c:pt idx="907">
                  <c:v>101.325</c:v>
                </c:pt>
                <c:pt idx="908">
                  <c:v>88.646299999999997</c:v>
                </c:pt>
                <c:pt idx="909">
                  <c:v>99.184399999999997</c:v>
                </c:pt>
                <c:pt idx="910">
                  <c:v>137.149</c:v>
                </c:pt>
                <c:pt idx="911">
                  <c:v>141.34800000000001</c:v>
                </c:pt>
                <c:pt idx="912">
                  <c:v>116.014</c:v>
                </c:pt>
                <c:pt idx="913">
                  <c:v>109.669</c:v>
                </c:pt>
                <c:pt idx="914">
                  <c:v>130.74</c:v>
                </c:pt>
                <c:pt idx="915">
                  <c:v>124.395</c:v>
                </c:pt>
                <c:pt idx="916">
                  <c:v>111.72799999999999</c:v>
                </c:pt>
                <c:pt idx="917">
                  <c:v>99.0642</c:v>
                </c:pt>
                <c:pt idx="918">
                  <c:v>94.834400000000002</c:v>
                </c:pt>
                <c:pt idx="919">
                  <c:v>99.034199999999998</c:v>
                </c:pt>
                <c:pt idx="920">
                  <c:v>88.485200000000006</c:v>
                </c:pt>
                <c:pt idx="921">
                  <c:v>107.43</c:v>
                </c:pt>
                <c:pt idx="922">
                  <c:v>105.30800000000001</c:v>
                </c:pt>
                <c:pt idx="923">
                  <c:v>103.18600000000001</c:v>
                </c:pt>
                <c:pt idx="924">
                  <c:v>107.381</c:v>
                </c:pt>
                <c:pt idx="925">
                  <c:v>117.89100000000001</c:v>
                </c:pt>
                <c:pt idx="926">
                  <c:v>115.768</c:v>
                </c:pt>
                <c:pt idx="927">
                  <c:v>126.273</c:v>
                </c:pt>
                <c:pt idx="928">
                  <c:v>107.316</c:v>
                </c:pt>
                <c:pt idx="929">
                  <c:v>105.196</c:v>
                </c:pt>
                <c:pt idx="930">
                  <c:v>122.009</c:v>
                </c:pt>
                <c:pt idx="931">
                  <c:v>109.371</c:v>
                </c:pt>
                <c:pt idx="932">
                  <c:v>103.045</c:v>
                </c:pt>
                <c:pt idx="933">
                  <c:v>109.337</c:v>
                </c:pt>
                <c:pt idx="934">
                  <c:v>103.014</c:v>
                </c:pt>
                <c:pt idx="935">
                  <c:v>105.1</c:v>
                </c:pt>
                <c:pt idx="936">
                  <c:v>117.694</c:v>
                </c:pt>
                <c:pt idx="937">
                  <c:v>98.764200000000002</c:v>
                </c:pt>
                <c:pt idx="938">
                  <c:v>134.46700000000001</c:v>
                </c:pt>
                <c:pt idx="939">
                  <c:v>88.230599999999995</c:v>
                </c:pt>
                <c:pt idx="940">
                  <c:v>92.418099999999995</c:v>
                </c:pt>
                <c:pt idx="941">
                  <c:v>107.105</c:v>
                </c:pt>
                <c:pt idx="942">
                  <c:v>117.587</c:v>
                </c:pt>
                <c:pt idx="943">
                  <c:v>98.674400000000006</c:v>
                </c:pt>
                <c:pt idx="944">
                  <c:v>107.056</c:v>
                </c:pt>
                <c:pt idx="945">
                  <c:v>102.842</c:v>
                </c:pt>
                <c:pt idx="946">
                  <c:v>94.432400000000001</c:v>
                </c:pt>
                <c:pt idx="947">
                  <c:v>96.516300000000001</c:v>
                </c:pt>
                <c:pt idx="948">
                  <c:v>100.697</c:v>
                </c:pt>
                <c:pt idx="949">
                  <c:v>92.291899999999998</c:v>
                </c:pt>
                <c:pt idx="950">
                  <c:v>98.569599999999994</c:v>
                </c:pt>
                <c:pt idx="951">
                  <c:v>111.136</c:v>
                </c:pt>
                <c:pt idx="952">
                  <c:v>92.249899999999997</c:v>
                </c:pt>
                <c:pt idx="953">
                  <c:v>111.102</c:v>
                </c:pt>
                <c:pt idx="954">
                  <c:v>119.46899999999999</c:v>
                </c:pt>
                <c:pt idx="955">
                  <c:v>90.112200000000001</c:v>
                </c:pt>
                <c:pt idx="956">
                  <c:v>111.05200000000001</c:v>
                </c:pt>
                <c:pt idx="957">
                  <c:v>96.369900000000001</c:v>
                </c:pt>
                <c:pt idx="958">
                  <c:v>102.639</c:v>
                </c:pt>
                <c:pt idx="959">
                  <c:v>104.718</c:v>
                </c:pt>
                <c:pt idx="960">
                  <c:v>98.42</c:v>
                </c:pt>
                <c:pt idx="961">
                  <c:v>113.06100000000001</c:v>
                </c:pt>
                <c:pt idx="962">
                  <c:v>85.829700000000003</c:v>
                </c:pt>
                <c:pt idx="963">
                  <c:v>106.748</c:v>
                </c:pt>
                <c:pt idx="964">
                  <c:v>133.93700000000001</c:v>
                </c:pt>
                <c:pt idx="965">
                  <c:v>104.623</c:v>
                </c:pt>
                <c:pt idx="966">
                  <c:v>100.422</c:v>
                </c:pt>
                <c:pt idx="967">
                  <c:v>102.499</c:v>
                </c:pt>
                <c:pt idx="968">
                  <c:v>106.666</c:v>
                </c:pt>
                <c:pt idx="969">
                  <c:v>85.738500000000002</c:v>
                </c:pt>
                <c:pt idx="970">
                  <c:v>102.452</c:v>
                </c:pt>
                <c:pt idx="971">
                  <c:v>110.79900000000001</c:v>
                </c:pt>
                <c:pt idx="972">
                  <c:v>85.699399999999997</c:v>
                </c:pt>
                <c:pt idx="973">
                  <c:v>98.225800000000007</c:v>
                </c:pt>
                <c:pt idx="974">
                  <c:v>131.64400000000001</c:v>
                </c:pt>
                <c:pt idx="975">
                  <c:v>129.535</c:v>
                </c:pt>
                <c:pt idx="976">
                  <c:v>102.35899999999999</c:v>
                </c:pt>
                <c:pt idx="977">
                  <c:v>129.49600000000001</c:v>
                </c:pt>
                <c:pt idx="978">
                  <c:v>110.681</c:v>
                </c:pt>
                <c:pt idx="979">
                  <c:v>102.312</c:v>
                </c:pt>
                <c:pt idx="980">
                  <c:v>98.121399999999994</c:v>
                </c:pt>
                <c:pt idx="981">
                  <c:v>93.931700000000006</c:v>
                </c:pt>
                <c:pt idx="982">
                  <c:v>100.179</c:v>
                </c:pt>
                <c:pt idx="983">
                  <c:v>118.944</c:v>
                </c:pt>
                <c:pt idx="984">
                  <c:v>102.235</c:v>
                </c:pt>
                <c:pt idx="985">
                  <c:v>77.1858</c:v>
                </c:pt>
                <c:pt idx="986">
                  <c:v>106.375</c:v>
                </c:pt>
                <c:pt idx="987">
                  <c:v>108.444</c:v>
                </c:pt>
                <c:pt idx="988">
                  <c:v>102.172</c:v>
                </c:pt>
                <c:pt idx="989">
                  <c:v>106.327</c:v>
                </c:pt>
                <c:pt idx="990">
                  <c:v>91.718699999999998</c:v>
                </c:pt>
                <c:pt idx="991">
                  <c:v>100.042</c:v>
                </c:pt>
                <c:pt idx="992">
                  <c:v>66.684200000000004</c:v>
                </c:pt>
                <c:pt idx="993">
                  <c:v>112.51300000000001</c:v>
                </c:pt>
                <c:pt idx="994">
                  <c:v>91.662899999999993</c:v>
                </c:pt>
                <c:pt idx="995">
                  <c:v>114.56100000000001</c:v>
                </c:pt>
                <c:pt idx="996">
                  <c:v>110.379</c:v>
                </c:pt>
                <c:pt idx="997">
                  <c:v>106.197</c:v>
                </c:pt>
                <c:pt idx="998">
                  <c:v>129.083</c:v>
                </c:pt>
                <c:pt idx="999">
                  <c:v>89.511600000000001</c:v>
                </c:pt>
                <c:pt idx="1000">
                  <c:v>93.660700000000006</c:v>
                </c:pt>
                <c:pt idx="1001">
                  <c:v>116.538</c:v>
                </c:pt>
                <c:pt idx="1002">
                  <c:v>85.309299999999993</c:v>
                </c:pt>
                <c:pt idx="1003">
                  <c:v>106.1</c:v>
                </c:pt>
                <c:pt idx="1004">
                  <c:v>110.244</c:v>
                </c:pt>
                <c:pt idx="1005">
                  <c:v>116.467</c:v>
                </c:pt>
                <c:pt idx="1006">
                  <c:v>116.449</c:v>
                </c:pt>
                <c:pt idx="1007">
                  <c:v>122.669</c:v>
                </c:pt>
                <c:pt idx="1008">
                  <c:v>103.941</c:v>
                </c:pt>
                <c:pt idx="1009">
                  <c:v>122.631</c:v>
                </c:pt>
                <c:pt idx="1010">
                  <c:v>108.065</c:v>
                </c:pt>
                <c:pt idx="1011">
                  <c:v>95.581800000000001</c:v>
                </c:pt>
                <c:pt idx="1012">
                  <c:v>103.877</c:v>
                </c:pt>
                <c:pt idx="1013">
                  <c:v>103.86199999999999</c:v>
                </c:pt>
                <c:pt idx="1014">
                  <c:v>87.230500000000006</c:v>
                </c:pt>
                <c:pt idx="1015">
                  <c:v>110.06</c:v>
                </c:pt>
                <c:pt idx="1016">
                  <c:v>107.967</c:v>
                </c:pt>
                <c:pt idx="1017">
                  <c:v>120.40600000000001</c:v>
                </c:pt>
                <c:pt idx="1018">
                  <c:v>97.555700000000002</c:v>
                </c:pt>
                <c:pt idx="1019">
                  <c:v>118.294</c:v>
                </c:pt>
                <c:pt idx="1020">
                  <c:v>112.051</c:v>
                </c:pt>
                <c:pt idx="1021">
                  <c:v>91.287000000000006</c:v>
                </c:pt>
                <c:pt idx="1022">
                  <c:v>91.273099999999999</c:v>
                </c:pt>
                <c:pt idx="1023">
                  <c:v>114.074</c:v>
                </c:pt>
                <c:pt idx="1024">
                  <c:v>93.319100000000006</c:v>
                </c:pt>
                <c:pt idx="1025">
                  <c:v>89.158000000000001</c:v>
                </c:pt>
                <c:pt idx="1026">
                  <c:v>111.949</c:v>
                </c:pt>
                <c:pt idx="1027">
                  <c:v>103.64</c:v>
                </c:pt>
                <c:pt idx="1028">
                  <c:v>120.205</c:v>
                </c:pt>
                <c:pt idx="1029">
                  <c:v>99.464500000000001</c:v>
                </c:pt>
                <c:pt idx="1030">
                  <c:v>107.73699999999999</c:v>
                </c:pt>
                <c:pt idx="1031">
                  <c:v>107.72</c:v>
                </c:pt>
                <c:pt idx="1032">
                  <c:v>107.70399999999999</c:v>
                </c:pt>
                <c:pt idx="1033">
                  <c:v>99.403899999999993</c:v>
                </c:pt>
                <c:pt idx="1034">
                  <c:v>111.812</c:v>
                </c:pt>
                <c:pt idx="1035">
                  <c:v>122.14700000000001</c:v>
                </c:pt>
                <c:pt idx="1036">
                  <c:v>122.128</c:v>
                </c:pt>
                <c:pt idx="1037">
                  <c:v>99.343299999999999</c:v>
                </c:pt>
                <c:pt idx="1038">
                  <c:v>120.02200000000001</c:v>
                </c:pt>
                <c:pt idx="1039">
                  <c:v>95.174999999999997</c:v>
                </c:pt>
                <c:pt idx="1040">
                  <c:v>105.504</c:v>
                </c:pt>
                <c:pt idx="1041">
                  <c:v>105.488</c:v>
                </c:pt>
                <c:pt idx="1042">
                  <c:v>101.336</c:v>
                </c:pt>
                <c:pt idx="1043">
                  <c:v>119.93</c:v>
                </c:pt>
                <c:pt idx="1044">
                  <c:v>97.169899999999998</c:v>
                </c:pt>
                <c:pt idx="1045">
                  <c:v>119.89400000000001</c:v>
                </c:pt>
                <c:pt idx="1046">
                  <c:v>109.541</c:v>
                </c:pt>
                <c:pt idx="1047">
                  <c:v>97.125500000000002</c:v>
                </c:pt>
                <c:pt idx="1048">
                  <c:v>92.978300000000004</c:v>
                </c:pt>
                <c:pt idx="1049">
                  <c:v>103.29300000000001</c:v>
                </c:pt>
                <c:pt idx="1050">
                  <c:v>80.556600000000003</c:v>
                </c:pt>
                <c:pt idx="1051">
                  <c:v>99.131500000000003</c:v>
                </c:pt>
                <c:pt idx="1052">
                  <c:v>88.791799999999995</c:v>
                </c:pt>
                <c:pt idx="1053">
                  <c:v>103.23</c:v>
                </c:pt>
                <c:pt idx="1054">
                  <c:v>97.021900000000002</c:v>
                </c:pt>
                <c:pt idx="1055">
                  <c:v>105.26300000000001</c:v>
                </c:pt>
                <c:pt idx="1056">
                  <c:v>88.7376</c:v>
                </c:pt>
                <c:pt idx="1057">
                  <c:v>90.787400000000005</c:v>
                </c:pt>
                <c:pt idx="1058">
                  <c:v>84.584500000000006</c:v>
                </c:pt>
                <c:pt idx="1059">
                  <c:v>88.697000000000003</c:v>
                </c:pt>
                <c:pt idx="1060">
                  <c:v>86.621099999999998</c:v>
                </c:pt>
                <c:pt idx="1061">
                  <c:v>82.483699999999999</c:v>
                </c:pt>
                <c:pt idx="1062">
                  <c:v>103.089</c:v>
                </c:pt>
                <c:pt idx="1063">
                  <c:v>111.319</c:v>
                </c:pt>
                <c:pt idx="1064">
                  <c:v>96.873900000000006</c:v>
                </c:pt>
                <c:pt idx="1065">
                  <c:v>105.102</c:v>
                </c:pt>
                <c:pt idx="1066">
                  <c:v>117.45</c:v>
                </c:pt>
                <c:pt idx="1067">
                  <c:v>82.408199999999994</c:v>
                </c:pt>
                <c:pt idx="1068">
                  <c:v>115.354</c:v>
                </c:pt>
                <c:pt idx="1069">
                  <c:v>119.455</c:v>
                </c:pt>
                <c:pt idx="1070">
                  <c:v>84.429699999999997</c:v>
                </c:pt>
                <c:pt idx="1071">
                  <c:v>102.947</c:v>
                </c:pt>
                <c:pt idx="1072">
                  <c:v>90.579800000000006</c:v>
                </c:pt>
                <c:pt idx="1073">
                  <c:v>117.324</c:v>
                </c:pt>
                <c:pt idx="1074">
                  <c:v>123.48</c:v>
                </c:pt>
                <c:pt idx="1075">
                  <c:v>109.05800000000001</c:v>
                </c:pt>
                <c:pt idx="1076">
                  <c:v>84.352400000000003</c:v>
                </c:pt>
                <c:pt idx="1077">
                  <c:v>102.85299999999999</c:v>
                </c:pt>
                <c:pt idx="1078">
                  <c:v>92.553600000000003</c:v>
                </c:pt>
                <c:pt idx="1079">
                  <c:v>117.217</c:v>
                </c:pt>
                <c:pt idx="1080">
                  <c:v>76.076400000000007</c:v>
                </c:pt>
                <c:pt idx="1081">
                  <c:v>113.069</c:v>
                </c:pt>
                <c:pt idx="1082">
                  <c:v>125.38500000000001</c:v>
                </c:pt>
                <c:pt idx="1083">
                  <c:v>108.92400000000001</c:v>
                </c:pt>
                <c:pt idx="1084">
                  <c:v>121.23699999999999</c:v>
                </c:pt>
                <c:pt idx="1085">
                  <c:v>113</c:v>
                </c:pt>
                <c:pt idx="1086">
                  <c:v>119.146</c:v>
                </c:pt>
                <c:pt idx="1087">
                  <c:v>88.318600000000004</c:v>
                </c:pt>
                <c:pt idx="1088">
                  <c:v>98.5732</c:v>
                </c:pt>
                <c:pt idx="1089">
                  <c:v>106.771</c:v>
                </c:pt>
                <c:pt idx="1090">
                  <c:v>92.384100000000004</c:v>
                </c:pt>
                <c:pt idx="1091">
                  <c:v>100.581</c:v>
                </c:pt>
                <c:pt idx="1092">
                  <c:v>92.355900000000005</c:v>
                </c:pt>
                <c:pt idx="1093">
                  <c:v>102.602</c:v>
                </c:pt>
                <c:pt idx="1094">
                  <c:v>100.535</c:v>
                </c:pt>
                <c:pt idx="1095">
                  <c:v>82.0565</c:v>
                </c:pt>
                <c:pt idx="1096">
                  <c:v>112.81</c:v>
                </c:pt>
                <c:pt idx="1097">
                  <c:v>120.996</c:v>
                </c:pt>
                <c:pt idx="1098">
                  <c:v>96.372100000000003</c:v>
                </c:pt>
                <c:pt idx="1099">
                  <c:v>120.959</c:v>
                </c:pt>
                <c:pt idx="1100">
                  <c:v>100.44199999999999</c:v>
                </c:pt>
                <c:pt idx="1101">
                  <c:v>98.377499999999998</c:v>
                </c:pt>
                <c:pt idx="1102">
                  <c:v>102.461</c:v>
                </c:pt>
                <c:pt idx="1103">
                  <c:v>108.592</c:v>
                </c:pt>
                <c:pt idx="1104">
                  <c:v>98.332400000000007</c:v>
                </c:pt>
                <c:pt idx="1105">
                  <c:v>114.70399999999999</c:v>
                </c:pt>
                <c:pt idx="1106">
                  <c:v>102.398</c:v>
                </c:pt>
                <c:pt idx="1107">
                  <c:v>129.00200000000001</c:v>
                </c:pt>
                <c:pt idx="1108">
                  <c:v>102.367</c:v>
                </c:pt>
                <c:pt idx="1109">
                  <c:v>106.44499999999999</c:v>
                </c:pt>
                <c:pt idx="1110">
                  <c:v>110.52200000000001</c:v>
                </c:pt>
                <c:pt idx="1111">
                  <c:v>122.78400000000001</c:v>
                </c:pt>
                <c:pt idx="1112">
                  <c:v>79.797399999999996</c:v>
                </c:pt>
                <c:pt idx="1113">
                  <c:v>112.518</c:v>
                </c:pt>
                <c:pt idx="1114">
                  <c:v>87.954800000000006</c:v>
                </c:pt>
                <c:pt idx="1115">
                  <c:v>92.031599999999997</c:v>
                </c:pt>
                <c:pt idx="1116">
                  <c:v>106.331</c:v>
                </c:pt>
                <c:pt idx="1117">
                  <c:v>94.048000000000002</c:v>
                </c:pt>
                <c:pt idx="1118">
                  <c:v>104.255</c:v>
                </c:pt>
                <c:pt idx="1119">
                  <c:v>114.458</c:v>
                </c:pt>
                <c:pt idx="1120">
                  <c:v>114.441</c:v>
                </c:pt>
                <c:pt idx="1121">
                  <c:v>104.20699999999999</c:v>
                </c:pt>
                <c:pt idx="1122">
                  <c:v>91.933099999999996</c:v>
                </c:pt>
                <c:pt idx="1123">
                  <c:v>110.303</c:v>
                </c:pt>
                <c:pt idx="1124">
                  <c:v>100.074</c:v>
                </c:pt>
                <c:pt idx="1125">
                  <c:v>104.143</c:v>
                </c:pt>
                <c:pt idx="1126">
                  <c:v>95.960300000000004</c:v>
                </c:pt>
                <c:pt idx="1127">
                  <c:v>112.277</c:v>
                </c:pt>
                <c:pt idx="1128">
                  <c:v>126.547</c:v>
                </c:pt>
                <c:pt idx="1129">
                  <c:v>112.242</c:v>
                </c:pt>
                <c:pt idx="1130">
                  <c:v>106.104</c:v>
                </c:pt>
                <c:pt idx="1131">
                  <c:v>104.047</c:v>
                </c:pt>
                <c:pt idx="1132">
                  <c:v>99.951800000000006</c:v>
                </c:pt>
                <c:pt idx="1133">
                  <c:v>106.05500000000001</c:v>
                </c:pt>
                <c:pt idx="1134">
                  <c:v>89.725200000000001</c:v>
                </c:pt>
                <c:pt idx="1135">
                  <c:v>97.867000000000004</c:v>
                </c:pt>
                <c:pt idx="1136">
                  <c:v>79.504800000000003</c:v>
                </c:pt>
                <c:pt idx="1137">
                  <c:v>103.952</c:v>
                </c:pt>
                <c:pt idx="1138">
                  <c:v>89.670199999999994</c:v>
                </c:pt>
                <c:pt idx="1139">
                  <c:v>95.769499999999994</c:v>
                </c:pt>
                <c:pt idx="1140">
                  <c:v>89.642799999999994</c:v>
                </c:pt>
                <c:pt idx="1141">
                  <c:v>107.962</c:v>
                </c:pt>
                <c:pt idx="1142">
                  <c:v>128.31299999999999</c:v>
                </c:pt>
                <c:pt idx="1143">
                  <c:v>118.111</c:v>
                </c:pt>
                <c:pt idx="1144">
                  <c:v>118.093</c:v>
                </c:pt>
                <c:pt idx="1145">
                  <c:v>97.717200000000005</c:v>
                </c:pt>
                <c:pt idx="1146">
                  <c:v>103.809</c:v>
                </c:pt>
                <c:pt idx="1147">
                  <c:v>99.722499999999997</c:v>
                </c:pt>
                <c:pt idx="1148">
                  <c:v>107.84699999999999</c:v>
                </c:pt>
                <c:pt idx="1149">
                  <c:v>111.899</c:v>
                </c:pt>
                <c:pt idx="1150">
                  <c:v>113.916</c:v>
                </c:pt>
                <c:pt idx="1151">
                  <c:v>99.6614</c:v>
                </c:pt>
                <c:pt idx="1152">
                  <c:v>95.578900000000004</c:v>
                </c:pt>
                <c:pt idx="1153">
                  <c:v>105.73099999999999</c:v>
                </c:pt>
                <c:pt idx="1154">
                  <c:v>97.582599999999999</c:v>
                </c:pt>
                <c:pt idx="1155">
                  <c:v>111.79600000000001</c:v>
                </c:pt>
                <c:pt idx="1156">
                  <c:v>101.617</c:v>
                </c:pt>
                <c:pt idx="1157">
                  <c:v>97.537700000000001</c:v>
                </c:pt>
                <c:pt idx="1158">
                  <c:v>109.71299999999999</c:v>
                </c:pt>
                <c:pt idx="1159">
                  <c:v>103.602</c:v>
                </c:pt>
                <c:pt idx="1160">
                  <c:v>97.492900000000006</c:v>
                </c:pt>
                <c:pt idx="1161">
                  <c:v>119.81699999999999</c:v>
                </c:pt>
                <c:pt idx="1162">
                  <c:v>95.432500000000005</c:v>
                </c:pt>
                <c:pt idx="1163">
                  <c:v>103.539</c:v>
                </c:pt>
                <c:pt idx="1164">
                  <c:v>89.313699999999997</c:v>
                </c:pt>
                <c:pt idx="1165">
                  <c:v>97.418099999999995</c:v>
                </c:pt>
                <c:pt idx="1166">
                  <c:v>99.432400000000001</c:v>
                </c:pt>
                <c:pt idx="1167">
                  <c:v>101.446</c:v>
                </c:pt>
                <c:pt idx="1168">
                  <c:v>105.488</c:v>
                </c:pt>
                <c:pt idx="1169">
                  <c:v>103.443</c:v>
                </c:pt>
                <c:pt idx="1170">
                  <c:v>64.895600000000002</c:v>
                </c:pt>
                <c:pt idx="1171">
                  <c:v>115.578</c:v>
                </c:pt>
                <c:pt idx="1172">
                  <c:v>95.286199999999994</c:v>
                </c:pt>
                <c:pt idx="1173">
                  <c:v>97.298699999999997</c:v>
                </c:pt>
                <c:pt idx="1174">
                  <c:v>107.417</c:v>
                </c:pt>
                <c:pt idx="1175">
                  <c:v>101.322</c:v>
                </c:pt>
                <c:pt idx="1176">
                  <c:v>103.33199999999999</c:v>
                </c:pt>
                <c:pt idx="1177">
                  <c:v>113.44499999999999</c:v>
                </c:pt>
                <c:pt idx="1178">
                  <c:v>105.32599999999999</c:v>
                </c:pt>
                <c:pt idx="1179">
                  <c:v>101.26</c:v>
                </c:pt>
                <c:pt idx="1180">
                  <c:v>101.244</c:v>
                </c:pt>
                <c:pt idx="1181">
                  <c:v>76.933599999999998</c:v>
                </c:pt>
                <c:pt idx="1182">
                  <c:v>95.140100000000004</c:v>
                </c:pt>
                <c:pt idx="1183">
                  <c:v>103.221</c:v>
                </c:pt>
                <c:pt idx="1184">
                  <c:v>95.110900000000001</c:v>
                </c:pt>
                <c:pt idx="1185">
                  <c:v>97.119699999999995</c:v>
                </c:pt>
                <c:pt idx="1186">
                  <c:v>111.26600000000001</c:v>
                </c:pt>
                <c:pt idx="1187">
                  <c:v>91.021699999999996</c:v>
                </c:pt>
                <c:pt idx="1188">
                  <c:v>103.142</c:v>
                </c:pt>
                <c:pt idx="1189">
                  <c:v>105.148</c:v>
                </c:pt>
                <c:pt idx="1190">
                  <c:v>125.35</c:v>
                </c:pt>
                <c:pt idx="1191">
                  <c:v>117.245</c:v>
                </c:pt>
                <c:pt idx="1192">
                  <c:v>88.930700000000002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2EA-4640-9C34-B98B22477A8E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edge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Sheet1!$D$1:$D$1195</c:f>
              <c:numCache>
                <c:formatCode>General</c:formatCode>
                <c:ptCount val="1195"/>
                <c:pt idx="2">
                  <c:v>1500.77</c:v>
                </c:pt>
                <c:pt idx="3">
                  <c:v>1499.74</c:v>
                </c:pt>
                <c:pt idx="4">
                  <c:v>1498.7</c:v>
                </c:pt>
                <c:pt idx="5">
                  <c:v>1497.67</c:v>
                </c:pt>
                <c:pt idx="6">
                  <c:v>1496.63</c:v>
                </c:pt>
                <c:pt idx="7">
                  <c:v>1495.6</c:v>
                </c:pt>
                <c:pt idx="8">
                  <c:v>1494.56</c:v>
                </c:pt>
                <c:pt idx="9">
                  <c:v>1493.52</c:v>
                </c:pt>
                <c:pt idx="10">
                  <c:v>1492.49</c:v>
                </c:pt>
                <c:pt idx="11">
                  <c:v>1491.45</c:v>
                </c:pt>
                <c:pt idx="12">
                  <c:v>1490.41</c:v>
                </c:pt>
                <c:pt idx="13">
                  <c:v>1489.38</c:v>
                </c:pt>
                <c:pt idx="14">
                  <c:v>1488.34</c:v>
                </c:pt>
                <c:pt idx="15">
                  <c:v>1487.3</c:v>
                </c:pt>
                <c:pt idx="16">
                  <c:v>1486.27</c:v>
                </c:pt>
                <c:pt idx="17">
                  <c:v>1485.23</c:v>
                </c:pt>
                <c:pt idx="18">
                  <c:v>1484.19</c:v>
                </c:pt>
                <c:pt idx="19">
                  <c:v>1483.16</c:v>
                </c:pt>
                <c:pt idx="20">
                  <c:v>1482.12</c:v>
                </c:pt>
                <c:pt idx="21">
                  <c:v>1481.08</c:v>
                </c:pt>
                <c:pt idx="22">
                  <c:v>1480.04</c:v>
                </c:pt>
                <c:pt idx="23">
                  <c:v>1479</c:v>
                </c:pt>
                <c:pt idx="24">
                  <c:v>1477.96</c:v>
                </c:pt>
                <c:pt idx="25">
                  <c:v>1476.93</c:v>
                </c:pt>
                <c:pt idx="26">
                  <c:v>1475.89</c:v>
                </c:pt>
                <c:pt idx="27">
                  <c:v>1474.85</c:v>
                </c:pt>
                <c:pt idx="28">
                  <c:v>1473.81</c:v>
                </c:pt>
                <c:pt idx="29">
                  <c:v>1472.77</c:v>
                </c:pt>
                <c:pt idx="30">
                  <c:v>1471.73</c:v>
                </c:pt>
                <c:pt idx="31">
                  <c:v>1470.69</c:v>
                </c:pt>
                <c:pt idx="32">
                  <c:v>1469.65</c:v>
                </c:pt>
                <c:pt idx="33">
                  <c:v>1468.61</c:v>
                </c:pt>
                <c:pt idx="34">
                  <c:v>1467.57</c:v>
                </c:pt>
                <c:pt idx="35">
                  <c:v>1466.53</c:v>
                </c:pt>
                <c:pt idx="36">
                  <c:v>1465.49</c:v>
                </c:pt>
                <c:pt idx="37">
                  <c:v>1464.45</c:v>
                </c:pt>
                <c:pt idx="38">
                  <c:v>1463.41</c:v>
                </c:pt>
                <c:pt idx="39">
                  <c:v>1462.37</c:v>
                </c:pt>
                <c:pt idx="40">
                  <c:v>1461.33</c:v>
                </c:pt>
                <c:pt idx="41">
                  <c:v>1460.29</c:v>
                </c:pt>
                <c:pt idx="42">
                  <c:v>1459.25</c:v>
                </c:pt>
                <c:pt idx="43">
                  <c:v>1458.21</c:v>
                </c:pt>
                <c:pt idx="44">
                  <c:v>1457.17</c:v>
                </c:pt>
                <c:pt idx="45">
                  <c:v>1456.13</c:v>
                </c:pt>
                <c:pt idx="46">
                  <c:v>1455.08</c:v>
                </c:pt>
                <c:pt idx="47">
                  <c:v>1454.04</c:v>
                </c:pt>
                <c:pt idx="48">
                  <c:v>1453</c:v>
                </c:pt>
                <c:pt idx="49">
                  <c:v>1451.96</c:v>
                </c:pt>
                <c:pt idx="50">
                  <c:v>1450.92</c:v>
                </c:pt>
                <c:pt idx="51">
                  <c:v>1449.87</c:v>
                </c:pt>
                <c:pt idx="52">
                  <c:v>1448.83</c:v>
                </c:pt>
                <c:pt idx="53">
                  <c:v>1447.79</c:v>
                </c:pt>
                <c:pt idx="54">
                  <c:v>1446.75</c:v>
                </c:pt>
                <c:pt idx="55">
                  <c:v>1445.7</c:v>
                </c:pt>
                <c:pt idx="56">
                  <c:v>1444.66</c:v>
                </c:pt>
                <c:pt idx="57">
                  <c:v>1443.62</c:v>
                </c:pt>
                <c:pt idx="58">
                  <c:v>1442.57</c:v>
                </c:pt>
                <c:pt idx="59">
                  <c:v>1441.53</c:v>
                </c:pt>
                <c:pt idx="60">
                  <c:v>1440.48</c:v>
                </c:pt>
                <c:pt idx="61">
                  <c:v>1439.44</c:v>
                </c:pt>
                <c:pt idx="62">
                  <c:v>1438.4</c:v>
                </c:pt>
                <c:pt idx="63">
                  <c:v>1437.35</c:v>
                </c:pt>
                <c:pt idx="64">
                  <c:v>1436.31</c:v>
                </c:pt>
                <c:pt idx="65">
                  <c:v>1435.26</c:v>
                </c:pt>
                <c:pt idx="66">
                  <c:v>1434.22</c:v>
                </c:pt>
                <c:pt idx="67">
                  <c:v>1433.17</c:v>
                </c:pt>
                <c:pt idx="68">
                  <c:v>1432.13</c:v>
                </c:pt>
                <c:pt idx="69">
                  <c:v>1431.08</c:v>
                </c:pt>
                <c:pt idx="70">
                  <c:v>1430.04</c:v>
                </c:pt>
                <c:pt idx="71">
                  <c:v>1428.99</c:v>
                </c:pt>
                <c:pt idx="72">
                  <c:v>1427.95</c:v>
                </c:pt>
                <c:pt idx="73">
                  <c:v>1426.9</c:v>
                </c:pt>
                <c:pt idx="74">
                  <c:v>1425.86</c:v>
                </c:pt>
                <c:pt idx="75">
                  <c:v>1424.81</c:v>
                </c:pt>
                <c:pt idx="76">
                  <c:v>1423.76</c:v>
                </c:pt>
                <c:pt idx="77">
                  <c:v>1422.72</c:v>
                </c:pt>
                <c:pt idx="78">
                  <c:v>1421.67</c:v>
                </c:pt>
                <c:pt idx="79">
                  <c:v>1420.62</c:v>
                </c:pt>
                <c:pt idx="80">
                  <c:v>1419.58</c:v>
                </c:pt>
                <c:pt idx="81">
                  <c:v>1418.53</c:v>
                </c:pt>
                <c:pt idx="82">
                  <c:v>1417.48</c:v>
                </c:pt>
                <c:pt idx="83">
                  <c:v>1416.44</c:v>
                </c:pt>
                <c:pt idx="84">
                  <c:v>1415.39</c:v>
                </c:pt>
                <c:pt idx="85">
                  <c:v>1414.34</c:v>
                </c:pt>
                <c:pt idx="86">
                  <c:v>1413.29</c:v>
                </c:pt>
                <c:pt idx="87">
                  <c:v>1412.24</c:v>
                </c:pt>
                <c:pt idx="88">
                  <c:v>1411.2</c:v>
                </c:pt>
                <c:pt idx="89">
                  <c:v>1410.15</c:v>
                </c:pt>
                <c:pt idx="90">
                  <c:v>1409.1</c:v>
                </c:pt>
                <c:pt idx="91">
                  <c:v>1408.05</c:v>
                </c:pt>
                <c:pt idx="92">
                  <c:v>1407</c:v>
                </c:pt>
                <c:pt idx="93">
                  <c:v>1405.95</c:v>
                </c:pt>
                <c:pt idx="94">
                  <c:v>1404.9</c:v>
                </c:pt>
                <c:pt idx="95">
                  <c:v>1403.86</c:v>
                </c:pt>
                <c:pt idx="96">
                  <c:v>1402.81</c:v>
                </c:pt>
                <c:pt idx="97">
                  <c:v>1401.76</c:v>
                </c:pt>
                <c:pt idx="98">
                  <c:v>1400.71</c:v>
                </c:pt>
                <c:pt idx="99">
                  <c:v>1399.66</c:v>
                </c:pt>
                <c:pt idx="100">
                  <c:v>1398.61</c:v>
                </c:pt>
                <c:pt idx="101">
                  <c:v>1397.56</c:v>
                </c:pt>
                <c:pt idx="102">
                  <c:v>1396.51</c:v>
                </c:pt>
                <c:pt idx="103">
                  <c:v>1395.46</c:v>
                </c:pt>
                <c:pt idx="104">
                  <c:v>1394.41</c:v>
                </c:pt>
                <c:pt idx="105">
                  <c:v>1393.36</c:v>
                </c:pt>
                <c:pt idx="106">
                  <c:v>1392.3</c:v>
                </c:pt>
                <c:pt idx="107">
                  <c:v>1391.25</c:v>
                </c:pt>
                <c:pt idx="108">
                  <c:v>1390.2</c:v>
                </c:pt>
                <c:pt idx="109">
                  <c:v>1389.15</c:v>
                </c:pt>
                <c:pt idx="110">
                  <c:v>1388.1</c:v>
                </c:pt>
                <c:pt idx="111">
                  <c:v>1387.05</c:v>
                </c:pt>
                <c:pt idx="112">
                  <c:v>1386</c:v>
                </c:pt>
                <c:pt idx="113">
                  <c:v>1384.94</c:v>
                </c:pt>
                <c:pt idx="114">
                  <c:v>1383.89</c:v>
                </c:pt>
                <c:pt idx="115">
                  <c:v>1382.84</c:v>
                </c:pt>
                <c:pt idx="116">
                  <c:v>1381.79</c:v>
                </c:pt>
                <c:pt idx="117">
                  <c:v>1380.74</c:v>
                </c:pt>
                <c:pt idx="118">
                  <c:v>1379.68</c:v>
                </c:pt>
                <c:pt idx="119">
                  <c:v>1378.63</c:v>
                </c:pt>
                <c:pt idx="120">
                  <c:v>1377.58</c:v>
                </c:pt>
                <c:pt idx="121">
                  <c:v>1376.52</c:v>
                </c:pt>
                <c:pt idx="122">
                  <c:v>1375.47</c:v>
                </c:pt>
                <c:pt idx="123">
                  <c:v>1374.42</c:v>
                </c:pt>
                <c:pt idx="124">
                  <c:v>1373.36</c:v>
                </c:pt>
                <c:pt idx="125">
                  <c:v>1372.31</c:v>
                </c:pt>
                <c:pt idx="126">
                  <c:v>1371.26</c:v>
                </c:pt>
                <c:pt idx="127">
                  <c:v>1370.2</c:v>
                </c:pt>
                <c:pt idx="128">
                  <c:v>1369.15</c:v>
                </c:pt>
                <c:pt idx="129">
                  <c:v>1368.09</c:v>
                </c:pt>
                <c:pt idx="130">
                  <c:v>1367.04</c:v>
                </c:pt>
                <c:pt idx="131">
                  <c:v>1365.98</c:v>
                </c:pt>
                <c:pt idx="132">
                  <c:v>1364.93</c:v>
                </c:pt>
                <c:pt idx="133">
                  <c:v>1363.87</c:v>
                </c:pt>
                <c:pt idx="134">
                  <c:v>1362.82</c:v>
                </c:pt>
                <c:pt idx="135">
                  <c:v>1361.76</c:v>
                </c:pt>
                <c:pt idx="136">
                  <c:v>1360.71</c:v>
                </c:pt>
                <c:pt idx="137">
                  <c:v>1359.65</c:v>
                </c:pt>
                <c:pt idx="138">
                  <c:v>1358.6</c:v>
                </c:pt>
                <c:pt idx="139">
                  <c:v>1357.54</c:v>
                </c:pt>
                <c:pt idx="140">
                  <c:v>1356.48</c:v>
                </c:pt>
                <c:pt idx="141">
                  <c:v>1355.43</c:v>
                </c:pt>
                <c:pt idx="142">
                  <c:v>1354.37</c:v>
                </c:pt>
                <c:pt idx="143">
                  <c:v>1353.32</c:v>
                </c:pt>
                <c:pt idx="144">
                  <c:v>1352.26</c:v>
                </c:pt>
                <c:pt idx="145">
                  <c:v>1351.2</c:v>
                </c:pt>
                <c:pt idx="146">
                  <c:v>1350.14</c:v>
                </c:pt>
                <c:pt idx="147">
                  <c:v>1349.09</c:v>
                </c:pt>
                <c:pt idx="148">
                  <c:v>1348.03</c:v>
                </c:pt>
                <c:pt idx="149">
                  <c:v>1346.97</c:v>
                </c:pt>
                <c:pt idx="150">
                  <c:v>1345.92</c:v>
                </c:pt>
                <c:pt idx="151">
                  <c:v>1344.86</c:v>
                </c:pt>
                <c:pt idx="152">
                  <c:v>1343.8</c:v>
                </c:pt>
                <c:pt idx="153">
                  <c:v>1342.74</c:v>
                </c:pt>
                <c:pt idx="154">
                  <c:v>1341.68</c:v>
                </c:pt>
                <c:pt idx="155">
                  <c:v>1340.62</c:v>
                </c:pt>
                <c:pt idx="156">
                  <c:v>1339.57</c:v>
                </c:pt>
                <c:pt idx="157">
                  <c:v>1338.51</c:v>
                </c:pt>
                <c:pt idx="158">
                  <c:v>1337.45</c:v>
                </c:pt>
                <c:pt idx="159">
                  <c:v>1336.39</c:v>
                </c:pt>
                <c:pt idx="160">
                  <c:v>1335.33</c:v>
                </c:pt>
                <c:pt idx="161">
                  <c:v>1334.27</c:v>
                </c:pt>
                <c:pt idx="162">
                  <c:v>1333.21</c:v>
                </c:pt>
                <c:pt idx="163">
                  <c:v>1332.15</c:v>
                </c:pt>
                <c:pt idx="164">
                  <c:v>1331.09</c:v>
                </c:pt>
                <c:pt idx="165">
                  <c:v>1330.03</c:v>
                </c:pt>
                <c:pt idx="166">
                  <c:v>1328.97</c:v>
                </c:pt>
                <c:pt idx="167">
                  <c:v>1327.91</c:v>
                </c:pt>
                <c:pt idx="168">
                  <c:v>1326.85</c:v>
                </c:pt>
                <c:pt idx="169">
                  <c:v>1325.79</c:v>
                </c:pt>
                <c:pt idx="170">
                  <c:v>1324.73</c:v>
                </c:pt>
                <c:pt idx="171">
                  <c:v>1323.67</c:v>
                </c:pt>
                <c:pt idx="172">
                  <c:v>1322.61</c:v>
                </c:pt>
                <c:pt idx="173">
                  <c:v>1321.55</c:v>
                </c:pt>
                <c:pt idx="174">
                  <c:v>1320.49</c:v>
                </c:pt>
                <c:pt idx="175">
                  <c:v>1319.42</c:v>
                </c:pt>
                <c:pt idx="176">
                  <c:v>1318.36</c:v>
                </c:pt>
                <c:pt idx="177">
                  <c:v>1317.3</c:v>
                </c:pt>
                <c:pt idx="178">
                  <c:v>1316.24</c:v>
                </c:pt>
                <c:pt idx="179">
                  <c:v>1315.18</c:v>
                </c:pt>
                <c:pt idx="180">
                  <c:v>1314.11</c:v>
                </c:pt>
                <c:pt idx="181">
                  <c:v>1313.05</c:v>
                </c:pt>
                <c:pt idx="182">
                  <c:v>1311.99</c:v>
                </c:pt>
                <c:pt idx="183">
                  <c:v>1310.93</c:v>
                </c:pt>
                <c:pt idx="184">
                  <c:v>1309.8599999999999</c:v>
                </c:pt>
                <c:pt idx="185">
                  <c:v>1308.8</c:v>
                </c:pt>
                <c:pt idx="186">
                  <c:v>1307.74</c:v>
                </c:pt>
                <c:pt idx="187">
                  <c:v>1306.67</c:v>
                </c:pt>
                <c:pt idx="188">
                  <c:v>1305.6099999999999</c:v>
                </c:pt>
                <c:pt idx="189">
                  <c:v>1304.55</c:v>
                </c:pt>
                <c:pt idx="190">
                  <c:v>1303.48</c:v>
                </c:pt>
                <c:pt idx="191">
                  <c:v>1302.42</c:v>
                </c:pt>
                <c:pt idx="192">
                  <c:v>1301.3499999999999</c:v>
                </c:pt>
                <c:pt idx="193">
                  <c:v>1300.29</c:v>
                </c:pt>
                <c:pt idx="194">
                  <c:v>1299.23</c:v>
                </c:pt>
                <c:pt idx="195">
                  <c:v>1298.1600000000001</c:v>
                </c:pt>
                <c:pt idx="196">
                  <c:v>1297.0999999999999</c:v>
                </c:pt>
                <c:pt idx="197">
                  <c:v>1296.03</c:v>
                </c:pt>
                <c:pt idx="198">
                  <c:v>1294.97</c:v>
                </c:pt>
                <c:pt idx="199">
                  <c:v>1293.9000000000001</c:v>
                </c:pt>
                <c:pt idx="200">
                  <c:v>1292.8399999999999</c:v>
                </c:pt>
                <c:pt idx="201">
                  <c:v>1291.77</c:v>
                </c:pt>
                <c:pt idx="202">
                  <c:v>1290.7</c:v>
                </c:pt>
                <c:pt idx="203">
                  <c:v>1289.6400000000001</c:v>
                </c:pt>
                <c:pt idx="204">
                  <c:v>1288.57</c:v>
                </c:pt>
                <c:pt idx="205">
                  <c:v>1287.51</c:v>
                </c:pt>
                <c:pt idx="206">
                  <c:v>1286.44</c:v>
                </c:pt>
                <c:pt idx="207">
                  <c:v>1285.3699999999999</c:v>
                </c:pt>
                <c:pt idx="208">
                  <c:v>1284.31</c:v>
                </c:pt>
                <c:pt idx="209">
                  <c:v>1283.24</c:v>
                </c:pt>
                <c:pt idx="210">
                  <c:v>1282.17</c:v>
                </c:pt>
                <c:pt idx="211">
                  <c:v>1281.1099999999999</c:v>
                </c:pt>
                <c:pt idx="212">
                  <c:v>1280.04</c:v>
                </c:pt>
                <c:pt idx="213">
                  <c:v>1278.97</c:v>
                </c:pt>
                <c:pt idx="214">
                  <c:v>1277.9000000000001</c:v>
                </c:pt>
                <c:pt idx="215">
                  <c:v>1276.83</c:v>
                </c:pt>
                <c:pt idx="216">
                  <c:v>1275.77</c:v>
                </c:pt>
                <c:pt idx="217">
                  <c:v>1274.7</c:v>
                </c:pt>
                <c:pt idx="218">
                  <c:v>1273.6300000000001</c:v>
                </c:pt>
                <c:pt idx="219">
                  <c:v>1272.56</c:v>
                </c:pt>
                <c:pt idx="220">
                  <c:v>1271.49</c:v>
                </c:pt>
                <c:pt idx="221">
                  <c:v>1270.42</c:v>
                </c:pt>
                <c:pt idx="222">
                  <c:v>1269.3599999999999</c:v>
                </c:pt>
                <c:pt idx="223">
                  <c:v>1268.29</c:v>
                </c:pt>
                <c:pt idx="224">
                  <c:v>1267.22</c:v>
                </c:pt>
                <c:pt idx="225">
                  <c:v>1266.1500000000001</c:v>
                </c:pt>
                <c:pt idx="226">
                  <c:v>1265.08</c:v>
                </c:pt>
                <c:pt idx="227">
                  <c:v>1264.01</c:v>
                </c:pt>
                <c:pt idx="228">
                  <c:v>1262.94</c:v>
                </c:pt>
                <c:pt idx="229">
                  <c:v>1261.8699999999999</c:v>
                </c:pt>
                <c:pt idx="230">
                  <c:v>1260.8</c:v>
                </c:pt>
                <c:pt idx="231">
                  <c:v>1259.73</c:v>
                </c:pt>
                <c:pt idx="232">
                  <c:v>1258.6600000000001</c:v>
                </c:pt>
                <c:pt idx="233">
                  <c:v>1257.5899999999999</c:v>
                </c:pt>
                <c:pt idx="234">
                  <c:v>1256.52</c:v>
                </c:pt>
                <c:pt idx="235">
                  <c:v>1255.45</c:v>
                </c:pt>
                <c:pt idx="236">
                  <c:v>1254.3800000000001</c:v>
                </c:pt>
                <c:pt idx="237">
                  <c:v>1253.3</c:v>
                </c:pt>
                <c:pt idx="238">
                  <c:v>1252.23</c:v>
                </c:pt>
                <c:pt idx="239">
                  <c:v>1251.1600000000001</c:v>
                </c:pt>
                <c:pt idx="240">
                  <c:v>1250.0899999999999</c:v>
                </c:pt>
                <c:pt idx="241">
                  <c:v>1249.02</c:v>
                </c:pt>
                <c:pt idx="242">
                  <c:v>1247.95</c:v>
                </c:pt>
                <c:pt idx="243">
                  <c:v>1246.8699999999999</c:v>
                </c:pt>
                <c:pt idx="244">
                  <c:v>1245.8</c:v>
                </c:pt>
                <c:pt idx="245">
                  <c:v>1244.73</c:v>
                </c:pt>
                <c:pt idx="246">
                  <c:v>1243.6600000000001</c:v>
                </c:pt>
                <c:pt idx="247">
                  <c:v>1242.58</c:v>
                </c:pt>
                <c:pt idx="248">
                  <c:v>1241.51</c:v>
                </c:pt>
                <c:pt idx="249">
                  <c:v>1240.44</c:v>
                </c:pt>
                <c:pt idx="250">
                  <c:v>1239.3599999999999</c:v>
                </c:pt>
                <c:pt idx="251">
                  <c:v>1238.29</c:v>
                </c:pt>
                <c:pt idx="252">
                  <c:v>1237.22</c:v>
                </c:pt>
                <c:pt idx="253">
                  <c:v>1236.1400000000001</c:v>
                </c:pt>
                <c:pt idx="254">
                  <c:v>1235.07</c:v>
                </c:pt>
                <c:pt idx="255">
                  <c:v>1233.99</c:v>
                </c:pt>
                <c:pt idx="256">
                  <c:v>1232.92</c:v>
                </c:pt>
                <c:pt idx="257">
                  <c:v>1231.8499999999999</c:v>
                </c:pt>
                <c:pt idx="258">
                  <c:v>1230.77</c:v>
                </c:pt>
                <c:pt idx="259">
                  <c:v>1229.7</c:v>
                </c:pt>
                <c:pt idx="260">
                  <c:v>1228.6199999999999</c:v>
                </c:pt>
                <c:pt idx="261">
                  <c:v>1227.55</c:v>
                </c:pt>
                <c:pt idx="262">
                  <c:v>1226.47</c:v>
                </c:pt>
                <c:pt idx="263">
                  <c:v>1225.4000000000001</c:v>
                </c:pt>
                <c:pt idx="264">
                  <c:v>1224.32</c:v>
                </c:pt>
                <c:pt idx="265">
                  <c:v>1223.24</c:v>
                </c:pt>
                <c:pt idx="266">
                  <c:v>1222.17</c:v>
                </c:pt>
                <c:pt idx="267">
                  <c:v>1221.0899999999999</c:v>
                </c:pt>
                <c:pt idx="268">
                  <c:v>1220.02</c:v>
                </c:pt>
                <c:pt idx="269">
                  <c:v>1218.94</c:v>
                </c:pt>
                <c:pt idx="270">
                  <c:v>1217.8599999999999</c:v>
                </c:pt>
                <c:pt idx="271">
                  <c:v>1216.79</c:v>
                </c:pt>
                <c:pt idx="272">
                  <c:v>1215.71</c:v>
                </c:pt>
                <c:pt idx="273">
                  <c:v>1214.6300000000001</c:v>
                </c:pt>
                <c:pt idx="274">
                  <c:v>1213.56</c:v>
                </c:pt>
                <c:pt idx="275">
                  <c:v>1212.48</c:v>
                </c:pt>
                <c:pt idx="276">
                  <c:v>1211.4000000000001</c:v>
                </c:pt>
                <c:pt idx="277">
                  <c:v>1210.32</c:v>
                </c:pt>
                <c:pt idx="278">
                  <c:v>1209.25</c:v>
                </c:pt>
                <c:pt idx="279">
                  <c:v>1208.17</c:v>
                </c:pt>
                <c:pt idx="280">
                  <c:v>1207.0899999999999</c:v>
                </c:pt>
                <c:pt idx="281">
                  <c:v>1206.01</c:v>
                </c:pt>
                <c:pt idx="282">
                  <c:v>1204.93</c:v>
                </c:pt>
                <c:pt idx="283">
                  <c:v>1203.8599999999999</c:v>
                </c:pt>
                <c:pt idx="284">
                  <c:v>1202.78</c:v>
                </c:pt>
                <c:pt idx="285">
                  <c:v>1201.7</c:v>
                </c:pt>
                <c:pt idx="286">
                  <c:v>1200.6199999999999</c:v>
                </c:pt>
                <c:pt idx="287">
                  <c:v>1199.54</c:v>
                </c:pt>
                <c:pt idx="288">
                  <c:v>1198.46</c:v>
                </c:pt>
                <c:pt idx="289">
                  <c:v>1197.3800000000001</c:v>
                </c:pt>
                <c:pt idx="290">
                  <c:v>1196.3</c:v>
                </c:pt>
                <c:pt idx="291">
                  <c:v>1195.22</c:v>
                </c:pt>
                <c:pt idx="292">
                  <c:v>1194.1400000000001</c:v>
                </c:pt>
                <c:pt idx="293">
                  <c:v>1193.06</c:v>
                </c:pt>
                <c:pt idx="294">
                  <c:v>1191.98</c:v>
                </c:pt>
                <c:pt idx="295">
                  <c:v>1190.9000000000001</c:v>
                </c:pt>
                <c:pt idx="296">
                  <c:v>1189.82</c:v>
                </c:pt>
                <c:pt idx="297">
                  <c:v>1188.74</c:v>
                </c:pt>
                <c:pt idx="298">
                  <c:v>1187.6600000000001</c:v>
                </c:pt>
                <c:pt idx="299">
                  <c:v>1186.58</c:v>
                </c:pt>
                <c:pt idx="300">
                  <c:v>1185.5</c:v>
                </c:pt>
                <c:pt idx="301">
                  <c:v>1184.4100000000001</c:v>
                </c:pt>
                <c:pt idx="302">
                  <c:v>1183.33</c:v>
                </c:pt>
                <c:pt idx="303">
                  <c:v>1182.25</c:v>
                </c:pt>
                <c:pt idx="304">
                  <c:v>1181.17</c:v>
                </c:pt>
                <c:pt idx="305">
                  <c:v>1180.0899999999999</c:v>
                </c:pt>
                <c:pt idx="306">
                  <c:v>1179.01</c:v>
                </c:pt>
                <c:pt idx="307">
                  <c:v>1177.92</c:v>
                </c:pt>
                <c:pt idx="308">
                  <c:v>1176.8399999999999</c:v>
                </c:pt>
                <c:pt idx="309">
                  <c:v>1175.76</c:v>
                </c:pt>
                <c:pt idx="310">
                  <c:v>1174.67</c:v>
                </c:pt>
                <c:pt idx="311">
                  <c:v>1173.5899999999999</c:v>
                </c:pt>
                <c:pt idx="312">
                  <c:v>1172.51</c:v>
                </c:pt>
                <c:pt idx="313">
                  <c:v>1171.43</c:v>
                </c:pt>
                <c:pt idx="314">
                  <c:v>1170.3399999999999</c:v>
                </c:pt>
                <c:pt idx="315">
                  <c:v>1169.26</c:v>
                </c:pt>
                <c:pt idx="316">
                  <c:v>1168.17</c:v>
                </c:pt>
                <c:pt idx="317">
                  <c:v>1167.0899999999999</c:v>
                </c:pt>
                <c:pt idx="318">
                  <c:v>1166.01</c:v>
                </c:pt>
                <c:pt idx="319">
                  <c:v>1164.92</c:v>
                </c:pt>
                <c:pt idx="320">
                  <c:v>1163.8399999999999</c:v>
                </c:pt>
                <c:pt idx="321">
                  <c:v>1162.75</c:v>
                </c:pt>
                <c:pt idx="322">
                  <c:v>1161.67</c:v>
                </c:pt>
                <c:pt idx="323">
                  <c:v>1160.58</c:v>
                </c:pt>
                <c:pt idx="324">
                  <c:v>1159.5</c:v>
                </c:pt>
                <c:pt idx="325">
                  <c:v>1158.4100000000001</c:v>
                </c:pt>
                <c:pt idx="326">
                  <c:v>1157.33</c:v>
                </c:pt>
                <c:pt idx="327">
                  <c:v>1156.24</c:v>
                </c:pt>
                <c:pt idx="328">
                  <c:v>1155.1600000000001</c:v>
                </c:pt>
                <c:pt idx="329">
                  <c:v>1154.07</c:v>
                </c:pt>
                <c:pt idx="330">
                  <c:v>1152.98</c:v>
                </c:pt>
                <c:pt idx="331">
                  <c:v>1151.9000000000001</c:v>
                </c:pt>
                <c:pt idx="332">
                  <c:v>1150.81</c:v>
                </c:pt>
                <c:pt idx="333">
                  <c:v>1149.73</c:v>
                </c:pt>
                <c:pt idx="334">
                  <c:v>1148.6400000000001</c:v>
                </c:pt>
                <c:pt idx="335">
                  <c:v>1147.55</c:v>
                </c:pt>
                <c:pt idx="336">
                  <c:v>1146.46</c:v>
                </c:pt>
                <c:pt idx="337">
                  <c:v>1145.3800000000001</c:v>
                </c:pt>
                <c:pt idx="338">
                  <c:v>1144.29</c:v>
                </c:pt>
                <c:pt idx="339">
                  <c:v>1143.2</c:v>
                </c:pt>
                <c:pt idx="340">
                  <c:v>1142.1199999999999</c:v>
                </c:pt>
                <c:pt idx="341">
                  <c:v>1141.03</c:v>
                </c:pt>
                <c:pt idx="342">
                  <c:v>1139.94</c:v>
                </c:pt>
                <c:pt idx="343">
                  <c:v>1138.8499999999999</c:v>
                </c:pt>
                <c:pt idx="344">
                  <c:v>1137.76</c:v>
                </c:pt>
                <c:pt idx="345">
                  <c:v>1136.67</c:v>
                </c:pt>
                <c:pt idx="346">
                  <c:v>1135.5899999999999</c:v>
                </c:pt>
                <c:pt idx="347">
                  <c:v>1134.5</c:v>
                </c:pt>
                <c:pt idx="348">
                  <c:v>1133.4100000000001</c:v>
                </c:pt>
                <c:pt idx="349">
                  <c:v>1132.32</c:v>
                </c:pt>
                <c:pt idx="350">
                  <c:v>1131.23</c:v>
                </c:pt>
                <c:pt idx="351">
                  <c:v>1130.1400000000001</c:v>
                </c:pt>
                <c:pt idx="352">
                  <c:v>1129.05</c:v>
                </c:pt>
                <c:pt idx="353">
                  <c:v>1127.96</c:v>
                </c:pt>
                <c:pt idx="354">
                  <c:v>1126.8699999999999</c:v>
                </c:pt>
                <c:pt idx="355">
                  <c:v>1125.78</c:v>
                </c:pt>
                <c:pt idx="356">
                  <c:v>1124.69</c:v>
                </c:pt>
                <c:pt idx="357">
                  <c:v>1123.5999999999999</c:v>
                </c:pt>
                <c:pt idx="358">
                  <c:v>1122.51</c:v>
                </c:pt>
                <c:pt idx="359">
                  <c:v>1121.42</c:v>
                </c:pt>
                <c:pt idx="360">
                  <c:v>1120.33</c:v>
                </c:pt>
                <c:pt idx="361">
                  <c:v>1119.24</c:v>
                </c:pt>
                <c:pt idx="362">
                  <c:v>1118.1500000000001</c:v>
                </c:pt>
                <c:pt idx="363">
                  <c:v>1117.05</c:v>
                </c:pt>
                <c:pt idx="364">
                  <c:v>1115.96</c:v>
                </c:pt>
                <c:pt idx="365">
                  <c:v>1114.8699999999999</c:v>
                </c:pt>
                <c:pt idx="366">
                  <c:v>1113.78</c:v>
                </c:pt>
                <c:pt idx="367">
                  <c:v>1112.69</c:v>
                </c:pt>
                <c:pt idx="368">
                  <c:v>1111.5999999999999</c:v>
                </c:pt>
                <c:pt idx="369">
                  <c:v>1110.5</c:v>
                </c:pt>
                <c:pt idx="370">
                  <c:v>1109.4100000000001</c:v>
                </c:pt>
                <c:pt idx="371">
                  <c:v>1108.32</c:v>
                </c:pt>
                <c:pt idx="372">
                  <c:v>1107.23</c:v>
                </c:pt>
                <c:pt idx="373">
                  <c:v>1106.1300000000001</c:v>
                </c:pt>
                <c:pt idx="374">
                  <c:v>1105.04</c:v>
                </c:pt>
                <c:pt idx="375">
                  <c:v>1103.95</c:v>
                </c:pt>
                <c:pt idx="376">
                  <c:v>1102.8499999999999</c:v>
                </c:pt>
                <c:pt idx="377">
                  <c:v>1101.76</c:v>
                </c:pt>
                <c:pt idx="378">
                  <c:v>1100.67</c:v>
                </c:pt>
                <c:pt idx="379">
                  <c:v>1099.57</c:v>
                </c:pt>
                <c:pt idx="380">
                  <c:v>1098.48</c:v>
                </c:pt>
                <c:pt idx="381">
                  <c:v>1097.3800000000001</c:v>
                </c:pt>
                <c:pt idx="382">
                  <c:v>1096.29</c:v>
                </c:pt>
                <c:pt idx="383">
                  <c:v>1095.19</c:v>
                </c:pt>
                <c:pt idx="384">
                  <c:v>1094.0999999999999</c:v>
                </c:pt>
                <c:pt idx="385">
                  <c:v>1093</c:v>
                </c:pt>
                <c:pt idx="386">
                  <c:v>1091.9100000000001</c:v>
                </c:pt>
                <c:pt idx="387">
                  <c:v>1090.81</c:v>
                </c:pt>
                <c:pt idx="388">
                  <c:v>1089.72</c:v>
                </c:pt>
                <c:pt idx="389">
                  <c:v>1088.6199999999999</c:v>
                </c:pt>
                <c:pt idx="390">
                  <c:v>1087.53</c:v>
                </c:pt>
                <c:pt idx="391">
                  <c:v>1086.43</c:v>
                </c:pt>
                <c:pt idx="392">
                  <c:v>1085.3399999999999</c:v>
                </c:pt>
                <c:pt idx="393">
                  <c:v>1084.24</c:v>
                </c:pt>
                <c:pt idx="394">
                  <c:v>1083.1400000000001</c:v>
                </c:pt>
                <c:pt idx="395">
                  <c:v>1082.05</c:v>
                </c:pt>
                <c:pt idx="396">
                  <c:v>1080.95</c:v>
                </c:pt>
                <c:pt idx="397">
                  <c:v>1079.8499999999999</c:v>
                </c:pt>
                <c:pt idx="398">
                  <c:v>1078.76</c:v>
                </c:pt>
                <c:pt idx="399">
                  <c:v>1077.6600000000001</c:v>
                </c:pt>
                <c:pt idx="400">
                  <c:v>1076.56</c:v>
                </c:pt>
                <c:pt idx="401">
                  <c:v>1075.46</c:v>
                </c:pt>
                <c:pt idx="402">
                  <c:v>1074.3699999999999</c:v>
                </c:pt>
                <c:pt idx="403">
                  <c:v>1073.27</c:v>
                </c:pt>
                <c:pt idx="404">
                  <c:v>1072.17</c:v>
                </c:pt>
                <c:pt idx="405">
                  <c:v>1071.07</c:v>
                </c:pt>
                <c:pt idx="406">
                  <c:v>1069.97</c:v>
                </c:pt>
                <c:pt idx="407">
                  <c:v>1068.8800000000001</c:v>
                </c:pt>
                <c:pt idx="408">
                  <c:v>1067.78</c:v>
                </c:pt>
                <c:pt idx="409">
                  <c:v>1066.68</c:v>
                </c:pt>
                <c:pt idx="410">
                  <c:v>1065.58</c:v>
                </c:pt>
                <c:pt idx="411">
                  <c:v>1064.48</c:v>
                </c:pt>
                <c:pt idx="412">
                  <c:v>1063.3800000000001</c:v>
                </c:pt>
                <c:pt idx="413">
                  <c:v>1062.28</c:v>
                </c:pt>
                <c:pt idx="414">
                  <c:v>1061.18</c:v>
                </c:pt>
                <c:pt idx="415">
                  <c:v>1060.08</c:v>
                </c:pt>
                <c:pt idx="416">
                  <c:v>1058.98</c:v>
                </c:pt>
                <c:pt idx="417">
                  <c:v>1057.8800000000001</c:v>
                </c:pt>
                <c:pt idx="418">
                  <c:v>1056.78</c:v>
                </c:pt>
                <c:pt idx="419">
                  <c:v>1055.68</c:v>
                </c:pt>
                <c:pt idx="420">
                  <c:v>1054.58</c:v>
                </c:pt>
                <c:pt idx="421">
                  <c:v>1053.48</c:v>
                </c:pt>
                <c:pt idx="422">
                  <c:v>1052.3800000000001</c:v>
                </c:pt>
                <c:pt idx="423">
                  <c:v>1051.28</c:v>
                </c:pt>
                <c:pt idx="424">
                  <c:v>1050.18</c:v>
                </c:pt>
                <c:pt idx="425">
                  <c:v>1049.07</c:v>
                </c:pt>
                <c:pt idx="426">
                  <c:v>1047.97</c:v>
                </c:pt>
                <c:pt idx="427">
                  <c:v>1046.8699999999999</c:v>
                </c:pt>
                <c:pt idx="428">
                  <c:v>1045.77</c:v>
                </c:pt>
                <c:pt idx="429">
                  <c:v>1044.67</c:v>
                </c:pt>
                <c:pt idx="430">
                  <c:v>1043.56</c:v>
                </c:pt>
                <c:pt idx="431">
                  <c:v>1042.46</c:v>
                </c:pt>
                <c:pt idx="432">
                  <c:v>1041.3599999999999</c:v>
                </c:pt>
                <c:pt idx="433">
                  <c:v>1040.26</c:v>
                </c:pt>
                <c:pt idx="434">
                  <c:v>1039.1500000000001</c:v>
                </c:pt>
                <c:pt idx="435">
                  <c:v>1038.05</c:v>
                </c:pt>
                <c:pt idx="436">
                  <c:v>1036.95</c:v>
                </c:pt>
                <c:pt idx="437">
                  <c:v>1035.8399999999999</c:v>
                </c:pt>
                <c:pt idx="438">
                  <c:v>1034.74</c:v>
                </c:pt>
                <c:pt idx="439">
                  <c:v>1033.6400000000001</c:v>
                </c:pt>
                <c:pt idx="440">
                  <c:v>1032.53</c:v>
                </c:pt>
                <c:pt idx="441">
                  <c:v>1031.43</c:v>
                </c:pt>
                <c:pt idx="442">
                  <c:v>1030.33</c:v>
                </c:pt>
                <c:pt idx="443">
                  <c:v>1029.22</c:v>
                </c:pt>
                <c:pt idx="444">
                  <c:v>1028.1199999999999</c:v>
                </c:pt>
                <c:pt idx="445">
                  <c:v>1027.01</c:v>
                </c:pt>
                <c:pt idx="446">
                  <c:v>1025.9100000000001</c:v>
                </c:pt>
                <c:pt idx="447">
                  <c:v>1024.8</c:v>
                </c:pt>
                <c:pt idx="448">
                  <c:v>1023.7</c:v>
                </c:pt>
                <c:pt idx="449">
                  <c:v>1022.59</c:v>
                </c:pt>
                <c:pt idx="450">
                  <c:v>1021.49</c:v>
                </c:pt>
                <c:pt idx="451">
                  <c:v>1020.38</c:v>
                </c:pt>
                <c:pt idx="452">
                  <c:v>1019.27</c:v>
                </c:pt>
                <c:pt idx="453">
                  <c:v>1018.17</c:v>
                </c:pt>
                <c:pt idx="454">
                  <c:v>1017.06</c:v>
                </c:pt>
                <c:pt idx="455">
                  <c:v>1015.96</c:v>
                </c:pt>
                <c:pt idx="456">
                  <c:v>1014.85</c:v>
                </c:pt>
                <c:pt idx="457">
                  <c:v>1013.74</c:v>
                </c:pt>
                <c:pt idx="458">
                  <c:v>1012.64</c:v>
                </c:pt>
                <c:pt idx="459">
                  <c:v>1011.53</c:v>
                </c:pt>
                <c:pt idx="460">
                  <c:v>1010.42</c:v>
                </c:pt>
                <c:pt idx="461">
                  <c:v>1009.31</c:v>
                </c:pt>
                <c:pt idx="462">
                  <c:v>1008.21</c:v>
                </c:pt>
                <c:pt idx="463">
                  <c:v>1007.1</c:v>
                </c:pt>
                <c:pt idx="464">
                  <c:v>1005.99</c:v>
                </c:pt>
                <c:pt idx="465">
                  <c:v>1004.88</c:v>
                </c:pt>
                <c:pt idx="466">
                  <c:v>1003.77</c:v>
                </c:pt>
                <c:pt idx="467">
                  <c:v>1002.67</c:v>
                </c:pt>
                <c:pt idx="468">
                  <c:v>1001.56</c:v>
                </c:pt>
                <c:pt idx="469">
                  <c:v>1000.45</c:v>
                </c:pt>
                <c:pt idx="470">
                  <c:v>999.34100000000001</c:v>
                </c:pt>
                <c:pt idx="471">
                  <c:v>998.23199999999997</c:v>
                </c:pt>
                <c:pt idx="472">
                  <c:v>997.12300000000005</c:v>
                </c:pt>
                <c:pt idx="473">
                  <c:v>996.01300000000003</c:v>
                </c:pt>
                <c:pt idx="474">
                  <c:v>994.904</c:v>
                </c:pt>
                <c:pt idx="475">
                  <c:v>993.79399999999998</c:v>
                </c:pt>
                <c:pt idx="476">
                  <c:v>992.68399999999997</c:v>
                </c:pt>
                <c:pt idx="477">
                  <c:v>991.57399999999996</c:v>
                </c:pt>
                <c:pt idx="478">
                  <c:v>990.46400000000006</c:v>
                </c:pt>
                <c:pt idx="479">
                  <c:v>989.35400000000004</c:v>
                </c:pt>
                <c:pt idx="480">
                  <c:v>988.24400000000003</c:v>
                </c:pt>
                <c:pt idx="481">
                  <c:v>987.13300000000004</c:v>
                </c:pt>
                <c:pt idx="482">
                  <c:v>986.02200000000005</c:v>
                </c:pt>
                <c:pt idx="483">
                  <c:v>984.91099999999994</c:v>
                </c:pt>
                <c:pt idx="484">
                  <c:v>983.8</c:v>
                </c:pt>
                <c:pt idx="485">
                  <c:v>982.68899999999996</c:v>
                </c:pt>
                <c:pt idx="486">
                  <c:v>981.577</c:v>
                </c:pt>
                <c:pt idx="487">
                  <c:v>980.46600000000001</c:v>
                </c:pt>
                <c:pt idx="488">
                  <c:v>979.35400000000004</c:v>
                </c:pt>
                <c:pt idx="489">
                  <c:v>978.24199999999996</c:v>
                </c:pt>
                <c:pt idx="490">
                  <c:v>977.13</c:v>
                </c:pt>
                <c:pt idx="491">
                  <c:v>976.01800000000003</c:v>
                </c:pt>
                <c:pt idx="492">
                  <c:v>974.90499999999997</c:v>
                </c:pt>
                <c:pt idx="493">
                  <c:v>973.79300000000001</c:v>
                </c:pt>
                <c:pt idx="494">
                  <c:v>972.68</c:v>
                </c:pt>
                <c:pt idx="495">
                  <c:v>971.56700000000001</c:v>
                </c:pt>
                <c:pt idx="496">
                  <c:v>970.45399999999995</c:v>
                </c:pt>
                <c:pt idx="497">
                  <c:v>969.34</c:v>
                </c:pt>
                <c:pt idx="498">
                  <c:v>968.22699999999998</c:v>
                </c:pt>
                <c:pt idx="499">
                  <c:v>967.11300000000006</c:v>
                </c:pt>
                <c:pt idx="500">
                  <c:v>966</c:v>
                </c:pt>
                <c:pt idx="501">
                  <c:v>964.88599999999997</c:v>
                </c:pt>
                <c:pt idx="502">
                  <c:v>963.77200000000005</c:v>
                </c:pt>
                <c:pt idx="503">
                  <c:v>962.65700000000004</c:v>
                </c:pt>
                <c:pt idx="504">
                  <c:v>961.54300000000001</c:v>
                </c:pt>
                <c:pt idx="505">
                  <c:v>960.428</c:v>
                </c:pt>
                <c:pt idx="506">
                  <c:v>959.31399999999996</c:v>
                </c:pt>
                <c:pt idx="507">
                  <c:v>958.19899999999996</c:v>
                </c:pt>
                <c:pt idx="508">
                  <c:v>957.08399999999995</c:v>
                </c:pt>
                <c:pt idx="509">
                  <c:v>955.96799999999996</c:v>
                </c:pt>
                <c:pt idx="510">
                  <c:v>954.85299999999995</c:v>
                </c:pt>
                <c:pt idx="511">
                  <c:v>953.73699999999997</c:v>
                </c:pt>
                <c:pt idx="512">
                  <c:v>952.62199999999996</c:v>
                </c:pt>
                <c:pt idx="513">
                  <c:v>951.50599999999997</c:v>
                </c:pt>
                <c:pt idx="514">
                  <c:v>950.38900000000001</c:v>
                </c:pt>
                <c:pt idx="515">
                  <c:v>949.27300000000002</c:v>
                </c:pt>
                <c:pt idx="516">
                  <c:v>948.15700000000004</c:v>
                </c:pt>
                <c:pt idx="517">
                  <c:v>947.04</c:v>
                </c:pt>
                <c:pt idx="518">
                  <c:v>945.923</c:v>
                </c:pt>
                <c:pt idx="519">
                  <c:v>944.80700000000002</c:v>
                </c:pt>
                <c:pt idx="520">
                  <c:v>943.68899999999996</c:v>
                </c:pt>
                <c:pt idx="521">
                  <c:v>942.572</c:v>
                </c:pt>
                <c:pt idx="522">
                  <c:v>941.45500000000004</c:v>
                </c:pt>
                <c:pt idx="523">
                  <c:v>940.33699999999999</c:v>
                </c:pt>
                <c:pt idx="524">
                  <c:v>939.21900000000005</c:v>
                </c:pt>
                <c:pt idx="525">
                  <c:v>938.10199999999998</c:v>
                </c:pt>
                <c:pt idx="526">
                  <c:v>936.98299999999995</c:v>
                </c:pt>
                <c:pt idx="527">
                  <c:v>935.86500000000001</c:v>
                </c:pt>
                <c:pt idx="528">
                  <c:v>934.74699999999996</c:v>
                </c:pt>
                <c:pt idx="529">
                  <c:v>933.62800000000004</c:v>
                </c:pt>
                <c:pt idx="530">
                  <c:v>932.50900000000001</c:v>
                </c:pt>
                <c:pt idx="531">
                  <c:v>931.39099999999996</c:v>
                </c:pt>
                <c:pt idx="532">
                  <c:v>930.27099999999996</c:v>
                </c:pt>
                <c:pt idx="533">
                  <c:v>929.15200000000004</c:v>
                </c:pt>
                <c:pt idx="534">
                  <c:v>928.03300000000002</c:v>
                </c:pt>
                <c:pt idx="535">
                  <c:v>926.91300000000001</c:v>
                </c:pt>
                <c:pt idx="536">
                  <c:v>925.79300000000001</c:v>
                </c:pt>
                <c:pt idx="537">
                  <c:v>924.673</c:v>
                </c:pt>
                <c:pt idx="538">
                  <c:v>923.553</c:v>
                </c:pt>
                <c:pt idx="539">
                  <c:v>922.43299999999999</c:v>
                </c:pt>
                <c:pt idx="540">
                  <c:v>921.31299999999999</c:v>
                </c:pt>
                <c:pt idx="541">
                  <c:v>920.19200000000001</c:v>
                </c:pt>
                <c:pt idx="542">
                  <c:v>919.07100000000003</c:v>
                </c:pt>
                <c:pt idx="543">
                  <c:v>917.95</c:v>
                </c:pt>
                <c:pt idx="544">
                  <c:v>916.82899999999995</c:v>
                </c:pt>
                <c:pt idx="545">
                  <c:v>915.70799999999997</c:v>
                </c:pt>
                <c:pt idx="546">
                  <c:v>914.58699999999999</c:v>
                </c:pt>
                <c:pt idx="547">
                  <c:v>913.46500000000003</c:v>
                </c:pt>
                <c:pt idx="548">
                  <c:v>912.34299999999996</c:v>
                </c:pt>
                <c:pt idx="549">
                  <c:v>911.221</c:v>
                </c:pt>
                <c:pt idx="550">
                  <c:v>910.09900000000005</c:v>
                </c:pt>
                <c:pt idx="551">
                  <c:v>908.97699999999998</c:v>
                </c:pt>
                <c:pt idx="552">
                  <c:v>907.85500000000002</c:v>
                </c:pt>
                <c:pt idx="553">
                  <c:v>906.73199999999997</c:v>
                </c:pt>
                <c:pt idx="554">
                  <c:v>905.60900000000004</c:v>
                </c:pt>
                <c:pt idx="555">
                  <c:v>904.48599999999999</c:v>
                </c:pt>
                <c:pt idx="556">
                  <c:v>903.36300000000006</c:v>
                </c:pt>
                <c:pt idx="557">
                  <c:v>902.24</c:v>
                </c:pt>
                <c:pt idx="558">
                  <c:v>901.11699999999996</c:v>
                </c:pt>
                <c:pt idx="559">
                  <c:v>899.99300000000005</c:v>
                </c:pt>
                <c:pt idx="560">
                  <c:v>898.86900000000003</c:v>
                </c:pt>
                <c:pt idx="561">
                  <c:v>897.745</c:v>
                </c:pt>
                <c:pt idx="562">
                  <c:v>896.62099999999998</c:v>
                </c:pt>
                <c:pt idx="563">
                  <c:v>895.49699999999996</c:v>
                </c:pt>
                <c:pt idx="564">
                  <c:v>894.37199999999996</c:v>
                </c:pt>
                <c:pt idx="565">
                  <c:v>893.24800000000005</c:v>
                </c:pt>
                <c:pt idx="566">
                  <c:v>892.12300000000005</c:v>
                </c:pt>
                <c:pt idx="567">
                  <c:v>890.99800000000005</c:v>
                </c:pt>
                <c:pt idx="568">
                  <c:v>889.87300000000005</c:v>
                </c:pt>
                <c:pt idx="569">
                  <c:v>888.74800000000005</c:v>
                </c:pt>
                <c:pt idx="570">
                  <c:v>887.62199999999996</c:v>
                </c:pt>
                <c:pt idx="571">
                  <c:v>886.49699999999996</c:v>
                </c:pt>
                <c:pt idx="572">
                  <c:v>885.37099999999998</c:v>
                </c:pt>
                <c:pt idx="573">
                  <c:v>884.245</c:v>
                </c:pt>
                <c:pt idx="574">
                  <c:v>883.11900000000003</c:v>
                </c:pt>
                <c:pt idx="575">
                  <c:v>881.99199999999996</c:v>
                </c:pt>
                <c:pt idx="576">
                  <c:v>880.86599999999999</c:v>
                </c:pt>
                <c:pt idx="577">
                  <c:v>879.73900000000003</c:v>
                </c:pt>
                <c:pt idx="578">
                  <c:v>878.61300000000006</c:v>
                </c:pt>
                <c:pt idx="579">
                  <c:v>877.48599999999999</c:v>
                </c:pt>
                <c:pt idx="580">
                  <c:v>876.35900000000004</c:v>
                </c:pt>
                <c:pt idx="581">
                  <c:v>875.23099999999999</c:v>
                </c:pt>
                <c:pt idx="582">
                  <c:v>874.10400000000004</c:v>
                </c:pt>
                <c:pt idx="583">
                  <c:v>872.976</c:v>
                </c:pt>
                <c:pt idx="584">
                  <c:v>871.84799999999996</c:v>
                </c:pt>
                <c:pt idx="585">
                  <c:v>870.72</c:v>
                </c:pt>
                <c:pt idx="586">
                  <c:v>869.59199999999998</c:v>
                </c:pt>
                <c:pt idx="587">
                  <c:v>868.46400000000006</c:v>
                </c:pt>
                <c:pt idx="588">
                  <c:v>867.33500000000004</c:v>
                </c:pt>
                <c:pt idx="589">
                  <c:v>866.20699999999999</c:v>
                </c:pt>
                <c:pt idx="590">
                  <c:v>865.07799999999997</c:v>
                </c:pt>
                <c:pt idx="591">
                  <c:v>863.94899999999996</c:v>
                </c:pt>
                <c:pt idx="592">
                  <c:v>862.82</c:v>
                </c:pt>
                <c:pt idx="593">
                  <c:v>861.69100000000003</c:v>
                </c:pt>
                <c:pt idx="594">
                  <c:v>860.56100000000004</c:v>
                </c:pt>
                <c:pt idx="595">
                  <c:v>859.43100000000004</c:v>
                </c:pt>
                <c:pt idx="596">
                  <c:v>858.30200000000002</c:v>
                </c:pt>
                <c:pt idx="597">
                  <c:v>857.17200000000003</c:v>
                </c:pt>
                <c:pt idx="598">
                  <c:v>856.04100000000005</c:v>
                </c:pt>
                <c:pt idx="599">
                  <c:v>854.91099999999994</c:v>
                </c:pt>
                <c:pt idx="600">
                  <c:v>853.78099999999995</c:v>
                </c:pt>
                <c:pt idx="601">
                  <c:v>852.65</c:v>
                </c:pt>
                <c:pt idx="602">
                  <c:v>851.51900000000001</c:v>
                </c:pt>
                <c:pt idx="603">
                  <c:v>850.38800000000003</c:v>
                </c:pt>
                <c:pt idx="604">
                  <c:v>849.25699999999995</c:v>
                </c:pt>
                <c:pt idx="605">
                  <c:v>848.12599999999998</c:v>
                </c:pt>
                <c:pt idx="606">
                  <c:v>846.99400000000003</c:v>
                </c:pt>
                <c:pt idx="607">
                  <c:v>845.86199999999997</c:v>
                </c:pt>
                <c:pt idx="608">
                  <c:v>844.73</c:v>
                </c:pt>
                <c:pt idx="609">
                  <c:v>843.59799999999996</c:v>
                </c:pt>
                <c:pt idx="610">
                  <c:v>842.46600000000001</c:v>
                </c:pt>
                <c:pt idx="611">
                  <c:v>841.33399999999995</c:v>
                </c:pt>
                <c:pt idx="612">
                  <c:v>840.20100000000002</c:v>
                </c:pt>
                <c:pt idx="613">
                  <c:v>839.06899999999996</c:v>
                </c:pt>
                <c:pt idx="614">
                  <c:v>837.93600000000004</c:v>
                </c:pt>
                <c:pt idx="615">
                  <c:v>836.803</c:v>
                </c:pt>
                <c:pt idx="616">
                  <c:v>835.67</c:v>
                </c:pt>
                <c:pt idx="617">
                  <c:v>834.53599999999994</c:v>
                </c:pt>
                <c:pt idx="618">
                  <c:v>833.40300000000002</c:v>
                </c:pt>
                <c:pt idx="619">
                  <c:v>832.26900000000001</c:v>
                </c:pt>
                <c:pt idx="620">
                  <c:v>831.13499999999999</c:v>
                </c:pt>
                <c:pt idx="621">
                  <c:v>830.00099999999998</c:v>
                </c:pt>
                <c:pt idx="622">
                  <c:v>828.86699999999996</c:v>
                </c:pt>
                <c:pt idx="623">
                  <c:v>827.73199999999997</c:v>
                </c:pt>
                <c:pt idx="624">
                  <c:v>826.59799999999996</c:v>
                </c:pt>
                <c:pt idx="625">
                  <c:v>825.46299999999997</c:v>
                </c:pt>
                <c:pt idx="626">
                  <c:v>824.32799999999997</c:v>
                </c:pt>
                <c:pt idx="627">
                  <c:v>823.19299999999998</c:v>
                </c:pt>
                <c:pt idx="628">
                  <c:v>822.05799999999999</c:v>
                </c:pt>
                <c:pt idx="629">
                  <c:v>820.92200000000003</c:v>
                </c:pt>
                <c:pt idx="630">
                  <c:v>819.78700000000003</c:v>
                </c:pt>
                <c:pt idx="631">
                  <c:v>818.65099999999995</c:v>
                </c:pt>
                <c:pt idx="632">
                  <c:v>817.51499999999999</c:v>
                </c:pt>
                <c:pt idx="633">
                  <c:v>816.37900000000002</c:v>
                </c:pt>
                <c:pt idx="634">
                  <c:v>815.24300000000005</c:v>
                </c:pt>
                <c:pt idx="635">
                  <c:v>814.10599999999999</c:v>
                </c:pt>
                <c:pt idx="636">
                  <c:v>812.97</c:v>
                </c:pt>
                <c:pt idx="637">
                  <c:v>811.83299999999997</c:v>
                </c:pt>
                <c:pt idx="638">
                  <c:v>810.69600000000003</c:v>
                </c:pt>
                <c:pt idx="639">
                  <c:v>809.55899999999997</c:v>
                </c:pt>
                <c:pt idx="640">
                  <c:v>808.42200000000003</c:v>
                </c:pt>
                <c:pt idx="641">
                  <c:v>807.28399999999999</c:v>
                </c:pt>
                <c:pt idx="642">
                  <c:v>806.14700000000005</c:v>
                </c:pt>
                <c:pt idx="643">
                  <c:v>805.00900000000001</c:v>
                </c:pt>
                <c:pt idx="644">
                  <c:v>803.87099999999998</c:v>
                </c:pt>
                <c:pt idx="645">
                  <c:v>802.73299999999995</c:v>
                </c:pt>
                <c:pt idx="646">
                  <c:v>801.59400000000005</c:v>
                </c:pt>
                <c:pt idx="647">
                  <c:v>800.45600000000002</c:v>
                </c:pt>
                <c:pt idx="648">
                  <c:v>799.31700000000001</c:v>
                </c:pt>
                <c:pt idx="649">
                  <c:v>798.178</c:v>
                </c:pt>
                <c:pt idx="650">
                  <c:v>797.03899999999999</c:v>
                </c:pt>
                <c:pt idx="651">
                  <c:v>795.9</c:v>
                </c:pt>
                <c:pt idx="652">
                  <c:v>794.76099999999997</c:v>
                </c:pt>
                <c:pt idx="653">
                  <c:v>793.62099999999998</c:v>
                </c:pt>
                <c:pt idx="654">
                  <c:v>792.48199999999997</c:v>
                </c:pt>
                <c:pt idx="655">
                  <c:v>791.34199999999998</c:v>
                </c:pt>
                <c:pt idx="656">
                  <c:v>790.202</c:v>
                </c:pt>
                <c:pt idx="657">
                  <c:v>789.06200000000001</c:v>
                </c:pt>
                <c:pt idx="658">
                  <c:v>787.92100000000005</c:v>
                </c:pt>
                <c:pt idx="659">
                  <c:v>786.78099999999995</c:v>
                </c:pt>
                <c:pt idx="660">
                  <c:v>785.64</c:v>
                </c:pt>
                <c:pt idx="661">
                  <c:v>784.49900000000002</c:v>
                </c:pt>
                <c:pt idx="662">
                  <c:v>783.35799999999995</c:v>
                </c:pt>
                <c:pt idx="663">
                  <c:v>782.21699999999998</c:v>
                </c:pt>
                <c:pt idx="664">
                  <c:v>781.07600000000002</c:v>
                </c:pt>
                <c:pt idx="665">
                  <c:v>779.93399999999997</c:v>
                </c:pt>
                <c:pt idx="666">
                  <c:v>778.79200000000003</c:v>
                </c:pt>
                <c:pt idx="667">
                  <c:v>777.65</c:v>
                </c:pt>
                <c:pt idx="668">
                  <c:v>776.50800000000004</c:v>
                </c:pt>
                <c:pt idx="669">
                  <c:v>775.36599999999999</c:v>
                </c:pt>
                <c:pt idx="670">
                  <c:v>774.22400000000005</c:v>
                </c:pt>
                <c:pt idx="671">
                  <c:v>773.08100000000002</c:v>
                </c:pt>
                <c:pt idx="672">
                  <c:v>771.93799999999999</c:v>
                </c:pt>
                <c:pt idx="673">
                  <c:v>770.79600000000005</c:v>
                </c:pt>
                <c:pt idx="674">
                  <c:v>769.65200000000004</c:v>
                </c:pt>
                <c:pt idx="675">
                  <c:v>768.50900000000001</c:v>
                </c:pt>
                <c:pt idx="676">
                  <c:v>767.36599999999999</c:v>
                </c:pt>
                <c:pt idx="677">
                  <c:v>766.22199999999998</c:v>
                </c:pt>
                <c:pt idx="678">
                  <c:v>765.07799999999997</c:v>
                </c:pt>
                <c:pt idx="679">
                  <c:v>763.93399999999997</c:v>
                </c:pt>
                <c:pt idx="680">
                  <c:v>762.79</c:v>
                </c:pt>
                <c:pt idx="681">
                  <c:v>761.64599999999996</c:v>
                </c:pt>
                <c:pt idx="682">
                  <c:v>760.50199999999995</c:v>
                </c:pt>
                <c:pt idx="683">
                  <c:v>759.35699999999997</c:v>
                </c:pt>
                <c:pt idx="684">
                  <c:v>758.21199999999999</c:v>
                </c:pt>
                <c:pt idx="685">
                  <c:v>757.06700000000001</c:v>
                </c:pt>
                <c:pt idx="686">
                  <c:v>755.92200000000003</c:v>
                </c:pt>
                <c:pt idx="687">
                  <c:v>754.77700000000004</c:v>
                </c:pt>
                <c:pt idx="688">
                  <c:v>753.63099999999997</c:v>
                </c:pt>
                <c:pt idx="689">
                  <c:v>752.48500000000001</c:v>
                </c:pt>
                <c:pt idx="690">
                  <c:v>751.34</c:v>
                </c:pt>
                <c:pt idx="691">
                  <c:v>750.19399999999996</c:v>
                </c:pt>
                <c:pt idx="692">
                  <c:v>749.04700000000003</c:v>
                </c:pt>
                <c:pt idx="693">
                  <c:v>747.90099999999995</c:v>
                </c:pt>
                <c:pt idx="694">
                  <c:v>746.755</c:v>
                </c:pt>
                <c:pt idx="695">
                  <c:v>745.60799999999995</c:v>
                </c:pt>
                <c:pt idx="696">
                  <c:v>744.46100000000001</c:v>
                </c:pt>
                <c:pt idx="697">
                  <c:v>743.31399999999996</c:v>
                </c:pt>
                <c:pt idx="698">
                  <c:v>742.16700000000003</c:v>
                </c:pt>
                <c:pt idx="699">
                  <c:v>741.01900000000001</c:v>
                </c:pt>
                <c:pt idx="700">
                  <c:v>739.87199999999996</c:v>
                </c:pt>
                <c:pt idx="701">
                  <c:v>738.72400000000005</c:v>
                </c:pt>
                <c:pt idx="702">
                  <c:v>737.57600000000002</c:v>
                </c:pt>
                <c:pt idx="703">
                  <c:v>736.428</c:v>
                </c:pt>
                <c:pt idx="704">
                  <c:v>735.28</c:v>
                </c:pt>
                <c:pt idx="705">
                  <c:v>734.13099999999997</c:v>
                </c:pt>
                <c:pt idx="706">
                  <c:v>732.98299999999995</c:v>
                </c:pt>
                <c:pt idx="707">
                  <c:v>731.83399999999995</c:v>
                </c:pt>
                <c:pt idx="708">
                  <c:v>730.68499999999995</c:v>
                </c:pt>
                <c:pt idx="709">
                  <c:v>729.53599999999994</c:v>
                </c:pt>
                <c:pt idx="710">
                  <c:v>728.38699999999994</c:v>
                </c:pt>
                <c:pt idx="711">
                  <c:v>727.23699999999997</c:v>
                </c:pt>
                <c:pt idx="712">
                  <c:v>726.08799999999997</c:v>
                </c:pt>
                <c:pt idx="713">
                  <c:v>724.93799999999999</c:v>
                </c:pt>
                <c:pt idx="714">
                  <c:v>723.78800000000001</c:v>
                </c:pt>
                <c:pt idx="715">
                  <c:v>722.63800000000003</c:v>
                </c:pt>
                <c:pt idx="716">
                  <c:v>721.48699999999997</c:v>
                </c:pt>
                <c:pt idx="717">
                  <c:v>720.33699999999999</c:v>
                </c:pt>
                <c:pt idx="718">
                  <c:v>719.18600000000004</c:v>
                </c:pt>
                <c:pt idx="719">
                  <c:v>718.03499999999997</c:v>
                </c:pt>
                <c:pt idx="720">
                  <c:v>716.88400000000001</c:v>
                </c:pt>
                <c:pt idx="721">
                  <c:v>715.73299999999995</c:v>
                </c:pt>
                <c:pt idx="722">
                  <c:v>714.58199999999999</c:v>
                </c:pt>
                <c:pt idx="723">
                  <c:v>713.43</c:v>
                </c:pt>
                <c:pt idx="724">
                  <c:v>712.279</c:v>
                </c:pt>
                <c:pt idx="725">
                  <c:v>711.12699999999995</c:v>
                </c:pt>
                <c:pt idx="726">
                  <c:v>709.97500000000002</c:v>
                </c:pt>
                <c:pt idx="727">
                  <c:v>708.822</c:v>
                </c:pt>
                <c:pt idx="728">
                  <c:v>707.67</c:v>
                </c:pt>
                <c:pt idx="729">
                  <c:v>706.51700000000005</c:v>
                </c:pt>
                <c:pt idx="730">
                  <c:v>705.36500000000001</c:v>
                </c:pt>
                <c:pt idx="731">
                  <c:v>704.21199999999999</c:v>
                </c:pt>
                <c:pt idx="732">
                  <c:v>703.05899999999997</c:v>
                </c:pt>
                <c:pt idx="733">
                  <c:v>701.90499999999997</c:v>
                </c:pt>
                <c:pt idx="734">
                  <c:v>700.75199999999995</c:v>
                </c:pt>
                <c:pt idx="735">
                  <c:v>699.59799999999996</c:v>
                </c:pt>
                <c:pt idx="736">
                  <c:v>698.44500000000005</c:v>
                </c:pt>
                <c:pt idx="737">
                  <c:v>697.29100000000005</c:v>
                </c:pt>
                <c:pt idx="738">
                  <c:v>696.13699999999994</c:v>
                </c:pt>
                <c:pt idx="739">
                  <c:v>694.98199999999997</c:v>
                </c:pt>
                <c:pt idx="740">
                  <c:v>693.82799999999997</c:v>
                </c:pt>
                <c:pt idx="741">
                  <c:v>692.673</c:v>
                </c:pt>
                <c:pt idx="742">
                  <c:v>691.51800000000003</c:v>
                </c:pt>
                <c:pt idx="743">
                  <c:v>690.36300000000006</c:v>
                </c:pt>
                <c:pt idx="744">
                  <c:v>689.20799999999997</c:v>
                </c:pt>
                <c:pt idx="745">
                  <c:v>688.053</c:v>
                </c:pt>
                <c:pt idx="746">
                  <c:v>686.89700000000005</c:v>
                </c:pt>
                <c:pt idx="747">
                  <c:v>685.74199999999996</c:v>
                </c:pt>
                <c:pt idx="748">
                  <c:v>684.58600000000001</c:v>
                </c:pt>
                <c:pt idx="749">
                  <c:v>683.43</c:v>
                </c:pt>
                <c:pt idx="750">
                  <c:v>682.27300000000002</c:v>
                </c:pt>
                <c:pt idx="751">
                  <c:v>681.11699999999996</c:v>
                </c:pt>
                <c:pt idx="752">
                  <c:v>679.96100000000001</c:v>
                </c:pt>
                <c:pt idx="753">
                  <c:v>678.80399999999997</c:v>
                </c:pt>
                <c:pt idx="754">
                  <c:v>677.64700000000005</c:v>
                </c:pt>
                <c:pt idx="755">
                  <c:v>676.49</c:v>
                </c:pt>
                <c:pt idx="756">
                  <c:v>675.33299999999997</c:v>
                </c:pt>
                <c:pt idx="757">
                  <c:v>674.17499999999995</c:v>
                </c:pt>
                <c:pt idx="758">
                  <c:v>673.01700000000005</c:v>
                </c:pt>
                <c:pt idx="759">
                  <c:v>671.86</c:v>
                </c:pt>
                <c:pt idx="760">
                  <c:v>670.702</c:v>
                </c:pt>
                <c:pt idx="761">
                  <c:v>669.54399999999998</c:v>
                </c:pt>
                <c:pt idx="762">
                  <c:v>668.38499999999999</c:v>
                </c:pt>
                <c:pt idx="763">
                  <c:v>667.22699999999998</c:v>
                </c:pt>
                <c:pt idx="764">
                  <c:v>666.06799999999998</c:v>
                </c:pt>
                <c:pt idx="765">
                  <c:v>664.90899999999999</c:v>
                </c:pt>
                <c:pt idx="766">
                  <c:v>663.75</c:v>
                </c:pt>
                <c:pt idx="767">
                  <c:v>662.59100000000001</c:v>
                </c:pt>
                <c:pt idx="768">
                  <c:v>661.43200000000002</c:v>
                </c:pt>
                <c:pt idx="769">
                  <c:v>660.27200000000005</c:v>
                </c:pt>
                <c:pt idx="770">
                  <c:v>659.11300000000006</c:v>
                </c:pt>
                <c:pt idx="771">
                  <c:v>657.95299999999997</c:v>
                </c:pt>
                <c:pt idx="772">
                  <c:v>656.79300000000001</c:v>
                </c:pt>
                <c:pt idx="773">
                  <c:v>655.63199999999995</c:v>
                </c:pt>
                <c:pt idx="774">
                  <c:v>654.47199999999998</c:v>
                </c:pt>
                <c:pt idx="775">
                  <c:v>653.31100000000004</c:v>
                </c:pt>
                <c:pt idx="776">
                  <c:v>652.15099999999995</c:v>
                </c:pt>
                <c:pt idx="777">
                  <c:v>650.99</c:v>
                </c:pt>
                <c:pt idx="778">
                  <c:v>649.82899999999995</c:v>
                </c:pt>
                <c:pt idx="779">
                  <c:v>648.66700000000003</c:v>
                </c:pt>
                <c:pt idx="780">
                  <c:v>647.50599999999997</c:v>
                </c:pt>
                <c:pt idx="781">
                  <c:v>646.34400000000005</c:v>
                </c:pt>
                <c:pt idx="782">
                  <c:v>645.18299999999999</c:v>
                </c:pt>
                <c:pt idx="783">
                  <c:v>644.02099999999996</c:v>
                </c:pt>
                <c:pt idx="784">
                  <c:v>642.85799999999995</c:v>
                </c:pt>
                <c:pt idx="785">
                  <c:v>641.69600000000003</c:v>
                </c:pt>
                <c:pt idx="786">
                  <c:v>640.53399999999999</c:v>
                </c:pt>
                <c:pt idx="787">
                  <c:v>639.37099999999998</c:v>
                </c:pt>
                <c:pt idx="788">
                  <c:v>638.20799999999997</c:v>
                </c:pt>
                <c:pt idx="789">
                  <c:v>637.04499999999996</c:v>
                </c:pt>
                <c:pt idx="790">
                  <c:v>635.88199999999995</c:v>
                </c:pt>
                <c:pt idx="791">
                  <c:v>634.71900000000005</c:v>
                </c:pt>
                <c:pt idx="792">
                  <c:v>633.55499999999995</c:v>
                </c:pt>
                <c:pt idx="793">
                  <c:v>632.39099999999996</c:v>
                </c:pt>
                <c:pt idx="794">
                  <c:v>631.22699999999998</c:v>
                </c:pt>
                <c:pt idx="795">
                  <c:v>630.06299999999999</c:v>
                </c:pt>
                <c:pt idx="796">
                  <c:v>628.899</c:v>
                </c:pt>
                <c:pt idx="797">
                  <c:v>627.73500000000001</c:v>
                </c:pt>
                <c:pt idx="798">
                  <c:v>626.57000000000005</c:v>
                </c:pt>
                <c:pt idx="799">
                  <c:v>625.40499999999997</c:v>
                </c:pt>
                <c:pt idx="800">
                  <c:v>624.24</c:v>
                </c:pt>
                <c:pt idx="801">
                  <c:v>623.07500000000005</c:v>
                </c:pt>
                <c:pt idx="802">
                  <c:v>621.91</c:v>
                </c:pt>
                <c:pt idx="803">
                  <c:v>620.74400000000003</c:v>
                </c:pt>
                <c:pt idx="804">
                  <c:v>619.57899999999995</c:v>
                </c:pt>
                <c:pt idx="805">
                  <c:v>618.41300000000001</c:v>
                </c:pt>
                <c:pt idx="806">
                  <c:v>617.24699999999996</c:v>
                </c:pt>
                <c:pt idx="807">
                  <c:v>616.08100000000002</c:v>
                </c:pt>
                <c:pt idx="808">
                  <c:v>614.91399999999999</c:v>
                </c:pt>
                <c:pt idx="809">
                  <c:v>613.74800000000005</c:v>
                </c:pt>
                <c:pt idx="810">
                  <c:v>612.58100000000002</c:v>
                </c:pt>
                <c:pt idx="811">
                  <c:v>611.41399999999999</c:v>
                </c:pt>
                <c:pt idx="812">
                  <c:v>610.24699999999996</c:v>
                </c:pt>
                <c:pt idx="813">
                  <c:v>609.08000000000004</c:v>
                </c:pt>
                <c:pt idx="814">
                  <c:v>607.91200000000003</c:v>
                </c:pt>
                <c:pt idx="815">
                  <c:v>606.745</c:v>
                </c:pt>
                <c:pt idx="816">
                  <c:v>605.577</c:v>
                </c:pt>
                <c:pt idx="817">
                  <c:v>604.40899999999999</c:v>
                </c:pt>
                <c:pt idx="818">
                  <c:v>603.24099999999999</c:v>
                </c:pt>
                <c:pt idx="819">
                  <c:v>602.07299999999998</c:v>
                </c:pt>
                <c:pt idx="820">
                  <c:v>600.904</c:v>
                </c:pt>
                <c:pt idx="821">
                  <c:v>599.73599999999999</c:v>
                </c:pt>
                <c:pt idx="822">
                  <c:v>598.56700000000001</c:v>
                </c:pt>
                <c:pt idx="823">
                  <c:v>597.39800000000002</c:v>
                </c:pt>
                <c:pt idx="824">
                  <c:v>596.22900000000004</c:v>
                </c:pt>
                <c:pt idx="825">
                  <c:v>595.05899999999997</c:v>
                </c:pt>
                <c:pt idx="826">
                  <c:v>593.89</c:v>
                </c:pt>
                <c:pt idx="827">
                  <c:v>592.72</c:v>
                </c:pt>
                <c:pt idx="828">
                  <c:v>591.54999999999995</c:v>
                </c:pt>
                <c:pt idx="829">
                  <c:v>590.38</c:v>
                </c:pt>
                <c:pt idx="830">
                  <c:v>589.21</c:v>
                </c:pt>
                <c:pt idx="831">
                  <c:v>588.03899999999999</c:v>
                </c:pt>
                <c:pt idx="832">
                  <c:v>586.86900000000003</c:v>
                </c:pt>
                <c:pt idx="833">
                  <c:v>585.69799999999998</c:v>
                </c:pt>
                <c:pt idx="834">
                  <c:v>584.52700000000004</c:v>
                </c:pt>
                <c:pt idx="835">
                  <c:v>583.35599999999999</c:v>
                </c:pt>
                <c:pt idx="836">
                  <c:v>582.18499999999995</c:v>
                </c:pt>
                <c:pt idx="837">
                  <c:v>581.01300000000003</c:v>
                </c:pt>
                <c:pt idx="838">
                  <c:v>579.84199999999998</c:v>
                </c:pt>
                <c:pt idx="839">
                  <c:v>578.66999999999996</c:v>
                </c:pt>
                <c:pt idx="840">
                  <c:v>577.49800000000005</c:v>
                </c:pt>
                <c:pt idx="841">
                  <c:v>576.32600000000002</c:v>
                </c:pt>
                <c:pt idx="842">
                  <c:v>575.15300000000002</c:v>
                </c:pt>
                <c:pt idx="843">
                  <c:v>573.98099999999999</c:v>
                </c:pt>
                <c:pt idx="844">
                  <c:v>572.80799999999999</c:v>
                </c:pt>
                <c:pt idx="845">
                  <c:v>571.63499999999999</c:v>
                </c:pt>
                <c:pt idx="846">
                  <c:v>570.46199999999999</c:v>
                </c:pt>
                <c:pt idx="847">
                  <c:v>569.28899999999999</c:v>
                </c:pt>
                <c:pt idx="848">
                  <c:v>568.11500000000001</c:v>
                </c:pt>
                <c:pt idx="849">
                  <c:v>566.94200000000001</c:v>
                </c:pt>
                <c:pt idx="850">
                  <c:v>565.76800000000003</c:v>
                </c:pt>
                <c:pt idx="851">
                  <c:v>564.59400000000005</c:v>
                </c:pt>
                <c:pt idx="852">
                  <c:v>563.41999999999996</c:v>
                </c:pt>
                <c:pt idx="853">
                  <c:v>562.24599999999998</c:v>
                </c:pt>
                <c:pt idx="854">
                  <c:v>561.07100000000003</c:v>
                </c:pt>
                <c:pt idx="855">
                  <c:v>559.89599999999996</c:v>
                </c:pt>
                <c:pt idx="856">
                  <c:v>558.72199999999998</c:v>
                </c:pt>
                <c:pt idx="857">
                  <c:v>557.54700000000003</c:v>
                </c:pt>
                <c:pt idx="858">
                  <c:v>556.37099999999998</c:v>
                </c:pt>
                <c:pt idx="859">
                  <c:v>555.19600000000003</c:v>
                </c:pt>
                <c:pt idx="860">
                  <c:v>554.02</c:v>
                </c:pt>
                <c:pt idx="861">
                  <c:v>552.84500000000003</c:v>
                </c:pt>
                <c:pt idx="862">
                  <c:v>551.66899999999998</c:v>
                </c:pt>
                <c:pt idx="863">
                  <c:v>550.49300000000005</c:v>
                </c:pt>
                <c:pt idx="864">
                  <c:v>549.31600000000003</c:v>
                </c:pt>
                <c:pt idx="865">
                  <c:v>548.14</c:v>
                </c:pt>
                <c:pt idx="866">
                  <c:v>546.96299999999997</c:v>
                </c:pt>
                <c:pt idx="867">
                  <c:v>545.78700000000003</c:v>
                </c:pt>
                <c:pt idx="868">
                  <c:v>544.61</c:v>
                </c:pt>
                <c:pt idx="869">
                  <c:v>543.43200000000002</c:v>
                </c:pt>
                <c:pt idx="870">
                  <c:v>542.255</c:v>
                </c:pt>
                <c:pt idx="871">
                  <c:v>541.07799999999997</c:v>
                </c:pt>
                <c:pt idx="872">
                  <c:v>539.9</c:v>
                </c:pt>
                <c:pt idx="873">
                  <c:v>538.72199999999998</c:v>
                </c:pt>
                <c:pt idx="874">
                  <c:v>537.54399999999998</c:v>
                </c:pt>
                <c:pt idx="875">
                  <c:v>536.36599999999999</c:v>
                </c:pt>
                <c:pt idx="876">
                  <c:v>535.18700000000001</c:v>
                </c:pt>
                <c:pt idx="877">
                  <c:v>534.00900000000001</c:v>
                </c:pt>
                <c:pt idx="878">
                  <c:v>532.83000000000004</c:v>
                </c:pt>
                <c:pt idx="879">
                  <c:v>531.65099999999995</c:v>
                </c:pt>
                <c:pt idx="880">
                  <c:v>530.47199999999998</c:v>
                </c:pt>
                <c:pt idx="881">
                  <c:v>529.29300000000001</c:v>
                </c:pt>
                <c:pt idx="882">
                  <c:v>528.11300000000006</c:v>
                </c:pt>
                <c:pt idx="883">
                  <c:v>526.93399999999997</c:v>
                </c:pt>
                <c:pt idx="884">
                  <c:v>525.75400000000002</c:v>
                </c:pt>
                <c:pt idx="885">
                  <c:v>524.57399999999996</c:v>
                </c:pt>
                <c:pt idx="886">
                  <c:v>523.39400000000001</c:v>
                </c:pt>
                <c:pt idx="887">
                  <c:v>522.21299999999997</c:v>
                </c:pt>
                <c:pt idx="888">
                  <c:v>521.03300000000002</c:v>
                </c:pt>
                <c:pt idx="889">
                  <c:v>519.85199999999998</c:v>
                </c:pt>
                <c:pt idx="890">
                  <c:v>518.67100000000005</c:v>
                </c:pt>
                <c:pt idx="891">
                  <c:v>517.49</c:v>
                </c:pt>
                <c:pt idx="892">
                  <c:v>516.30899999999997</c:v>
                </c:pt>
                <c:pt idx="893">
                  <c:v>515.12699999999995</c:v>
                </c:pt>
                <c:pt idx="894">
                  <c:v>513.94600000000003</c:v>
                </c:pt>
                <c:pt idx="895">
                  <c:v>512.76400000000001</c:v>
                </c:pt>
                <c:pt idx="896">
                  <c:v>511.58199999999999</c:v>
                </c:pt>
                <c:pt idx="897">
                  <c:v>510.4</c:v>
                </c:pt>
                <c:pt idx="898">
                  <c:v>509.21699999999998</c:v>
                </c:pt>
                <c:pt idx="899">
                  <c:v>508.03500000000003</c:v>
                </c:pt>
                <c:pt idx="900">
                  <c:v>506.85199999999998</c:v>
                </c:pt>
                <c:pt idx="901">
                  <c:v>505.66899999999998</c:v>
                </c:pt>
                <c:pt idx="902">
                  <c:v>504.48599999999999</c:v>
                </c:pt>
                <c:pt idx="903">
                  <c:v>503.303</c:v>
                </c:pt>
                <c:pt idx="904">
                  <c:v>502.12</c:v>
                </c:pt>
                <c:pt idx="905">
                  <c:v>500.93599999999998</c:v>
                </c:pt>
                <c:pt idx="906">
                  <c:v>499.75200000000001</c:v>
                </c:pt>
                <c:pt idx="907">
                  <c:v>498.56799999999998</c:v>
                </c:pt>
                <c:pt idx="908">
                  <c:v>497.38400000000001</c:v>
                </c:pt>
                <c:pt idx="909">
                  <c:v>496.2</c:v>
                </c:pt>
                <c:pt idx="910">
                  <c:v>495.01499999999999</c:v>
                </c:pt>
                <c:pt idx="911">
                  <c:v>493.83100000000002</c:v>
                </c:pt>
                <c:pt idx="912">
                  <c:v>492.64600000000002</c:v>
                </c:pt>
                <c:pt idx="913">
                  <c:v>491.46100000000001</c:v>
                </c:pt>
                <c:pt idx="914">
                  <c:v>490.27600000000001</c:v>
                </c:pt>
                <c:pt idx="915">
                  <c:v>489.09</c:v>
                </c:pt>
                <c:pt idx="916">
                  <c:v>487.90499999999997</c:v>
                </c:pt>
                <c:pt idx="917">
                  <c:v>486.71899999999999</c:v>
                </c:pt>
                <c:pt idx="918">
                  <c:v>485.53300000000002</c:v>
                </c:pt>
                <c:pt idx="919">
                  <c:v>484.34699999999998</c:v>
                </c:pt>
                <c:pt idx="920">
                  <c:v>483.161</c:v>
                </c:pt>
                <c:pt idx="921">
                  <c:v>481.97399999999999</c:v>
                </c:pt>
                <c:pt idx="922">
                  <c:v>480.78800000000001</c:v>
                </c:pt>
                <c:pt idx="923">
                  <c:v>479.601</c:v>
                </c:pt>
                <c:pt idx="924">
                  <c:v>478.41399999999999</c:v>
                </c:pt>
                <c:pt idx="925">
                  <c:v>477.22699999999998</c:v>
                </c:pt>
                <c:pt idx="926">
                  <c:v>476.03899999999999</c:v>
                </c:pt>
                <c:pt idx="927">
                  <c:v>474.85199999999998</c:v>
                </c:pt>
                <c:pt idx="928">
                  <c:v>473.66399999999999</c:v>
                </c:pt>
                <c:pt idx="929">
                  <c:v>472.476</c:v>
                </c:pt>
                <c:pt idx="930">
                  <c:v>471.28800000000001</c:v>
                </c:pt>
                <c:pt idx="931">
                  <c:v>470.1</c:v>
                </c:pt>
                <c:pt idx="932">
                  <c:v>468.911</c:v>
                </c:pt>
                <c:pt idx="933">
                  <c:v>467.72300000000001</c:v>
                </c:pt>
                <c:pt idx="934">
                  <c:v>466.53399999999999</c:v>
                </c:pt>
                <c:pt idx="935">
                  <c:v>465.34500000000003</c:v>
                </c:pt>
                <c:pt idx="936">
                  <c:v>464.15600000000001</c:v>
                </c:pt>
                <c:pt idx="937">
                  <c:v>462.96600000000001</c:v>
                </c:pt>
                <c:pt idx="938">
                  <c:v>461.77699999999999</c:v>
                </c:pt>
                <c:pt idx="939">
                  <c:v>460.58699999999999</c:v>
                </c:pt>
                <c:pt idx="940">
                  <c:v>459.39699999999999</c:v>
                </c:pt>
                <c:pt idx="941">
                  <c:v>458.20699999999999</c:v>
                </c:pt>
                <c:pt idx="942">
                  <c:v>457.017</c:v>
                </c:pt>
                <c:pt idx="943">
                  <c:v>455.827</c:v>
                </c:pt>
                <c:pt idx="944">
                  <c:v>454.63600000000002</c:v>
                </c:pt>
                <c:pt idx="945">
                  <c:v>453.44499999999999</c:v>
                </c:pt>
                <c:pt idx="946">
                  <c:v>452.25400000000002</c:v>
                </c:pt>
                <c:pt idx="947">
                  <c:v>451.06299999999999</c:v>
                </c:pt>
                <c:pt idx="948">
                  <c:v>449.87200000000001</c:v>
                </c:pt>
                <c:pt idx="949">
                  <c:v>448.68</c:v>
                </c:pt>
                <c:pt idx="950">
                  <c:v>447.48899999999998</c:v>
                </c:pt>
                <c:pt idx="951">
                  <c:v>446.29700000000003</c:v>
                </c:pt>
                <c:pt idx="952">
                  <c:v>445.10500000000002</c:v>
                </c:pt>
                <c:pt idx="953">
                  <c:v>443.91199999999998</c:v>
                </c:pt>
                <c:pt idx="954">
                  <c:v>442.72</c:v>
                </c:pt>
                <c:pt idx="955">
                  <c:v>441.52699999999999</c:v>
                </c:pt>
                <c:pt idx="956">
                  <c:v>440.33499999999998</c:v>
                </c:pt>
                <c:pt idx="957">
                  <c:v>439.142</c:v>
                </c:pt>
                <c:pt idx="958">
                  <c:v>437.94900000000001</c:v>
                </c:pt>
                <c:pt idx="959">
                  <c:v>436.755</c:v>
                </c:pt>
                <c:pt idx="960">
                  <c:v>435.56200000000001</c:v>
                </c:pt>
                <c:pt idx="961">
                  <c:v>434.36799999999999</c:v>
                </c:pt>
                <c:pt idx="962">
                  <c:v>433.17399999999998</c:v>
                </c:pt>
                <c:pt idx="963">
                  <c:v>431.98</c:v>
                </c:pt>
                <c:pt idx="964">
                  <c:v>430.786</c:v>
                </c:pt>
                <c:pt idx="965">
                  <c:v>429.59199999999998</c:v>
                </c:pt>
                <c:pt idx="966">
                  <c:v>428.39699999999999</c:v>
                </c:pt>
                <c:pt idx="967">
                  <c:v>427.202</c:v>
                </c:pt>
                <c:pt idx="968">
                  <c:v>426.00700000000001</c:v>
                </c:pt>
                <c:pt idx="969">
                  <c:v>424.81200000000001</c:v>
                </c:pt>
                <c:pt idx="970">
                  <c:v>423.61700000000002</c:v>
                </c:pt>
                <c:pt idx="971">
                  <c:v>422.42099999999999</c:v>
                </c:pt>
                <c:pt idx="972">
                  <c:v>421.226</c:v>
                </c:pt>
                <c:pt idx="973">
                  <c:v>420.03</c:v>
                </c:pt>
                <c:pt idx="974">
                  <c:v>418.834</c:v>
                </c:pt>
                <c:pt idx="975">
                  <c:v>417.637</c:v>
                </c:pt>
                <c:pt idx="976">
                  <c:v>416.44099999999997</c:v>
                </c:pt>
                <c:pt idx="977">
                  <c:v>415.24400000000003</c:v>
                </c:pt>
                <c:pt idx="978">
                  <c:v>414.048</c:v>
                </c:pt>
                <c:pt idx="979">
                  <c:v>412.851</c:v>
                </c:pt>
                <c:pt idx="980">
                  <c:v>411.654</c:v>
                </c:pt>
                <c:pt idx="981">
                  <c:v>410.45600000000002</c:v>
                </c:pt>
                <c:pt idx="982">
                  <c:v>409.25900000000001</c:v>
                </c:pt>
                <c:pt idx="983">
                  <c:v>408.06099999999998</c:v>
                </c:pt>
                <c:pt idx="984">
                  <c:v>406.863</c:v>
                </c:pt>
                <c:pt idx="985">
                  <c:v>405.66500000000002</c:v>
                </c:pt>
                <c:pt idx="986">
                  <c:v>404.46699999999998</c:v>
                </c:pt>
                <c:pt idx="987">
                  <c:v>403.26900000000001</c:v>
                </c:pt>
                <c:pt idx="988">
                  <c:v>402.07</c:v>
                </c:pt>
                <c:pt idx="989">
                  <c:v>400.87099999999998</c:v>
                </c:pt>
                <c:pt idx="990">
                  <c:v>399.67200000000003</c:v>
                </c:pt>
                <c:pt idx="991">
                  <c:v>398.47300000000001</c:v>
                </c:pt>
                <c:pt idx="992">
                  <c:v>397.274</c:v>
                </c:pt>
                <c:pt idx="993">
                  <c:v>396.07400000000001</c:v>
                </c:pt>
                <c:pt idx="994">
                  <c:v>394.875</c:v>
                </c:pt>
                <c:pt idx="995">
                  <c:v>393.67500000000001</c:v>
                </c:pt>
                <c:pt idx="996">
                  <c:v>392.47500000000002</c:v>
                </c:pt>
                <c:pt idx="997">
                  <c:v>391.274</c:v>
                </c:pt>
                <c:pt idx="998">
                  <c:v>390.07400000000001</c:v>
                </c:pt>
                <c:pt idx="999">
                  <c:v>388.87299999999999</c:v>
                </c:pt>
                <c:pt idx="1000">
                  <c:v>387.673</c:v>
                </c:pt>
                <c:pt idx="1001">
                  <c:v>386.47199999999998</c:v>
                </c:pt>
                <c:pt idx="1002">
                  <c:v>385.27100000000002</c:v>
                </c:pt>
                <c:pt idx="1003">
                  <c:v>384.06900000000002</c:v>
                </c:pt>
                <c:pt idx="1004">
                  <c:v>382.86799999999999</c:v>
                </c:pt>
                <c:pt idx="1005">
                  <c:v>381.666</c:v>
                </c:pt>
                <c:pt idx="1006">
                  <c:v>380.464</c:v>
                </c:pt>
                <c:pt idx="1007">
                  <c:v>379.262</c:v>
                </c:pt>
                <c:pt idx="1008">
                  <c:v>378.06</c:v>
                </c:pt>
                <c:pt idx="1009">
                  <c:v>376.85700000000003</c:v>
                </c:pt>
                <c:pt idx="1010">
                  <c:v>375.65499999999997</c:v>
                </c:pt>
                <c:pt idx="1011">
                  <c:v>374.452</c:v>
                </c:pt>
                <c:pt idx="1012">
                  <c:v>373.24900000000002</c:v>
                </c:pt>
                <c:pt idx="1013">
                  <c:v>372.04599999999999</c:v>
                </c:pt>
                <c:pt idx="1014">
                  <c:v>370.84300000000002</c:v>
                </c:pt>
                <c:pt idx="1015">
                  <c:v>369.63900000000001</c:v>
                </c:pt>
                <c:pt idx="1016">
                  <c:v>368.435</c:v>
                </c:pt>
                <c:pt idx="1017">
                  <c:v>367.23099999999999</c:v>
                </c:pt>
                <c:pt idx="1018">
                  <c:v>366.02699999999999</c:v>
                </c:pt>
                <c:pt idx="1019">
                  <c:v>364.82299999999998</c:v>
                </c:pt>
                <c:pt idx="1020">
                  <c:v>363.61900000000003</c:v>
                </c:pt>
                <c:pt idx="1021">
                  <c:v>362.41399999999999</c:v>
                </c:pt>
                <c:pt idx="1022">
                  <c:v>361.209</c:v>
                </c:pt>
                <c:pt idx="1023">
                  <c:v>360.00400000000002</c:v>
                </c:pt>
                <c:pt idx="1024">
                  <c:v>358.79899999999998</c:v>
                </c:pt>
                <c:pt idx="1025">
                  <c:v>357.59399999999999</c:v>
                </c:pt>
                <c:pt idx="1026">
                  <c:v>356.38799999999998</c:v>
                </c:pt>
                <c:pt idx="1027">
                  <c:v>355.18200000000002</c:v>
                </c:pt>
                <c:pt idx="1028">
                  <c:v>353.97699999999998</c:v>
                </c:pt>
                <c:pt idx="1029">
                  <c:v>352.77</c:v>
                </c:pt>
                <c:pt idx="1030">
                  <c:v>351.56400000000002</c:v>
                </c:pt>
                <c:pt idx="1031">
                  <c:v>350.358</c:v>
                </c:pt>
                <c:pt idx="1032">
                  <c:v>349.15100000000001</c:v>
                </c:pt>
                <c:pt idx="1033">
                  <c:v>347.94400000000002</c:v>
                </c:pt>
                <c:pt idx="1034">
                  <c:v>346.73700000000002</c:v>
                </c:pt>
                <c:pt idx="1035">
                  <c:v>345.53</c:v>
                </c:pt>
                <c:pt idx="1036">
                  <c:v>344.32299999999998</c:v>
                </c:pt>
                <c:pt idx="1037">
                  <c:v>343.11500000000001</c:v>
                </c:pt>
                <c:pt idx="1038">
                  <c:v>341.90699999999998</c:v>
                </c:pt>
                <c:pt idx="1039">
                  <c:v>340.69900000000001</c:v>
                </c:pt>
                <c:pt idx="1040">
                  <c:v>339.49099999999999</c:v>
                </c:pt>
                <c:pt idx="1041">
                  <c:v>338.28300000000002</c:v>
                </c:pt>
                <c:pt idx="1042">
                  <c:v>337.07499999999999</c:v>
                </c:pt>
                <c:pt idx="1043">
                  <c:v>335.86599999999999</c:v>
                </c:pt>
                <c:pt idx="1044">
                  <c:v>334.65699999999998</c:v>
                </c:pt>
                <c:pt idx="1045">
                  <c:v>333.44799999999998</c:v>
                </c:pt>
                <c:pt idx="1046">
                  <c:v>332.23899999999998</c:v>
                </c:pt>
                <c:pt idx="1047">
                  <c:v>331.029</c:v>
                </c:pt>
                <c:pt idx="1048">
                  <c:v>329.82</c:v>
                </c:pt>
                <c:pt idx="1049">
                  <c:v>328.61</c:v>
                </c:pt>
                <c:pt idx="1050">
                  <c:v>327.39999999999998</c:v>
                </c:pt>
                <c:pt idx="1051">
                  <c:v>326.19</c:v>
                </c:pt>
                <c:pt idx="1052">
                  <c:v>324.98</c:v>
                </c:pt>
                <c:pt idx="1053">
                  <c:v>323.76900000000001</c:v>
                </c:pt>
                <c:pt idx="1054">
                  <c:v>322.55799999999999</c:v>
                </c:pt>
                <c:pt idx="1055">
                  <c:v>321.34699999999998</c:v>
                </c:pt>
                <c:pt idx="1056">
                  <c:v>320.13600000000002</c:v>
                </c:pt>
                <c:pt idx="1057">
                  <c:v>318.92500000000001</c:v>
                </c:pt>
                <c:pt idx="1058">
                  <c:v>317.714</c:v>
                </c:pt>
                <c:pt idx="1059">
                  <c:v>316.50200000000001</c:v>
                </c:pt>
                <c:pt idx="1060">
                  <c:v>315.29000000000002</c:v>
                </c:pt>
                <c:pt idx="1061">
                  <c:v>314.07799999999997</c:v>
                </c:pt>
                <c:pt idx="1062">
                  <c:v>312.86599999999999</c:v>
                </c:pt>
                <c:pt idx="1063">
                  <c:v>311.654</c:v>
                </c:pt>
                <c:pt idx="1064">
                  <c:v>310.44099999999997</c:v>
                </c:pt>
                <c:pt idx="1065">
                  <c:v>309.22800000000001</c:v>
                </c:pt>
                <c:pt idx="1066">
                  <c:v>308.01600000000002</c:v>
                </c:pt>
                <c:pt idx="1067">
                  <c:v>306.80200000000002</c:v>
                </c:pt>
                <c:pt idx="1068">
                  <c:v>305.589</c:v>
                </c:pt>
                <c:pt idx="1069">
                  <c:v>304.37599999999998</c:v>
                </c:pt>
                <c:pt idx="1070">
                  <c:v>303.16199999999998</c:v>
                </c:pt>
                <c:pt idx="1071">
                  <c:v>301.94799999999998</c:v>
                </c:pt>
                <c:pt idx="1072">
                  <c:v>300.73399999999998</c:v>
                </c:pt>
                <c:pt idx="1073">
                  <c:v>299.52</c:v>
                </c:pt>
                <c:pt idx="1074">
                  <c:v>298.30599999999998</c:v>
                </c:pt>
                <c:pt idx="1075">
                  <c:v>297.09100000000001</c:v>
                </c:pt>
                <c:pt idx="1076">
                  <c:v>295.87599999999998</c:v>
                </c:pt>
                <c:pt idx="1077">
                  <c:v>294.661</c:v>
                </c:pt>
                <c:pt idx="1078">
                  <c:v>293.44600000000003</c:v>
                </c:pt>
                <c:pt idx="1079">
                  <c:v>292.23099999999999</c:v>
                </c:pt>
                <c:pt idx="1080">
                  <c:v>291.01499999999999</c:v>
                </c:pt>
                <c:pt idx="1081">
                  <c:v>289.8</c:v>
                </c:pt>
                <c:pt idx="1082">
                  <c:v>288.584</c:v>
                </c:pt>
                <c:pt idx="1083">
                  <c:v>287.36799999999999</c:v>
                </c:pt>
                <c:pt idx="1084">
                  <c:v>286.15100000000001</c:v>
                </c:pt>
                <c:pt idx="1085">
                  <c:v>284.935</c:v>
                </c:pt>
                <c:pt idx="1086">
                  <c:v>283.71800000000002</c:v>
                </c:pt>
                <c:pt idx="1087">
                  <c:v>282.50099999999998</c:v>
                </c:pt>
                <c:pt idx="1088">
                  <c:v>281.28399999999999</c:v>
                </c:pt>
                <c:pt idx="1089">
                  <c:v>280.06700000000001</c:v>
                </c:pt>
                <c:pt idx="1090">
                  <c:v>278.85000000000002</c:v>
                </c:pt>
                <c:pt idx="1091">
                  <c:v>277.63200000000001</c:v>
                </c:pt>
                <c:pt idx="1092">
                  <c:v>276.41500000000002</c:v>
                </c:pt>
                <c:pt idx="1093">
                  <c:v>275.197</c:v>
                </c:pt>
                <c:pt idx="1094">
                  <c:v>273.97899999999998</c:v>
                </c:pt>
                <c:pt idx="1095">
                  <c:v>272.76</c:v>
                </c:pt>
                <c:pt idx="1096">
                  <c:v>271.54199999999997</c:v>
                </c:pt>
                <c:pt idx="1097">
                  <c:v>270.32299999999998</c:v>
                </c:pt>
                <c:pt idx="1098">
                  <c:v>269.10399999999998</c:v>
                </c:pt>
                <c:pt idx="1099">
                  <c:v>267.88499999999999</c:v>
                </c:pt>
                <c:pt idx="1100">
                  <c:v>266.666</c:v>
                </c:pt>
                <c:pt idx="1101">
                  <c:v>265.447</c:v>
                </c:pt>
                <c:pt idx="1102">
                  <c:v>264.22699999999998</c:v>
                </c:pt>
                <c:pt idx="1103">
                  <c:v>263.00700000000001</c:v>
                </c:pt>
                <c:pt idx="1104">
                  <c:v>261.78699999999998</c:v>
                </c:pt>
                <c:pt idx="1105">
                  <c:v>260.56700000000001</c:v>
                </c:pt>
                <c:pt idx="1106">
                  <c:v>259.34699999999998</c:v>
                </c:pt>
                <c:pt idx="1107">
                  <c:v>258.12599999999998</c:v>
                </c:pt>
                <c:pt idx="1108">
                  <c:v>256.90499999999997</c:v>
                </c:pt>
                <c:pt idx="1109">
                  <c:v>255.684</c:v>
                </c:pt>
                <c:pt idx="1110">
                  <c:v>254.46299999999999</c:v>
                </c:pt>
                <c:pt idx="1111">
                  <c:v>253.24199999999999</c:v>
                </c:pt>
                <c:pt idx="1112">
                  <c:v>252.02099999999999</c:v>
                </c:pt>
                <c:pt idx="1113">
                  <c:v>250.79900000000001</c:v>
                </c:pt>
                <c:pt idx="1114">
                  <c:v>249.577</c:v>
                </c:pt>
                <c:pt idx="1115">
                  <c:v>248.35499999999999</c:v>
                </c:pt>
                <c:pt idx="1116">
                  <c:v>247.13300000000001</c:v>
                </c:pt>
                <c:pt idx="1117">
                  <c:v>245.91</c:v>
                </c:pt>
                <c:pt idx="1118">
                  <c:v>244.68799999999999</c:v>
                </c:pt>
                <c:pt idx="1119">
                  <c:v>243.465</c:v>
                </c:pt>
                <c:pt idx="1120">
                  <c:v>242.24199999999999</c:v>
                </c:pt>
                <c:pt idx="1121">
                  <c:v>241.01900000000001</c:v>
                </c:pt>
                <c:pt idx="1122">
                  <c:v>239.79599999999999</c:v>
                </c:pt>
                <c:pt idx="1123">
                  <c:v>238.572</c:v>
                </c:pt>
                <c:pt idx="1124">
                  <c:v>237.34800000000001</c:v>
                </c:pt>
                <c:pt idx="1125">
                  <c:v>236.124</c:v>
                </c:pt>
                <c:pt idx="1126">
                  <c:v>234.9</c:v>
                </c:pt>
                <c:pt idx="1127">
                  <c:v>233.67599999999999</c:v>
                </c:pt>
                <c:pt idx="1128">
                  <c:v>232.452</c:v>
                </c:pt>
                <c:pt idx="1129">
                  <c:v>231.227</c:v>
                </c:pt>
                <c:pt idx="1130">
                  <c:v>230.00200000000001</c:v>
                </c:pt>
                <c:pt idx="1131">
                  <c:v>228.77699999999999</c:v>
                </c:pt>
                <c:pt idx="1132">
                  <c:v>227.55199999999999</c:v>
                </c:pt>
                <c:pt idx="1133">
                  <c:v>226.327</c:v>
                </c:pt>
                <c:pt idx="1134">
                  <c:v>225.101</c:v>
                </c:pt>
                <c:pt idx="1135">
                  <c:v>223.875</c:v>
                </c:pt>
                <c:pt idx="1136">
                  <c:v>222.649</c:v>
                </c:pt>
                <c:pt idx="1137">
                  <c:v>221.423</c:v>
                </c:pt>
                <c:pt idx="1138">
                  <c:v>220.197</c:v>
                </c:pt>
                <c:pt idx="1139">
                  <c:v>218.97</c:v>
                </c:pt>
                <c:pt idx="1140">
                  <c:v>217.74299999999999</c:v>
                </c:pt>
                <c:pt idx="1141">
                  <c:v>216.517</c:v>
                </c:pt>
                <c:pt idx="1142">
                  <c:v>215.28899999999999</c:v>
                </c:pt>
                <c:pt idx="1143">
                  <c:v>214.06200000000001</c:v>
                </c:pt>
                <c:pt idx="1144">
                  <c:v>212.83500000000001</c:v>
                </c:pt>
                <c:pt idx="1145">
                  <c:v>211.607</c:v>
                </c:pt>
                <c:pt idx="1146">
                  <c:v>210.37899999999999</c:v>
                </c:pt>
                <c:pt idx="1147">
                  <c:v>209.15100000000001</c:v>
                </c:pt>
                <c:pt idx="1148">
                  <c:v>207.923</c:v>
                </c:pt>
                <c:pt idx="1149">
                  <c:v>206.69499999999999</c:v>
                </c:pt>
                <c:pt idx="1150">
                  <c:v>205.46600000000001</c:v>
                </c:pt>
                <c:pt idx="1151">
                  <c:v>204.23699999999999</c:v>
                </c:pt>
                <c:pt idx="1152">
                  <c:v>203.00800000000001</c:v>
                </c:pt>
                <c:pt idx="1153">
                  <c:v>201.779</c:v>
                </c:pt>
                <c:pt idx="1154">
                  <c:v>200.55</c:v>
                </c:pt>
                <c:pt idx="1155">
                  <c:v>199.32</c:v>
                </c:pt>
                <c:pt idx="1156">
                  <c:v>198.09</c:v>
                </c:pt>
                <c:pt idx="1157">
                  <c:v>196.86</c:v>
                </c:pt>
                <c:pt idx="1158">
                  <c:v>195.63</c:v>
                </c:pt>
                <c:pt idx="1159">
                  <c:v>194.4</c:v>
                </c:pt>
                <c:pt idx="1160">
                  <c:v>193.17</c:v>
                </c:pt>
                <c:pt idx="1161">
                  <c:v>191.93899999999999</c:v>
                </c:pt>
                <c:pt idx="1162">
                  <c:v>190.708</c:v>
                </c:pt>
                <c:pt idx="1163">
                  <c:v>189.477</c:v>
                </c:pt>
                <c:pt idx="1164">
                  <c:v>188.24600000000001</c:v>
                </c:pt>
                <c:pt idx="1165">
                  <c:v>187.01400000000001</c:v>
                </c:pt>
                <c:pt idx="1166">
                  <c:v>185.78299999999999</c:v>
                </c:pt>
                <c:pt idx="1167">
                  <c:v>184.55099999999999</c:v>
                </c:pt>
                <c:pt idx="1168">
                  <c:v>183.31899999999999</c:v>
                </c:pt>
                <c:pt idx="1169">
                  <c:v>182.08699999999999</c:v>
                </c:pt>
                <c:pt idx="1170">
                  <c:v>180.85400000000001</c:v>
                </c:pt>
                <c:pt idx="1171">
                  <c:v>179.62200000000001</c:v>
                </c:pt>
                <c:pt idx="1172">
                  <c:v>178.38900000000001</c:v>
                </c:pt>
                <c:pt idx="1173">
                  <c:v>177.15600000000001</c:v>
                </c:pt>
                <c:pt idx="1174">
                  <c:v>175.923</c:v>
                </c:pt>
                <c:pt idx="1175">
                  <c:v>174.69</c:v>
                </c:pt>
                <c:pt idx="1176">
                  <c:v>173.45599999999999</c:v>
                </c:pt>
                <c:pt idx="1177">
                  <c:v>172.22300000000001</c:v>
                </c:pt>
                <c:pt idx="1178">
                  <c:v>170.989</c:v>
                </c:pt>
                <c:pt idx="1179">
                  <c:v>169.755</c:v>
                </c:pt>
                <c:pt idx="1180">
                  <c:v>168.52</c:v>
                </c:pt>
                <c:pt idx="1181">
                  <c:v>167.286</c:v>
                </c:pt>
                <c:pt idx="1182">
                  <c:v>166.05099999999999</c:v>
                </c:pt>
                <c:pt idx="1183">
                  <c:v>164.816</c:v>
                </c:pt>
                <c:pt idx="1184">
                  <c:v>163.58099999999999</c:v>
                </c:pt>
                <c:pt idx="1185">
                  <c:v>162.346</c:v>
                </c:pt>
                <c:pt idx="1186">
                  <c:v>161.11099999999999</c:v>
                </c:pt>
                <c:pt idx="1187">
                  <c:v>159.875</c:v>
                </c:pt>
                <c:pt idx="1188">
                  <c:v>158.63900000000001</c:v>
                </c:pt>
                <c:pt idx="1189">
                  <c:v>157.40299999999999</c:v>
                </c:pt>
                <c:pt idx="1190">
                  <c:v>156.167</c:v>
                </c:pt>
                <c:pt idx="1191">
                  <c:v>154.93100000000001</c:v>
                </c:pt>
                <c:pt idx="1192">
                  <c:v>153.69399999999999</c:v>
                </c:pt>
                <c:pt idx="1193">
                  <c:v>152.458</c:v>
                </c:pt>
                <c:pt idx="1194">
                  <c:v>151.221</c:v>
                </c:pt>
              </c:numCache>
            </c:numRef>
          </c:xVal>
          <c:yVal>
            <c:numRef>
              <c:f>Sheet1!$E$1:$E$1195</c:f>
              <c:numCache>
                <c:formatCode>General</c:formatCode>
                <c:ptCount val="1195"/>
                <c:pt idx="0">
                  <c:v>0</c:v>
                </c:pt>
                <c:pt idx="2">
                  <c:v>313.96899999999999</c:v>
                </c:pt>
                <c:pt idx="3">
                  <c:v>352.61200000000002</c:v>
                </c:pt>
                <c:pt idx="4">
                  <c:v>292.19</c:v>
                </c:pt>
                <c:pt idx="5">
                  <c:v>301.80500000000001</c:v>
                </c:pt>
                <c:pt idx="6">
                  <c:v>306.58999999999997</c:v>
                </c:pt>
                <c:pt idx="7">
                  <c:v>287.23500000000001</c:v>
                </c:pt>
                <c:pt idx="8">
                  <c:v>333.04700000000003</c:v>
                </c:pt>
                <c:pt idx="9">
                  <c:v>308.86799999999999</c:v>
                </c:pt>
                <c:pt idx="10">
                  <c:v>316.06099999999998</c:v>
                </c:pt>
                <c:pt idx="11">
                  <c:v>359.43700000000001</c:v>
                </c:pt>
                <c:pt idx="12">
                  <c:v>356.97300000000001</c:v>
                </c:pt>
                <c:pt idx="13">
                  <c:v>354.50900000000001</c:v>
                </c:pt>
                <c:pt idx="14">
                  <c:v>371.33600000000001</c:v>
                </c:pt>
                <c:pt idx="15">
                  <c:v>349.584</c:v>
                </c:pt>
                <c:pt idx="16">
                  <c:v>383.28100000000001</c:v>
                </c:pt>
                <c:pt idx="17">
                  <c:v>366.35300000000001</c:v>
                </c:pt>
                <c:pt idx="18">
                  <c:v>356.66</c:v>
                </c:pt>
                <c:pt idx="19">
                  <c:v>378.29399999999998</c:v>
                </c:pt>
                <c:pt idx="20">
                  <c:v>363.78399999999999</c:v>
                </c:pt>
                <c:pt idx="21">
                  <c:v>363.73099999999999</c:v>
                </c:pt>
                <c:pt idx="22">
                  <c:v>385.35399999999998</c:v>
                </c:pt>
                <c:pt idx="23">
                  <c:v>368.44099999999997</c:v>
                </c:pt>
                <c:pt idx="24">
                  <c:v>378.01799999999997</c:v>
                </c:pt>
                <c:pt idx="25">
                  <c:v>377.96300000000002</c:v>
                </c:pt>
                <c:pt idx="26">
                  <c:v>341.80200000000002</c:v>
                </c:pt>
                <c:pt idx="27">
                  <c:v>375.44600000000003</c:v>
                </c:pt>
                <c:pt idx="28">
                  <c:v>382.61</c:v>
                </c:pt>
                <c:pt idx="29">
                  <c:v>389.77199999999999</c:v>
                </c:pt>
                <c:pt idx="30">
                  <c:v>370.47</c:v>
                </c:pt>
                <c:pt idx="31">
                  <c:v>370.416</c:v>
                </c:pt>
                <c:pt idx="32">
                  <c:v>384.791</c:v>
                </c:pt>
                <c:pt idx="33">
                  <c:v>387.14</c:v>
                </c:pt>
                <c:pt idx="34">
                  <c:v>396.7</c:v>
                </c:pt>
                <c:pt idx="35">
                  <c:v>415.87299999999999</c:v>
                </c:pt>
                <c:pt idx="36">
                  <c:v>406.19799999999998</c:v>
                </c:pt>
                <c:pt idx="37">
                  <c:v>372.49400000000003</c:v>
                </c:pt>
                <c:pt idx="38">
                  <c:v>408.483</c:v>
                </c:pt>
                <c:pt idx="39">
                  <c:v>403.61799999999999</c:v>
                </c:pt>
                <c:pt idx="40">
                  <c:v>408.363</c:v>
                </c:pt>
                <c:pt idx="41">
                  <c:v>415.50900000000001</c:v>
                </c:pt>
                <c:pt idx="42">
                  <c:v>429.85700000000003</c:v>
                </c:pt>
                <c:pt idx="43">
                  <c:v>388.976</c:v>
                </c:pt>
                <c:pt idx="44">
                  <c:v>410.52499999999998</c:v>
                </c:pt>
                <c:pt idx="45">
                  <c:v>403.26400000000001</c:v>
                </c:pt>
                <c:pt idx="46">
                  <c:v>427.20600000000002</c:v>
                </c:pt>
                <c:pt idx="47">
                  <c:v>395.947</c:v>
                </c:pt>
                <c:pt idx="48">
                  <c:v>386.29199999999997</c:v>
                </c:pt>
                <c:pt idx="49">
                  <c:v>431.81599999999997</c:v>
                </c:pt>
                <c:pt idx="50">
                  <c:v>422.15899999999999</c:v>
                </c:pt>
                <c:pt idx="51">
                  <c:v>424.495</c:v>
                </c:pt>
                <c:pt idx="52">
                  <c:v>462.8</c:v>
                </c:pt>
                <c:pt idx="53">
                  <c:v>436.35899999999998</c:v>
                </c:pt>
                <c:pt idx="54">
                  <c:v>421.91199999999998</c:v>
                </c:pt>
                <c:pt idx="55">
                  <c:v>445.81900000000002</c:v>
                </c:pt>
                <c:pt idx="56">
                  <c:v>479.30500000000001</c:v>
                </c:pt>
                <c:pt idx="57">
                  <c:v>488.82</c:v>
                </c:pt>
                <c:pt idx="58">
                  <c:v>448.01900000000001</c:v>
                </c:pt>
                <c:pt idx="59">
                  <c:v>452.745</c:v>
                </c:pt>
                <c:pt idx="60">
                  <c:v>495.791</c:v>
                </c:pt>
                <c:pt idx="61">
                  <c:v>462.19200000000001</c:v>
                </c:pt>
                <c:pt idx="62">
                  <c:v>471.702</c:v>
                </c:pt>
                <c:pt idx="63">
                  <c:v>447.69200000000001</c:v>
                </c:pt>
                <c:pt idx="64">
                  <c:v>493.10700000000003</c:v>
                </c:pt>
                <c:pt idx="65">
                  <c:v>471.495</c:v>
                </c:pt>
                <c:pt idx="66">
                  <c:v>504.928</c:v>
                </c:pt>
                <c:pt idx="67">
                  <c:v>485.71300000000002</c:v>
                </c:pt>
                <c:pt idx="68">
                  <c:v>468.89600000000002</c:v>
                </c:pt>
                <c:pt idx="69">
                  <c:v>542.97799999999995</c:v>
                </c:pt>
                <c:pt idx="70">
                  <c:v>507.02499999999998</c:v>
                </c:pt>
                <c:pt idx="71">
                  <c:v>547.60199999999998</c:v>
                </c:pt>
                <c:pt idx="72">
                  <c:v>533.17700000000002</c:v>
                </c:pt>
                <c:pt idx="73">
                  <c:v>525.92700000000002</c:v>
                </c:pt>
                <c:pt idx="74">
                  <c:v>489.99599999999998</c:v>
                </c:pt>
                <c:pt idx="75">
                  <c:v>525.77300000000002</c:v>
                </c:pt>
                <c:pt idx="76">
                  <c:v>513.74800000000005</c:v>
                </c:pt>
                <c:pt idx="77">
                  <c:v>554.28899999999999</c:v>
                </c:pt>
                <c:pt idx="78">
                  <c:v>578.096</c:v>
                </c:pt>
                <c:pt idx="79">
                  <c:v>542.18499999999995</c:v>
                </c:pt>
                <c:pt idx="80">
                  <c:v>573.15099999999995</c:v>
                </c:pt>
                <c:pt idx="81">
                  <c:v>542.02599999999995</c:v>
                </c:pt>
                <c:pt idx="82">
                  <c:v>551.49599999999998</c:v>
                </c:pt>
                <c:pt idx="83">
                  <c:v>608.70600000000002</c:v>
                </c:pt>
                <c:pt idx="84">
                  <c:v>579.976</c:v>
                </c:pt>
                <c:pt idx="85">
                  <c:v>567.95899999999995</c:v>
                </c:pt>
                <c:pt idx="86">
                  <c:v>637.07100000000003</c:v>
                </c:pt>
                <c:pt idx="87">
                  <c:v>579.721</c:v>
                </c:pt>
                <c:pt idx="88">
                  <c:v>605.875</c:v>
                </c:pt>
                <c:pt idx="89">
                  <c:v>617.71100000000001</c:v>
                </c:pt>
                <c:pt idx="90">
                  <c:v>598.54399999999998</c:v>
                </c:pt>
                <c:pt idx="91">
                  <c:v>617.53099999999995</c:v>
                </c:pt>
                <c:pt idx="92">
                  <c:v>669.88699999999994</c:v>
                </c:pt>
                <c:pt idx="93">
                  <c:v>631.65099999999995</c:v>
                </c:pt>
                <c:pt idx="94">
                  <c:v>674.45699999999999</c:v>
                </c:pt>
                <c:pt idx="95">
                  <c:v>688.65599999999995</c:v>
                </c:pt>
                <c:pt idx="96">
                  <c:v>650.43399999999997</c:v>
                </c:pt>
                <c:pt idx="97">
                  <c:v>655.10400000000004</c:v>
                </c:pt>
                <c:pt idx="98">
                  <c:v>676.44399999999996</c:v>
                </c:pt>
                <c:pt idx="99">
                  <c:v>685.87099999999998</c:v>
                </c:pt>
                <c:pt idx="100">
                  <c:v>726.25</c:v>
                </c:pt>
                <c:pt idx="101">
                  <c:v>699.95500000000004</c:v>
                </c:pt>
                <c:pt idx="102">
                  <c:v>730.79899999999998</c:v>
                </c:pt>
                <c:pt idx="103">
                  <c:v>725.93100000000004</c:v>
                </c:pt>
                <c:pt idx="104">
                  <c:v>711.54600000000005</c:v>
                </c:pt>
                <c:pt idx="105">
                  <c:v>699.54499999999996</c:v>
                </c:pt>
                <c:pt idx="106">
                  <c:v>782.71</c:v>
                </c:pt>
                <c:pt idx="107">
                  <c:v>796.86699999999996</c:v>
                </c:pt>
                <c:pt idx="108">
                  <c:v>739.67</c:v>
                </c:pt>
                <c:pt idx="109">
                  <c:v>777.61</c:v>
                </c:pt>
                <c:pt idx="110">
                  <c:v>798.89499999999998</c:v>
                </c:pt>
                <c:pt idx="111">
                  <c:v>744.1</c:v>
                </c:pt>
                <c:pt idx="112">
                  <c:v>810.54600000000005</c:v>
                </c:pt>
                <c:pt idx="113">
                  <c:v>819.93399999999997</c:v>
                </c:pt>
                <c:pt idx="114">
                  <c:v>803.18</c:v>
                </c:pt>
                <c:pt idx="115">
                  <c:v>895.72299999999996</c:v>
                </c:pt>
                <c:pt idx="116">
                  <c:v>810.07100000000003</c:v>
                </c:pt>
                <c:pt idx="117">
                  <c:v>869.33299999999997</c:v>
                </c:pt>
                <c:pt idx="118">
                  <c:v>845.45699999999999</c:v>
                </c:pt>
                <c:pt idx="119">
                  <c:v>880.95100000000002</c:v>
                </c:pt>
                <c:pt idx="120">
                  <c:v>909.31200000000001</c:v>
                </c:pt>
                <c:pt idx="121">
                  <c:v>906.80499999999995</c:v>
                </c:pt>
                <c:pt idx="122">
                  <c:v>904.298</c:v>
                </c:pt>
                <c:pt idx="123">
                  <c:v>918.40499999999997</c:v>
                </c:pt>
                <c:pt idx="124">
                  <c:v>896.91499999999996</c:v>
                </c:pt>
                <c:pt idx="125">
                  <c:v>967.95699999999999</c:v>
                </c:pt>
                <c:pt idx="126">
                  <c:v>906.14099999999996</c:v>
                </c:pt>
                <c:pt idx="127">
                  <c:v>922.61</c:v>
                </c:pt>
                <c:pt idx="128">
                  <c:v>988.87400000000002</c:v>
                </c:pt>
                <c:pt idx="129">
                  <c:v>967.39</c:v>
                </c:pt>
                <c:pt idx="130">
                  <c:v>964.87699999999995</c:v>
                </c:pt>
                <c:pt idx="131">
                  <c:v>1038.22</c:v>
                </c:pt>
                <c:pt idx="132">
                  <c:v>1045.17</c:v>
                </c:pt>
                <c:pt idx="133">
                  <c:v>973.93100000000004</c:v>
                </c:pt>
                <c:pt idx="134">
                  <c:v>957.20299999999997</c:v>
                </c:pt>
                <c:pt idx="135">
                  <c:v>990.22900000000004</c:v>
                </c:pt>
                <c:pt idx="136">
                  <c:v>1049.3</c:v>
                </c:pt>
                <c:pt idx="137">
                  <c:v>1051.51</c:v>
                </c:pt>
                <c:pt idx="138">
                  <c:v>1067.93</c:v>
                </c:pt>
                <c:pt idx="139">
                  <c:v>975.44200000000001</c:v>
                </c:pt>
                <c:pt idx="140">
                  <c:v>1034.48</c:v>
                </c:pt>
                <c:pt idx="141">
                  <c:v>1029.5899999999999</c:v>
                </c:pt>
                <c:pt idx="142">
                  <c:v>1079.1400000000001</c:v>
                </c:pt>
                <c:pt idx="143">
                  <c:v>1062.42</c:v>
                </c:pt>
                <c:pt idx="144">
                  <c:v>1055.17</c:v>
                </c:pt>
                <c:pt idx="145">
                  <c:v>1133.07</c:v>
                </c:pt>
                <c:pt idx="146">
                  <c:v>1071.4100000000001</c:v>
                </c:pt>
                <c:pt idx="147">
                  <c:v>1085.44</c:v>
                </c:pt>
                <c:pt idx="148">
                  <c:v>1134.94</c:v>
                </c:pt>
                <c:pt idx="149">
                  <c:v>1127.68</c:v>
                </c:pt>
                <c:pt idx="150">
                  <c:v>1219.7</c:v>
                </c:pt>
                <c:pt idx="151">
                  <c:v>1143.8900000000001</c:v>
                </c:pt>
                <c:pt idx="152">
                  <c:v>1186.26</c:v>
                </c:pt>
                <c:pt idx="153">
                  <c:v>1160.0999999999999</c:v>
                </c:pt>
                <c:pt idx="154">
                  <c:v>1211.9000000000001</c:v>
                </c:pt>
                <c:pt idx="155">
                  <c:v>1183.3800000000001</c:v>
                </c:pt>
                <c:pt idx="156">
                  <c:v>1272.95</c:v>
                </c:pt>
                <c:pt idx="157">
                  <c:v>1242.06</c:v>
                </c:pt>
                <c:pt idx="158">
                  <c:v>1211.19</c:v>
                </c:pt>
                <c:pt idx="159">
                  <c:v>1220.45</c:v>
                </c:pt>
                <c:pt idx="160">
                  <c:v>1267.48</c:v>
                </c:pt>
                <c:pt idx="161">
                  <c:v>1255.49</c:v>
                </c:pt>
                <c:pt idx="162">
                  <c:v>1257.67</c:v>
                </c:pt>
                <c:pt idx="163">
                  <c:v>1245.69</c:v>
                </c:pt>
                <c:pt idx="164">
                  <c:v>1309.2</c:v>
                </c:pt>
                <c:pt idx="165">
                  <c:v>1339.66</c:v>
                </c:pt>
                <c:pt idx="166">
                  <c:v>1337.11</c:v>
                </c:pt>
                <c:pt idx="167">
                  <c:v>1386.43</c:v>
                </c:pt>
                <c:pt idx="168">
                  <c:v>1369.72</c:v>
                </c:pt>
                <c:pt idx="169">
                  <c:v>1381.31</c:v>
                </c:pt>
                <c:pt idx="170">
                  <c:v>1395.25</c:v>
                </c:pt>
                <c:pt idx="171">
                  <c:v>1442.17</c:v>
                </c:pt>
                <c:pt idx="172">
                  <c:v>1463.16</c:v>
                </c:pt>
                <c:pt idx="173">
                  <c:v>1352.23</c:v>
                </c:pt>
                <c:pt idx="174">
                  <c:v>1439.18</c:v>
                </c:pt>
                <c:pt idx="175">
                  <c:v>1365.96</c:v>
                </c:pt>
                <c:pt idx="176">
                  <c:v>1396.37</c:v>
                </c:pt>
                <c:pt idx="177">
                  <c:v>1455.03</c:v>
                </c:pt>
                <c:pt idx="178">
                  <c:v>1501.89</c:v>
                </c:pt>
                <c:pt idx="179">
                  <c:v>1532.27</c:v>
                </c:pt>
                <c:pt idx="180">
                  <c:v>1447.33</c:v>
                </c:pt>
                <c:pt idx="181">
                  <c:v>1468.29</c:v>
                </c:pt>
                <c:pt idx="182">
                  <c:v>1498.66</c:v>
                </c:pt>
                <c:pt idx="183">
                  <c:v>1550.19</c:v>
                </c:pt>
                <c:pt idx="184">
                  <c:v>1531.15</c:v>
                </c:pt>
                <c:pt idx="185">
                  <c:v>1559.14</c:v>
                </c:pt>
                <c:pt idx="186">
                  <c:v>1608.29</c:v>
                </c:pt>
                <c:pt idx="187">
                  <c:v>1558.68</c:v>
                </c:pt>
                <c:pt idx="188">
                  <c:v>1570.21</c:v>
                </c:pt>
                <c:pt idx="189">
                  <c:v>1633.43</c:v>
                </c:pt>
                <c:pt idx="190">
                  <c:v>1633.19</c:v>
                </c:pt>
                <c:pt idx="191">
                  <c:v>1588.31</c:v>
                </c:pt>
                <c:pt idx="192">
                  <c:v>1656.21</c:v>
                </c:pt>
                <c:pt idx="193">
                  <c:v>1670.06</c:v>
                </c:pt>
                <c:pt idx="194">
                  <c:v>1639.28</c:v>
                </c:pt>
                <c:pt idx="195">
                  <c:v>1667.22</c:v>
                </c:pt>
                <c:pt idx="196">
                  <c:v>1716.28</c:v>
                </c:pt>
                <c:pt idx="197">
                  <c:v>1772.37</c:v>
                </c:pt>
                <c:pt idx="198">
                  <c:v>1732.2</c:v>
                </c:pt>
                <c:pt idx="199">
                  <c:v>1762.46</c:v>
                </c:pt>
                <c:pt idx="200">
                  <c:v>1729.35</c:v>
                </c:pt>
                <c:pt idx="201">
                  <c:v>1778.36</c:v>
                </c:pt>
                <c:pt idx="202">
                  <c:v>1761.68</c:v>
                </c:pt>
                <c:pt idx="203">
                  <c:v>1798.95</c:v>
                </c:pt>
                <c:pt idx="204">
                  <c:v>1887.8</c:v>
                </c:pt>
                <c:pt idx="205">
                  <c:v>1899.24</c:v>
                </c:pt>
                <c:pt idx="206">
                  <c:v>1891.93</c:v>
                </c:pt>
                <c:pt idx="207">
                  <c:v>1933.85</c:v>
                </c:pt>
                <c:pt idx="208">
                  <c:v>1919.5</c:v>
                </c:pt>
                <c:pt idx="209">
                  <c:v>1942.65</c:v>
                </c:pt>
                <c:pt idx="210">
                  <c:v>1872.07</c:v>
                </c:pt>
                <c:pt idx="211">
                  <c:v>1984.25</c:v>
                </c:pt>
                <c:pt idx="212">
                  <c:v>1930.08</c:v>
                </c:pt>
                <c:pt idx="213">
                  <c:v>1904.04</c:v>
                </c:pt>
                <c:pt idx="214">
                  <c:v>1936.54</c:v>
                </c:pt>
                <c:pt idx="215">
                  <c:v>2058</c:v>
                </c:pt>
                <c:pt idx="216">
                  <c:v>2090.4699999999998</c:v>
                </c:pt>
                <c:pt idx="217">
                  <c:v>2036.33</c:v>
                </c:pt>
                <c:pt idx="218">
                  <c:v>2054.75</c:v>
                </c:pt>
                <c:pt idx="219">
                  <c:v>2112.9499999999998</c:v>
                </c:pt>
                <c:pt idx="220">
                  <c:v>2077.54</c:v>
                </c:pt>
                <c:pt idx="221">
                  <c:v>2131.04</c:v>
                </c:pt>
                <c:pt idx="222">
                  <c:v>2161.13</c:v>
                </c:pt>
                <c:pt idx="223">
                  <c:v>2186.54</c:v>
                </c:pt>
                <c:pt idx="224">
                  <c:v>2242.33</c:v>
                </c:pt>
                <c:pt idx="225">
                  <c:v>2237.33</c:v>
                </c:pt>
                <c:pt idx="226">
                  <c:v>2363.23</c:v>
                </c:pt>
                <c:pt idx="227">
                  <c:v>2341.84</c:v>
                </c:pt>
                <c:pt idx="228">
                  <c:v>2357.86</c:v>
                </c:pt>
                <c:pt idx="229">
                  <c:v>2352.84</c:v>
                </c:pt>
                <c:pt idx="230">
                  <c:v>2480.98</c:v>
                </c:pt>
                <c:pt idx="231">
                  <c:v>2326.4499999999998</c:v>
                </c:pt>
                <c:pt idx="232">
                  <c:v>2449.89</c:v>
                </c:pt>
                <c:pt idx="233">
                  <c:v>2505.5700000000002</c:v>
                </c:pt>
                <c:pt idx="234">
                  <c:v>2598.59</c:v>
                </c:pt>
                <c:pt idx="235">
                  <c:v>2551.52</c:v>
                </c:pt>
                <c:pt idx="236">
                  <c:v>2537.14</c:v>
                </c:pt>
                <c:pt idx="237">
                  <c:v>2564.77</c:v>
                </c:pt>
                <c:pt idx="238">
                  <c:v>2669.4</c:v>
                </c:pt>
                <c:pt idx="239">
                  <c:v>2578.0100000000002</c:v>
                </c:pt>
                <c:pt idx="240">
                  <c:v>2710.6</c:v>
                </c:pt>
                <c:pt idx="241">
                  <c:v>2591.25</c:v>
                </c:pt>
                <c:pt idx="242">
                  <c:v>2793.75</c:v>
                </c:pt>
                <c:pt idx="243">
                  <c:v>2639.45</c:v>
                </c:pt>
                <c:pt idx="244">
                  <c:v>2706.67</c:v>
                </c:pt>
                <c:pt idx="245">
                  <c:v>2627.02</c:v>
                </c:pt>
                <c:pt idx="246">
                  <c:v>2663.92</c:v>
                </c:pt>
                <c:pt idx="247">
                  <c:v>2705.48</c:v>
                </c:pt>
                <c:pt idx="248">
                  <c:v>2737.7</c:v>
                </c:pt>
                <c:pt idx="249">
                  <c:v>2697.69</c:v>
                </c:pt>
                <c:pt idx="250">
                  <c:v>2785.8</c:v>
                </c:pt>
                <c:pt idx="251">
                  <c:v>2755.12</c:v>
                </c:pt>
                <c:pt idx="252">
                  <c:v>2736.08</c:v>
                </c:pt>
                <c:pt idx="253">
                  <c:v>2812.51</c:v>
                </c:pt>
                <c:pt idx="254">
                  <c:v>2788.82</c:v>
                </c:pt>
                <c:pt idx="255">
                  <c:v>2846.6</c:v>
                </c:pt>
                <c:pt idx="256">
                  <c:v>2904.36</c:v>
                </c:pt>
                <c:pt idx="257">
                  <c:v>2831.8</c:v>
                </c:pt>
                <c:pt idx="258">
                  <c:v>2905.83</c:v>
                </c:pt>
                <c:pt idx="259">
                  <c:v>2961.23</c:v>
                </c:pt>
                <c:pt idx="260">
                  <c:v>2974.75</c:v>
                </c:pt>
                <c:pt idx="261">
                  <c:v>3092.91</c:v>
                </c:pt>
                <c:pt idx="262">
                  <c:v>3143.61</c:v>
                </c:pt>
                <c:pt idx="263">
                  <c:v>3147.79</c:v>
                </c:pt>
                <c:pt idx="264">
                  <c:v>3203.12</c:v>
                </c:pt>
                <c:pt idx="265">
                  <c:v>3174.76</c:v>
                </c:pt>
                <c:pt idx="266">
                  <c:v>3230.06</c:v>
                </c:pt>
                <c:pt idx="267">
                  <c:v>3273.73</c:v>
                </c:pt>
                <c:pt idx="268">
                  <c:v>3359.2</c:v>
                </c:pt>
                <c:pt idx="269">
                  <c:v>3354.06</c:v>
                </c:pt>
                <c:pt idx="270">
                  <c:v>3295.5</c:v>
                </c:pt>
                <c:pt idx="271">
                  <c:v>3466.85</c:v>
                </c:pt>
                <c:pt idx="272">
                  <c:v>3466.34</c:v>
                </c:pt>
                <c:pt idx="273">
                  <c:v>3414.76</c:v>
                </c:pt>
                <c:pt idx="274">
                  <c:v>3490.85</c:v>
                </c:pt>
                <c:pt idx="275">
                  <c:v>3536.75</c:v>
                </c:pt>
                <c:pt idx="276">
                  <c:v>3543.19</c:v>
                </c:pt>
                <c:pt idx="277">
                  <c:v>3670.27</c:v>
                </c:pt>
                <c:pt idx="278">
                  <c:v>3558.38</c:v>
                </c:pt>
                <c:pt idx="279">
                  <c:v>3676.14</c:v>
                </c:pt>
                <c:pt idx="280">
                  <c:v>3766.04</c:v>
                </c:pt>
                <c:pt idx="281">
                  <c:v>3716.8</c:v>
                </c:pt>
                <c:pt idx="282">
                  <c:v>3595.7</c:v>
                </c:pt>
                <c:pt idx="283">
                  <c:v>3794.51</c:v>
                </c:pt>
                <c:pt idx="284">
                  <c:v>3650.26</c:v>
                </c:pt>
                <c:pt idx="285">
                  <c:v>3886.08</c:v>
                </c:pt>
                <c:pt idx="286">
                  <c:v>3890.14</c:v>
                </c:pt>
                <c:pt idx="287">
                  <c:v>3954.43</c:v>
                </c:pt>
                <c:pt idx="288">
                  <c:v>3833.41</c:v>
                </c:pt>
                <c:pt idx="289">
                  <c:v>3964.85</c:v>
                </c:pt>
                <c:pt idx="290">
                  <c:v>3904.06</c:v>
                </c:pt>
                <c:pt idx="291">
                  <c:v>3952.1</c:v>
                </c:pt>
                <c:pt idx="292">
                  <c:v>4083.47</c:v>
                </c:pt>
                <c:pt idx="293">
                  <c:v>4027.32</c:v>
                </c:pt>
                <c:pt idx="294">
                  <c:v>4098.46</c:v>
                </c:pt>
                <c:pt idx="295">
                  <c:v>4139.51</c:v>
                </c:pt>
                <c:pt idx="296">
                  <c:v>4296.22</c:v>
                </c:pt>
                <c:pt idx="297">
                  <c:v>4186.8599999999997</c:v>
                </c:pt>
                <c:pt idx="298">
                  <c:v>4281.07</c:v>
                </c:pt>
                <c:pt idx="299">
                  <c:v>4174.0600000000004</c:v>
                </c:pt>
                <c:pt idx="300">
                  <c:v>4279.8100000000004</c:v>
                </c:pt>
                <c:pt idx="301">
                  <c:v>4168.21</c:v>
                </c:pt>
                <c:pt idx="302">
                  <c:v>4299.3500000000004</c:v>
                </c:pt>
                <c:pt idx="303">
                  <c:v>4398.09</c:v>
                </c:pt>
                <c:pt idx="304">
                  <c:v>4286.5200000000004</c:v>
                </c:pt>
                <c:pt idx="305">
                  <c:v>4503.07</c:v>
                </c:pt>
                <c:pt idx="306">
                  <c:v>4437.7299999999996</c:v>
                </c:pt>
                <c:pt idx="307">
                  <c:v>4545.63</c:v>
                </c:pt>
                <c:pt idx="308">
                  <c:v>4508.01</c:v>
                </c:pt>
                <c:pt idx="309">
                  <c:v>4491.18</c:v>
                </c:pt>
                <c:pt idx="310">
                  <c:v>4515.91</c:v>
                </c:pt>
                <c:pt idx="311">
                  <c:v>4692.99</c:v>
                </c:pt>
                <c:pt idx="312">
                  <c:v>4671.53</c:v>
                </c:pt>
                <c:pt idx="313">
                  <c:v>4599.3</c:v>
                </c:pt>
                <c:pt idx="314">
                  <c:v>4716.3</c:v>
                </c:pt>
                <c:pt idx="315">
                  <c:v>4770.97</c:v>
                </c:pt>
                <c:pt idx="316">
                  <c:v>4721.82</c:v>
                </c:pt>
                <c:pt idx="317">
                  <c:v>4831.83</c:v>
                </c:pt>
                <c:pt idx="318">
                  <c:v>4914.13</c:v>
                </c:pt>
                <c:pt idx="319">
                  <c:v>5035.6099999999997</c:v>
                </c:pt>
                <c:pt idx="320">
                  <c:v>4986.45</c:v>
                </c:pt>
                <c:pt idx="321">
                  <c:v>4803.62</c:v>
                </c:pt>
                <c:pt idx="322">
                  <c:v>5040.29</c:v>
                </c:pt>
                <c:pt idx="323">
                  <c:v>5129.42</c:v>
                </c:pt>
                <c:pt idx="324">
                  <c:v>5066.45</c:v>
                </c:pt>
                <c:pt idx="325">
                  <c:v>5167.0600000000004</c:v>
                </c:pt>
                <c:pt idx="326">
                  <c:v>5035.01</c:v>
                </c:pt>
                <c:pt idx="327">
                  <c:v>5114.87</c:v>
                </c:pt>
                <c:pt idx="328">
                  <c:v>5162.47</c:v>
                </c:pt>
                <c:pt idx="329">
                  <c:v>5150.2</c:v>
                </c:pt>
                <c:pt idx="330">
                  <c:v>5246.12</c:v>
                </c:pt>
                <c:pt idx="331">
                  <c:v>5118.75</c:v>
                </c:pt>
                <c:pt idx="332">
                  <c:v>5274.48</c:v>
                </c:pt>
                <c:pt idx="333">
                  <c:v>5266.8</c:v>
                </c:pt>
                <c:pt idx="334">
                  <c:v>5289.03</c:v>
                </c:pt>
                <c:pt idx="335">
                  <c:v>5207.74</c:v>
                </c:pt>
                <c:pt idx="336">
                  <c:v>5241.47</c:v>
                </c:pt>
                <c:pt idx="337">
                  <c:v>5192.3999999999996</c:v>
                </c:pt>
                <c:pt idx="338">
                  <c:v>5223.82</c:v>
                </c:pt>
                <c:pt idx="339">
                  <c:v>5115</c:v>
                </c:pt>
                <c:pt idx="340">
                  <c:v>5307.33</c:v>
                </c:pt>
                <c:pt idx="341">
                  <c:v>5212.32</c:v>
                </c:pt>
                <c:pt idx="342">
                  <c:v>5328.74</c:v>
                </c:pt>
                <c:pt idx="343">
                  <c:v>5242.94</c:v>
                </c:pt>
                <c:pt idx="344">
                  <c:v>5347.83</c:v>
                </c:pt>
                <c:pt idx="345">
                  <c:v>5335.56</c:v>
                </c:pt>
                <c:pt idx="346">
                  <c:v>5247.5</c:v>
                </c:pt>
                <c:pt idx="347">
                  <c:v>5421.24</c:v>
                </c:pt>
                <c:pt idx="348">
                  <c:v>5351.56</c:v>
                </c:pt>
                <c:pt idx="349">
                  <c:v>5541.29</c:v>
                </c:pt>
                <c:pt idx="350">
                  <c:v>5508.34</c:v>
                </c:pt>
                <c:pt idx="351">
                  <c:v>5624.56</c:v>
                </c:pt>
                <c:pt idx="352">
                  <c:v>5740.75</c:v>
                </c:pt>
                <c:pt idx="353">
                  <c:v>6212.49</c:v>
                </c:pt>
                <c:pt idx="354">
                  <c:v>11196</c:v>
                </c:pt>
                <c:pt idx="355">
                  <c:v>37229.5</c:v>
                </c:pt>
                <c:pt idx="356">
                  <c:v>62498.6</c:v>
                </c:pt>
                <c:pt idx="357">
                  <c:v>66990.100000000006</c:v>
                </c:pt>
                <c:pt idx="358">
                  <c:v>64323.199999999997</c:v>
                </c:pt>
                <c:pt idx="359">
                  <c:v>42644.3</c:v>
                </c:pt>
                <c:pt idx="360">
                  <c:v>13179.9</c:v>
                </c:pt>
                <c:pt idx="361">
                  <c:v>6491.57</c:v>
                </c:pt>
                <c:pt idx="362">
                  <c:v>5874.31</c:v>
                </c:pt>
                <c:pt idx="363">
                  <c:v>5800.14</c:v>
                </c:pt>
                <c:pt idx="364">
                  <c:v>5716.82</c:v>
                </c:pt>
                <c:pt idx="365">
                  <c:v>5970.17</c:v>
                </c:pt>
                <c:pt idx="366">
                  <c:v>5948.68</c:v>
                </c:pt>
                <c:pt idx="367">
                  <c:v>5863.1</c:v>
                </c:pt>
                <c:pt idx="368">
                  <c:v>5898.85</c:v>
                </c:pt>
                <c:pt idx="369">
                  <c:v>5962.06</c:v>
                </c:pt>
                <c:pt idx="370">
                  <c:v>5732.35</c:v>
                </c:pt>
                <c:pt idx="371">
                  <c:v>5788.7</c:v>
                </c:pt>
                <c:pt idx="372">
                  <c:v>5776.4</c:v>
                </c:pt>
                <c:pt idx="373">
                  <c:v>5816.72</c:v>
                </c:pt>
                <c:pt idx="374">
                  <c:v>5829.58</c:v>
                </c:pt>
                <c:pt idx="375">
                  <c:v>5876.74</c:v>
                </c:pt>
                <c:pt idx="376">
                  <c:v>5871.29</c:v>
                </c:pt>
                <c:pt idx="377">
                  <c:v>5685.26</c:v>
                </c:pt>
                <c:pt idx="378">
                  <c:v>5688.99</c:v>
                </c:pt>
                <c:pt idx="379">
                  <c:v>5731.57</c:v>
                </c:pt>
                <c:pt idx="380">
                  <c:v>5662.17</c:v>
                </c:pt>
                <c:pt idx="381">
                  <c:v>5739.01</c:v>
                </c:pt>
                <c:pt idx="382">
                  <c:v>5735.88</c:v>
                </c:pt>
                <c:pt idx="383">
                  <c:v>5497.49</c:v>
                </c:pt>
                <c:pt idx="384">
                  <c:v>5425.89</c:v>
                </c:pt>
                <c:pt idx="385">
                  <c:v>5536.97</c:v>
                </c:pt>
                <c:pt idx="386">
                  <c:v>5476.79</c:v>
                </c:pt>
                <c:pt idx="387">
                  <c:v>5505.65</c:v>
                </c:pt>
                <c:pt idx="388">
                  <c:v>5589.28</c:v>
                </c:pt>
                <c:pt idx="389">
                  <c:v>5538.25</c:v>
                </c:pt>
                <c:pt idx="390">
                  <c:v>5546.56</c:v>
                </c:pt>
                <c:pt idx="391">
                  <c:v>5486.42</c:v>
                </c:pt>
                <c:pt idx="392">
                  <c:v>5490.17</c:v>
                </c:pt>
                <c:pt idx="393">
                  <c:v>5468.83</c:v>
                </c:pt>
                <c:pt idx="394">
                  <c:v>5693.77</c:v>
                </c:pt>
                <c:pt idx="395">
                  <c:v>5458.09</c:v>
                </c:pt>
                <c:pt idx="396">
                  <c:v>5514.27</c:v>
                </c:pt>
                <c:pt idx="397">
                  <c:v>5673</c:v>
                </c:pt>
                <c:pt idx="398">
                  <c:v>5651.65</c:v>
                </c:pt>
                <c:pt idx="399">
                  <c:v>5700.94</c:v>
                </c:pt>
                <c:pt idx="400">
                  <c:v>5788.95</c:v>
                </c:pt>
                <c:pt idx="401">
                  <c:v>5785.81</c:v>
                </c:pt>
                <c:pt idx="402">
                  <c:v>5798.62</c:v>
                </c:pt>
                <c:pt idx="403">
                  <c:v>5854.69</c:v>
                </c:pt>
                <c:pt idx="404">
                  <c:v>5849.27</c:v>
                </c:pt>
                <c:pt idx="405">
                  <c:v>6019.14</c:v>
                </c:pt>
                <c:pt idx="406">
                  <c:v>5956.79</c:v>
                </c:pt>
                <c:pt idx="407">
                  <c:v>5983.22</c:v>
                </c:pt>
                <c:pt idx="408">
                  <c:v>5948.2</c:v>
                </c:pt>
                <c:pt idx="409">
                  <c:v>5792.61</c:v>
                </c:pt>
                <c:pt idx="410">
                  <c:v>5971.46</c:v>
                </c:pt>
                <c:pt idx="411">
                  <c:v>5790.89</c:v>
                </c:pt>
                <c:pt idx="412">
                  <c:v>5833.24</c:v>
                </c:pt>
                <c:pt idx="413">
                  <c:v>5575.43</c:v>
                </c:pt>
                <c:pt idx="414">
                  <c:v>5649.63</c:v>
                </c:pt>
                <c:pt idx="415">
                  <c:v>5639.7</c:v>
                </c:pt>
                <c:pt idx="416">
                  <c:v>5541.13</c:v>
                </c:pt>
                <c:pt idx="417">
                  <c:v>5497.13</c:v>
                </c:pt>
                <c:pt idx="418">
                  <c:v>5639.46</c:v>
                </c:pt>
                <c:pt idx="419">
                  <c:v>5545.48</c:v>
                </c:pt>
                <c:pt idx="420">
                  <c:v>5608.26</c:v>
                </c:pt>
                <c:pt idx="421">
                  <c:v>5598.35</c:v>
                </c:pt>
                <c:pt idx="422">
                  <c:v>5833.68</c:v>
                </c:pt>
                <c:pt idx="423">
                  <c:v>5819.19</c:v>
                </c:pt>
                <c:pt idx="424">
                  <c:v>5802.44</c:v>
                </c:pt>
                <c:pt idx="425">
                  <c:v>5772.07</c:v>
                </c:pt>
                <c:pt idx="426">
                  <c:v>5682.7</c:v>
                </c:pt>
                <c:pt idx="427">
                  <c:v>5822.55</c:v>
                </c:pt>
                <c:pt idx="428">
                  <c:v>5705.98</c:v>
                </c:pt>
                <c:pt idx="429">
                  <c:v>5621.2</c:v>
                </c:pt>
                <c:pt idx="430">
                  <c:v>5815.42</c:v>
                </c:pt>
                <c:pt idx="431">
                  <c:v>5739.72</c:v>
                </c:pt>
                <c:pt idx="432">
                  <c:v>5657.24</c:v>
                </c:pt>
                <c:pt idx="433">
                  <c:v>5626.93</c:v>
                </c:pt>
                <c:pt idx="434">
                  <c:v>5403.95</c:v>
                </c:pt>
                <c:pt idx="435">
                  <c:v>5471.14</c:v>
                </c:pt>
                <c:pt idx="436">
                  <c:v>5468.07</c:v>
                </c:pt>
                <c:pt idx="437">
                  <c:v>5426.47</c:v>
                </c:pt>
                <c:pt idx="438">
                  <c:v>5491.36</c:v>
                </c:pt>
                <c:pt idx="439">
                  <c:v>5481.49</c:v>
                </c:pt>
                <c:pt idx="440">
                  <c:v>5424.05</c:v>
                </c:pt>
                <c:pt idx="441">
                  <c:v>5300.97</c:v>
                </c:pt>
                <c:pt idx="442">
                  <c:v>5377.16</c:v>
                </c:pt>
                <c:pt idx="443">
                  <c:v>5317.51</c:v>
                </c:pt>
                <c:pt idx="444">
                  <c:v>5251.08</c:v>
                </c:pt>
                <c:pt idx="445">
                  <c:v>5225.41</c:v>
                </c:pt>
                <c:pt idx="446">
                  <c:v>5197.4799999999996</c:v>
                </c:pt>
                <c:pt idx="447">
                  <c:v>5205.76</c:v>
                </c:pt>
                <c:pt idx="448">
                  <c:v>5241.18</c:v>
                </c:pt>
                <c:pt idx="449">
                  <c:v>5263.01</c:v>
                </c:pt>
                <c:pt idx="450">
                  <c:v>5364</c:v>
                </c:pt>
                <c:pt idx="451">
                  <c:v>5340.59</c:v>
                </c:pt>
                <c:pt idx="452">
                  <c:v>5373.71</c:v>
                </c:pt>
                <c:pt idx="453">
                  <c:v>5386.47</c:v>
                </c:pt>
                <c:pt idx="454">
                  <c:v>5478.33</c:v>
                </c:pt>
                <c:pt idx="455">
                  <c:v>5421.03</c:v>
                </c:pt>
                <c:pt idx="456">
                  <c:v>5431.52</c:v>
                </c:pt>
                <c:pt idx="457">
                  <c:v>5491.7</c:v>
                </c:pt>
                <c:pt idx="458">
                  <c:v>5560.91</c:v>
                </c:pt>
                <c:pt idx="459">
                  <c:v>5584.92</c:v>
                </c:pt>
                <c:pt idx="460">
                  <c:v>5809.9</c:v>
                </c:pt>
                <c:pt idx="461">
                  <c:v>5770.65</c:v>
                </c:pt>
                <c:pt idx="462">
                  <c:v>5864.6</c:v>
                </c:pt>
                <c:pt idx="463">
                  <c:v>5931.44</c:v>
                </c:pt>
                <c:pt idx="464">
                  <c:v>6063.71</c:v>
                </c:pt>
                <c:pt idx="465">
                  <c:v>6022.19</c:v>
                </c:pt>
                <c:pt idx="466">
                  <c:v>6249.15</c:v>
                </c:pt>
                <c:pt idx="467">
                  <c:v>6532.44</c:v>
                </c:pt>
                <c:pt idx="468">
                  <c:v>6405.17</c:v>
                </c:pt>
                <c:pt idx="469">
                  <c:v>6665.8</c:v>
                </c:pt>
                <c:pt idx="470">
                  <c:v>6764.02</c:v>
                </c:pt>
                <c:pt idx="471">
                  <c:v>6943.36</c:v>
                </c:pt>
                <c:pt idx="472">
                  <c:v>6922.04</c:v>
                </c:pt>
                <c:pt idx="473">
                  <c:v>7110.32</c:v>
                </c:pt>
                <c:pt idx="474">
                  <c:v>7438.25</c:v>
                </c:pt>
                <c:pt idx="475">
                  <c:v>7531.77</c:v>
                </c:pt>
                <c:pt idx="476">
                  <c:v>7852.78</c:v>
                </c:pt>
                <c:pt idx="477">
                  <c:v>7781.79</c:v>
                </c:pt>
                <c:pt idx="478">
                  <c:v>7915.75</c:v>
                </c:pt>
                <c:pt idx="479">
                  <c:v>8058.68</c:v>
                </c:pt>
                <c:pt idx="480">
                  <c:v>8282.6200000000008</c:v>
                </c:pt>
                <c:pt idx="481">
                  <c:v>8371.42</c:v>
                </c:pt>
                <c:pt idx="482">
                  <c:v>8507.4699999999993</c:v>
                </c:pt>
                <c:pt idx="483">
                  <c:v>8728.99</c:v>
                </c:pt>
                <c:pt idx="484">
                  <c:v>8612.94</c:v>
                </c:pt>
                <c:pt idx="485">
                  <c:v>8883.8700000000008</c:v>
                </c:pt>
                <c:pt idx="486">
                  <c:v>8891.5400000000009</c:v>
                </c:pt>
                <c:pt idx="487">
                  <c:v>9259.0499999999993</c:v>
                </c:pt>
                <c:pt idx="488">
                  <c:v>9235.19</c:v>
                </c:pt>
                <c:pt idx="489">
                  <c:v>9274.2800000000007</c:v>
                </c:pt>
                <c:pt idx="490">
                  <c:v>9452.74</c:v>
                </c:pt>
                <c:pt idx="491">
                  <c:v>9523.26</c:v>
                </c:pt>
                <c:pt idx="492">
                  <c:v>9654.44</c:v>
                </c:pt>
                <c:pt idx="493">
                  <c:v>9529.42</c:v>
                </c:pt>
                <c:pt idx="494">
                  <c:v>9469.59</c:v>
                </c:pt>
                <c:pt idx="495">
                  <c:v>9744.4699999999993</c:v>
                </c:pt>
                <c:pt idx="496">
                  <c:v>9655.43</c:v>
                </c:pt>
                <c:pt idx="497">
                  <c:v>9564.17</c:v>
                </c:pt>
                <c:pt idx="498">
                  <c:v>9719.92</c:v>
                </c:pt>
                <c:pt idx="499">
                  <c:v>9321.11</c:v>
                </c:pt>
                <c:pt idx="500">
                  <c:v>9187.2900000000009</c:v>
                </c:pt>
                <c:pt idx="501">
                  <c:v>8835.81</c:v>
                </c:pt>
                <c:pt idx="502">
                  <c:v>8587.66</c:v>
                </c:pt>
                <c:pt idx="503">
                  <c:v>8155.61</c:v>
                </c:pt>
                <c:pt idx="504">
                  <c:v>7647.41</c:v>
                </c:pt>
                <c:pt idx="505">
                  <c:v>6883.66</c:v>
                </c:pt>
                <c:pt idx="506">
                  <c:v>6409.44</c:v>
                </c:pt>
                <c:pt idx="507">
                  <c:v>6092.32</c:v>
                </c:pt>
                <c:pt idx="508">
                  <c:v>5710.28</c:v>
                </c:pt>
                <c:pt idx="509">
                  <c:v>5433.71</c:v>
                </c:pt>
                <c:pt idx="510">
                  <c:v>5199.8100000000004</c:v>
                </c:pt>
                <c:pt idx="511">
                  <c:v>5013.03</c:v>
                </c:pt>
                <c:pt idx="512">
                  <c:v>4812.87</c:v>
                </c:pt>
                <c:pt idx="513">
                  <c:v>4615.01</c:v>
                </c:pt>
                <c:pt idx="514">
                  <c:v>4509.04</c:v>
                </c:pt>
                <c:pt idx="515">
                  <c:v>4510.6099999999997</c:v>
                </c:pt>
                <c:pt idx="516">
                  <c:v>4389.0200000000004</c:v>
                </c:pt>
                <c:pt idx="517">
                  <c:v>4345.82</c:v>
                </c:pt>
                <c:pt idx="518">
                  <c:v>4284.7299999999996</c:v>
                </c:pt>
                <c:pt idx="519">
                  <c:v>4098.32</c:v>
                </c:pt>
                <c:pt idx="520">
                  <c:v>4059.66</c:v>
                </c:pt>
                <c:pt idx="521">
                  <c:v>3991.93</c:v>
                </c:pt>
                <c:pt idx="522">
                  <c:v>4096.49</c:v>
                </c:pt>
                <c:pt idx="523">
                  <c:v>3838.63</c:v>
                </c:pt>
                <c:pt idx="524">
                  <c:v>3885.02</c:v>
                </c:pt>
                <c:pt idx="525">
                  <c:v>3768.16</c:v>
                </c:pt>
                <c:pt idx="526">
                  <c:v>3803.37</c:v>
                </c:pt>
                <c:pt idx="527">
                  <c:v>3581.48</c:v>
                </c:pt>
                <c:pt idx="528">
                  <c:v>3656.94</c:v>
                </c:pt>
                <c:pt idx="529">
                  <c:v>3544.65</c:v>
                </c:pt>
                <c:pt idx="530">
                  <c:v>3432.39</c:v>
                </c:pt>
                <c:pt idx="531">
                  <c:v>3436.35</c:v>
                </c:pt>
                <c:pt idx="532">
                  <c:v>3317.44</c:v>
                </c:pt>
                <c:pt idx="533">
                  <c:v>3274.5</c:v>
                </c:pt>
                <c:pt idx="534">
                  <c:v>3222.65</c:v>
                </c:pt>
                <c:pt idx="535">
                  <c:v>3128.38</c:v>
                </c:pt>
                <c:pt idx="536">
                  <c:v>3056.47</c:v>
                </c:pt>
                <c:pt idx="537">
                  <c:v>3096.2</c:v>
                </c:pt>
                <c:pt idx="538">
                  <c:v>3055.56</c:v>
                </c:pt>
                <c:pt idx="539">
                  <c:v>2910.05</c:v>
                </c:pt>
                <c:pt idx="540">
                  <c:v>2809.21</c:v>
                </c:pt>
                <c:pt idx="541">
                  <c:v>2681.63</c:v>
                </c:pt>
                <c:pt idx="542">
                  <c:v>2768.22</c:v>
                </c:pt>
                <c:pt idx="543">
                  <c:v>2763.35</c:v>
                </c:pt>
                <c:pt idx="544">
                  <c:v>2537.71</c:v>
                </c:pt>
                <c:pt idx="545">
                  <c:v>2441.46</c:v>
                </c:pt>
                <c:pt idx="546">
                  <c:v>2436.63</c:v>
                </c:pt>
                <c:pt idx="547">
                  <c:v>2257.9499999999998</c:v>
                </c:pt>
                <c:pt idx="548">
                  <c:v>2277.67</c:v>
                </c:pt>
                <c:pt idx="549">
                  <c:v>2219.4</c:v>
                </c:pt>
                <c:pt idx="550">
                  <c:v>2176.73</c:v>
                </c:pt>
                <c:pt idx="551">
                  <c:v>2131.86</c:v>
                </c:pt>
                <c:pt idx="552">
                  <c:v>2015.72</c:v>
                </c:pt>
                <c:pt idx="553">
                  <c:v>1990.92</c:v>
                </c:pt>
                <c:pt idx="554">
                  <c:v>1946.09</c:v>
                </c:pt>
                <c:pt idx="555">
                  <c:v>1858.97</c:v>
                </c:pt>
                <c:pt idx="556">
                  <c:v>1854.25</c:v>
                </c:pt>
                <c:pt idx="557">
                  <c:v>1813.91</c:v>
                </c:pt>
                <c:pt idx="558">
                  <c:v>1704.6</c:v>
                </c:pt>
                <c:pt idx="559">
                  <c:v>1719.92</c:v>
                </c:pt>
                <c:pt idx="560">
                  <c:v>1688.51</c:v>
                </c:pt>
                <c:pt idx="561">
                  <c:v>1614.86</c:v>
                </c:pt>
                <c:pt idx="562">
                  <c:v>1539</c:v>
                </c:pt>
                <c:pt idx="563">
                  <c:v>1541</c:v>
                </c:pt>
                <c:pt idx="564">
                  <c:v>1438.49</c:v>
                </c:pt>
                <c:pt idx="565">
                  <c:v>1440.5</c:v>
                </c:pt>
                <c:pt idx="566">
                  <c:v>1375.83</c:v>
                </c:pt>
                <c:pt idx="567">
                  <c:v>1300.07</c:v>
                </c:pt>
                <c:pt idx="568">
                  <c:v>1315.43</c:v>
                </c:pt>
                <c:pt idx="569">
                  <c:v>1266.3499999999999</c:v>
                </c:pt>
                <c:pt idx="570">
                  <c:v>1301.71</c:v>
                </c:pt>
                <c:pt idx="571">
                  <c:v>1272.6400000000001</c:v>
                </c:pt>
                <c:pt idx="572">
                  <c:v>1299.0999999999999</c:v>
                </c:pt>
                <c:pt idx="573">
                  <c:v>1232.29</c:v>
                </c:pt>
                <c:pt idx="574">
                  <c:v>1249.8699999999999</c:v>
                </c:pt>
                <c:pt idx="575">
                  <c:v>1207.51</c:v>
                </c:pt>
                <c:pt idx="576">
                  <c:v>1238.4000000000001</c:v>
                </c:pt>
                <c:pt idx="577">
                  <c:v>1178.3</c:v>
                </c:pt>
                <c:pt idx="578">
                  <c:v>1218.06</c:v>
                </c:pt>
                <c:pt idx="579">
                  <c:v>1173.51</c:v>
                </c:pt>
                <c:pt idx="580">
                  <c:v>1184.43</c:v>
                </c:pt>
                <c:pt idx="581">
                  <c:v>1137.68</c:v>
                </c:pt>
                <c:pt idx="582">
                  <c:v>1141.94</c:v>
                </c:pt>
                <c:pt idx="583">
                  <c:v>1112.95</c:v>
                </c:pt>
                <c:pt idx="584">
                  <c:v>1134.95</c:v>
                </c:pt>
                <c:pt idx="585">
                  <c:v>1161.3800000000001</c:v>
                </c:pt>
                <c:pt idx="586">
                  <c:v>1158.99</c:v>
                </c:pt>
                <c:pt idx="587">
                  <c:v>1105.6400000000001</c:v>
                </c:pt>
                <c:pt idx="588">
                  <c:v>1125.4100000000001</c:v>
                </c:pt>
                <c:pt idx="589">
                  <c:v>1134.0999999999999</c:v>
                </c:pt>
                <c:pt idx="590">
                  <c:v>1120.6500000000001</c:v>
                </c:pt>
                <c:pt idx="591">
                  <c:v>1118.26</c:v>
                </c:pt>
                <c:pt idx="592">
                  <c:v>1126.95</c:v>
                </c:pt>
                <c:pt idx="593">
                  <c:v>1117.93</c:v>
                </c:pt>
                <c:pt idx="594">
                  <c:v>1100.06</c:v>
                </c:pt>
                <c:pt idx="595">
                  <c:v>1199.48</c:v>
                </c:pt>
                <c:pt idx="596">
                  <c:v>1084.24</c:v>
                </c:pt>
                <c:pt idx="597">
                  <c:v>1088.5</c:v>
                </c:pt>
                <c:pt idx="598">
                  <c:v>1068.43</c:v>
                </c:pt>
                <c:pt idx="599">
                  <c:v>1092.5999999999999</c:v>
                </c:pt>
                <c:pt idx="600">
                  <c:v>1088.01</c:v>
                </c:pt>
                <c:pt idx="601">
                  <c:v>1059.1099999999999</c:v>
                </c:pt>
                <c:pt idx="602">
                  <c:v>1100.95</c:v>
                </c:pt>
                <c:pt idx="603">
                  <c:v>1067.6300000000001</c:v>
                </c:pt>
                <c:pt idx="604">
                  <c:v>1007.8</c:v>
                </c:pt>
                <c:pt idx="605">
                  <c:v>1038.5899999999999</c:v>
                </c:pt>
                <c:pt idx="606">
                  <c:v>983.19500000000005</c:v>
                </c:pt>
                <c:pt idx="607">
                  <c:v>1042.69</c:v>
                </c:pt>
                <c:pt idx="608">
                  <c:v>993.94500000000005</c:v>
                </c:pt>
                <c:pt idx="609">
                  <c:v>1073.3</c:v>
                </c:pt>
                <c:pt idx="610">
                  <c:v>1066.52</c:v>
                </c:pt>
                <c:pt idx="611">
                  <c:v>1061.94</c:v>
                </c:pt>
                <c:pt idx="612">
                  <c:v>1075.03</c:v>
                </c:pt>
                <c:pt idx="613">
                  <c:v>984.37400000000002</c:v>
                </c:pt>
                <c:pt idx="614">
                  <c:v>997.46699999999998</c:v>
                </c:pt>
                <c:pt idx="615">
                  <c:v>981.87300000000005</c:v>
                </c:pt>
                <c:pt idx="616">
                  <c:v>930.98500000000001</c:v>
                </c:pt>
                <c:pt idx="617">
                  <c:v>994.81399999999996</c:v>
                </c:pt>
                <c:pt idx="618">
                  <c:v>875.57</c:v>
                </c:pt>
                <c:pt idx="619">
                  <c:v>866.61900000000003</c:v>
                </c:pt>
                <c:pt idx="620">
                  <c:v>853.26</c:v>
                </c:pt>
                <c:pt idx="621">
                  <c:v>859.74599999999998</c:v>
                </c:pt>
                <c:pt idx="622">
                  <c:v>771.452</c:v>
                </c:pt>
                <c:pt idx="623">
                  <c:v>817.61599999999999</c:v>
                </c:pt>
                <c:pt idx="624">
                  <c:v>784.44200000000001</c:v>
                </c:pt>
                <c:pt idx="625">
                  <c:v>746.87099999999998</c:v>
                </c:pt>
                <c:pt idx="626">
                  <c:v>764.38199999999995</c:v>
                </c:pt>
                <c:pt idx="627">
                  <c:v>713.61</c:v>
                </c:pt>
                <c:pt idx="628">
                  <c:v>737.72699999999998</c:v>
                </c:pt>
                <c:pt idx="629">
                  <c:v>708.99300000000005</c:v>
                </c:pt>
                <c:pt idx="630">
                  <c:v>662.65499999999997</c:v>
                </c:pt>
                <c:pt idx="631">
                  <c:v>649.34799999999996</c:v>
                </c:pt>
                <c:pt idx="632">
                  <c:v>605.23400000000004</c:v>
                </c:pt>
                <c:pt idx="633">
                  <c:v>627.149</c:v>
                </c:pt>
                <c:pt idx="634">
                  <c:v>591.85199999999998</c:v>
                </c:pt>
                <c:pt idx="635">
                  <c:v>607.16200000000003</c:v>
                </c:pt>
                <c:pt idx="636">
                  <c:v>576.27800000000002</c:v>
                </c:pt>
                <c:pt idx="637">
                  <c:v>505.81700000000001</c:v>
                </c:pt>
                <c:pt idx="638">
                  <c:v>556.31600000000003</c:v>
                </c:pt>
                <c:pt idx="639">
                  <c:v>510.06299999999999</c:v>
                </c:pt>
                <c:pt idx="640">
                  <c:v>485.80599999999998</c:v>
                </c:pt>
                <c:pt idx="641">
                  <c:v>507.71199999999999</c:v>
                </c:pt>
                <c:pt idx="642">
                  <c:v>503.24099999999999</c:v>
                </c:pt>
                <c:pt idx="643">
                  <c:v>468.01</c:v>
                </c:pt>
                <c:pt idx="644">
                  <c:v>478.92500000000001</c:v>
                </c:pt>
                <c:pt idx="645">
                  <c:v>522.78399999999999</c:v>
                </c:pt>
                <c:pt idx="646">
                  <c:v>443.64100000000002</c:v>
                </c:pt>
                <c:pt idx="647">
                  <c:v>480.90499999999997</c:v>
                </c:pt>
                <c:pt idx="648">
                  <c:v>439.11700000000002</c:v>
                </c:pt>
                <c:pt idx="649">
                  <c:v>450.02800000000002</c:v>
                </c:pt>
                <c:pt idx="650">
                  <c:v>419.23099999999999</c:v>
                </c:pt>
                <c:pt idx="651">
                  <c:v>421.363</c:v>
                </c:pt>
                <c:pt idx="652">
                  <c:v>416.91199999999998</c:v>
                </c:pt>
                <c:pt idx="653">
                  <c:v>381.74599999999998</c:v>
                </c:pt>
                <c:pt idx="654">
                  <c:v>377.30200000000002</c:v>
                </c:pt>
                <c:pt idx="655">
                  <c:v>423.30399999999997</c:v>
                </c:pt>
                <c:pt idx="656">
                  <c:v>410.08300000000003</c:v>
                </c:pt>
                <c:pt idx="657">
                  <c:v>390.28800000000001</c:v>
                </c:pt>
                <c:pt idx="658">
                  <c:v>355.15300000000002</c:v>
                </c:pt>
                <c:pt idx="659">
                  <c:v>361.67500000000001</c:v>
                </c:pt>
                <c:pt idx="660">
                  <c:v>366.00400000000002</c:v>
                </c:pt>
                <c:pt idx="661">
                  <c:v>376.90600000000001</c:v>
                </c:pt>
                <c:pt idx="662">
                  <c:v>359.322</c:v>
                </c:pt>
                <c:pt idx="663">
                  <c:v>352.69600000000003</c:v>
                </c:pt>
                <c:pt idx="664">
                  <c:v>346.072</c:v>
                </c:pt>
                <c:pt idx="665">
                  <c:v>332.88</c:v>
                </c:pt>
                <c:pt idx="666">
                  <c:v>370.05500000000001</c:v>
                </c:pt>
                <c:pt idx="667">
                  <c:v>348.10599999999999</c:v>
                </c:pt>
                <c:pt idx="668">
                  <c:v>315.21899999999999</c:v>
                </c:pt>
                <c:pt idx="669">
                  <c:v>337.05799999999999</c:v>
                </c:pt>
                <c:pt idx="670">
                  <c:v>330.44299999999998</c:v>
                </c:pt>
                <c:pt idx="671">
                  <c:v>315.077</c:v>
                </c:pt>
                <c:pt idx="672">
                  <c:v>308.46600000000001</c:v>
                </c:pt>
                <c:pt idx="673">
                  <c:v>321.54399999999998</c:v>
                </c:pt>
                <c:pt idx="674">
                  <c:v>301.81299999999999</c:v>
                </c:pt>
                <c:pt idx="675">
                  <c:v>314.88799999999998</c:v>
                </c:pt>
                <c:pt idx="676">
                  <c:v>312.654</c:v>
                </c:pt>
                <c:pt idx="677">
                  <c:v>295.11900000000003</c:v>
                </c:pt>
                <c:pt idx="678">
                  <c:v>312.56099999999998</c:v>
                </c:pt>
                <c:pt idx="679">
                  <c:v>281.91800000000001</c:v>
                </c:pt>
                <c:pt idx="680">
                  <c:v>292.80099999999999</c:v>
                </c:pt>
                <c:pt idx="681">
                  <c:v>290.572</c:v>
                </c:pt>
                <c:pt idx="682">
                  <c:v>264.31599999999997</c:v>
                </c:pt>
                <c:pt idx="683">
                  <c:v>310.142</c:v>
                </c:pt>
                <c:pt idx="684">
                  <c:v>262.053</c:v>
                </c:pt>
                <c:pt idx="685">
                  <c:v>283.84800000000001</c:v>
                </c:pt>
                <c:pt idx="686">
                  <c:v>281.62200000000001</c:v>
                </c:pt>
                <c:pt idx="687">
                  <c:v>253.20400000000001</c:v>
                </c:pt>
                <c:pt idx="688">
                  <c:v>235.70599999999999</c:v>
                </c:pt>
                <c:pt idx="689">
                  <c:v>237.85300000000001</c:v>
                </c:pt>
                <c:pt idx="690">
                  <c:v>255.27099999999999</c:v>
                </c:pt>
                <c:pt idx="691">
                  <c:v>263.959</c:v>
                </c:pt>
                <c:pt idx="692">
                  <c:v>205.02799999999999</c:v>
                </c:pt>
                <c:pt idx="693">
                  <c:v>224.625</c:v>
                </c:pt>
                <c:pt idx="694">
                  <c:v>235.494</c:v>
                </c:pt>
                <c:pt idx="695">
                  <c:v>241.999</c:v>
                </c:pt>
                <c:pt idx="696">
                  <c:v>265.94099999999997</c:v>
                </c:pt>
                <c:pt idx="697">
                  <c:v>259.363</c:v>
                </c:pt>
                <c:pt idx="698">
                  <c:v>246.24799999999999</c:v>
                </c:pt>
                <c:pt idx="699">
                  <c:v>241.85400000000001</c:v>
                </c:pt>
                <c:pt idx="700">
                  <c:v>254.88900000000001</c:v>
                </c:pt>
                <c:pt idx="701">
                  <c:v>233.06800000000001</c:v>
                </c:pt>
                <c:pt idx="702">
                  <c:v>224.322</c:v>
                </c:pt>
                <c:pt idx="703">
                  <c:v>232.99799999999999</c:v>
                </c:pt>
                <c:pt idx="704">
                  <c:v>213.36799999999999</c:v>
                </c:pt>
                <c:pt idx="705">
                  <c:v>222.04400000000001</c:v>
                </c:pt>
                <c:pt idx="706">
                  <c:v>237.24700000000001</c:v>
                </c:pt>
                <c:pt idx="707">
                  <c:v>228.506</c:v>
                </c:pt>
                <c:pt idx="708">
                  <c:v>241.52699999999999</c:v>
                </c:pt>
                <c:pt idx="709">
                  <c:v>219.73500000000001</c:v>
                </c:pt>
                <c:pt idx="710">
                  <c:v>215.352</c:v>
                </c:pt>
                <c:pt idx="711">
                  <c:v>228.369</c:v>
                </c:pt>
                <c:pt idx="712">
                  <c:v>197.89</c:v>
                </c:pt>
                <c:pt idx="713">
                  <c:v>208.732</c:v>
                </c:pt>
                <c:pt idx="714">
                  <c:v>217.39599999999999</c:v>
                </c:pt>
                <c:pt idx="715">
                  <c:v>202.148</c:v>
                </c:pt>
                <c:pt idx="716">
                  <c:v>199.94399999999999</c:v>
                </c:pt>
                <c:pt idx="717">
                  <c:v>249.893</c:v>
                </c:pt>
                <c:pt idx="718">
                  <c:v>208.57499999999999</c:v>
                </c:pt>
                <c:pt idx="719">
                  <c:v>202.02699999999999</c:v>
                </c:pt>
                <c:pt idx="720">
                  <c:v>230.232</c:v>
                </c:pt>
                <c:pt idx="721">
                  <c:v>214.99600000000001</c:v>
                </c:pt>
                <c:pt idx="722">
                  <c:v>230.16300000000001</c:v>
                </c:pt>
                <c:pt idx="723">
                  <c:v>208.41800000000001</c:v>
                </c:pt>
                <c:pt idx="724">
                  <c:v>230.09399999999999</c:v>
                </c:pt>
                <c:pt idx="725">
                  <c:v>234.4</c:v>
                </c:pt>
                <c:pt idx="726">
                  <c:v>247.38499999999999</c:v>
                </c:pt>
                <c:pt idx="727">
                  <c:v>180.08699999999999</c:v>
                </c:pt>
                <c:pt idx="728">
                  <c:v>225.61699999999999</c:v>
                </c:pt>
                <c:pt idx="729">
                  <c:v>238.59700000000001</c:v>
                </c:pt>
                <c:pt idx="730">
                  <c:v>214.70500000000001</c:v>
                </c:pt>
                <c:pt idx="731">
                  <c:v>275.38900000000001</c:v>
                </c:pt>
                <c:pt idx="732">
                  <c:v>297.02800000000002</c:v>
                </c:pt>
                <c:pt idx="733">
                  <c:v>275.30599999999998</c:v>
                </c:pt>
                <c:pt idx="734">
                  <c:v>305.60899999999998</c:v>
                </c:pt>
                <c:pt idx="735">
                  <c:v>322.89999999999998</c:v>
                </c:pt>
                <c:pt idx="736">
                  <c:v>355.35300000000001</c:v>
                </c:pt>
                <c:pt idx="737">
                  <c:v>383.464</c:v>
                </c:pt>
                <c:pt idx="738">
                  <c:v>394.23700000000002</c:v>
                </c:pt>
                <c:pt idx="739">
                  <c:v>426.66399999999999</c:v>
                </c:pt>
                <c:pt idx="740">
                  <c:v>411.44200000000001</c:v>
                </c:pt>
                <c:pt idx="741">
                  <c:v>428.70100000000002</c:v>
                </c:pt>
                <c:pt idx="742">
                  <c:v>404.82400000000001</c:v>
                </c:pt>
                <c:pt idx="743">
                  <c:v>413.42099999999999</c:v>
                </c:pt>
                <c:pt idx="744">
                  <c:v>374.40300000000002</c:v>
                </c:pt>
                <c:pt idx="745">
                  <c:v>339.72500000000002</c:v>
                </c:pt>
                <c:pt idx="746">
                  <c:v>339.67399999999998</c:v>
                </c:pt>
                <c:pt idx="747">
                  <c:v>305.012</c:v>
                </c:pt>
                <c:pt idx="748">
                  <c:v>279.012</c:v>
                </c:pt>
                <c:pt idx="749">
                  <c:v>253.01900000000001</c:v>
                </c:pt>
                <c:pt idx="750">
                  <c:v>250.81899999999999</c:v>
                </c:pt>
                <c:pt idx="751">
                  <c:v>255.10499999999999</c:v>
                </c:pt>
                <c:pt idx="752">
                  <c:v>235.61199999999999</c:v>
                </c:pt>
                <c:pt idx="753">
                  <c:v>231.25399999999999</c:v>
                </c:pt>
                <c:pt idx="754">
                  <c:v>242.024</c:v>
                </c:pt>
                <c:pt idx="755">
                  <c:v>216.06</c:v>
                </c:pt>
                <c:pt idx="756">
                  <c:v>248.43199999999999</c:v>
                </c:pt>
                <c:pt idx="757">
                  <c:v>239.755</c:v>
                </c:pt>
                <c:pt idx="758">
                  <c:v>226.761</c:v>
                </c:pt>
                <c:pt idx="759">
                  <c:v>250.47900000000001</c:v>
                </c:pt>
                <c:pt idx="760">
                  <c:v>261.23599999999999</c:v>
                </c:pt>
                <c:pt idx="761">
                  <c:v>224.5</c:v>
                </c:pt>
                <c:pt idx="762">
                  <c:v>239.57499999999999</c:v>
                </c:pt>
                <c:pt idx="763">
                  <c:v>213.642</c:v>
                </c:pt>
                <c:pt idx="764">
                  <c:v>228.714</c:v>
                </c:pt>
                <c:pt idx="765">
                  <c:v>200.63399999999999</c:v>
                </c:pt>
                <c:pt idx="766">
                  <c:v>168.24799999999999</c:v>
                </c:pt>
                <c:pt idx="767">
                  <c:v>179.00700000000001</c:v>
                </c:pt>
                <c:pt idx="768">
                  <c:v>172.51</c:v>
                </c:pt>
                <c:pt idx="769">
                  <c:v>191.88900000000001</c:v>
                </c:pt>
                <c:pt idx="770">
                  <c:v>174.614</c:v>
                </c:pt>
                <c:pt idx="771">
                  <c:v>146.56800000000001</c:v>
                </c:pt>
                <c:pt idx="772">
                  <c:v>148.70099999999999</c:v>
                </c:pt>
                <c:pt idx="773">
                  <c:v>122.821</c:v>
                </c:pt>
                <c:pt idx="774">
                  <c:v>161.58199999999999</c:v>
                </c:pt>
                <c:pt idx="775">
                  <c:v>144.32499999999999</c:v>
                </c:pt>
                <c:pt idx="776">
                  <c:v>174.45699999999999</c:v>
                </c:pt>
                <c:pt idx="777">
                  <c:v>148.589</c:v>
                </c:pt>
                <c:pt idx="778">
                  <c:v>122.729</c:v>
                </c:pt>
                <c:pt idx="779">
                  <c:v>131.322</c:v>
                </c:pt>
                <c:pt idx="780">
                  <c:v>139.91200000000001</c:v>
                </c:pt>
                <c:pt idx="781">
                  <c:v>107.608</c:v>
                </c:pt>
                <c:pt idx="782">
                  <c:v>144.173</c:v>
                </c:pt>
                <c:pt idx="783">
                  <c:v>157.06100000000001</c:v>
                </c:pt>
                <c:pt idx="784">
                  <c:v>137.67599999999999</c:v>
                </c:pt>
                <c:pt idx="785">
                  <c:v>141.95699999999999</c:v>
                </c:pt>
                <c:pt idx="786">
                  <c:v>126.88200000000001</c:v>
                </c:pt>
                <c:pt idx="787">
                  <c:v>105.361</c:v>
                </c:pt>
                <c:pt idx="788">
                  <c:v>128.994</c:v>
                </c:pt>
                <c:pt idx="789">
                  <c:v>152.62</c:v>
                </c:pt>
                <c:pt idx="790">
                  <c:v>141.85</c:v>
                </c:pt>
                <c:pt idx="791">
                  <c:v>137.53100000000001</c:v>
                </c:pt>
                <c:pt idx="792">
                  <c:v>133.21299999999999</c:v>
                </c:pt>
                <c:pt idx="793">
                  <c:v>133.19300000000001</c:v>
                </c:pt>
                <c:pt idx="794">
                  <c:v>105.25</c:v>
                </c:pt>
                <c:pt idx="795">
                  <c:v>143.89099999999999</c:v>
                </c:pt>
                <c:pt idx="796">
                  <c:v>122.396</c:v>
                </c:pt>
                <c:pt idx="797">
                  <c:v>128.81899999999999</c:v>
                </c:pt>
                <c:pt idx="798">
                  <c:v>135.239</c:v>
                </c:pt>
                <c:pt idx="799">
                  <c:v>122.34099999999999</c:v>
                </c:pt>
                <c:pt idx="800">
                  <c:v>122.32299999999999</c:v>
                </c:pt>
                <c:pt idx="801">
                  <c:v>96.555899999999994</c:v>
                </c:pt>
                <c:pt idx="802">
                  <c:v>135.15799999999999</c:v>
                </c:pt>
                <c:pt idx="803">
                  <c:v>122.267</c:v>
                </c:pt>
                <c:pt idx="804">
                  <c:v>111.52500000000001</c:v>
                </c:pt>
                <c:pt idx="805">
                  <c:v>126.51900000000001</c:v>
                </c:pt>
                <c:pt idx="806">
                  <c:v>124.35599999999999</c:v>
                </c:pt>
                <c:pt idx="807">
                  <c:v>105.044</c:v>
                </c:pt>
                <c:pt idx="808">
                  <c:v>135.036</c:v>
                </c:pt>
                <c:pt idx="809">
                  <c:v>135.01499999999999</c:v>
                </c:pt>
                <c:pt idx="810">
                  <c:v>109.282</c:v>
                </c:pt>
                <c:pt idx="811">
                  <c:v>119.977</c:v>
                </c:pt>
                <c:pt idx="812">
                  <c:v>111.39100000000001</c:v>
                </c:pt>
                <c:pt idx="813">
                  <c:v>104.949</c:v>
                </c:pt>
                <c:pt idx="814">
                  <c:v>115.64</c:v>
                </c:pt>
                <c:pt idx="815">
                  <c:v>96.352199999999996</c:v>
                </c:pt>
                <c:pt idx="816">
                  <c:v>115.605</c:v>
                </c:pt>
                <c:pt idx="817">
                  <c:v>130.571</c:v>
                </c:pt>
                <c:pt idx="818">
                  <c:v>113.43</c:v>
                </c:pt>
                <c:pt idx="819">
                  <c:v>117.693</c:v>
                </c:pt>
                <c:pt idx="820">
                  <c:v>109.117</c:v>
                </c:pt>
                <c:pt idx="821">
                  <c:v>106.961</c:v>
                </c:pt>
                <c:pt idx="822">
                  <c:v>119.77800000000001</c:v>
                </c:pt>
                <c:pt idx="823">
                  <c:v>121.899</c:v>
                </c:pt>
                <c:pt idx="824">
                  <c:v>106.913</c:v>
                </c:pt>
                <c:pt idx="825">
                  <c:v>96.206900000000005</c:v>
                </c:pt>
                <c:pt idx="826">
                  <c:v>113.29300000000001</c:v>
                </c:pt>
                <c:pt idx="827">
                  <c:v>98.315200000000004</c:v>
                </c:pt>
                <c:pt idx="828">
                  <c:v>104.711</c:v>
                </c:pt>
                <c:pt idx="829">
                  <c:v>98.285499999999999</c:v>
                </c:pt>
                <c:pt idx="830">
                  <c:v>130.315</c:v>
                </c:pt>
                <c:pt idx="831">
                  <c:v>123.88800000000001</c:v>
                </c:pt>
                <c:pt idx="832">
                  <c:v>104.648</c:v>
                </c:pt>
                <c:pt idx="833">
                  <c:v>104.63200000000001</c:v>
                </c:pt>
                <c:pt idx="834">
                  <c:v>111.02200000000001</c:v>
                </c:pt>
                <c:pt idx="835">
                  <c:v>108.87</c:v>
                </c:pt>
                <c:pt idx="836">
                  <c:v>102.45</c:v>
                </c:pt>
                <c:pt idx="837">
                  <c:v>130.178</c:v>
                </c:pt>
                <c:pt idx="838">
                  <c:v>130.15799999999999</c:v>
                </c:pt>
                <c:pt idx="839">
                  <c:v>128.005</c:v>
                </c:pt>
                <c:pt idx="840">
                  <c:v>119.453</c:v>
                </c:pt>
                <c:pt idx="841">
                  <c:v>106.639</c:v>
                </c:pt>
                <c:pt idx="842">
                  <c:v>98.092699999999994</c:v>
                </c:pt>
                <c:pt idx="843">
                  <c:v>100.21</c:v>
                </c:pt>
                <c:pt idx="844">
                  <c:v>100.19499999999999</c:v>
                </c:pt>
                <c:pt idx="845">
                  <c:v>110.837</c:v>
                </c:pt>
                <c:pt idx="846">
                  <c:v>106.55800000000001</c:v>
                </c:pt>
                <c:pt idx="847">
                  <c:v>110.804</c:v>
                </c:pt>
                <c:pt idx="848">
                  <c:v>117.179</c:v>
                </c:pt>
                <c:pt idx="849">
                  <c:v>119.291</c:v>
                </c:pt>
                <c:pt idx="850">
                  <c:v>91.584599999999995</c:v>
                </c:pt>
                <c:pt idx="851">
                  <c:v>97.959500000000006</c:v>
                </c:pt>
                <c:pt idx="852">
                  <c:v>110.72</c:v>
                </c:pt>
                <c:pt idx="853">
                  <c:v>125.60599999999999</c:v>
                </c:pt>
                <c:pt idx="854">
                  <c:v>112.815</c:v>
                </c:pt>
                <c:pt idx="855">
                  <c:v>104.285</c:v>
                </c:pt>
                <c:pt idx="856">
                  <c:v>112.78100000000001</c:v>
                </c:pt>
                <c:pt idx="857">
                  <c:v>110.636</c:v>
                </c:pt>
                <c:pt idx="858">
                  <c:v>95.7286</c:v>
                </c:pt>
                <c:pt idx="859">
                  <c:v>106.349</c:v>
                </c:pt>
                <c:pt idx="860">
                  <c:v>125.473</c:v>
                </c:pt>
                <c:pt idx="861">
                  <c:v>131.833</c:v>
                </c:pt>
                <c:pt idx="862">
                  <c:v>112.679</c:v>
                </c:pt>
                <c:pt idx="863">
                  <c:v>121.16500000000001</c:v>
                </c:pt>
                <c:pt idx="864">
                  <c:v>114.77</c:v>
                </c:pt>
                <c:pt idx="865">
                  <c:v>104.128</c:v>
                </c:pt>
                <c:pt idx="866">
                  <c:v>110.486</c:v>
                </c:pt>
                <c:pt idx="867">
                  <c:v>110.46899999999999</c:v>
                </c:pt>
                <c:pt idx="868">
                  <c:v>108.328</c:v>
                </c:pt>
                <c:pt idx="869">
                  <c:v>97.693299999999994</c:v>
                </c:pt>
                <c:pt idx="870">
                  <c:v>104.04900000000001</c:v>
                </c:pt>
                <c:pt idx="871">
                  <c:v>123.14100000000001</c:v>
                </c:pt>
                <c:pt idx="872">
                  <c:v>97.648899999999998</c:v>
                </c:pt>
                <c:pt idx="873">
                  <c:v>108.247</c:v>
                </c:pt>
                <c:pt idx="874">
                  <c:v>112.47499999999999</c:v>
                </c:pt>
                <c:pt idx="875">
                  <c:v>116.70099999999999</c:v>
                </c:pt>
                <c:pt idx="876">
                  <c:v>116.684</c:v>
                </c:pt>
                <c:pt idx="877">
                  <c:v>97.575100000000006</c:v>
                </c:pt>
                <c:pt idx="878">
                  <c:v>108.16500000000001</c:v>
                </c:pt>
                <c:pt idx="879">
                  <c:v>101.78700000000001</c:v>
                </c:pt>
                <c:pt idx="880">
                  <c:v>106.012</c:v>
                </c:pt>
                <c:pt idx="881">
                  <c:v>103.876</c:v>
                </c:pt>
                <c:pt idx="882">
                  <c:v>108.099</c:v>
                </c:pt>
                <c:pt idx="883">
                  <c:v>89.009500000000003</c:v>
                </c:pt>
                <c:pt idx="884">
                  <c:v>120.78</c:v>
                </c:pt>
                <c:pt idx="885">
                  <c:v>101.694</c:v>
                </c:pt>
                <c:pt idx="886">
                  <c:v>108.03400000000001</c:v>
                </c:pt>
                <c:pt idx="887">
                  <c:v>112.254</c:v>
                </c:pt>
                <c:pt idx="888">
                  <c:v>105.884</c:v>
                </c:pt>
                <c:pt idx="889">
                  <c:v>103.75</c:v>
                </c:pt>
                <c:pt idx="890">
                  <c:v>101.617</c:v>
                </c:pt>
                <c:pt idx="891">
                  <c:v>120.652</c:v>
                </c:pt>
                <c:pt idx="892">
                  <c:v>133.33199999999999</c:v>
                </c:pt>
                <c:pt idx="893">
                  <c:v>103.687</c:v>
                </c:pt>
                <c:pt idx="894">
                  <c:v>103.672</c:v>
                </c:pt>
                <c:pt idx="895">
                  <c:v>101.541</c:v>
                </c:pt>
                <c:pt idx="896">
                  <c:v>99.41</c:v>
                </c:pt>
                <c:pt idx="897">
                  <c:v>120.54300000000001</c:v>
                </c:pt>
                <c:pt idx="898">
                  <c:v>99.379900000000006</c:v>
                </c:pt>
                <c:pt idx="899">
                  <c:v>95.136600000000001</c:v>
                </c:pt>
                <c:pt idx="900">
                  <c:v>126.83</c:v>
                </c:pt>
                <c:pt idx="901">
                  <c:v>107.789</c:v>
                </c:pt>
                <c:pt idx="902">
                  <c:v>109.886</c:v>
                </c:pt>
                <c:pt idx="903">
                  <c:v>109.869</c:v>
                </c:pt>
                <c:pt idx="904">
                  <c:v>114.077</c:v>
                </c:pt>
                <c:pt idx="905">
                  <c:v>97.162400000000005</c:v>
                </c:pt>
                <c:pt idx="906">
                  <c:v>105.595</c:v>
                </c:pt>
                <c:pt idx="907">
                  <c:v>86.575000000000003</c:v>
                </c:pt>
                <c:pt idx="908">
                  <c:v>103.452</c:v>
                </c:pt>
                <c:pt idx="909">
                  <c:v>113.991</c:v>
                </c:pt>
                <c:pt idx="910">
                  <c:v>132.96899999999999</c:v>
                </c:pt>
                <c:pt idx="911">
                  <c:v>103.405</c:v>
                </c:pt>
                <c:pt idx="912">
                  <c:v>111.82899999999999</c:v>
                </c:pt>
                <c:pt idx="913">
                  <c:v>109.703</c:v>
                </c:pt>
                <c:pt idx="914">
                  <c:v>118.123</c:v>
                </c:pt>
                <c:pt idx="915">
                  <c:v>124.43300000000001</c:v>
                </c:pt>
                <c:pt idx="916">
                  <c:v>130.74</c:v>
                </c:pt>
                <c:pt idx="917">
                  <c:v>113.85299999999999</c:v>
                </c:pt>
                <c:pt idx="918">
                  <c:v>101.187</c:v>
                </c:pt>
                <c:pt idx="919">
                  <c:v>103.28</c:v>
                </c:pt>
                <c:pt idx="920">
                  <c:v>101.157</c:v>
                </c:pt>
                <c:pt idx="921">
                  <c:v>99.034199999999998</c:v>
                </c:pt>
                <c:pt idx="922">
                  <c:v>90.591999999999999</c:v>
                </c:pt>
                <c:pt idx="923">
                  <c:v>107.43</c:v>
                </c:pt>
                <c:pt idx="924">
                  <c:v>120.051</c:v>
                </c:pt>
                <c:pt idx="925">
                  <c:v>101.08</c:v>
                </c:pt>
                <c:pt idx="926">
                  <c:v>101.065</c:v>
                </c:pt>
                <c:pt idx="927">
                  <c:v>90.523399999999995</c:v>
                </c:pt>
                <c:pt idx="928">
                  <c:v>82.090199999999996</c:v>
                </c:pt>
                <c:pt idx="929">
                  <c:v>115.751</c:v>
                </c:pt>
                <c:pt idx="930">
                  <c:v>103.108</c:v>
                </c:pt>
                <c:pt idx="931">
                  <c:v>117.819</c:v>
                </c:pt>
                <c:pt idx="932">
                  <c:v>100.973</c:v>
                </c:pt>
                <c:pt idx="933">
                  <c:v>107.267</c:v>
                </c:pt>
                <c:pt idx="934">
                  <c:v>113.56</c:v>
                </c:pt>
                <c:pt idx="935">
                  <c:v>109.337</c:v>
                </c:pt>
                <c:pt idx="936">
                  <c:v>124.03700000000001</c:v>
                </c:pt>
                <c:pt idx="937">
                  <c:v>113.508</c:v>
                </c:pt>
                <c:pt idx="938">
                  <c:v>113.491</c:v>
                </c:pt>
                <c:pt idx="939">
                  <c:v>100.866</c:v>
                </c:pt>
                <c:pt idx="940">
                  <c:v>115.55800000000001</c:v>
                </c:pt>
                <c:pt idx="941">
                  <c:v>98.734300000000005</c:v>
                </c:pt>
                <c:pt idx="942">
                  <c:v>81.915999999999997</c:v>
                </c:pt>
                <c:pt idx="943">
                  <c:v>105.005</c:v>
                </c:pt>
                <c:pt idx="944">
                  <c:v>107.08799999999999</c:v>
                </c:pt>
                <c:pt idx="945">
                  <c:v>96.5749</c:v>
                </c:pt>
                <c:pt idx="946">
                  <c:v>102.858</c:v>
                </c:pt>
                <c:pt idx="947">
                  <c:v>104.941</c:v>
                </c:pt>
                <c:pt idx="948">
                  <c:v>92.3339</c:v>
                </c:pt>
                <c:pt idx="949">
                  <c:v>90.221699999999998</c:v>
                </c:pt>
                <c:pt idx="950">
                  <c:v>90.208100000000002</c:v>
                </c:pt>
                <c:pt idx="951">
                  <c:v>113.267</c:v>
                </c:pt>
                <c:pt idx="952">
                  <c:v>98.569599999999994</c:v>
                </c:pt>
                <c:pt idx="953">
                  <c:v>102.748</c:v>
                </c:pt>
                <c:pt idx="954">
                  <c:v>88.056700000000006</c:v>
                </c:pt>
                <c:pt idx="955">
                  <c:v>115.295</c:v>
                </c:pt>
                <c:pt idx="956">
                  <c:v>85.933999999999997</c:v>
                </c:pt>
                <c:pt idx="957">
                  <c:v>102.68600000000001</c:v>
                </c:pt>
                <c:pt idx="958">
                  <c:v>96.384500000000003</c:v>
                </c:pt>
                <c:pt idx="959">
                  <c:v>98.4649</c:v>
                </c:pt>
                <c:pt idx="960">
                  <c:v>96.355199999999996</c:v>
                </c:pt>
                <c:pt idx="961">
                  <c:v>90.057500000000005</c:v>
                </c:pt>
                <c:pt idx="962">
                  <c:v>96.325999999999993</c:v>
                </c:pt>
                <c:pt idx="963">
                  <c:v>96.311300000000003</c:v>
                </c:pt>
                <c:pt idx="964">
                  <c:v>98.390100000000004</c:v>
                </c:pt>
                <c:pt idx="965">
                  <c:v>98.375200000000007</c:v>
                </c:pt>
                <c:pt idx="966">
                  <c:v>100.453</c:v>
                </c:pt>
                <c:pt idx="967">
                  <c:v>117.17700000000001</c:v>
                </c:pt>
                <c:pt idx="968">
                  <c:v>117.16</c:v>
                </c:pt>
                <c:pt idx="969">
                  <c:v>108.774</c:v>
                </c:pt>
                <c:pt idx="970">
                  <c:v>83.66</c:v>
                </c:pt>
                <c:pt idx="971">
                  <c:v>108.741</c:v>
                </c:pt>
                <c:pt idx="972">
                  <c:v>108.72499999999999</c:v>
                </c:pt>
                <c:pt idx="973">
                  <c:v>114.98</c:v>
                </c:pt>
                <c:pt idx="974">
                  <c:v>91.970100000000002</c:v>
                </c:pt>
                <c:pt idx="975">
                  <c:v>96.135900000000007</c:v>
                </c:pt>
                <c:pt idx="976">
                  <c:v>119.107</c:v>
                </c:pt>
                <c:pt idx="977">
                  <c:v>73.124700000000004</c:v>
                </c:pt>
                <c:pt idx="978">
                  <c:v>98.180999999999997</c:v>
                </c:pt>
                <c:pt idx="979">
                  <c:v>104.432</c:v>
                </c:pt>
                <c:pt idx="980">
                  <c:v>106.504</c:v>
                </c:pt>
                <c:pt idx="981">
                  <c:v>93.960300000000004</c:v>
                </c:pt>
                <c:pt idx="982">
                  <c:v>102.297</c:v>
                </c:pt>
                <c:pt idx="983">
                  <c:v>112.718</c:v>
                </c:pt>
                <c:pt idx="984">
                  <c:v>102.26600000000001</c:v>
                </c:pt>
                <c:pt idx="985">
                  <c:v>123.117</c:v>
                </c:pt>
                <c:pt idx="986">
                  <c:v>93.888900000000007</c:v>
                </c:pt>
                <c:pt idx="987">
                  <c:v>106.39100000000001</c:v>
                </c:pt>
                <c:pt idx="988">
                  <c:v>93.860299999999995</c:v>
                </c:pt>
                <c:pt idx="989">
                  <c:v>102.188</c:v>
                </c:pt>
                <c:pt idx="990">
                  <c:v>93.831800000000001</c:v>
                </c:pt>
                <c:pt idx="991">
                  <c:v>106.327</c:v>
                </c:pt>
                <c:pt idx="992">
                  <c:v>108.395</c:v>
                </c:pt>
                <c:pt idx="993">
                  <c:v>104.21</c:v>
                </c:pt>
                <c:pt idx="994">
                  <c:v>93.774699999999996</c:v>
                </c:pt>
                <c:pt idx="995">
                  <c:v>116.68</c:v>
                </c:pt>
                <c:pt idx="996">
                  <c:v>120.828</c:v>
                </c:pt>
                <c:pt idx="997">
                  <c:v>89.566100000000006</c:v>
                </c:pt>
                <c:pt idx="998">
                  <c:v>106.21299999999999</c:v>
                </c:pt>
                <c:pt idx="999">
                  <c:v>87.456500000000005</c:v>
                </c:pt>
                <c:pt idx="1000">
                  <c:v>106.181</c:v>
                </c:pt>
                <c:pt idx="1001">
                  <c:v>104.083</c:v>
                </c:pt>
                <c:pt idx="1002">
                  <c:v>93.660700000000006</c:v>
                </c:pt>
                <c:pt idx="1003">
                  <c:v>85.322299999999998</c:v>
                </c:pt>
                <c:pt idx="1004">
                  <c:v>110.27800000000001</c:v>
                </c:pt>
                <c:pt idx="1005">
                  <c:v>122.74299999999999</c:v>
                </c:pt>
                <c:pt idx="1006">
                  <c:v>85.283299999999997</c:v>
                </c:pt>
                <c:pt idx="1007">
                  <c:v>106.068</c:v>
                </c:pt>
                <c:pt idx="1008">
                  <c:v>95.654600000000002</c:v>
                </c:pt>
                <c:pt idx="1009">
                  <c:v>130.98500000000001</c:v>
                </c:pt>
                <c:pt idx="1010">
                  <c:v>101.86199999999999</c:v>
                </c:pt>
                <c:pt idx="1011">
                  <c:v>108.08199999999999</c:v>
                </c:pt>
                <c:pt idx="1012">
                  <c:v>105.98699999999999</c:v>
                </c:pt>
                <c:pt idx="1013">
                  <c:v>97.659700000000001</c:v>
                </c:pt>
                <c:pt idx="1014">
                  <c:v>99.722399999999993</c:v>
                </c:pt>
                <c:pt idx="1015">
                  <c:v>103.86199999999999</c:v>
                </c:pt>
                <c:pt idx="1016">
                  <c:v>87.230500000000006</c:v>
                </c:pt>
                <c:pt idx="1017">
                  <c:v>105.907</c:v>
                </c:pt>
                <c:pt idx="1018">
                  <c:v>124.577</c:v>
                </c:pt>
                <c:pt idx="1019">
                  <c:v>95.494600000000005</c:v>
                </c:pt>
                <c:pt idx="1020">
                  <c:v>107.934</c:v>
                </c:pt>
                <c:pt idx="1021">
                  <c:v>91.314800000000005</c:v>
                </c:pt>
                <c:pt idx="1022">
                  <c:v>109.976</c:v>
                </c:pt>
                <c:pt idx="1023">
                  <c:v>85.062899999999999</c:v>
                </c:pt>
                <c:pt idx="1024">
                  <c:v>87.124300000000005</c:v>
                </c:pt>
                <c:pt idx="1025">
                  <c:v>99.555499999999995</c:v>
                </c:pt>
                <c:pt idx="1026">
                  <c:v>99.540300000000002</c:v>
                </c:pt>
                <c:pt idx="1027">
                  <c:v>109.892</c:v>
                </c:pt>
                <c:pt idx="1028">
                  <c:v>97.436899999999994</c:v>
                </c:pt>
                <c:pt idx="1029">
                  <c:v>118.15</c:v>
                </c:pt>
                <c:pt idx="1030">
                  <c:v>89.117199999999997</c:v>
                </c:pt>
                <c:pt idx="1031">
                  <c:v>99.464500000000001</c:v>
                </c:pt>
                <c:pt idx="1032">
                  <c:v>97.377499999999998</c:v>
                </c:pt>
                <c:pt idx="1033">
                  <c:v>107.72</c:v>
                </c:pt>
                <c:pt idx="1034">
                  <c:v>115.989</c:v>
                </c:pt>
                <c:pt idx="1035">
                  <c:v>105.617</c:v>
                </c:pt>
                <c:pt idx="1036">
                  <c:v>97.318200000000004</c:v>
                </c:pt>
                <c:pt idx="1037">
                  <c:v>80.741100000000003</c:v>
                </c:pt>
                <c:pt idx="1038">
                  <c:v>95.218500000000006</c:v>
                </c:pt>
                <c:pt idx="1039">
                  <c:v>99.343299999999999</c:v>
                </c:pt>
                <c:pt idx="1040">
                  <c:v>117.952</c:v>
                </c:pt>
                <c:pt idx="1041">
                  <c:v>130.34800000000001</c:v>
                </c:pt>
                <c:pt idx="1042">
                  <c:v>78.610900000000001</c:v>
                </c:pt>
                <c:pt idx="1043">
                  <c:v>99.282799999999995</c:v>
                </c:pt>
                <c:pt idx="1044">
                  <c:v>86.859200000000001</c:v>
                </c:pt>
                <c:pt idx="1045">
                  <c:v>101.32</c:v>
                </c:pt>
                <c:pt idx="1046">
                  <c:v>113.709</c:v>
                </c:pt>
                <c:pt idx="1047">
                  <c:v>88.886600000000001</c:v>
                </c:pt>
                <c:pt idx="1048">
                  <c:v>109.541</c:v>
                </c:pt>
                <c:pt idx="1049">
                  <c:v>95.058999999999997</c:v>
                </c:pt>
                <c:pt idx="1050">
                  <c:v>126.03700000000001</c:v>
                </c:pt>
                <c:pt idx="1051">
                  <c:v>101.22799999999999</c:v>
                </c:pt>
                <c:pt idx="1052">
                  <c:v>107.40900000000001</c:v>
                </c:pt>
                <c:pt idx="1053">
                  <c:v>113.58799999999999</c:v>
                </c:pt>
                <c:pt idx="1054">
                  <c:v>94.986500000000007</c:v>
                </c:pt>
                <c:pt idx="1055">
                  <c:v>111.489</c:v>
                </c:pt>
                <c:pt idx="1056">
                  <c:v>105.279</c:v>
                </c:pt>
                <c:pt idx="1057">
                  <c:v>105.26300000000001</c:v>
                </c:pt>
                <c:pt idx="1058">
                  <c:v>92.864900000000006</c:v>
                </c:pt>
                <c:pt idx="1059">
                  <c:v>111.42100000000001</c:v>
                </c:pt>
                <c:pt idx="1060">
                  <c:v>94.899600000000007</c:v>
                </c:pt>
                <c:pt idx="1061">
                  <c:v>105.199</c:v>
                </c:pt>
                <c:pt idx="1062">
                  <c:v>103.12</c:v>
                </c:pt>
                <c:pt idx="1063">
                  <c:v>90.731999999999999</c:v>
                </c:pt>
                <c:pt idx="1064">
                  <c:v>107.212</c:v>
                </c:pt>
                <c:pt idx="1065">
                  <c:v>101.012</c:v>
                </c:pt>
                <c:pt idx="1066">
                  <c:v>103.057</c:v>
                </c:pt>
                <c:pt idx="1067">
                  <c:v>103.042</c:v>
                </c:pt>
                <c:pt idx="1068">
                  <c:v>94.783799999999999</c:v>
                </c:pt>
                <c:pt idx="1069">
                  <c:v>103.01</c:v>
                </c:pt>
                <c:pt idx="1070">
                  <c:v>107.114</c:v>
                </c:pt>
                <c:pt idx="1071">
                  <c:v>111.217</c:v>
                </c:pt>
                <c:pt idx="1072">
                  <c:v>84.429699999999997</c:v>
                </c:pt>
                <c:pt idx="1073">
                  <c:v>113.242</c:v>
                </c:pt>
                <c:pt idx="1074">
                  <c:v>104.99</c:v>
                </c:pt>
                <c:pt idx="1075">
                  <c:v>109.09099999999999</c:v>
                </c:pt>
                <c:pt idx="1076">
                  <c:v>94.668199999999999</c:v>
                </c:pt>
                <c:pt idx="1077">
                  <c:v>113.173</c:v>
                </c:pt>
                <c:pt idx="1078">
                  <c:v>102.869</c:v>
                </c:pt>
                <c:pt idx="1079">
                  <c:v>96.681899999999999</c:v>
                </c:pt>
                <c:pt idx="1080">
                  <c:v>102.837</c:v>
                </c:pt>
                <c:pt idx="1081">
                  <c:v>90.483000000000004</c:v>
                </c:pt>
                <c:pt idx="1082">
                  <c:v>104.86199999999999</c:v>
                </c:pt>
                <c:pt idx="1083">
                  <c:v>127.46</c:v>
                </c:pt>
                <c:pt idx="1084">
                  <c:v>100.71899999999999</c:v>
                </c:pt>
                <c:pt idx="1085">
                  <c:v>113.035</c:v>
                </c:pt>
                <c:pt idx="1086">
                  <c:v>113.017</c:v>
                </c:pt>
                <c:pt idx="1087">
                  <c:v>88.345600000000005</c:v>
                </c:pt>
                <c:pt idx="1088">
                  <c:v>96.549000000000007</c:v>
                </c:pt>
                <c:pt idx="1089">
                  <c:v>88.318600000000004</c:v>
                </c:pt>
                <c:pt idx="1090">
                  <c:v>88.305099999999996</c:v>
                </c:pt>
                <c:pt idx="1091">
                  <c:v>92.398200000000003</c:v>
                </c:pt>
                <c:pt idx="1092">
                  <c:v>86.225200000000001</c:v>
                </c:pt>
                <c:pt idx="1093">
                  <c:v>102.633</c:v>
                </c:pt>
                <c:pt idx="1094">
                  <c:v>135.45500000000001</c:v>
                </c:pt>
                <c:pt idx="1095">
                  <c:v>125.17400000000001</c:v>
                </c:pt>
                <c:pt idx="1096">
                  <c:v>88.224199999999996</c:v>
                </c:pt>
                <c:pt idx="1097">
                  <c:v>104.622</c:v>
                </c:pt>
                <c:pt idx="1098">
                  <c:v>104.60599999999999</c:v>
                </c:pt>
                <c:pt idx="1099">
                  <c:v>106.64100000000001</c:v>
                </c:pt>
                <c:pt idx="1100">
                  <c:v>100.473</c:v>
                </c:pt>
                <c:pt idx="1101">
                  <c:v>108.658</c:v>
                </c:pt>
                <c:pt idx="1102">
                  <c:v>90.193200000000004</c:v>
                </c:pt>
                <c:pt idx="1103">
                  <c:v>120.922</c:v>
                </c:pt>
                <c:pt idx="1104">
                  <c:v>104.51</c:v>
                </c:pt>
                <c:pt idx="1105">
                  <c:v>98.347399999999993</c:v>
                </c:pt>
                <c:pt idx="1106">
                  <c:v>120.867</c:v>
                </c:pt>
                <c:pt idx="1107">
                  <c:v>98.317300000000003</c:v>
                </c:pt>
                <c:pt idx="1108">
                  <c:v>92.1584</c:v>
                </c:pt>
                <c:pt idx="1109">
                  <c:v>90.096699999999998</c:v>
                </c:pt>
                <c:pt idx="1110">
                  <c:v>108.509</c:v>
                </c:pt>
                <c:pt idx="1111">
                  <c:v>94.163200000000003</c:v>
                </c:pt>
                <c:pt idx="1112">
                  <c:v>100.289</c:v>
                </c:pt>
                <c:pt idx="1113">
                  <c:v>108.459</c:v>
                </c:pt>
                <c:pt idx="1114">
                  <c:v>106.396</c:v>
                </c:pt>
                <c:pt idx="1115">
                  <c:v>98.197100000000006</c:v>
                </c:pt>
                <c:pt idx="1116">
                  <c:v>81.818399999999997</c:v>
                </c:pt>
                <c:pt idx="1117">
                  <c:v>112.483</c:v>
                </c:pt>
                <c:pt idx="1118">
                  <c:v>108.376</c:v>
                </c:pt>
                <c:pt idx="1119">
                  <c:v>114.49299999999999</c:v>
                </c:pt>
                <c:pt idx="1120">
                  <c:v>96.077799999999996</c:v>
                </c:pt>
                <c:pt idx="1121">
                  <c:v>108.327</c:v>
                </c:pt>
                <c:pt idx="1122">
                  <c:v>106.26600000000001</c:v>
                </c:pt>
                <c:pt idx="1123">
                  <c:v>98.076999999999998</c:v>
                </c:pt>
                <c:pt idx="1124">
                  <c:v>100.105</c:v>
                </c:pt>
                <c:pt idx="1125">
                  <c:v>87.833799999999997</c:v>
                </c:pt>
                <c:pt idx="1126">
                  <c:v>91.905000000000001</c:v>
                </c:pt>
                <c:pt idx="1127">
                  <c:v>102.101</c:v>
                </c:pt>
                <c:pt idx="1128">
                  <c:v>104.127</c:v>
                </c:pt>
                <c:pt idx="1129">
                  <c:v>104.111</c:v>
                </c:pt>
                <c:pt idx="1130">
                  <c:v>83.684399999999997</c:v>
                </c:pt>
                <c:pt idx="1131">
                  <c:v>108.161</c:v>
                </c:pt>
                <c:pt idx="1132">
                  <c:v>112.22499999999999</c:v>
                </c:pt>
                <c:pt idx="1133">
                  <c:v>106.08799999999999</c:v>
                </c:pt>
                <c:pt idx="1134">
                  <c:v>110.151</c:v>
                </c:pt>
                <c:pt idx="1135">
                  <c:v>95.857500000000002</c:v>
                </c:pt>
                <c:pt idx="1136">
                  <c:v>87.686000000000007</c:v>
                </c:pt>
                <c:pt idx="1137">
                  <c:v>103.98399999999999</c:v>
                </c:pt>
                <c:pt idx="1138">
                  <c:v>114.161</c:v>
                </c:pt>
                <c:pt idx="1139">
                  <c:v>93.760499999999993</c:v>
                </c:pt>
                <c:pt idx="1140">
                  <c:v>108.012</c:v>
                </c:pt>
                <c:pt idx="1141">
                  <c:v>99.844700000000003</c:v>
                </c:pt>
                <c:pt idx="1142">
                  <c:v>116.128</c:v>
                </c:pt>
                <c:pt idx="1143">
                  <c:v>99.8142</c:v>
                </c:pt>
                <c:pt idx="1144">
                  <c:v>109.982</c:v>
                </c:pt>
                <c:pt idx="1145">
                  <c:v>99.783600000000007</c:v>
                </c:pt>
                <c:pt idx="1146">
                  <c:v>103.84</c:v>
                </c:pt>
                <c:pt idx="1147">
                  <c:v>116.039</c:v>
                </c:pt>
                <c:pt idx="1148">
                  <c:v>99.737700000000004</c:v>
                </c:pt>
                <c:pt idx="1149">
                  <c:v>101.758</c:v>
                </c:pt>
                <c:pt idx="1150">
                  <c:v>95.637500000000003</c:v>
                </c:pt>
                <c:pt idx="1151">
                  <c:v>95.622799999999998</c:v>
                </c:pt>
                <c:pt idx="1152">
                  <c:v>99.676599999999993</c:v>
                </c:pt>
                <c:pt idx="1153">
                  <c:v>103.729</c:v>
                </c:pt>
                <c:pt idx="1154">
                  <c:v>91.511700000000005</c:v>
                </c:pt>
                <c:pt idx="1155">
                  <c:v>109.797</c:v>
                </c:pt>
                <c:pt idx="1156">
                  <c:v>85.384699999999995</c:v>
                </c:pt>
                <c:pt idx="1157">
                  <c:v>91.4696</c:v>
                </c:pt>
                <c:pt idx="1158">
                  <c:v>107.714</c:v>
                </c:pt>
                <c:pt idx="1159">
                  <c:v>115.82599999999999</c:v>
                </c:pt>
                <c:pt idx="1160">
                  <c:v>91.427599999999998</c:v>
                </c:pt>
                <c:pt idx="1161">
                  <c:v>117.822</c:v>
                </c:pt>
                <c:pt idx="1162">
                  <c:v>109.679</c:v>
                </c:pt>
                <c:pt idx="1163">
                  <c:v>103.57</c:v>
                </c:pt>
                <c:pt idx="1164">
                  <c:v>93.402000000000001</c:v>
                </c:pt>
                <c:pt idx="1165">
                  <c:v>93.387699999999995</c:v>
                </c:pt>
                <c:pt idx="1166">
                  <c:v>105.553</c:v>
                </c:pt>
                <c:pt idx="1167">
                  <c:v>121.773</c:v>
                </c:pt>
                <c:pt idx="1168">
                  <c:v>107.54900000000001</c:v>
                </c:pt>
                <c:pt idx="1169">
                  <c:v>111.59099999999999</c:v>
                </c:pt>
                <c:pt idx="1170">
                  <c:v>101.431</c:v>
                </c:pt>
                <c:pt idx="1171">
                  <c:v>109.52800000000001</c:v>
                </c:pt>
                <c:pt idx="1172">
                  <c:v>95.3155</c:v>
                </c:pt>
                <c:pt idx="1173">
                  <c:v>115.578</c:v>
                </c:pt>
                <c:pt idx="1174">
                  <c:v>89.204099999999997</c:v>
                </c:pt>
                <c:pt idx="1175">
                  <c:v>115.542</c:v>
                </c:pt>
                <c:pt idx="1176">
                  <c:v>109.444</c:v>
                </c:pt>
                <c:pt idx="1177">
                  <c:v>95.242400000000004</c:v>
                </c:pt>
                <c:pt idx="1178">
                  <c:v>95.227800000000002</c:v>
                </c:pt>
                <c:pt idx="1179">
                  <c:v>123.575</c:v>
                </c:pt>
                <c:pt idx="1180">
                  <c:v>89.122100000000003</c:v>
                </c:pt>
                <c:pt idx="1181">
                  <c:v>97.209100000000007</c:v>
                </c:pt>
                <c:pt idx="1182">
                  <c:v>107.319</c:v>
                </c:pt>
                <c:pt idx="1183">
                  <c:v>107.30200000000001</c:v>
                </c:pt>
                <c:pt idx="1184">
                  <c:v>99.188699999999997</c:v>
                </c:pt>
                <c:pt idx="1185">
                  <c:v>117.389</c:v>
                </c:pt>
                <c:pt idx="1186">
                  <c:v>95.110900000000001</c:v>
                </c:pt>
                <c:pt idx="1187">
                  <c:v>129.49299999999999</c:v>
                </c:pt>
                <c:pt idx="1188">
                  <c:v>97.104799999999997</c:v>
                </c:pt>
                <c:pt idx="1189">
                  <c:v>119.34</c:v>
                </c:pt>
                <c:pt idx="1190">
                  <c:v>103.142</c:v>
                </c:pt>
                <c:pt idx="1191">
                  <c:v>109.193</c:v>
                </c:pt>
                <c:pt idx="1192">
                  <c:v>97.045199999999994</c:v>
                </c:pt>
                <c:pt idx="1193">
                  <c:v>123.309</c:v>
                </c:pt>
                <c:pt idx="1194">
                  <c:v>90.951899999999995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2EA-4640-9C34-B98B22477A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495807"/>
        <c:axId val="274827583"/>
      </c:scatterChart>
      <c:valAx>
        <c:axId val="56495807"/>
        <c:scaling>
          <c:orientation val="minMax"/>
          <c:max val="1200"/>
          <c:min val="2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>
                    <a:solidFill>
                      <a:sysClr val="windowText" lastClr="000000"/>
                    </a:solidFill>
                  </a:rPr>
                  <a:t>Wavenumber (</a:t>
                </a:r>
                <a:r>
                  <a:rPr lang="et-EE" sz="1600" b="1" dirty="0">
                    <a:solidFill>
                      <a:sysClr val="windowText" lastClr="000000"/>
                    </a:solidFill>
                  </a:rPr>
                  <a:t>cm</a:t>
                </a:r>
                <a:r>
                  <a:rPr lang="et-EE" sz="1600" b="1" baseline="30000" dirty="0">
                    <a:solidFill>
                      <a:sysClr val="windowText" lastClr="000000"/>
                    </a:solidFill>
                  </a:rPr>
                  <a:t>-1</a:t>
                </a:r>
                <a:r>
                  <a:rPr lang="en-US" sz="1600" b="1" dirty="0">
                    <a:solidFill>
                      <a:sysClr val="windowText" lastClr="000000"/>
                    </a:solidFill>
                  </a:rPr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4827583"/>
        <c:crosses val="autoZero"/>
        <c:crossBetween val="midCat"/>
      </c:valAx>
      <c:valAx>
        <c:axId val="274827583"/>
        <c:scaling>
          <c:orientation val="minMax"/>
          <c:max val="1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>
                    <a:solidFill>
                      <a:sysClr val="windowText" lastClr="000000"/>
                    </a:solidFill>
                  </a:rPr>
                  <a:t>Intensity (a.u.)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495807"/>
        <c:crosses val="autoZero"/>
        <c:crossBetween val="midCat"/>
        <c:majorUnit val="3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4148172548949781"/>
          <c:y val="7.4503897864851773E-2"/>
          <c:w val="0.28088189419072623"/>
          <c:h val="0.2223895261637595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41732818606048"/>
          <c:y val="7.085698549512752E-2"/>
          <c:w val="0.64518431003757715"/>
          <c:h val="0.69190131062793225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yVal>
            <c:numRef>
              <c:f>'29'!$B$1029:$AO$1029</c:f>
              <c:numCache>
                <c:formatCode>General</c:formatCode>
                <c:ptCount val="40"/>
                <c:pt idx="0">
                  <c:v>92.803901476939885</c:v>
                </c:pt>
                <c:pt idx="1">
                  <c:v>48.224041274488336</c:v>
                </c:pt>
                <c:pt idx="2">
                  <c:v>35.576322983703832</c:v>
                </c:pt>
                <c:pt idx="3">
                  <c:v>128.29160942637381</c:v>
                </c:pt>
                <c:pt idx="4">
                  <c:v>91.285848980849707</c:v>
                </c:pt>
                <c:pt idx="5">
                  <c:v>35.938174539001103</c:v>
                </c:pt>
                <c:pt idx="6">
                  <c:v>8.137964544365067</c:v>
                </c:pt>
                <c:pt idx="7">
                  <c:v>10.174049839216945</c:v>
                </c:pt>
                <c:pt idx="8">
                  <c:v>-3.3613143949052042</c:v>
                </c:pt>
                <c:pt idx="9">
                  <c:v>5.7250772522388544</c:v>
                </c:pt>
                <c:pt idx="10">
                  <c:v>-2.0100746020825881</c:v>
                </c:pt>
                <c:pt idx="11">
                  <c:v>11.726100096328631</c:v>
                </c:pt>
                <c:pt idx="12">
                  <c:v>-2.2237505747287569</c:v>
                </c:pt>
                <c:pt idx="13">
                  <c:v>-11.627851487492842</c:v>
                </c:pt>
                <c:pt idx="14">
                  <c:v>5.6601077533951552</c:v>
                </c:pt>
                <c:pt idx="15">
                  <c:v>0.327586972367094</c:v>
                </c:pt>
                <c:pt idx="16">
                  <c:v>-11.3801129224634</c:v>
                </c:pt>
                <c:pt idx="17">
                  <c:v>-7.8827189911177813</c:v>
                </c:pt>
                <c:pt idx="18">
                  <c:v>-1.6109130297614669</c:v>
                </c:pt>
                <c:pt idx="19">
                  <c:v>-0.61003991198796781</c:v>
                </c:pt>
                <c:pt idx="20">
                  <c:v>-23.020670708517819</c:v>
                </c:pt>
                <c:pt idx="21">
                  <c:v>4.433633407322044</c:v>
                </c:pt>
                <c:pt idx="22">
                  <c:v>-6.9011481089519782</c:v>
                </c:pt>
                <c:pt idx="23">
                  <c:v>6.2156553305351894</c:v>
                </c:pt>
                <c:pt idx="24">
                  <c:v>0.19252253837698374</c:v>
                </c:pt>
                <c:pt idx="25">
                  <c:v>-1.9661929333591903</c:v>
                </c:pt>
                <c:pt idx="26">
                  <c:v>-13.35925679932445</c:v>
                </c:pt>
                <c:pt idx="27">
                  <c:v>-11.861221630999832</c:v>
                </c:pt>
                <c:pt idx="28">
                  <c:v>-5.5746680755919229</c:v>
                </c:pt>
                <c:pt idx="29">
                  <c:v>-4.51635303508756</c:v>
                </c:pt>
                <c:pt idx="30">
                  <c:v>-12.175237767238059</c:v>
                </c:pt>
                <c:pt idx="31">
                  <c:v>-11.963740389863229</c:v>
                </c:pt>
                <c:pt idx="32">
                  <c:v>-5.1881074997647136</c:v>
                </c:pt>
                <c:pt idx="33">
                  <c:v>-16.862940022435403</c:v>
                </c:pt>
                <c:pt idx="34">
                  <c:v>-9.6762404149890084</c:v>
                </c:pt>
                <c:pt idx="35">
                  <c:v>-7.7344667999661221</c:v>
                </c:pt>
                <c:pt idx="36">
                  <c:v>-11.733967576647833</c:v>
                </c:pt>
                <c:pt idx="37">
                  <c:v>-13.240247974582562</c:v>
                </c:pt>
                <c:pt idx="38">
                  <c:v>-7.6761473613347491</c:v>
                </c:pt>
                <c:pt idx="39">
                  <c:v>-3.7520008130397358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60D-4DF6-A762-A3D3AC183A3C}"/>
            </c:ext>
          </c:extLst>
        </c:ser>
        <c:ser>
          <c:idx val="1"/>
          <c:order val="1"/>
          <c:spPr>
            <a:ln w="190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yVal>
            <c:numRef>
              <c:f>'29'!$B$1034:$AO$1034</c:f>
              <c:numCache>
                <c:formatCode>General</c:formatCode>
                <c:ptCount val="40"/>
                <c:pt idx="0">
                  <c:v>52.663762546412364</c:v>
                </c:pt>
                <c:pt idx="1">
                  <c:v>-65.217041895727235</c:v>
                </c:pt>
                <c:pt idx="2">
                  <c:v>-51.543232763607783</c:v>
                </c:pt>
                <c:pt idx="3">
                  <c:v>69.709309728961372</c:v>
                </c:pt>
                <c:pt idx="4">
                  <c:v>107.39466137275116</c:v>
                </c:pt>
                <c:pt idx="5">
                  <c:v>101.55810058998435</c:v>
                </c:pt>
                <c:pt idx="6">
                  <c:v>177.14556897327938</c:v>
                </c:pt>
                <c:pt idx="7">
                  <c:v>239.31874338949032</c:v>
                </c:pt>
                <c:pt idx="8">
                  <c:v>209.09687653999586</c:v>
                </c:pt>
                <c:pt idx="9">
                  <c:v>247.78639764192815</c:v>
                </c:pt>
                <c:pt idx="10">
                  <c:v>205.66312814910916</c:v>
                </c:pt>
                <c:pt idx="11">
                  <c:v>240.85422418881464</c:v>
                </c:pt>
                <c:pt idx="12">
                  <c:v>233.55900574434878</c:v>
                </c:pt>
                <c:pt idx="13">
                  <c:v>216.04931989499235</c:v>
                </c:pt>
                <c:pt idx="14">
                  <c:v>248.11213873829456</c:v>
                </c:pt>
                <c:pt idx="15">
                  <c:v>234.98470903135834</c:v>
                </c:pt>
                <c:pt idx="16">
                  <c:v>246.75727635665837</c:v>
                </c:pt>
                <c:pt idx="17">
                  <c:v>240.26701692975428</c:v>
                </c:pt>
                <c:pt idx="18">
                  <c:v>216.43151389962159</c:v>
                </c:pt>
                <c:pt idx="19">
                  <c:v>222.21650360501835</c:v>
                </c:pt>
                <c:pt idx="20">
                  <c:v>270.98564395561237</c:v>
                </c:pt>
                <c:pt idx="21">
                  <c:v>243.69538744498945</c:v>
                </c:pt>
                <c:pt idx="22">
                  <c:v>236.88012960441964</c:v>
                </c:pt>
                <c:pt idx="23">
                  <c:v>232.91268708327254</c:v>
                </c:pt>
                <c:pt idx="24">
                  <c:v>232.7501142268984</c:v>
                </c:pt>
                <c:pt idx="25">
                  <c:v>218.46668044717083</c:v>
                </c:pt>
                <c:pt idx="26">
                  <c:v>257.14150635689481</c:v>
                </c:pt>
                <c:pt idx="27">
                  <c:v>256.83901055355693</c:v>
                </c:pt>
                <c:pt idx="28">
                  <c:v>220.79153583823216</c:v>
                </c:pt>
                <c:pt idx="29">
                  <c:v>261.77743520645856</c:v>
                </c:pt>
                <c:pt idx="30">
                  <c:v>236.38128133895694</c:v>
                </c:pt>
                <c:pt idx="31">
                  <c:v>196.86424101060936</c:v>
                </c:pt>
                <c:pt idx="32">
                  <c:v>260.10407658081982</c:v>
                </c:pt>
                <c:pt idx="33">
                  <c:v>201.33468856431526</c:v>
                </c:pt>
                <c:pt idx="34">
                  <c:v>258.2467868509807</c:v>
                </c:pt>
                <c:pt idx="35">
                  <c:v>213.94377892245623</c:v>
                </c:pt>
                <c:pt idx="36">
                  <c:v>245.50128833533952</c:v>
                </c:pt>
                <c:pt idx="37">
                  <c:v>261.88539593261356</c:v>
                </c:pt>
                <c:pt idx="38">
                  <c:v>216.11927002363532</c:v>
                </c:pt>
                <c:pt idx="39">
                  <c:v>218.02707531695529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60D-4DF6-A762-A3D3AC183A3C}"/>
            </c:ext>
          </c:extLst>
        </c:ser>
        <c:ser>
          <c:idx val="2"/>
          <c:order val="2"/>
          <c:spPr>
            <a:ln w="3175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yVal>
            <c:numRef>
              <c:f>'29'!$B$1031:$AO$1031</c:f>
              <c:numCache>
                <c:formatCode>General</c:formatCode>
                <c:ptCount val="40"/>
                <c:pt idx="0">
                  <c:v>251.56923517998806</c:v>
                </c:pt>
                <c:pt idx="1">
                  <c:v>110.67272326635397</c:v>
                </c:pt>
                <c:pt idx="2">
                  <c:v>83.657785538090209</c:v>
                </c:pt>
                <c:pt idx="3">
                  <c:v>45.069831784312456</c:v>
                </c:pt>
                <c:pt idx="4">
                  <c:v>38.599201997154779</c:v>
                </c:pt>
                <c:pt idx="5">
                  <c:v>-17.069049718827419</c:v>
                </c:pt>
                <c:pt idx="6">
                  <c:v>38.510961703847336</c:v>
                </c:pt>
                <c:pt idx="7">
                  <c:v>-4.4362715307507603</c:v>
                </c:pt>
                <c:pt idx="8">
                  <c:v>86.780659595991239</c:v>
                </c:pt>
                <c:pt idx="9">
                  <c:v>40.101826455510427</c:v>
                </c:pt>
                <c:pt idx="10">
                  <c:v>67.232538099535432</c:v>
                </c:pt>
                <c:pt idx="11">
                  <c:v>120.13560304341023</c:v>
                </c:pt>
                <c:pt idx="12">
                  <c:v>105.21664298502637</c:v>
                </c:pt>
                <c:pt idx="13">
                  <c:v>64.400164808371414</c:v>
                </c:pt>
                <c:pt idx="14">
                  <c:v>109.96492767550488</c:v>
                </c:pt>
                <c:pt idx="15">
                  <c:v>94.757121457290239</c:v>
                </c:pt>
                <c:pt idx="16">
                  <c:v>106.66252230568588</c:v>
                </c:pt>
                <c:pt idx="17">
                  <c:v>99.969879356747001</c:v>
                </c:pt>
                <c:pt idx="18">
                  <c:v>108.93102433718691</c:v>
                </c:pt>
                <c:pt idx="19">
                  <c:v>108.64668149243906</c:v>
                </c:pt>
                <c:pt idx="20">
                  <c:v>119.15863880953592</c:v>
                </c:pt>
                <c:pt idx="21">
                  <c:v>92.296576644090393</c:v>
                </c:pt>
                <c:pt idx="22">
                  <c:v>103.86436860625587</c:v>
                </c:pt>
                <c:pt idx="23">
                  <c:v>86.232734583814931</c:v>
                </c:pt>
                <c:pt idx="24">
                  <c:v>123.50556369216793</c:v>
                </c:pt>
                <c:pt idx="25">
                  <c:v>124.18057048112331</c:v>
                </c:pt>
                <c:pt idx="26">
                  <c:v>98.802297356339281</c:v>
                </c:pt>
                <c:pt idx="27">
                  <c:v>112.88089287630075</c:v>
                </c:pt>
                <c:pt idx="28">
                  <c:v>118.89569880327372</c:v>
                </c:pt>
                <c:pt idx="29">
                  <c:v>168.93166674028885</c:v>
                </c:pt>
                <c:pt idx="30">
                  <c:v>130.90478109967796</c:v>
                </c:pt>
                <c:pt idx="31">
                  <c:v>71.434976653896072</c:v>
                </c:pt>
                <c:pt idx="32">
                  <c:v>164.3244424144647</c:v>
                </c:pt>
                <c:pt idx="33">
                  <c:v>99.113888755170166</c:v>
                </c:pt>
                <c:pt idx="34">
                  <c:v>91.78126385234755</c:v>
                </c:pt>
                <c:pt idx="35">
                  <c:v>100.66767123048076</c:v>
                </c:pt>
                <c:pt idx="36">
                  <c:v>107.1871925325613</c:v>
                </c:pt>
                <c:pt idx="37">
                  <c:v>118.30115448604018</c:v>
                </c:pt>
                <c:pt idx="38">
                  <c:v>110.44345533412472</c:v>
                </c:pt>
                <c:pt idx="39">
                  <c:v>98.453690991901382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60D-4DF6-A762-A3D3AC183A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9584600"/>
        <c:axId val="639586240"/>
      </c:scatterChart>
      <c:valAx>
        <c:axId val="639584600"/>
        <c:scaling>
          <c:orientation val="minMax"/>
          <c:max val="1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t-EE" sz="1200" b="1" dirty="0" err="1">
                    <a:solidFill>
                      <a:schemeClr val="tx1"/>
                    </a:solidFill>
                  </a:rPr>
                  <a:t>Shot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 nr.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9586240"/>
        <c:crosses val="autoZero"/>
        <c:crossBetween val="midCat"/>
        <c:majorUnit val="3"/>
      </c:valAx>
      <c:valAx>
        <c:axId val="639586240"/>
        <c:scaling>
          <c:orientation val="minMax"/>
          <c:max val="4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t-EE" sz="1200" b="1" dirty="0" err="1">
                    <a:solidFill>
                      <a:schemeClr val="tx1"/>
                    </a:solidFill>
                  </a:rPr>
                  <a:t>Intensity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 (</a:t>
                </a:r>
                <a:r>
                  <a:rPr lang="en-US" sz="1200" b="1" dirty="0" err="1">
                    <a:solidFill>
                      <a:schemeClr val="tx1"/>
                    </a:solidFill>
                  </a:rPr>
                  <a:t>a.u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.)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95846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spPr>
            <a:ln w="9525" cap="rnd">
              <a:solidFill>
                <a:schemeClr val="accent6">
                  <a:tint val="7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Sheet1!$B$4:$GS$4</c:f>
              <c:numCache>
                <c:formatCode>General</c:formatCode>
                <c:ptCount val="200"/>
                <c:pt idx="0">
                  <c:v>437.4669020514097</c:v>
                </c:pt>
                <c:pt idx="1">
                  <c:v>-45.824809924994149</c:v>
                </c:pt>
                <c:pt idx="2">
                  <c:v>145.89387534356658</c:v>
                </c:pt>
                <c:pt idx="3">
                  <c:v>256.06587936321915</c:v>
                </c:pt>
                <c:pt idx="4">
                  <c:v>275.04350231932972</c:v>
                </c:pt>
                <c:pt idx="5">
                  <c:v>743.71102520499301</c:v>
                </c:pt>
                <c:pt idx="6">
                  <c:v>581.95438012635611</c:v>
                </c:pt>
                <c:pt idx="7">
                  <c:v>667.01813772694015</c:v>
                </c:pt>
                <c:pt idx="8">
                  <c:v>917.27186090328746</c:v>
                </c:pt>
                <c:pt idx="9">
                  <c:v>816.42626239258152</c:v>
                </c:pt>
                <c:pt idx="10">
                  <c:v>982.37944564720749</c:v>
                </c:pt>
                <c:pt idx="11">
                  <c:v>865.00482072491729</c:v>
                </c:pt>
                <c:pt idx="12">
                  <c:v>570.52971663009544</c:v>
                </c:pt>
                <c:pt idx="13">
                  <c:v>980.43182875733885</c:v>
                </c:pt>
                <c:pt idx="14">
                  <c:v>510.25818129207988</c:v>
                </c:pt>
                <c:pt idx="15">
                  <c:v>730.94401119483837</c:v>
                </c:pt>
                <c:pt idx="16">
                  <c:v>433.02602507503764</c:v>
                </c:pt>
                <c:pt idx="17">
                  <c:v>645.06567271087602</c:v>
                </c:pt>
                <c:pt idx="18">
                  <c:v>625.41467299560782</c:v>
                </c:pt>
                <c:pt idx="19">
                  <c:v>610.86061577203452</c:v>
                </c:pt>
                <c:pt idx="20">
                  <c:v>496.59057856943565</c:v>
                </c:pt>
                <c:pt idx="21">
                  <c:v>614.92503161980198</c:v>
                </c:pt>
                <c:pt idx="22">
                  <c:v>379.5781446266821</c:v>
                </c:pt>
                <c:pt idx="23">
                  <c:v>531.7636186149922</c:v>
                </c:pt>
                <c:pt idx="24">
                  <c:v>486.89261457631244</c:v>
                </c:pt>
                <c:pt idx="25">
                  <c:v>411.5064301121692</c:v>
                </c:pt>
                <c:pt idx="26">
                  <c:v>382.1316430942598</c:v>
                </c:pt>
                <c:pt idx="27">
                  <c:v>288.76227493960863</c:v>
                </c:pt>
                <c:pt idx="28">
                  <c:v>414.91992518030202</c:v>
                </c:pt>
                <c:pt idx="29">
                  <c:v>583.27357586707456</c:v>
                </c:pt>
                <c:pt idx="30">
                  <c:v>352.43221364037447</c:v>
                </c:pt>
                <c:pt idx="31">
                  <c:v>340.98050119524368</c:v>
                </c:pt>
                <c:pt idx="32">
                  <c:v>355.48616937991409</c:v>
                </c:pt>
                <c:pt idx="33">
                  <c:v>274.48559907979808</c:v>
                </c:pt>
                <c:pt idx="34">
                  <c:v>143.3877927270581</c:v>
                </c:pt>
                <c:pt idx="35">
                  <c:v>333.020381791045</c:v>
                </c:pt>
                <c:pt idx="36">
                  <c:v>234.24052011700715</c:v>
                </c:pt>
                <c:pt idx="37">
                  <c:v>397.96518958675051</c:v>
                </c:pt>
                <c:pt idx="38">
                  <c:v>330.35564745131404</c:v>
                </c:pt>
                <c:pt idx="39">
                  <c:v>392.00163904129897</c:v>
                </c:pt>
                <c:pt idx="40">
                  <c:v>245.49547509595499</c:v>
                </c:pt>
                <c:pt idx="41">
                  <c:v>506.57933576746552</c:v>
                </c:pt>
                <c:pt idx="42">
                  <c:v>364.06371884052322</c:v>
                </c:pt>
                <c:pt idx="43">
                  <c:v>177.64421074175172</c:v>
                </c:pt>
                <c:pt idx="44">
                  <c:v>164.53554650779779</c:v>
                </c:pt>
                <c:pt idx="45">
                  <c:v>77.648812716094781</c:v>
                </c:pt>
                <c:pt idx="46">
                  <c:v>306.20015976703235</c:v>
                </c:pt>
                <c:pt idx="47">
                  <c:v>106.06271122336338</c:v>
                </c:pt>
                <c:pt idx="48">
                  <c:v>10.976431194523441</c:v>
                </c:pt>
                <c:pt idx="49">
                  <c:v>373.26137247937697</c:v>
                </c:pt>
                <c:pt idx="50">
                  <c:v>271.36051465415261</c:v>
                </c:pt>
                <c:pt idx="51">
                  <c:v>127.926177809549</c:v>
                </c:pt>
                <c:pt idx="52">
                  <c:v>287.65186538216193</c:v>
                </c:pt>
                <c:pt idx="53">
                  <c:v>150.73613777402636</c:v>
                </c:pt>
                <c:pt idx="54">
                  <c:v>53.145570943876812</c:v>
                </c:pt>
                <c:pt idx="55">
                  <c:v>190.69550706871286</c:v>
                </c:pt>
                <c:pt idx="56">
                  <c:v>191.50903375890476</c:v>
                </c:pt>
                <c:pt idx="57">
                  <c:v>295.326705044086</c:v>
                </c:pt>
                <c:pt idx="58">
                  <c:v>8.3441077340415273</c:v>
                </c:pt>
                <c:pt idx="59">
                  <c:v>133.38593411442886</c:v>
                </c:pt>
                <c:pt idx="60">
                  <c:v>361.57014267041467</c:v>
                </c:pt>
                <c:pt idx="61">
                  <c:v>62.51814862068457</c:v>
                </c:pt>
                <c:pt idx="62">
                  <c:v>249.53955795347537</c:v>
                </c:pt>
                <c:pt idx="63">
                  <c:v>54.989601764341572</c:v>
                </c:pt>
                <c:pt idx="64">
                  <c:v>201.06182372491918</c:v>
                </c:pt>
                <c:pt idx="65">
                  <c:v>107.89307277332372</c:v>
                </c:pt>
                <c:pt idx="66">
                  <c:v>140.65822216502607</c:v>
                </c:pt>
                <c:pt idx="67">
                  <c:v>24.388230984116266</c:v>
                </c:pt>
                <c:pt idx="68">
                  <c:v>180.01823389932849</c:v>
                </c:pt>
                <c:pt idx="69">
                  <c:v>184.52623000459388</c:v>
                </c:pt>
                <c:pt idx="70">
                  <c:v>60.976848861701818</c:v>
                </c:pt>
                <c:pt idx="71">
                  <c:v>43.045315826530924</c:v>
                </c:pt>
                <c:pt idx="72">
                  <c:v>12.901523767303875</c:v>
                </c:pt>
                <c:pt idx="73">
                  <c:v>313.56122657329456</c:v>
                </c:pt>
                <c:pt idx="74">
                  <c:v>104.27335231766178</c:v>
                </c:pt>
                <c:pt idx="75">
                  <c:v>111.23645245140419</c:v>
                </c:pt>
                <c:pt idx="76">
                  <c:v>26.721648945668715</c:v>
                </c:pt>
                <c:pt idx="77">
                  <c:v>9.4632954112249781</c:v>
                </c:pt>
                <c:pt idx="78">
                  <c:v>183.05229195718803</c:v>
                </c:pt>
                <c:pt idx="79">
                  <c:v>144.93860120837954</c:v>
                </c:pt>
                <c:pt idx="80">
                  <c:v>36.61987652067409</c:v>
                </c:pt>
                <c:pt idx="81">
                  <c:v>115.46926216033019</c:v>
                </c:pt>
                <c:pt idx="82">
                  <c:v>17.878385423270618</c:v>
                </c:pt>
                <c:pt idx="83">
                  <c:v>-10.31592899144629</c:v>
                </c:pt>
                <c:pt idx="84">
                  <c:v>197.54540970066995</c:v>
                </c:pt>
                <c:pt idx="85">
                  <c:v>-36.077472900263352</c:v>
                </c:pt>
                <c:pt idx="86">
                  <c:v>31.918523809840963</c:v>
                </c:pt>
                <c:pt idx="87">
                  <c:v>92.024825487305577</c:v>
                </c:pt>
                <c:pt idx="88">
                  <c:v>178.8638790396999</c:v>
                </c:pt>
                <c:pt idx="89">
                  <c:v>58.272915766468572</c:v>
                </c:pt>
                <c:pt idx="90">
                  <c:v>117.96665798107801</c:v>
                </c:pt>
                <c:pt idx="91">
                  <c:v>135.77543168304416</c:v>
                </c:pt>
                <c:pt idx="92">
                  <c:v>154.62983909192562</c:v>
                </c:pt>
                <c:pt idx="93">
                  <c:v>222.69710628912807</c:v>
                </c:pt>
                <c:pt idx="94">
                  <c:v>31.898969663236748</c:v>
                </c:pt>
                <c:pt idx="95">
                  <c:v>118.07444577972871</c:v>
                </c:pt>
                <c:pt idx="96">
                  <c:v>137.81749629067218</c:v>
                </c:pt>
                <c:pt idx="97">
                  <c:v>9.0600975089050699</c:v>
                </c:pt>
                <c:pt idx="98">
                  <c:v>14.106938952222583</c:v>
                </c:pt>
                <c:pt idx="99">
                  <c:v>-69.382218850033482</c:v>
                </c:pt>
                <c:pt idx="100">
                  <c:v>-47.494223524382164</c:v>
                </c:pt>
                <c:pt idx="101">
                  <c:v>15.26758914866555</c:v>
                </c:pt>
                <c:pt idx="102">
                  <c:v>-25.353109326967338</c:v>
                </c:pt>
                <c:pt idx="103">
                  <c:v>30.900748617107432</c:v>
                </c:pt>
                <c:pt idx="104">
                  <c:v>-14.285593941206221</c:v>
                </c:pt>
                <c:pt idx="105">
                  <c:v>200.99787740096596</c:v>
                </c:pt>
                <c:pt idx="106">
                  <c:v>72.794146360607996</c:v>
                </c:pt>
                <c:pt idx="107">
                  <c:v>210.51408716963275</c:v>
                </c:pt>
                <c:pt idx="108">
                  <c:v>144.28339445590791</c:v>
                </c:pt>
                <c:pt idx="109">
                  <c:v>274.36119758106321</c:v>
                </c:pt>
                <c:pt idx="110">
                  <c:v>153.28393489988071</c:v>
                </c:pt>
                <c:pt idx="111">
                  <c:v>206.52228478881977</c:v>
                </c:pt>
                <c:pt idx="112">
                  <c:v>7.0301551184133357</c:v>
                </c:pt>
                <c:pt idx="113">
                  <c:v>187.56732769307087</c:v>
                </c:pt>
                <c:pt idx="114">
                  <c:v>149.10218195113106</c:v>
                </c:pt>
                <c:pt idx="115">
                  <c:v>45.793385686359997</c:v>
                </c:pt>
                <c:pt idx="116">
                  <c:v>172.39365595957901</c:v>
                </c:pt>
                <c:pt idx="117">
                  <c:v>39.286005066597205</c:v>
                </c:pt>
                <c:pt idx="118">
                  <c:v>280.30869596819088</c:v>
                </c:pt>
                <c:pt idx="119">
                  <c:v>184.75642712960527</c:v>
                </c:pt>
                <c:pt idx="120">
                  <c:v>94.538569052693617</c:v>
                </c:pt>
                <c:pt idx="121">
                  <c:v>131.7049668049747</c:v>
                </c:pt>
                <c:pt idx="122">
                  <c:v>236.72190811122562</c:v>
                </c:pt>
                <c:pt idx="123">
                  <c:v>172.16397048858792</c:v>
                </c:pt>
                <c:pt idx="124">
                  <c:v>480.29854304592152</c:v>
                </c:pt>
                <c:pt idx="125">
                  <c:v>276.45882811708896</c:v>
                </c:pt>
                <c:pt idx="126">
                  <c:v>338.03889809394963</c:v>
                </c:pt>
                <c:pt idx="127">
                  <c:v>427.30246503934143</c:v>
                </c:pt>
                <c:pt idx="128">
                  <c:v>293.61884226581145</c:v>
                </c:pt>
                <c:pt idx="129">
                  <c:v>356.23903166197744</c:v>
                </c:pt>
                <c:pt idx="130">
                  <c:v>184.35362471659943</c:v>
                </c:pt>
                <c:pt idx="131">
                  <c:v>497.02279283551138</c:v>
                </c:pt>
                <c:pt idx="132">
                  <c:v>421.56214369225398</c:v>
                </c:pt>
                <c:pt idx="133">
                  <c:v>441.23231967154294</c:v>
                </c:pt>
                <c:pt idx="134">
                  <c:v>353.39721652511321</c:v>
                </c:pt>
                <c:pt idx="135">
                  <c:v>371.58930227243474</c:v>
                </c:pt>
                <c:pt idx="136">
                  <c:v>220.622259040812</c:v>
                </c:pt>
                <c:pt idx="137">
                  <c:v>341.52070676731717</c:v>
                </c:pt>
                <c:pt idx="138">
                  <c:v>450.79432936284445</c:v>
                </c:pt>
                <c:pt idx="139">
                  <c:v>321.46345215103622</c:v>
                </c:pt>
                <c:pt idx="140">
                  <c:v>403.48034442722184</c:v>
                </c:pt>
                <c:pt idx="141">
                  <c:v>311.93004487292001</c:v>
                </c:pt>
                <c:pt idx="142">
                  <c:v>304.7826017831286</c:v>
                </c:pt>
                <c:pt idx="143">
                  <c:v>491.89963350461102</c:v>
                </c:pt>
                <c:pt idx="144">
                  <c:v>366.70112925911053</c:v>
                </c:pt>
                <c:pt idx="145">
                  <c:v>426.67407453270835</c:v>
                </c:pt>
                <c:pt idx="146">
                  <c:v>395.86071045398364</c:v>
                </c:pt>
                <c:pt idx="147">
                  <c:v>326.01874325246712</c:v>
                </c:pt>
                <c:pt idx="148">
                  <c:v>404.68193005166984</c:v>
                </c:pt>
                <c:pt idx="149">
                  <c:v>173.90495660643191</c:v>
                </c:pt>
                <c:pt idx="150">
                  <c:v>361.40035023948775</c:v>
                </c:pt>
                <c:pt idx="151">
                  <c:v>323.28786667649189</c:v>
                </c:pt>
                <c:pt idx="152">
                  <c:v>500.34096354130526</c:v>
                </c:pt>
                <c:pt idx="153">
                  <c:v>318.26414722165072</c:v>
                </c:pt>
                <c:pt idx="154">
                  <c:v>510.88140205453112</c:v>
                </c:pt>
                <c:pt idx="155">
                  <c:v>462.1303344377007</c:v>
                </c:pt>
                <c:pt idx="156">
                  <c:v>3.957157404524966</c:v>
                </c:pt>
                <c:pt idx="157">
                  <c:v>293.1806332557029</c:v>
                </c:pt>
                <c:pt idx="158">
                  <c:v>602.29208597505556</c:v>
                </c:pt>
                <c:pt idx="159">
                  <c:v>213.60834310695887</c:v>
                </c:pt>
                <c:pt idx="160">
                  <c:v>247.75941625370069</c:v>
                </c:pt>
                <c:pt idx="161">
                  <c:v>132.88401112272555</c:v>
                </c:pt>
                <c:pt idx="162">
                  <c:v>175.54105774663566</c:v>
                </c:pt>
                <c:pt idx="163">
                  <c:v>39.349849594739368</c:v>
                </c:pt>
                <c:pt idx="164">
                  <c:v>145.46836850532364</c:v>
                </c:pt>
                <c:pt idx="165">
                  <c:v>424.05882236659511</c:v>
                </c:pt>
                <c:pt idx="166">
                  <c:v>284.77906729859905</c:v>
                </c:pt>
                <c:pt idx="167">
                  <c:v>316.10679317500131</c:v>
                </c:pt>
                <c:pt idx="168">
                  <c:v>352.29533037775565</c:v>
                </c:pt>
                <c:pt idx="169">
                  <c:v>559.29635409215234</c:v>
                </c:pt>
                <c:pt idx="170">
                  <c:v>141.53422204261128</c:v>
                </c:pt>
                <c:pt idx="171">
                  <c:v>247.44726959647338</c:v>
                </c:pt>
                <c:pt idx="172">
                  <c:v>405.41798161700393</c:v>
                </c:pt>
                <c:pt idx="173">
                  <c:v>243.89666355248772</c:v>
                </c:pt>
                <c:pt idx="174">
                  <c:v>274.35194067601265</c:v>
                </c:pt>
                <c:pt idx="175">
                  <c:v>407.43220370710878</c:v>
                </c:pt>
                <c:pt idx="176">
                  <c:v>155.19311738596738</c:v>
                </c:pt>
                <c:pt idx="177">
                  <c:v>219.80953000307622</c:v>
                </c:pt>
                <c:pt idx="178">
                  <c:v>200.53783016158368</c:v>
                </c:pt>
                <c:pt idx="179">
                  <c:v>192.86973503470841</c:v>
                </c:pt>
                <c:pt idx="180">
                  <c:v>256.80217330050624</c:v>
                </c:pt>
                <c:pt idx="181">
                  <c:v>186.0416019312155</c:v>
                </c:pt>
                <c:pt idx="182">
                  <c:v>177.32100555354774</c:v>
                </c:pt>
                <c:pt idx="183">
                  <c:v>257.61711786731775</c:v>
                </c:pt>
                <c:pt idx="184">
                  <c:v>42.659667596786882</c:v>
                </c:pt>
                <c:pt idx="185">
                  <c:v>297.39068790219955</c:v>
                </c:pt>
                <c:pt idx="186">
                  <c:v>193.47434073411605</c:v>
                </c:pt>
                <c:pt idx="187">
                  <c:v>554.78162071539123</c:v>
                </c:pt>
                <c:pt idx="188">
                  <c:v>197.99319491452098</c:v>
                </c:pt>
                <c:pt idx="189">
                  <c:v>391.59415086654354</c:v>
                </c:pt>
                <c:pt idx="190">
                  <c:v>106.97496996427934</c:v>
                </c:pt>
                <c:pt idx="191">
                  <c:v>162.1900004047138</c:v>
                </c:pt>
                <c:pt idx="192">
                  <c:v>160.50521095713918</c:v>
                </c:pt>
                <c:pt idx="193">
                  <c:v>127.29844033681117</c:v>
                </c:pt>
                <c:pt idx="194">
                  <c:v>220.30614482393324</c:v>
                </c:pt>
                <c:pt idx="195">
                  <c:v>113.28653235565793</c:v>
                </c:pt>
                <c:pt idx="196">
                  <c:v>207.35761886228855</c:v>
                </c:pt>
                <c:pt idx="197">
                  <c:v>133.29085731721776</c:v>
                </c:pt>
                <c:pt idx="198">
                  <c:v>339.01462956745348</c:v>
                </c:pt>
                <c:pt idx="199">
                  <c:v>154.88600883949042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B37-446C-8E18-DB9DEE0191F5}"/>
            </c:ext>
          </c:extLst>
        </c:ser>
        <c:ser>
          <c:idx val="3"/>
          <c:order val="1"/>
          <c:spPr>
            <a:ln w="9525" cap="rnd">
              <a:solidFill>
                <a:schemeClr val="accent6">
                  <a:shade val="9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Sheet1!$B$8:$GS$8</c:f>
              <c:numCache>
                <c:formatCode>General</c:formatCode>
                <c:ptCount val="200"/>
                <c:pt idx="0">
                  <c:v>330.25603182312864</c:v>
                </c:pt>
                <c:pt idx="1">
                  <c:v>-58.493160561911715</c:v>
                </c:pt>
                <c:pt idx="2">
                  <c:v>10.993223593212328</c:v>
                </c:pt>
                <c:pt idx="3">
                  <c:v>266.05324065947639</c:v>
                </c:pt>
                <c:pt idx="4">
                  <c:v>695.56829326100046</c:v>
                </c:pt>
                <c:pt idx="5">
                  <c:v>638.61060693676973</c:v>
                </c:pt>
                <c:pt idx="6">
                  <c:v>936.62555825292202</c:v>
                </c:pt>
                <c:pt idx="7">
                  <c:v>722.19334740123395</c:v>
                </c:pt>
                <c:pt idx="8">
                  <c:v>369.81857535916362</c:v>
                </c:pt>
                <c:pt idx="9">
                  <c:v>308.75688769717988</c:v>
                </c:pt>
                <c:pt idx="10">
                  <c:v>484.29275379320984</c:v>
                </c:pt>
                <c:pt idx="11">
                  <c:v>651.07726493464349</c:v>
                </c:pt>
                <c:pt idx="12">
                  <c:v>601.35646300572159</c:v>
                </c:pt>
                <c:pt idx="13">
                  <c:v>979.4315917059937</c:v>
                </c:pt>
                <c:pt idx="14">
                  <c:v>523.81683137044263</c:v>
                </c:pt>
                <c:pt idx="15">
                  <c:v>584.53715652295182</c:v>
                </c:pt>
                <c:pt idx="16">
                  <c:v>231.48454422191665</c:v>
                </c:pt>
                <c:pt idx="17">
                  <c:v>679.85561963496252</c:v>
                </c:pt>
                <c:pt idx="18">
                  <c:v>568.66067525641745</c:v>
                </c:pt>
                <c:pt idx="19">
                  <c:v>464.75502799986293</c:v>
                </c:pt>
                <c:pt idx="20">
                  <c:v>432.65424611252553</c:v>
                </c:pt>
                <c:pt idx="21">
                  <c:v>386.52771482295248</c:v>
                </c:pt>
                <c:pt idx="22">
                  <c:v>381.04459532496702</c:v>
                </c:pt>
                <c:pt idx="23">
                  <c:v>542.16804044888568</c:v>
                </c:pt>
                <c:pt idx="24">
                  <c:v>414.0414480138848</c:v>
                </c:pt>
                <c:pt idx="25">
                  <c:v>680.63898682459057</c:v>
                </c:pt>
                <c:pt idx="26">
                  <c:v>182.53011126789065</c:v>
                </c:pt>
                <c:pt idx="27">
                  <c:v>283.187637965622</c:v>
                </c:pt>
                <c:pt idx="28">
                  <c:v>321.9264276493052</c:v>
                </c:pt>
                <c:pt idx="29">
                  <c:v>246.00253165904337</c:v>
                </c:pt>
                <c:pt idx="30">
                  <c:v>102.73286394351013</c:v>
                </c:pt>
                <c:pt idx="31">
                  <c:v>124.4814692767381</c:v>
                </c:pt>
                <c:pt idx="32">
                  <c:v>297.56702500339327</c:v>
                </c:pt>
                <c:pt idx="33">
                  <c:v>594.85604023094777</c:v>
                </c:pt>
                <c:pt idx="34">
                  <c:v>101.6880507963985</c:v>
                </c:pt>
                <c:pt idx="35">
                  <c:v>522.3648137627431</c:v>
                </c:pt>
                <c:pt idx="36">
                  <c:v>29.006834001830409</c:v>
                </c:pt>
                <c:pt idx="37">
                  <c:v>252.00315787482978</c:v>
                </c:pt>
                <c:pt idx="38">
                  <c:v>271.93053318453394</c:v>
                </c:pt>
                <c:pt idx="39">
                  <c:v>121.10800298355421</c:v>
                </c:pt>
                <c:pt idx="40">
                  <c:v>232.19685863078834</c:v>
                </c:pt>
                <c:pt idx="41">
                  <c:v>253.09912508350001</c:v>
                </c:pt>
                <c:pt idx="42">
                  <c:v>236.12908320598689</c:v>
                </c:pt>
                <c:pt idx="43">
                  <c:v>112.12219127953094</c:v>
                </c:pt>
                <c:pt idx="44">
                  <c:v>125.35015902868528</c:v>
                </c:pt>
                <c:pt idx="45">
                  <c:v>327.3372720872735</c:v>
                </c:pt>
                <c:pt idx="46">
                  <c:v>288.46231595033862</c:v>
                </c:pt>
                <c:pt idx="47">
                  <c:v>152.09565262765508</c:v>
                </c:pt>
                <c:pt idx="48">
                  <c:v>198.04879278937651</c:v>
                </c:pt>
                <c:pt idx="49">
                  <c:v>17.409892298292334</c:v>
                </c:pt>
                <c:pt idx="50">
                  <c:v>252.43391328558567</c:v>
                </c:pt>
                <c:pt idx="51">
                  <c:v>144.64449633676347</c:v>
                </c:pt>
                <c:pt idx="52">
                  <c:v>162.37240969674886</c:v>
                </c:pt>
                <c:pt idx="53">
                  <c:v>346.29832208124105</c:v>
                </c:pt>
                <c:pt idx="54">
                  <c:v>67.617313294933581</c:v>
                </c:pt>
                <c:pt idx="55">
                  <c:v>43.6920936717529</c:v>
                </c:pt>
                <c:pt idx="56">
                  <c:v>298.27289554184955</c:v>
                </c:pt>
                <c:pt idx="57">
                  <c:v>19.06521609754332</c:v>
                </c:pt>
                <c:pt idx="58">
                  <c:v>242.39971832888398</c:v>
                </c:pt>
                <c:pt idx="59">
                  <c:v>258.18884266588321</c:v>
                </c:pt>
                <c:pt idx="60">
                  <c:v>229.97075983482029</c:v>
                </c:pt>
                <c:pt idx="61">
                  <c:v>448.39270713970888</c:v>
                </c:pt>
                <c:pt idx="62">
                  <c:v>378.18705680615159</c:v>
                </c:pt>
                <c:pt idx="63">
                  <c:v>297.53866108756489</c:v>
                </c:pt>
                <c:pt idx="64">
                  <c:v>274.49363787163412</c:v>
                </c:pt>
                <c:pt idx="65">
                  <c:v>130.82614312052564</c:v>
                </c:pt>
                <c:pt idx="66">
                  <c:v>-26.303260316542772</c:v>
                </c:pt>
                <c:pt idx="67">
                  <c:v>523.70091202771232</c:v>
                </c:pt>
                <c:pt idx="68">
                  <c:v>112.98369359673184</c:v>
                </c:pt>
                <c:pt idx="69">
                  <c:v>98.717643275337238</c:v>
                </c:pt>
                <c:pt idx="70">
                  <c:v>200.88943994638061</c:v>
                </c:pt>
                <c:pt idx="71">
                  <c:v>182.38178763708217</c:v>
                </c:pt>
                <c:pt idx="72">
                  <c:v>204.31263415927327</c:v>
                </c:pt>
                <c:pt idx="73">
                  <c:v>56.958228839246679</c:v>
                </c:pt>
                <c:pt idx="74">
                  <c:v>352.6889713618973</c:v>
                </c:pt>
                <c:pt idx="75">
                  <c:v>148.45197638927024</c:v>
                </c:pt>
                <c:pt idx="76">
                  <c:v>221.35432035409505</c:v>
                </c:pt>
                <c:pt idx="77">
                  <c:v>56.051690465254183</c:v>
                </c:pt>
                <c:pt idx="78">
                  <c:v>288.55226531098521</c:v>
                </c:pt>
                <c:pt idx="79">
                  <c:v>478.43969560939604</c:v>
                </c:pt>
                <c:pt idx="80">
                  <c:v>284.62745481359593</c:v>
                </c:pt>
                <c:pt idx="81">
                  <c:v>153.80129930660101</c:v>
                </c:pt>
                <c:pt idx="82">
                  <c:v>115.40346646881223</c:v>
                </c:pt>
                <c:pt idx="83">
                  <c:v>250.8173758463023</c:v>
                </c:pt>
                <c:pt idx="84">
                  <c:v>110.44693088323882</c:v>
                </c:pt>
                <c:pt idx="85">
                  <c:v>69.403850383113578</c:v>
                </c:pt>
                <c:pt idx="86">
                  <c:v>199.39243852942894</c:v>
                </c:pt>
                <c:pt idx="87">
                  <c:v>160.93829939429986</c:v>
                </c:pt>
                <c:pt idx="88">
                  <c:v>151.46676332316849</c:v>
                </c:pt>
                <c:pt idx="89">
                  <c:v>29.140449378742797</c:v>
                </c:pt>
                <c:pt idx="90">
                  <c:v>175.42726774937773</c:v>
                </c:pt>
                <c:pt idx="91">
                  <c:v>491.06479343221918</c:v>
                </c:pt>
                <c:pt idx="92">
                  <c:v>210.03363206344136</c:v>
                </c:pt>
                <c:pt idx="93">
                  <c:v>261.88975290416977</c:v>
                </c:pt>
                <c:pt idx="94">
                  <c:v>104.72806697246149</c:v>
                </c:pt>
                <c:pt idx="95">
                  <c:v>191.05663629153639</c:v>
                </c:pt>
                <c:pt idx="96">
                  <c:v>29.929338484021361</c:v>
                </c:pt>
                <c:pt idx="97">
                  <c:v>139.06523333155874</c:v>
                </c:pt>
                <c:pt idx="98">
                  <c:v>149.00656382874291</c:v>
                </c:pt>
                <c:pt idx="99">
                  <c:v>115.81093286071675</c:v>
                </c:pt>
                <c:pt idx="100">
                  <c:v>457.90419566804684</c:v>
                </c:pt>
                <c:pt idx="101">
                  <c:v>173.26981476529926</c:v>
                </c:pt>
                <c:pt idx="102">
                  <c:v>267.28190304048985</c:v>
                </c:pt>
                <c:pt idx="103">
                  <c:v>147.4580572897942</c:v>
                </c:pt>
                <c:pt idx="104">
                  <c:v>415.17080630838751</c:v>
                </c:pt>
                <c:pt idx="105">
                  <c:v>353.40843840230781</c:v>
                </c:pt>
                <c:pt idx="106">
                  <c:v>394.62209450746627</c:v>
                </c:pt>
                <c:pt idx="107">
                  <c:v>223.96884419369241</c:v>
                </c:pt>
                <c:pt idx="108">
                  <c:v>146.960175069667</c:v>
                </c:pt>
                <c:pt idx="109">
                  <c:v>180.9489308468838</c:v>
                </c:pt>
                <c:pt idx="110">
                  <c:v>73.45435202816526</c:v>
                </c:pt>
                <c:pt idx="111">
                  <c:v>113.08741085885363</c:v>
                </c:pt>
                <c:pt idx="112">
                  <c:v>115.39084769015417</c:v>
                </c:pt>
                <c:pt idx="113">
                  <c:v>269.68251045284819</c:v>
                </c:pt>
                <c:pt idx="114">
                  <c:v>82.834975260933817</c:v>
                </c:pt>
                <c:pt idx="115">
                  <c:v>200.57770445223662</c:v>
                </c:pt>
                <c:pt idx="116">
                  <c:v>206.30335283729514</c:v>
                </c:pt>
                <c:pt idx="117">
                  <c:v>250.40497589839248</c:v>
                </c:pt>
                <c:pt idx="118">
                  <c:v>582.94975422741345</c:v>
                </c:pt>
                <c:pt idx="119">
                  <c:v>310.97249644199724</c:v>
                </c:pt>
                <c:pt idx="120">
                  <c:v>143.52902334131994</c:v>
                </c:pt>
                <c:pt idx="121">
                  <c:v>390.62378363341861</c:v>
                </c:pt>
                <c:pt idx="122">
                  <c:v>380.1495703769146</c:v>
                </c:pt>
                <c:pt idx="123">
                  <c:v>207.2935856015192</c:v>
                </c:pt>
                <c:pt idx="124">
                  <c:v>326.17330695239542</c:v>
                </c:pt>
                <c:pt idx="125">
                  <c:v>219.74795009437463</c:v>
                </c:pt>
                <c:pt idx="126">
                  <c:v>196.84079007690534</c:v>
                </c:pt>
                <c:pt idx="127">
                  <c:v>103.24724607324285</c:v>
                </c:pt>
                <c:pt idx="128">
                  <c:v>147.50214017195353</c:v>
                </c:pt>
                <c:pt idx="129">
                  <c:v>217.82200787646681</c:v>
                </c:pt>
                <c:pt idx="130">
                  <c:v>329.73265107890228</c:v>
                </c:pt>
                <c:pt idx="131">
                  <c:v>54.23594012469956</c:v>
                </c:pt>
                <c:pt idx="132">
                  <c:v>171.33906392909375</c:v>
                </c:pt>
                <c:pt idx="133">
                  <c:v>234.11274675852474</c:v>
                </c:pt>
                <c:pt idx="134">
                  <c:v>376.6620520596278</c:v>
                </c:pt>
                <c:pt idx="135">
                  <c:v>309.12670261959425</c:v>
                </c:pt>
                <c:pt idx="136">
                  <c:v>377.35965217989042</c:v>
                </c:pt>
                <c:pt idx="137">
                  <c:v>96.177254358888518</c:v>
                </c:pt>
                <c:pt idx="138">
                  <c:v>123.63057076270573</c:v>
                </c:pt>
                <c:pt idx="139">
                  <c:v>157.17986731558213</c:v>
                </c:pt>
                <c:pt idx="140">
                  <c:v>229.63729345301888</c:v>
                </c:pt>
                <c:pt idx="141">
                  <c:v>191.89496327604664</c:v>
                </c:pt>
                <c:pt idx="142">
                  <c:v>270.34288371994296</c:v>
                </c:pt>
                <c:pt idx="143">
                  <c:v>146.21658632961103</c:v>
                </c:pt>
                <c:pt idx="144">
                  <c:v>69.920687955432399</c:v>
                </c:pt>
                <c:pt idx="145">
                  <c:v>226.40639505453944</c:v>
                </c:pt>
                <c:pt idx="146">
                  <c:v>244.932602365013</c:v>
                </c:pt>
                <c:pt idx="147">
                  <c:v>220.17468595843226</c:v>
                </c:pt>
                <c:pt idx="148">
                  <c:v>240.73930165528827</c:v>
                </c:pt>
                <c:pt idx="149">
                  <c:v>219.08714405566349</c:v>
                </c:pt>
                <c:pt idx="150">
                  <c:v>367.65841358221638</c:v>
                </c:pt>
                <c:pt idx="151">
                  <c:v>263.26804718463495</c:v>
                </c:pt>
                <c:pt idx="152">
                  <c:v>119.57304415234191</c:v>
                </c:pt>
                <c:pt idx="153">
                  <c:v>158.82516942365936</c:v>
                </c:pt>
                <c:pt idx="154">
                  <c:v>172.67275683826625</c:v>
                </c:pt>
                <c:pt idx="155">
                  <c:v>53.232624625196173</c:v>
                </c:pt>
                <c:pt idx="156">
                  <c:v>262.72793156486989</c:v>
                </c:pt>
                <c:pt idx="157">
                  <c:v>209.37124859540077</c:v>
                </c:pt>
                <c:pt idx="158">
                  <c:v>289.66027855480161</c:v>
                </c:pt>
                <c:pt idx="159">
                  <c:v>203.81305243377483</c:v>
                </c:pt>
                <c:pt idx="160">
                  <c:v>177.73308641573422</c:v>
                </c:pt>
                <c:pt idx="161">
                  <c:v>265.85074831411669</c:v>
                </c:pt>
                <c:pt idx="162">
                  <c:v>281.77260687710697</c:v>
                </c:pt>
                <c:pt idx="163">
                  <c:v>230.01542298193448</c:v>
                </c:pt>
                <c:pt idx="164">
                  <c:v>292.74373263860156</c:v>
                </c:pt>
                <c:pt idx="165">
                  <c:v>201.12419676320931</c:v>
                </c:pt>
                <c:pt idx="166">
                  <c:v>431.77094595518383</c:v>
                </c:pt>
                <c:pt idx="167">
                  <c:v>363.2703705413054</c:v>
                </c:pt>
                <c:pt idx="168">
                  <c:v>197.6792824983402</c:v>
                </c:pt>
                <c:pt idx="169">
                  <c:v>180.63311122293808</c:v>
                </c:pt>
                <c:pt idx="170">
                  <c:v>399.56261055634013</c:v>
                </c:pt>
                <c:pt idx="171">
                  <c:v>225.8034467689248</c:v>
                </c:pt>
                <c:pt idx="172">
                  <c:v>69.256610099753544</c:v>
                </c:pt>
                <c:pt idx="173">
                  <c:v>351.6899424930545</c:v>
                </c:pt>
                <c:pt idx="174">
                  <c:v>45.006767829698582</c:v>
                </c:pt>
                <c:pt idx="175">
                  <c:v>104.37071615012874</c:v>
                </c:pt>
                <c:pt idx="176">
                  <c:v>176.29375365798987</c:v>
                </c:pt>
                <c:pt idx="177">
                  <c:v>177.28552090392347</c:v>
                </c:pt>
                <c:pt idx="178">
                  <c:v>173.28196741193671</c:v>
                </c:pt>
                <c:pt idx="179">
                  <c:v>200.32944856593994</c:v>
                </c:pt>
                <c:pt idx="180">
                  <c:v>125.81319669789589</c:v>
                </c:pt>
                <c:pt idx="181">
                  <c:v>92.860470739298705</c:v>
                </c:pt>
                <c:pt idx="182">
                  <c:v>125.04119166404062</c:v>
                </c:pt>
                <c:pt idx="183">
                  <c:v>125.16375202942703</c:v>
                </c:pt>
                <c:pt idx="184">
                  <c:v>185.66634778623717</c:v>
                </c:pt>
                <c:pt idx="185">
                  <c:v>30.213884030919743</c:v>
                </c:pt>
                <c:pt idx="186">
                  <c:v>391.08126721113842</c:v>
                </c:pt>
                <c:pt idx="187">
                  <c:v>123.51077403780265</c:v>
                </c:pt>
                <c:pt idx="188">
                  <c:v>133.11587684771339</c:v>
                </c:pt>
                <c:pt idx="189">
                  <c:v>148.02390150202413</c:v>
                </c:pt>
                <c:pt idx="190">
                  <c:v>65.080970627367861</c:v>
                </c:pt>
                <c:pt idx="191">
                  <c:v>215.11957525120104</c:v>
                </c:pt>
                <c:pt idx="192">
                  <c:v>41.869892004696453</c:v>
                </c:pt>
                <c:pt idx="193">
                  <c:v>65.353412546062771</c:v>
                </c:pt>
                <c:pt idx="194">
                  <c:v>145.41021072815391</c:v>
                </c:pt>
                <c:pt idx="195">
                  <c:v>45.256754845849095</c:v>
                </c:pt>
                <c:pt idx="196">
                  <c:v>169.56814988865037</c:v>
                </c:pt>
                <c:pt idx="197">
                  <c:v>158.92434877296583</c:v>
                </c:pt>
                <c:pt idx="198">
                  <c:v>132.93581216244257</c:v>
                </c:pt>
                <c:pt idx="199">
                  <c:v>191.01094476949427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B37-446C-8E18-DB9DEE0191F5}"/>
            </c:ext>
          </c:extLst>
        </c:ser>
        <c:ser>
          <c:idx val="0"/>
          <c:order val="2"/>
          <c:spPr>
            <a:ln w="9525" cap="rnd">
              <a:solidFill>
                <a:schemeClr val="accent6">
                  <a:tint val="5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Sheet1!$B$12:$GS$12</c:f>
              <c:numCache>
                <c:formatCode>General</c:formatCode>
                <c:ptCount val="200"/>
                <c:pt idx="0">
                  <c:v>307.48590684084417</c:v>
                </c:pt>
                <c:pt idx="1">
                  <c:v>-68.346458580515488</c:v>
                </c:pt>
                <c:pt idx="2">
                  <c:v>32.396315451064922</c:v>
                </c:pt>
                <c:pt idx="3">
                  <c:v>107.87961340520783</c:v>
                </c:pt>
                <c:pt idx="4">
                  <c:v>181.04163969569493</c:v>
                </c:pt>
                <c:pt idx="5">
                  <c:v>216.99789366593092</c:v>
                </c:pt>
                <c:pt idx="6">
                  <c:v>495.68139283276037</c:v>
                </c:pt>
                <c:pt idx="7">
                  <c:v>539.47881659891596</c:v>
                </c:pt>
                <c:pt idx="8">
                  <c:v>748.90194500398479</c:v>
                </c:pt>
                <c:pt idx="9">
                  <c:v>621.86199846110719</c:v>
                </c:pt>
                <c:pt idx="10">
                  <c:v>535.42450863271813</c:v>
                </c:pt>
                <c:pt idx="11">
                  <c:v>647.4985516776128</c:v>
                </c:pt>
                <c:pt idx="12">
                  <c:v>634.6488345149105</c:v>
                </c:pt>
                <c:pt idx="13">
                  <c:v>535.58322711970243</c:v>
                </c:pt>
                <c:pt idx="14">
                  <c:v>633.66178680953692</c:v>
                </c:pt>
                <c:pt idx="15">
                  <c:v>697.16258927751039</c:v>
                </c:pt>
                <c:pt idx="16">
                  <c:v>360.90641035935732</c:v>
                </c:pt>
                <c:pt idx="17">
                  <c:v>600.54645980119972</c:v>
                </c:pt>
                <c:pt idx="18">
                  <c:v>457.73956100723888</c:v>
                </c:pt>
                <c:pt idx="19">
                  <c:v>189.78465901385334</c:v>
                </c:pt>
                <c:pt idx="20">
                  <c:v>488.2602317025557</c:v>
                </c:pt>
                <c:pt idx="21">
                  <c:v>266.63712332389127</c:v>
                </c:pt>
                <c:pt idx="22">
                  <c:v>371.49890665114674</c:v>
                </c:pt>
                <c:pt idx="23">
                  <c:v>341.31417171049441</c:v>
                </c:pt>
                <c:pt idx="24">
                  <c:v>349.46925809037657</c:v>
                </c:pt>
                <c:pt idx="25">
                  <c:v>420.58459382726016</c:v>
                </c:pt>
                <c:pt idx="26">
                  <c:v>498.08396099440165</c:v>
                </c:pt>
                <c:pt idx="27">
                  <c:v>134.86623445578479</c:v>
                </c:pt>
                <c:pt idx="28">
                  <c:v>309.43531036689194</c:v>
                </c:pt>
                <c:pt idx="29">
                  <c:v>256.97686549872031</c:v>
                </c:pt>
                <c:pt idx="30">
                  <c:v>299.4414165309625</c:v>
                </c:pt>
                <c:pt idx="31">
                  <c:v>519.11072493135282</c:v>
                </c:pt>
                <c:pt idx="32">
                  <c:v>356.64125984710995</c:v>
                </c:pt>
                <c:pt idx="33">
                  <c:v>415.44949730544243</c:v>
                </c:pt>
                <c:pt idx="34">
                  <c:v>245.0432024131114</c:v>
                </c:pt>
                <c:pt idx="35">
                  <c:v>283.12271716350131</c:v>
                </c:pt>
                <c:pt idx="36">
                  <c:v>153.44833086355658</c:v>
                </c:pt>
                <c:pt idx="37">
                  <c:v>308.22607720153655</c:v>
                </c:pt>
                <c:pt idx="38">
                  <c:v>159.80340069432327</c:v>
                </c:pt>
                <c:pt idx="39">
                  <c:v>34.163432444709933</c:v>
                </c:pt>
                <c:pt idx="40">
                  <c:v>314.75521069718093</c:v>
                </c:pt>
                <c:pt idx="41">
                  <c:v>155.85390902718618</c:v>
                </c:pt>
                <c:pt idx="42">
                  <c:v>-14.706103756991094</c:v>
                </c:pt>
                <c:pt idx="43">
                  <c:v>262.29183841055726</c:v>
                </c:pt>
                <c:pt idx="44">
                  <c:v>-55.5604244483428</c:v>
                </c:pt>
                <c:pt idx="45">
                  <c:v>509.35204624651442</c:v>
                </c:pt>
                <c:pt idx="46">
                  <c:v>292.97348595962461</c:v>
                </c:pt>
                <c:pt idx="47">
                  <c:v>64.366264750871721</c:v>
                </c:pt>
                <c:pt idx="48">
                  <c:v>272.78593384617989</c:v>
                </c:pt>
                <c:pt idx="49">
                  <c:v>448.16650471645391</c:v>
                </c:pt>
                <c:pt idx="50">
                  <c:v>54.500256854356699</c:v>
                </c:pt>
                <c:pt idx="51">
                  <c:v>187.92427486791721</c:v>
                </c:pt>
                <c:pt idx="52">
                  <c:v>9.2132377821967228</c:v>
                </c:pt>
                <c:pt idx="53">
                  <c:v>406.93074733025907</c:v>
                </c:pt>
                <c:pt idx="54">
                  <c:v>231.46145462274228</c:v>
                </c:pt>
                <c:pt idx="55">
                  <c:v>102.56779911656486</c:v>
                </c:pt>
                <c:pt idx="56">
                  <c:v>122.37541975411283</c:v>
                </c:pt>
                <c:pt idx="57">
                  <c:v>159.11652147836929</c:v>
                </c:pt>
                <c:pt idx="58">
                  <c:v>57.00440358115636</c:v>
                </c:pt>
                <c:pt idx="59">
                  <c:v>-114.09324810124281</c:v>
                </c:pt>
                <c:pt idx="60">
                  <c:v>56.287963971530253</c:v>
                </c:pt>
                <c:pt idx="61">
                  <c:v>37.444955221311439</c:v>
                </c:pt>
                <c:pt idx="62">
                  <c:v>224.08651797347892</c:v>
                </c:pt>
                <c:pt idx="63">
                  <c:v>290.13599562568163</c:v>
                </c:pt>
                <c:pt idx="64">
                  <c:v>411.90513240753677</c:v>
                </c:pt>
                <c:pt idx="65">
                  <c:v>245.60719082517917</c:v>
                </c:pt>
                <c:pt idx="66">
                  <c:v>108.29412774386495</c:v>
                </c:pt>
                <c:pt idx="67">
                  <c:v>88.679102971529559</c:v>
                </c:pt>
                <c:pt idx="68">
                  <c:v>264.8998451652634</c:v>
                </c:pt>
                <c:pt idx="69">
                  <c:v>-21.869882838795142</c:v>
                </c:pt>
                <c:pt idx="70">
                  <c:v>210.27916988720591</c:v>
                </c:pt>
                <c:pt idx="71">
                  <c:v>52.209827771668536</c:v>
                </c:pt>
                <c:pt idx="72">
                  <c:v>-46.19193891734497</c:v>
                </c:pt>
                <c:pt idx="73">
                  <c:v>41.590692842173105</c:v>
                </c:pt>
                <c:pt idx="74">
                  <c:v>142.27220293633357</c:v>
                </c:pt>
                <c:pt idx="75">
                  <c:v>425.17790428552269</c:v>
                </c:pt>
                <c:pt idx="76">
                  <c:v>108.41695063327461</c:v>
                </c:pt>
                <c:pt idx="77">
                  <c:v>214.28148008519264</c:v>
                </c:pt>
                <c:pt idx="78">
                  <c:v>31.601593940759059</c:v>
                </c:pt>
                <c:pt idx="79">
                  <c:v>94.759572468258227</c:v>
                </c:pt>
                <c:pt idx="80">
                  <c:v>-10.608975903146206</c:v>
                </c:pt>
                <c:pt idx="81">
                  <c:v>151.15378551590234</c:v>
                </c:pt>
                <c:pt idx="82">
                  <c:v>284.2072264053923</c:v>
                </c:pt>
                <c:pt idx="83">
                  <c:v>35.374424307838545</c:v>
                </c:pt>
                <c:pt idx="84">
                  <c:v>178.9824978490025</c:v>
                </c:pt>
                <c:pt idx="85">
                  <c:v>153.99564737291891</c:v>
                </c:pt>
                <c:pt idx="86">
                  <c:v>28.09877224236611</c:v>
                </c:pt>
                <c:pt idx="87">
                  <c:v>35.387833843951796</c:v>
                </c:pt>
                <c:pt idx="88">
                  <c:v>53.063824941660329</c:v>
                </c:pt>
                <c:pt idx="89">
                  <c:v>128.67810244131212</c:v>
                </c:pt>
                <c:pt idx="90">
                  <c:v>149.57599242729623</c:v>
                </c:pt>
                <c:pt idx="91">
                  <c:v>33.592931470038124</c:v>
                </c:pt>
                <c:pt idx="92">
                  <c:v>351.09405377761561</c:v>
                </c:pt>
                <c:pt idx="93">
                  <c:v>117.41843899712731</c:v>
                </c:pt>
                <c:pt idx="94">
                  <c:v>-43.333275544180516</c:v>
                </c:pt>
                <c:pt idx="95">
                  <c:v>9.1306257526324384</c:v>
                </c:pt>
                <c:pt idx="96">
                  <c:v>260.91667791650082</c:v>
                </c:pt>
                <c:pt idx="97">
                  <c:v>108.32530542944578</c:v>
                </c:pt>
                <c:pt idx="98">
                  <c:v>58.521183065726511</c:v>
                </c:pt>
                <c:pt idx="99">
                  <c:v>58.975477102120422</c:v>
                </c:pt>
                <c:pt idx="100">
                  <c:v>173.56825487319256</c:v>
                </c:pt>
                <c:pt idx="101">
                  <c:v>-53.736739911469613</c:v>
                </c:pt>
                <c:pt idx="102">
                  <c:v>-16.083293885620947</c:v>
                </c:pt>
                <c:pt idx="103">
                  <c:v>61.534189346720524</c:v>
                </c:pt>
                <c:pt idx="104">
                  <c:v>240.85349582784875</c:v>
                </c:pt>
                <c:pt idx="105">
                  <c:v>132.70409046183337</c:v>
                </c:pt>
                <c:pt idx="106">
                  <c:v>55.69371514066259</c:v>
                </c:pt>
                <c:pt idx="107">
                  <c:v>190.28111285667362</c:v>
                </c:pt>
                <c:pt idx="108">
                  <c:v>39.79086768304272</c:v>
                </c:pt>
                <c:pt idx="109">
                  <c:v>-72.282133471225407</c:v>
                </c:pt>
                <c:pt idx="110">
                  <c:v>140.58768152710928</c:v>
                </c:pt>
                <c:pt idx="111">
                  <c:v>201.56407187761019</c:v>
                </c:pt>
                <c:pt idx="112">
                  <c:v>391.16602951411784</c:v>
                </c:pt>
                <c:pt idx="113">
                  <c:v>262.28863276323295</c:v>
                </c:pt>
                <c:pt idx="114">
                  <c:v>217.6286795297967</c:v>
                </c:pt>
                <c:pt idx="115">
                  <c:v>310.6408106832485</c:v>
                </c:pt>
                <c:pt idx="116">
                  <c:v>198.50886225725719</c:v>
                </c:pt>
                <c:pt idx="117">
                  <c:v>598.55014605926544</c:v>
                </c:pt>
                <c:pt idx="118">
                  <c:v>211.04736044026996</c:v>
                </c:pt>
                <c:pt idx="119">
                  <c:v>397.28355059989201</c:v>
                </c:pt>
                <c:pt idx="120">
                  <c:v>85.095706652556714</c:v>
                </c:pt>
                <c:pt idx="121">
                  <c:v>200.16744432835984</c:v>
                </c:pt>
                <c:pt idx="122">
                  <c:v>164.27078436092938</c:v>
                </c:pt>
                <c:pt idx="123">
                  <c:v>91.315323491606165</c:v>
                </c:pt>
                <c:pt idx="124">
                  <c:v>208.60312315679352</c:v>
                </c:pt>
                <c:pt idx="125">
                  <c:v>36.797338701679053</c:v>
                </c:pt>
                <c:pt idx="126">
                  <c:v>41.664445871611662</c:v>
                </c:pt>
                <c:pt idx="127">
                  <c:v>98.736159469685873</c:v>
                </c:pt>
                <c:pt idx="128">
                  <c:v>46.258692766994606</c:v>
                </c:pt>
                <c:pt idx="129">
                  <c:v>251.8492456485414</c:v>
                </c:pt>
                <c:pt idx="130">
                  <c:v>135.8585062927022</c:v>
                </c:pt>
                <c:pt idx="131">
                  <c:v>192.40424906077729</c:v>
                </c:pt>
                <c:pt idx="132">
                  <c:v>72.620128140823994</c:v>
                </c:pt>
                <c:pt idx="133">
                  <c:v>106.62155479864296</c:v>
                </c:pt>
                <c:pt idx="134">
                  <c:v>195.04557483645809</c:v>
                </c:pt>
                <c:pt idx="135">
                  <c:v>111.67613027198038</c:v>
                </c:pt>
                <c:pt idx="136">
                  <c:v>129.53280639805848</c:v>
                </c:pt>
                <c:pt idx="137">
                  <c:v>-40.386013273250725</c:v>
                </c:pt>
                <c:pt idx="138">
                  <c:v>126.5294556861032</c:v>
                </c:pt>
                <c:pt idx="139">
                  <c:v>142.33356260942688</c:v>
                </c:pt>
                <c:pt idx="140">
                  <c:v>84.337403282944919</c:v>
                </c:pt>
                <c:pt idx="141">
                  <c:v>180.44176592993691</c:v>
                </c:pt>
                <c:pt idx="142">
                  <c:v>1.2217733813874367</c:v>
                </c:pt>
                <c:pt idx="143">
                  <c:v>322.70882126149223</c:v>
                </c:pt>
                <c:pt idx="144">
                  <c:v>120.01071590398308</c:v>
                </c:pt>
                <c:pt idx="145">
                  <c:v>123.55653114486036</c:v>
                </c:pt>
                <c:pt idx="146">
                  <c:v>158.9949723142561</c:v>
                </c:pt>
                <c:pt idx="147">
                  <c:v>122.49155837535068</c:v>
                </c:pt>
                <c:pt idx="148">
                  <c:v>226.314586116474</c:v>
                </c:pt>
                <c:pt idx="149">
                  <c:v>159.85981160520802</c:v>
                </c:pt>
                <c:pt idx="150">
                  <c:v>57.121800430389918</c:v>
                </c:pt>
                <c:pt idx="151">
                  <c:v>337.06379637200524</c:v>
                </c:pt>
                <c:pt idx="152">
                  <c:v>145.30179124219882</c:v>
                </c:pt>
                <c:pt idx="153">
                  <c:v>185.73827308983829</c:v>
                </c:pt>
                <c:pt idx="154">
                  <c:v>174.99841868695151</c:v>
                </c:pt>
                <c:pt idx="155">
                  <c:v>239.38014363807002</c:v>
                </c:pt>
                <c:pt idx="156">
                  <c:v>47.005514299881618</c:v>
                </c:pt>
                <c:pt idx="157">
                  <c:v>105.85065070422816</c:v>
                </c:pt>
                <c:pt idx="158">
                  <c:v>200.97575219470087</c:v>
                </c:pt>
                <c:pt idx="159">
                  <c:v>156.46818343742223</c:v>
                </c:pt>
                <c:pt idx="160">
                  <c:v>12.738497105119949</c:v>
                </c:pt>
                <c:pt idx="161">
                  <c:v>96.469143096427544</c:v>
                </c:pt>
                <c:pt idx="162">
                  <c:v>148.79402197622107</c:v>
                </c:pt>
                <c:pt idx="163">
                  <c:v>97.19817982874136</c:v>
                </c:pt>
                <c:pt idx="164">
                  <c:v>98.705047609466888</c:v>
                </c:pt>
                <c:pt idx="165">
                  <c:v>65.814114895812693</c:v>
                </c:pt>
                <c:pt idx="166">
                  <c:v>166.37099874824483</c:v>
                </c:pt>
                <c:pt idx="167">
                  <c:v>89.797143335485401</c:v>
                </c:pt>
                <c:pt idx="168">
                  <c:v>33.023837187250699</c:v>
                </c:pt>
                <c:pt idx="169">
                  <c:v>89.317567943552561</c:v>
                </c:pt>
                <c:pt idx="170">
                  <c:v>128.12061928322478</c:v>
                </c:pt>
                <c:pt idx="171">
                  <c:v>288.04013562262924</c:v>
                </c:pt>
                <c:pt idx="172">
                  <c:v>112.59523010132187</c:v>
                </c:pt>
                <c:pt idx="173">
                  <c:v>169.35412576141923</c:v>
                </c:pt>
                <c:pt idx="174">
                  <c:v>155.38208459934995</c:v>
                </c:pt>
                <c:pt idx="175">
                  <c:v>319.05514533288027</c:v>
                </c:pt>
                <c:pt idx="176">
                  <c:v>72.909563989085996</c:v>
                </c:pt>
                <c:pt idx="177">
                  <c:v>39.839709138993257</c:v>
                </c:pt>
                <c:pt idx="178">
                  <c:v>66.731926793020236</c:v>
                </c:pt>
                <c:pt idx="179">
                  <c:v>191.04329937314941</c:v>
                </c:pt>
                <c:pt idx="180">
                  <c:v>26.875508167965528</c:v>
                </c:pt>
                <c:pt idx="181">
                  <c:v>-23.186997749910955</c:v>
                </c:pt>
                <c:pt idx="182">
                  <c:v>137.9643281726101</c:v>
                </c:pt>
                <c:pt idx="183">
                  <c:v>76.9006727837493</c:v>
                </c:pt>
                <c:pt idx="184">
                  <c:v>126.48900470889697</c:v>
                </c:pt>
                <c:pt idx="185">
                  <c:v>65.942678481964165</c:v>
                </c:pt>
                <c:pt idx="186">
                  <c:v>185.57652789916884</c:v>
                </c:pt>
                <c:pt idx="187">
                  <c:v>170.84326220156294</c:v>
                </c:pt>
                <c:pt idx="188">
                  <c:v>169.50301868879001</c:v>
                </c:pt>
                <c:pt idx="189">
                  <c:v>-21.975719840100883</c:v>
                </c:pt>
                <c:pt idx="190">
                  <c:v>96.983437387051239</c:v>
                </c:pt>
                <c:pt idx="191">
                  <c:v>187.07098685275264</c:v>
                </c:pt>
                <c:pt idx="192">
                  <c:v>210.5012976695796</c:v>
                </c:pt>
                <c:pt idx="193">
                  <c:v>12.043407954202102</c:v>
                </c:pt>
                <c:pt idx="194">
                  <c:v>127.16503462257357</c:v>
                </c:pt>
                <c:pt idx="195">
                  <c:v>110.72357165514416</c:v>
                </c:pt>
                <c:pt idx="196">
                  <c:v>34.611874574360513</c:v>
                </c:pt>
                <c:pt idx="197">
                  <c:v>56.715833633949188</c:v>
                </c:pt>
                <c:pt idx="198">
                  <c:v>187.08911227788045</c:v>
                </c:pt>
                <c:pt idx="199">
                  <c:v>71.351237477357841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B37-446C-8E18-DB9DEE0191F5}"/>
            </c:ext>
          </c:extLst>
        </c:ser>
        <c:ser>
          <c:idx val="2"/>
          <c:order val="3"/>
          <c:spPr>
            <a:ln w="9525" cap="rnd">
              <a:solidFill>
                <a:schemeClr val="accent6">
                  <a:tint val="9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Sheet1!$B$16:$GS$16</c:f>
              <c:numCache>
                <c:formatCode>General</c:formatCode>
                <c:ptCount val="200"/>
                <c:pt idx="0">
                  <c:v>1246.6374748356484</c:v>
                </c:pt>
                <c:pt idx="1">
                  <c:v>1805.5897328917229</c:v>
                </c:pt>
                <c:pt idx="2">
                  <c:v>579.97375887341866</c:v>
                </c:pt>
                <c:pt idx="3">
                  <c:v>617.81835424338476</c:v>
                </c:pt>
                <c:pt idx="4">
                  <c:v>697.08063551697705</c:v>
                </c:pt>
                <c:pt idx="5">
                  <c:v>922.80223232722858</c:v>
                </c:pt>
                <c:pt idx="6">
                  <c:v>1109.8480429574231</c:v>
                </c:pt>
                <c:pt idx="7">
                  <c:v>723.89922349016263</c:v>
                </c:pt>
                <c:pt idx="8">
                  <c:v>958.48889843715278</c:v>
                </c:pt>
                <c:pt idx="9">
                  <c:v>997.12797042948603</c:v>
                </c:pt>
                <c:pt idx="10">
                  <c:v>793.69789836994084</c:v>
                </c:pt>
                <c:pt idx="11">
                  <c:v>677.34821414435748</c:v>
                </c:pt>
                <c:pt idx="12">
                  <c:v>972.89511611222622</c:v>
                </c:pt>
                <c:pt idx="13">
                  <c:v>749.9514495460453</c:v>
                </c:pt>
                <c:pt idx="14">
                  <c:v>770.57042251057067</c:v>
                </c:pt>
                <c:pt idx="15">
                  <c:v>993.89007077521535</c:v>
                </c:pt>
                <c:pt idx="16">
                  <c:v>813.7761125816703</c:v>
                </c:pt>
                <c:pt idx="17">
                  <c:v>830.72045989262233</c:v>
                </c:pt>
                <c:pt idx="18">
                  <c:v>638.53843875924804</c:v>
                </c:pt>
                <c:pt idx="19">
                  <c:v>590.22373649480585</c:v>
                </c:pt>
                <c:pt idx="20">
                  <c:v>1074.7705918802235</c:v>
                </c:pt>
                <c:pt idx="21">
                  <c:v>758.00234294343352</c:v>
                </c:pt>
                <c:pt idx="22">
                  <c:v>905.8870803972643</c:v>
                </c:pt>
                <c:pt idx="23">
                  <c:v>1074.4953666190863</c:v>
                </c:pt>
                <c:pt idx="24">
                  <c:v>917.72630462046004</c:v>
                </c:pt>
                <c:pt idx="25">
                  <c:v>446.85344604935756</c:v>
                </c:pt>
                <c:pt idx="26">
                  <c:v>616.83310065438548</c:v>
                </c:pt>
                <c:pt idx="27">
                  <c:v>448.93873289626146</c:v>
                </c:pt>
                <c:pt idx="28">
                  <c:v>683.85546755054236</c:v>
                </c:pt>
                <c:pt idx="29">
                  <c:v>638.62874616545662</c:v>
                </c:pt>
                <c:pt idx="30">
                  <c:v>885.6534727083374</c:v>
                </c:pt>
                <c:pt idx="31">
                  <c:v>933.13788276215269</c:v>
                </c:pt>
                <c:pt idx="32">
                  <c:v>571.37167388368903</c:v>
                </c:pt>
                <c:pt idx="33">
                  <c:v>808.4147779772893</c:v>
                </c:pt>
                <c:pt idx="34">
                  <c:v>656.4962931312931</c:v>
                </c:pt>
                <c:pt idx="35">
                  <c:v>214.86745244199068</c:v>
                </c:pt>
                <c:pt idx="36">
                  <c:v>631.35967921124109</c:v>
                </c:pt>
                <c:pt idx="37">
                  <c:v>308.76555892356828</c:v>
                </c:pt>
                <c:pt idx="38">
                  <c:v>226.25153085852796</c:v>
                </c:pt>
                <c:pt idx="39">
                  <c:v>640.84293309442251</c:v>
                </c:pt>
                <c:pt idx="40">
                  <c:v>474.34006672062378</c:v>
                </c:pt>
                <c:pt idx="41">
                  <c:v>597.27524034619557</c:v>
                </c:pt>
                <c:pt idx="42">
                  <c:v>566.05399549683432</c:v>
                </c:pt>
                <c:pt idx="43">
                  <c:v>561.29105230244852</c:v>
                </c:pt>
                <c:pt idx="44">
                  <c:v>359.2586170080524</c:v>
                </c:pt>
                <c:pt idx="45">
                  <c:v>439.78180523160933</c:v>
                </c:pt>
                <c:pt idx="46">
                  <c:v>691.37075979045676</c:v>
                </c:pt>
                <c:pt idx="47">
                  <c:v>236.86511722523173</c:v>
                </c:pt>
                <c:pt idx="48">
                  <c:v>526.66785683788157</c:v>
                </c:pt>
                <c:pt idx="49">
                  <c:v>345.44483630617725</c:v>
                </c:pt>
                <c:pt idx="50">
                  <c:v>425.04085826517485</c:v>
                </c:pt>
                <c:pt idx="51">
                  <c:v>530.69842267173044</c:v>
                </c:pt>
                <c:pt idx="52">
                  <c:v>55.376706998795619</c:v>
                </c:pt>
                <c:pt idx="53">
                  <c:v>296.00128861049654</c:v>
                </c:pt>
                <c:pt idx="54">
                  <c:v>320.50079335102032</c:v>
                </c:pt>
                <c:pt idx="55">
                  <c:v>422.34802955302661</c:v>
                </c:pt>
                <c:pt idx="56">
                  <c:v>108.6824273100696</c:v>
                </c:pt>
                <c:pt idx="57">
                  <c:v>126.98864314151241</c:v>
                </c:pt>
                <c:pt idx="58">
                  <c:v>240.01320137854594</c:v>
                </c:pt>
                <c:pt idx="59">
                  <c:v>552.22116660781012</c:v>
                </c:pt>
                <c:pt idx="60">
                  <c:v>204.31059900922116</c:v>
                </c:pt>
                <c:pt idx="61">
                  <c:v>396.81260675310307</c:v>
                </c:pt>
                <c:pt idx="62">
                  <c:v>333.86750679700089</c:v>
                </c:pt>
                <c:pt idx="63">
                  <c:v>349.59478021061938</c:v>
                </c:pt>
                <c:pt idx="64">
                  <c:v>318.25788360997802</c:v>
                </c:pt>
                <c:pt idx="65">
                  <c:v>354.34188350937347</c:v>
                </c:pt>
                <c:pt idx="66">
                  <c:v>296.67981509604942</c:v>
                </c:pt>
                <c:pt idx="67">
                  <c:v>200.31374029323209</c:v>
                </c:pt>
                <c:pt idx="68">
                  <c:v>132.4388760350673</c:v>
                </c:pt>
                <c:pt idx="69">
                  <c:v>336.59205802172971</c:v>
                </c:pt>
                <c:pt idx="70">
                  <c:v>341.52532228304835</c:v>
                </c:pt>
                <c:pt idx="71">
                  <c:v>265.39176809416387</c:v>
                </c:pt>
                <c:pt idx="72">
                  <c:v>110.1672030385031</c:v>
                </c:pt>
                <c:pt idx="73">
                  <c:v>101.62464295362187</c:v>
                </c:pt>
                <c:pt idx="74">
                  <c:v>299.62957320770295</c:v>
                </c:pt>
                <c:pt idx="75">
                  <c:v>325.50968874441321</c:v>
                </c:pt>
                <c:pt idx="76">
                  <c:v>163.14371263065263</c:v>
                </c:pt>
                <c:pt idx="77">
                  <c:v>273.93810842144109</c:v>
                </c:pt>
                <c:pt idx="78">
                  <c:v>188.70365674830725</c:v>
                </c:pt>
                <c:pt idx="79">
                  <c:v>169.08259857853338</c:v>
                </c:pt>
                <c:pt idx="80">
                  <c:v>190.43606540475366</c:v>
                </c:pt>
                <c:pt idx="81">
                  <c:v>590.83764812867366</c:v>
                </c:pt>
                <c:pt idx="82">
                  <c:v>256.02880683400014</c:v>
                </c:pt>
                <c:pt idx="83">
                  <c:v>390.66206258324644</c:v>
                </c:pt>
                <c:pt idx="84">
                  <c:v>147.83287918113615</c:v>
                </c:pt>
                <c:pt idx="85">
                  <c:v>169.11512589877086</c:v>
                </c:pt>
                <c:pt idx="86">
                  <c:v>228.87802307200508</c:v>
                </c:pt>
                <c:pt idx="87">
                  <c:v>85.076220221235459</c:v>
                </c:pt>
                <c:pt idx="88">
                  <c:v>207.3573830577831</c:v>
                </c:pt>
                <c:pt idx="89">
                  <c:v>297.00727607649577</c:v>
                </c:pt>
                <c:pt idx="90">
                  <c:v>325.26291195970941</c:v>
                </c:pt>
                <c:pt idx="91">
                  <c:v>133.08610667170424</c:v>
                </c:pt>
                <c:pt idx="92">
                  <c:v>167.48519611263802</c:v>
                </c:pt>
                <c:pt idx="93">
                  <c:v>229.75849386006962</c:v>
                </c:pt>
                <c:pt idx="94">
                  <c:v>171.33859596514205</c:v>
                </c:pt>
                <c:pt idx="95">
                  <c:v>247.03754482283728</c:v>
                </c:pt>
                <c:pt idx="96">
                  <c:v>324.85305914936498</c:v>
                </c:pt>
                <c:pt idx="97">
                  <c:v>123.07362907231771</c:v>
                </c:pt>
                <c:pt idx="98">
                  <c:v>242.26581730617121</c:v>
                </c:pt>
                <c:pt idx="99">
                  <c:v>104.86736618585762</c:v>
                </c:pt>
                <c:pt idx="100">
                  <c:v>151.66817786015133</c:v>
                </c:pt>
                <c:pt idx="101">
                  <c:v>157.05785970682453</c:v>
                </c:pt>
                <c:pt idx="102">
                  <c:v>141.46591486967395</c:v>
                </c:pt>
                <c:pt idx="103">
                  <c:v>273.00762816930393</c:v>
                </c:pt>
                <c:pt idx="104">
                  <c:v>284.44987204555918</c:v>
                </c:pt>
                <c:pt idx="105">
                  <c:v>381.36053145495106</c:v>
                </c:pt>
                <c:pt idx="106">
                  <c:v>281.32206071996535</c:v>
                </c:pt>
                <c:pt idx="107">
                  <c:v>303.60542745638179</c:v>
                </c:pt>
                <c:pt idx="108">
                  <c:v>344.71529298861395</c:v>
                </c:pt>
                <c:pt idx="109">
                  <c:v>346.29028291874334</c:v>
                </c:pt>
                <c:pt idx="110">
                  <c:v>264.10923695269355</c:v>
                </c:pt>
                <c:pt idx="111">
                  <c:v>350.36864838683312</c:v>
                </c:pt>
                <c:pt idx="112">
                  <c:v>237.44845681044472</c:v>
                </c:pt>
                <c:pt idx="113">
                  <c:v>537.67824845189239</c:v>
                </c:pt>
                <c:pt idx="114">
                  <c:v>414.90274155174853</c:v>
                </c:pt>
                <c:pt idx="115">
                  <c:v>193.31830973398857</c:v>
                </c:pt>
                <c:pt idx="116">
                  <c:v>358.54445126886458</c:v>
                </c:pt>
                <c:pt idx="117">
                  <c:v>538.71620483311801</c:v>
                </c:pt>
                <c:pt idx="118">
                  <c:v>610.44897292690121</c:v>
                </c:pt>
                <c:pt idx="119">
                  <c:v>273.55505534840961</c:v>
                </c:pt>
                <c:pt idx="120">
                  <c:v>211.09274778944086</c:v>
                </c:pt>
                <c:pt idx="121">
                  <c:v>103.02926943719076</c:v>
                </c:pt>
                <c:pt idx="122">
                  <c:v>182.73689411868691</c:v>
                </c:pt>
                <c:pt idx="123">
                  <c:v>226.9245306736731</c:v>
                </c:pt>
                <c:pt idx="124">
                  <c:v>290.14488322845227</c:v>
                </c:pt>
                <c:pt idx="125">
                  <c:v>150.05590197267236</c:v>
                </c:pt>
                <c:pt idx="126">
                  <c:v>198.03925943191166</c:v>
                </c:pt>
                <c:pt idx="127">
                  <c:v>141.01335103207228</c:v>
                </c:pt>
                <c:pt idx="128">
                  <c:v>167.68091210811107</c:v>
                </c:pt>
                <c:pt idx="129">
                  <c:v>231.18118210848064</c:v>
                </c:pt>
                <c:pt idx="130">
                  <c:v>139.10036087800833</c:v>
                </c:pt>
                <c:pt idx="131">
                  <c:v>161.64289988246884</c:v>
                </c:pt>
                <c:pt idx="132">
                  <c:v>79.213813479441114</c:v>
                </c:pt>
                <c:pt idx="133">
                  <c:v>118.11209857856394</c:v>
                </c:pt>
                <c:pt idx="134">
                  <c:v>84.170044479569299</c:v>
                </c:pt>
                <c:pt idx="135">
                  <c:v>182.39197856249879</c:v>
                </c:pt>
                <c:pt idx="136">
                  <c:v>34.802480272792202</c:v>
                </c:pt>
                <c:pt idx="137">
                  <c:v>31.330833919678081</c:v>
                </c:pt>
                <c:pt idx="138">
                  <c:v>200.20731159714001</c:v>
                </c:pt>
                <c:pt idx="139">
                  <c:v>43.016555924115821</c:v>
                </c:pt>
                <c:pt idx="140">
                  <c:v>136.37766121065241</c:v>
                </c:pt>
                <c:pt idx="141">
                  <c:v>25.894879189517546</c:v>
                </c:pt>
                <c:pt idx="142">
                  <c:v>116.40286344400765</c:v>
                </c:pt>
                <c:pt idx="143">
                  <c:v>202.63035516500287</c:v>
                </c:pt>
                <c:pt idx="144">
                  <c:v>81.249919183816189</c:v>
                </c:pt>
                <c:pt idx="145">
                  <c:v>58.376132280257409</c:v>
                </c:pt>
                <c:pt idx="146">
                  <c:v>225.7156001118604</c:v>
                </c:pt>
                <c:pt idx="147">
                  <c:v>24.228840644750633</c:v>
                </c:pt>
                <c:pt idx="148">
                  <c:v>62.31861037916503</c:v>
                </c:pt>
                <c:pt idx="149">
                  <c:v>209.69469328424674</c:v>
                </c:pt>
                <c:pt idx="150">
                  <c:v>68.889466716421353</c:v>
                </c:pt>
                <c:pt idx="151">
                  <c:v>28.356663914591937</c:v>
                </c:pt>
                <c:pt idx="152">
                  <c:v>56.488775616734095</c:v>
                </c:pt>
                <c:pt idx="153">
                  <c:v>195.18081251220434</c:v>
                </c:pt>
                <c:pt idx="154">
                  <c:v>130.4013390514508</c:v>
                </c:pt>
                <c:pt idx="155">
                  <c:v>63.635152051108129</c:v>
                </c:pt>
                <c:pt idx="156">
                  <c:v>122.87517378252461</c:v>
                </c:pt>
                <c:pt idx="157">
                  <c:v>134.09806507228487</c:v>
                </c:pt>
                <c:pt idx="158">
                  <c:v>56.619886579956933</c:v>
                </c:pt>
                <c:pt idx="159">
                  <c:v>38.188263930875642</c:v>
                </c:pt>
                <c:pt idx="160">
                  <c:v>-50.746739131869234</c:v>
                </c:pt>
                <c:pt idx="161">
                  <c:v>73.581871816123382</c:v>
                </c:pt>
                <c:pt idx="162">
                  <c:v>70.754197717347964</c:v>
                </c:pt>
                <c:pt idx="163">
                  <c:v>98.909372629549409</c:v>
                </c:pt>
                <c:pt idx="164">
                  <c:v>123.90608097509627</c:v>
                </c:pt>
                <c:pt idx="165">
                  <c:v>169.28096856707816</c:v>
                </c:pt>
                <c:pt idx="166">
                  <c:v>-37.72371264674274</c:v>
                </c:pt>
                <c:pt idx="167">
                  <c:v>145.60348678199335</c:v>
                </c:pt>
                <c:pt idx="168">
                  <c:v>122.89722124950089</c:v>
                </c:pt>
                <c:pt idx="169">
                  <c:v>224.61132687363977</c:v>
                </c:pt>
                <c:pt idx="170">
                  <c:v>225.48855344339196</c:v>
                </c:pt>
                <c:pt idx="171">
                  <c:v>195.10213309930435</c:v>
                </c:pt>
                <c:pt idx="172">
                  <c:v>42.452831039144279</c:v>
                </c:pt>
                <c:pt idx="173">
                  <c:v>278.37474419412735</c:v>
                </c:pt>
                <c:pt idx="174">
                  <c:v>64.543295231155625</c:v>
                </c:pt>
                <c:pt idx="175">
                  <c:v>142.24159222464471</c:v>
                </c:pt>
                <c:pt idx="176">
                  <c:v>84.743347675366422</c:v>
                </c:pt>
                <c:pt idx="177">
                  <c:v>11.682921090863077</c:v>
                </c:pt>
                <c:pt idx="178">
                  <c:v>66.879370184625202</c:v>
                </c:pt>
                <c:pt idx="179">
                  <c:v>50.331625096865146</c:v>
                </c:pt>
                <c:pt idx="180">
                  <c:v>106.75657533489999</c:v>
                </c:pt>
                <c:pt idx="181">
                  <c:v>103.4887145349322</c:v>
                </c:pt>
                <c:pt idx="182">
                  <c:v>123.59293381648588</c:v>
                </c:pt>
                <c:pt idx="183">
                  <c:v>55.307715601918815</c:v>
                </c:pt>
                <c:pt idx="184">
                  <c:v>68.163752204107269</c:v>
                </c:pt>
                <c:pt idx="185">
                  <c:v>267.88456937643105</c:v>
                </c:pt>
                <c:pt idx="186">
                  <c:v>115.3420302366107</c:v>
                </c:pt>
                <c:pt idx="187">
                  <c:v>43.047980340664722</c:v>
                </c:pt>
                <c:pt idx="188">
                  <c:v>10.61396109934303</c:v>
                </c:pt>
                <c:pt idx="189">
                  <c:v>64.830709500806222</c:v>
                </c:pt>
                <c:pt idx="190">
                  <c:v>217.65337898731502</c:v>
                </c:pt>
                <c:pt idx="191">
                  <c:v>63.419038521280882</c:v>
                </c:pt>
                <c:pt idx="192">
                  <c:v>52.259424642886231</c:v>
                </c:pt>
                <c:pt idx="193">
                  <c:v>-155.67685034815739</c:v>
                </c:pt>
                <c:pt idx="194">
                  <c:v>36.408505731364805</c:v>
                </c:pt>
                <c:pt idx="195">
                  <c:v>221.09552331891965</c:v>
                </c:pt>
                <c:pt idx="196">
                  <c:v>25.590344918754404</c:v>
                </c:pt>
                <c:pt idx="197">
                  <c:v>80.075571081683137</c:v>
                </c:pt>
                <c:pt idx="198">
                  <c:v>-65.742594243605836</c:v>
                </c:pt>
                <c:pt idx="199">
                  <c:v>19.009287360892198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B37-446C-8E18-DB9DEE0191F5}"/>
            </c:ext>
          </c:extLst>
        </c:ser>
        <c:ser>
          <c:idx val="4"/>
          <c:order val="4"/>
          <c:spPr>
            <a:ln w="9525" cap="rnd">
              <a:solidFill>
                <a:schemeClr val="accent6">
                  <a:shade val="7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Sheet1!$B$20:$GS$20</c:f>
              <c:numCache>
                <c:formatCode>General</c:formatCode>
                <c:ptCount val="200"/>
                <c:pt idx="0">
                  <c:v>624.2216109978458</c:v>
                </c:pt>
                <c:pt idx="1">
                  <c:v>13.045270003975112</c:v>
                </c:pt>
                <c:pt idx="2">
                  <c:v>-33.379261772257415</c:v>
                </c:pt>
                <c:pt idx="3">
                  <c:v>213.85911049203429</c:v>
                </c:pt>
                <c:pt idx="4">
                  <c:v>544.5775932313029</c:v>
                </c:pt>
                <c:pt idx="5">
                  <c:v>799.74668794569857</c:v>
                </c:pt>
                <c:pt idx="6">
                  <c:v>719.21267896466497</c:v>
                </c:pt>
                <c:pt idx="7">
                  <c:v>717.78720401931753</c:v>
                </c:pt>
                <c:pt idx="8">
                  <c:v>304.03908261037384</c:v>
                </c:pt>
                <c:pt idx="9">
                  <c:v>881.65973368530024</c:v>
                </c:pt>
                <c:pt idx="10">
                  <c:v>564.1604919637474</c:v>
                </c:pt>
                <c:pt idx="11">
                  <c:v>631.7153691744104</c:v>
                </c:pt>
                <c:pt idx="12">
                  <c:v>657.43853041235332</c:v>
                </c:pt>
                <c:pt idx="13">
                  <c:v>624.21145002441813</c:v>
                </c:pt>
                <c:pt idx="14">
                  <c:v>633.0634488927027</c:v>
                </c:pt>
                <c:pt idx="15">
                  <c:v>117.08278536108799</c:v>
                </c:pt>
                <c:pt idx="16">
                  <c:v>425.23375127288966</c:v>
                </c:pt>
                <c:pt idx="17">
                  <c:v>544.28644380096432</c:v>
                </c:pt>
                <c:pt idx="18">
                  <c:v>567.04251967969594</c:v>
                </c:pt>
                <c:pt idx="19">
                  <c:v>188.53936089213113</c:v>
                </c:pt>
                <c:pt idx="20">
                  <c:v>447.1305959133781</c:v>
                </c:pt>
                <c:pt idx="21">
                  <c:v>399.89834991967967</c:v>
                </c:pt>
                <c:pt idx="22">
                  <c:v>169.0586881382043</c:v>
                </c:pt>
                <c:pt idx="23">
                  <c:v>492.01213438436616</c:v>
                </c:pt>
                <c:pt idx="24">
                  <c:v>434.65754508358015</c:v>
                </c:pt>
                <c:pt idx="25">
                  <c:v>332.36988984740032</c:v>
                </c:pt>
                <c:pt idx="26">
                  <c:v>358.87569693509113</c:v>
                </c:pt>
                <c:pt idx="27">
                  <c:v>472.68789962523726</c:v>
                </c:pt>
                <c:pt idx="28">
                  <c:v>263.91148312182781</c:v>
                </c:pt>
                <c:pt idx="29">
                  <c:v>265.80127031127523</c:v>
                </c:pt>
                <c:pt idx="30">
                  <c:v>233.27965048931929</c:v>
                </c:pt>
                <c:pt idx="31">
                  <c:v>257.82997192826383</c:v>
                </c:pt>
                <c:pt idx="32">
                  <c:v>327.59140572786163</c:v>
                </c:pt>
                <c:pt idx="33">
                  <c:v>142.07169143918841</c:v>
                </c:pt>
                <c:pt idx="34">
                  <c:v>321.20631833169244</c:v>
                </c:pt>
                <c:pt idx="35">
                  <c:v>191.22125978347319</c:v>
                </c:pt>
                <c:pt idx="36">
                  <c:v>217.9930957027683</c:v>
                </c:pt>
                <c:pt idx="37">
                  <c:v>445.49355024144228</c:v>
                </c:pt>
                <c:pt idx="38">
                  <c:v>352.12601179454452</c:v>
                </c:pt>
                <c:pt idx="39">
                  <c:v>-17.175073490667891</c:v>
                </c:pt>
                <c:pt idx="40">
                  <c:v>-126.88053637292576</c:v>
                </c:pt>
                <c:pt idx="41">
                  <c:v>198.95332962835795</c:v>
                </c:pt>
                <c:pt idx="42">
                  <c:v>112.77353644179753</c:v>
                </c:pt>
                <c:pt idx="43">
                  <c:v>146.47673927229809</c:v>
                </c:pt>
                <c:pt idx="44">
                  <c:v>77.632124122869925</c:v>
                </c:pt>
                <c:pt idx="45">
                  <c:v>-99.401433855931998</c:v>
                </c:pt>
                <c:pt idx="46">
                  <c:v>58.204217901104862</c:v>
                </c:pt>
                <c:pt idx="47">
                  <c:v>320.65715584623626</c:v>
                </c:pt>
                <c:pt idx="48">
                  <c:v>201.13141909809679</c:v>
                </c:pt>
                <c:pt idx="49">
                  <c:v>126.61465255500741</c:v>
                </c:pt>
                <c:pt idx="50">
                  <c:v>129.27753414111223</c:v>
                </c:pt>
                <c:pt idx="51">
                  <c:v>411.02420085856852</c:v>
                </c:pt>
                <c:pt idx="52">
                  <c:v>312.18940885672669</c:v>
                </c:pt>
                <c:pt idx="53">
                  <c:v>99.152981179378614</c:v>
                </c:pt>
                <c:pt idx="54">
                  <c:v>30.22989215963706</c:v>
                </c:pt>
                <c:pt idx="55">
                  <c:v>27.274311631786674</c:v>
                </c:pt>
                <c:pt idx="56">
                  <c:v>84.741875164847301</c:v>
                </c:pt>
                <c:pt idx="57">
                  <c:v>166.46877530461708</c:v>
                </c:pt>
                <c:pt idx="58">
                  <c:v>50.487426293046944</c:v>
                </c:pt>
                <c:pt idx="59">
                  <c:v>209.65624486664763</c:v>
                </c:pt>
                <c:pt idx="60">
                  <c:v>248.05992372948828</c:v>
                </c:pt>
                <c:pt idx="61">
                  <c:v>56.152469833366538</c:v>
                </c:pt>
                <c:pt idx="62">
                  <c:v>88.35422612665289</c:v>
                </c:pt>
                <c:pt idx="63">
                  <c:v>440.41373805778238</c:v>
                </c:pt>
                <c:pt idx="64">
                  <c:v>119.5968778792962</c:v>
                </c:pt>
                <c:pt idx="65">
                  <c:v>350.53651026634873</c:v>
                </c:pt>
                <c:pt idx="66">
                  <c:v>-53.465109907675931</c:v>
                </c:pt>
                <c:pt idx="67">
                  <c:v>176.780597133192</c:v>
                </c:pt>
                <c:pt idx="68">
                  <c:v>199.74927226222781</c:v>
                </c:pt>
                <c:pt idx="69">
                  <c:v>334.02432167189818</c:v>
                </c:pt>
                <c:pt idx="70">
                  <c:v>-98.150663208590828</c:v>
                </c:pt>
                <c:pt idx="71">
                  <c:v>123.42509346094332</c:v>
                </c:pt>
                <c:pt idx="72">
                  <c:v>181.66128059663666</c:v>
                </c:pt>
                <c:pt idx="73">
                  <c:v>158.62394050601529</c:v>
                </c:pt>
                <c:pt idx="74">
                  <c:v>150.94278309992188</c:v>
                </c:pt>
                <c:pt idx="75">
                  <c:v>221.90265103886051</c:v>
                </c:pt>
                <c:pt idx="76">
                  <c:v>42.031434857763273</c:v>
                </c:pt>
                <c:pt idx="77">
                  <c:v>256.84971781390175</c:v>
                </c:pt>
                <c:pt idx="78">
                  <c:v>245.26251995372053</c:v>
                </c:pt>
                <c:pt idx="79">
                  <c:v>86.360930629055289</c:v>
                </c:pt>
                <c:pt idx="80">
                  <c:v>203.70235498273385</c:v>
                </c:pt>
                <c:pt idx="81">
                  <c:v>182.55742145305049</c:v>
                </c:pt>
                <c:pt idx="82">
                  <c:v>209.17801175718532</c:v>
                </c:pt>
                <c:pt idx="83">
                  <c:v>365.58828250590938</c:v>
                </c:pt>
                <c:pt idx="84">
                  <c:v>141.35174165667306</c:v>
                </c:pt>
                <c:pt idx="85">
                  <c:v>540.10895217607469</c:v>
                </c:pt>
                <c:pt idx="86">
                  <c:v>146.0746940537777</c:v>
                </c:pt>
                <c:pt idx="87">
                  <c:v>230.82239039784363</c:v>
                </c:pt>
                <c:pt idx="88">
                  <c:v>263.31420815484228</c:v>
                </c:pt>
                <c:pt idx="89">
                  <c:v>-5.4461381727958171</c:v>
                </c:pt>
                <c:pt idx="90">
                  <c:v>133.32358336190458</c:v>
                </c:pt>
                <c:pt idx="91">
                  <c:v>141.8572626364265</c:v>
                </c:pt>
                <c:pt idx="92">
                  <c:v>244.97002700208589</c:v>
                </c:pt>
                <c:pt idx="93">
                  <c:v>328.80828512056172</c:v>
                </c:pt>
                <c:pt idx="94">
                  <c:v>222.68568618705396</c:v>
                </c:pt>
                <c:pt idx="95">
                  <c:v>6.1095280934465963</c:v>
                </c:pt>
                <c:pt idx="96">
                  <c:v>27.288649229629048</c:v>
                </c:pt>
                <c:pt idx="97">
                  <c:v>21.400461317850617</c:v>
                </c:pt>
                <c:pt idx="98">
                  <c:v>25.567249230653896</c:v>
                </c:pt>
                <c:pt idx="99">
                  <c:v>134.1355433397203</c:v>
                </c:pt>
                <c:pt idx="100">
                  <c:v>55.164545407650515</c:v>
                </c:pt>
                <c:pt idx="101">
                  <c:v>104.14855255564396</c:v>
                </c:pt>
                <c:pt idx="102">
                  <c:v>266.91725832409452</c:v>
                </c:pt>
                <c:pt idx="103">
                  <c:v>134.454324547201</c:v>
                </c:pt>
                <c:pt idx="104">
                  <c:v>-52.321723206302728</c:v>
                </c:pt>
                <c:pt idx="105">
                  <c:v>-19.266396961968248</c:v>
                </c:pt>
                <c:pt idx="106">
                  <c:v>293.95201963393725</c:v>
                </c:pt>
                <c:pt idx="107">
                  <c:v>33.420772778372474</c:v>
                </c:pt>
                <c:pt idx="108">
                  <c:v>48.826562342217102</c:v>
                </c:pt>
                <c:pt idx="109">
                  <c:v>64.203769854416308</c:v>
                </c:pt>
                <c:pt idx="110">
                  <c:v>18.638320453794066</c:v>
                </c:pt>
                <c:pt idx="111">
                  <c:v>206.19814614960347</c:v>
                </c:pt>
                <c:pt idx="112">
                  <c:v>118.33364018795395</c:v>
                </c:pt>
                <c:pt idx="113">
                  <c:v>106.94308100354984</c:v>
                </c:pt>
                <c:pt idx="114">
                  <c:v>67.587842355920969</c:v>
                </c:pt>
                <c:pt idx="115">
                  <c:v>50.470106770724584</c:v>
                </c:pt>
                <c:pt idx="116">
                  <c:v>166.99415551227756</c:v>
                </c:pt>
                <c:pt idx="117">
                  <c:v>296.62674011993607</c:v>
                </c:pt>
                <c:pt idx="118">
                  <c:v>228.97957682826058</c:v>
                </c:pt>
                <c:pt idx="119">
                  <c:v>34.881961859918107</c:v>
                </c:pt>
                <c:pt idx="120">
                  <c:v>166.26920715890572</c:v>
                </c:pt>
                <c:pt idx="121">
                  <c:v>247.71824070463686</c:v>
                </c:pt>
                <c:pt idx="122">
                  <c:v>74.367517780821331</c:v>
                </c:pt>
                <c:pt idx="123">
                  <c:v>230.54354931628211</c:v>
                </c:pt>
                <c:pt idx="124">
                  <c:v>97.558767588426647</c:v>
                </c:pt>
                <c:pt idx="125">
                  <c:v>280.59650337517405</c:v>
                </c:pt>
                <c:pt idx="126">
                  <c:v>197.88828253830749</c:v>
                </c:pt>
                <c:pt idx="127">
                  <c:v>237.11062743291964</c:v>
                </c:pt>
                <c:pt idx="128">
                  <c:v>108.0251905057727</c:v>
                </c:pt>
                <c:pt idx="129">
                  <c:v>55.994581904389584</c:v>
                </c:pt>
                <c:pt idx="130">
                  <c:v>87.616774387999939</c:v>
                </c:pt>
                <c:pt idx="131">
                  <c:v>116.22610470458908</c:v>
                </c:pt>
                <c:pt idx="132">
                  <c:v>200.08965279708775</c:v>
                </c:pt>
                <c:pt idx="133">
                  <c:v>150.66456522441203</c:v>
                </c:pt>
                <c:pt idx="134">
                  <c:v>182.5767097315711</c:v>
                </c:pt>
                <c:pt idx="135">
                  <c:v>105.33128033678868</c:v>
                </c:pt>
                <c:pt idx="136">
                  <c:v>150.85200034391642</c:v>
                </c:pt>
                <c:pt idx="137">
                  <c:v>187.8012856655227</c:v>
                </c:pt>
                <c:pt idx="138">
                  <c:v>110.33324586684364</c:v>
                </c:pt>
                <c:pt idx="139">
                  <c:v>194.00338293411997</c:v>
                </c:pt>
                <c:pt idx="140">
                  <c:v>373.36290604210069</c:v>
                </c:pt>
                <c:pt idx="141">
                  <c:v>108.23570834452727</c:v>
                </c:pt>
                <c:pt idx="142">
                  <c:v>85.063417280815344</c:v>
                </c:pt>
                <c:pt idx="143">
                  <c:v>162.29526225007268</c:v>
                </c:pt>
                <c:pt idx="144">
                  <c:v>53.130696969586573</c:v>
                </c:pt>
                <c:pt idx="145">
                  <c:v>467.39196539485317</c:v>
                </c:pt>
                <c:pt idx="146">
                  <c:v>183.18403633044818</c:v>
                </c:pt>
                <c:pt idx="147">
                  <c:v>175.54145345863714</c:v>
                </c:pt>
                <c:pt idx="148">
                  <c:v>144.91129311591058</c:v>
                </c:pt>
                <c:pt idx="149">
                  <c:v>138.05445990595248</c:v>
                </c:pt>
                <c:pt idx="150">
                  <c:v>109.97067693053761</c:v>
                </c:pt>
                <c:pt idx="151">
                  <c:v>247.56165586466327</c:v>
                </c:pt>
                <c:pt idx="152">
                  <c:v>20.497145794824888</c:v>
                </c:pt>
                <c:pt idx="153">
                  <c:v>183.1100239276158</c:v>
                </c:pt>
                <c:pt idx="154">
                  <c:v>140.66982501946356</c:v>
                </c:pt>
                <c:pt idx="155">
                  <c:v>252.81467115273077</c:v>
                </c:pt>
                <c:pt idx="156">
                  <c:v>110.98709420309385</c:v>
                </c:pt>
                <c:pt idx="157">
                  <c:v>119.92497608863737</c:v>
                </c:pt>
                <c:pt idx="158">
                  <c:v>146.09728170214473</c:v>
                </c:pt>
                <c:pt idx="159">
                  <c:v>101.00438992516222</c:v>
                </c:pt>
                <c:pt idx="160">
                  <c:v>0.75356320018398049</c:v>
                </c:pt>
                <c:pt idx="161">
                  <c:v>113.3915968938749</c:v>
                </c:pt>
                <c:pt idx="162">
                  <c:v>98.143563556642945</c:v>
                </c:pt>
                <c:pt idx="163">
                  <c:v>247.42583862229017</c:v>
                </c:pt>
                <c:pt idx="164">
                  <c:v>62.840840280658718</c:v>
                </c:pt>
                <c:pt idx="165">
                  <c:v>174.72069350297176</c:v>
                </c:pt>
                <c:pt idx="166">
                  <c:v>205.19547989177215</c:v>
                </c:pt>
                <c:pt idx="167">
                  <c:v>125.00009134800275</c:v>
                </c:pt>
                <c:pt idx="168">
                  <c:v>80.671630720991359</c:v>
                </c:pt>
                <c:pt idx="169">
                  <c:v>157.59478020630485</c:v>
                </c:pt>
                <c:pt idx="170">
                  <c:v>148.8420371437127</c:v>
                </c:pt>
                <c:pt idx="171">
                  <c:v>391.94989151230902</c:v>
                </c:pt>
                <c:pt idx="172">
                  <c:v>69.619937467791232</c:v>
                </c:pt>
                <c:pt idx="173">
                  <c:v>88.294937918818405</c:v>
                </c:pt>
                <c:pt idx="174">
                  <c:v>103.14554294279318</c:v>
                </c:pt>
                <c:pt idx="175">
                  <c:v>33.303634689932487</c:v>
                </c:pt>
                <c:pt idx="176">
                  <c:v>111.77256382291253</c:v>
                </c:pt>
                <c:pt idx="177">
                  <c:v>114.37771471044999</c:v>
                </c:pt>
                <c:pt idx="178">
                  <c:v>206.54783918760683</c:v>
                </c:pt>
                <c:pt idx="179">
                  <c:v>28.870525034183537</c:v>
                </c:pt>
                <c:pt idx="180">
                  <c:v>81.456210733014458</c:v>
                </c:pt>
                <c:pt idx="181">
                  <c:v>114.00463873399055</c:v>
                </c:pt>
                <c:pt idx="182">
                  <c:v>229.67928915169634</c:v>
                </c:pt>
                <c:pt idx="183">
                  <c:v>68.526825270343849</c:v>
                </c:pt>
                <c:pt idx="184">
                  <c:v>74.310930985594254</c:v>
                </c:pt>
                <c:pt idx="185">
                  <c:v>20.732092827863692</c:v>
                </c:pt>
                <c:pt idx="186">
                  <c:v>-36.610446417572533</c:v>
                </c:pt>
                <c:pt idx="187">
                  <c:v>47.868023908972411</c:v>
                </c:pt>
                <c:pt idx="188">
                  <c:v>31.817813237078653</c:v>
                </c:pt>
                <c:pt idx="189">
                  <c:v>146.37183969694925</c:v>
                </c:pt>
                <c:pt idx="190">
                  <c:v>237.7553741564227</c:v>
                </c:pt>
                <c:pt idx="191">
                  <c:v>102.9462171897213</c:v>
                </c:pt>
                <c:pt idx="192">
                  <c:v>152.78909186578122</c:v>
                </c:pt>
                <c:pt idx="193">
                  <c:v>86.645556706077684</c:v>
                </c:pt>
                <c:pt idx="194">
                  <c:v>202.37804807242725</c:v>
                </c:pt>
                <c:pt idx="195">
                  <c:v>234.63884656255081</c:v>
                </c:pt>
                <c:pt idx="196">
                  <c:v>142.94132010118068</c:v>
                </c:pt>
                <c:pt idx="197">
                  <c:v>20.396845417925917</c:v>
                </c:pt>
                <c:pt idx="198">
                  <c:v>110.95135898869879</c:v>
                </c:pt>
                <c:pt idx="199">
                  <c:v>18.895630642009912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B37-446C-8E18-DB9DEE0191F5}"/>
            </c:ext>
          </c:extLst>
        </c:ser>
        <c:ser>
          <c:idx val="5"/>
          <c:order val="5"/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yVal>
            <c:numRef>
              <c:f>Sheet1!$B$23:$GS$23</c:f>
              <c:numCache>
                <c:formatCode>General</c:formatCode>
                <c:ptCount val="200"/>
                <c:pt idx="0">
                  <c:v>267.61864474819868</c:v>
                </c:pt>
                <c:pt idx="1">
                  <c:v>-30.754191170615918</c:v>
                </c:pt>
                <c:pt idx="2">
                  <c:v>-40.722763016897304</c:v>
                </c:pt>
                <c:pt idx="3">
                  <c:v>145.54836033213982</c:v>
                </c:pt>
                <c:pt idx="4">
                  <c:v>-3.3442546995914357</c:v>
                </c:pt>
                <c:pt idx="5">
                  <c:v>-76.556632210252701</c:v>
                </c:pt>
                <c:pt idx="6">
                  <c:v>-31.657398467410527</c:v>
                </c:pt>
                <c:pt idx="7">
                  <c:v>19.490409229886659</c:v>
                </c:pt>
                <c:pt idx="8">
                  <c:v>-34.887473732400409</c:v>
                </c:pt>
                <c:pt idx="9">
                  <c:v>-245.61628534455559</c:v>
                </c:pt>
                <c:pt idx="10">
                  <c:v>-5.2891349551011029</c:v>
                </c:pt>
                <c:pt idx="11">
                  <c:v>-145.05781190156529</c:v>
                </c:pt>
                <c:pt idx="12">
                  <c:v>-72.280429445745739</c:v>
                </c:pt>
                <c:pt idx="13">
                  <c:v>-4.4776138623296022</c:v>
                </c:pt>
                <c:pt idx="14">
                  <c:v>-127.34313277554034</c:v>
                </c:pt>
                <c:pt idx="15">
                  <c:v>13.837300417983723</c:v>
                </c:pt>
                <c:pt idx="16">
                  <c:v>-493.24955425599046</c:v>
                </c:pt>
                <c:pt idx="17">
                  <c:v>-35.387533935245074</c:v>
                </c:pt>
                <c:pt idx="18">
                  <c:v>52.957417070139357</c:v>
                </c:pt>
                <c:pt idx="19">
                  <c:v>161.60071741289931</c:v>
                </c:pt>
                <c:pt idx="20">
                  <c:v>-53.808381347343378</c:v>
                </c:pt>
                <c:pt idx="21">
                  <c:v>-97.143962533611017</c:v>
                </c:pt>
                <c:pt idx="22">
                  <c:v>73.871011436299895</c:v>
                </c:pt>
                <c:pt idx="23">
                  <c:v>23.105247750529998</c:v>
                </c:pt>
                <c:pt idx="24">
                  <c:v>-157.08670454875605</c:v>
                </c:pt>
                <c:pt idx="25">
                  <c:v>94.149297732518292</c:v>
                </c:pt>
                <c:pt idx="26">
                  <c:v>0.78226000130277218</c:v>
                </c:pt>
                <c:pt idx="27">
                  <c:v>-117.21885651175873</c:v>
                </c:pt>
                <c:pt idx="28">
                  <c:v>-3.2337477390267799</c:v>
                </c:pt>
                <c:pt idx="29">
                  <c:v>189.93102083373023</c:v>
                </c:pt>
                <c:pt idx="30">
                  <c:v>62.779741942559113</c:v>
                </c:pt>
                <c:pt idx="31">
                  <c:v>27.033316351890015</c:v>
                </c:pt>
                <c:pt idx="32">
                  <c:v>-47.295755947780464</c:v>
                </c:pt>
                <c:pt idx="33">
                  <c:v>-14.924676449387956</c:v>
                </c:pt>
                <c:pt idx="34">
                  <c:v>-57.491565869317412</c:v>
                </c:pt>
                <c:pt idx="35">
                  <c:v>-4.3862896457717717</c:v>
                </c:pt>
                <c:pt idx="36">
                  <c:v>5.7230722104043021</c:v>
                </c:pt>
                <c:pt idx="37">
                  <c:v>99.721724077249647</c:v>
                </c:pt>
                <c:pt idx="38">
                  <c:v>-48.705533840794757</c:v>
                </c:pt>
                <c:pt idx="39">
                  <c:v>-32.439059060657613</c:v>
                </c:pt>
                <c:pt idx="40">
                  <c:v>32.1670131908676</c:v>
                </c:pt>
                <c:pt idx="41">
                  <c:v>-19.083299212289095</c:v>
                </c:pt>
                <c:pt idx="42">
                  <c:v>-114.48693029881176</c:v>
                </c:pt>
                <c:pt idx="43">
                  <c:v>-69.008546973972912</c:v>
                </c:pt>
                <c:pt idx="44">
                  <c:v>40.677994137979162</c:v>
                </c:pt>
                <c:pt idx="45">
                  <c:v>-9.8525536575792536</c:v>
                </c:pt>
                <c:pt idx="46">
                  <c:v>-17.666319416578308</c:v>
                </c:pt>
                <c:pt idx="47">
                  <c:v>-209.19132585372714</c:v>
                </c:pt>
                <c:pt idx="48">
                  <c:v>-25.753312454978403</c:v>
                </c:pt>
                <c:pt idx="49">
                  <c:v>-1.8078642095665416</c:v>
                </c:pt>
                <c:pt idx="50">
                  <c:v>-155.30938391967143</c:v>
                </c:pt>
                <c:pt idx="51">
                  <c:v>51.694594382173875</c:v>
                </c:pt>
                <c:pt idx="52">
                  <c:v>-0.67595734579391586</c:v>
                </c:pt>
                <c:pt idx="53">
                  <c:v>-22.802751451868261</c:v>
                </c:pt>
                <c:pt idx="54">
                  <c:v>-107.22305074911523</c:v>
                </c:pt>
                <c:pt idx="55">
                  <c:v>-4.4912997112450306</c:v>
                </c:pt>
                <c:pt idx="56">
                  <c:v>-58.246397817989873</c:v>
                </c:pt>
                <c:pt idx="57">
                  <c:v>-1.2600926212484223</c:v>
                </c:pt>
                <c:pt idx="58">
                  <c:v>7.9955003389950559</c:v>
                </c:pt>
                <c:pt idx="59">
                  <c:v>-51.743713785700137</c:v>
                </c:pt>
                <c:pt idx="60">
                  <c:v>-18.402069846408157</c:v>
                </c:pt>
                <c:pt idx="61">
                  <c:v>39.262097411888341</c:v>
                </c:pt>
                <c:pt idx="62">
                  <c:v>10.456066493123346</c:v>
                </c:pt>
                <c:pt idx="63">
                  <c:v>-40.068831323010606</c:v>
                </c:pt>
                <c:pt idx="64">
                  <c:v>49.707723133639455</c:v>
                </c:pt>
                <c:pt idx="65">
                  <c:v>-21.43986909439419</c:v>
                </c:pt>
                <c:pt idx="66">
                  <c:v>52.100583837302075</c:v>
                </c:pt>
                <c:pt idx="67">
                  <c:v>-80.894289581354627</c:v>
                </c:pt>
                <c:pt idx="68">
                  <c:v>97.943760920563847</c:v>
                </c:pt>
                <c:pt idx="69">
                  <c:v>-32.76085067044805</c:v>
                </c:pt>
                <c:pt idx="70">
                  <c:v>-7.778726765790636</c:v>
                </c:pt>
                <c:pt idx="71">
                  <c:v>-53.881504554062055</c:v>
                </c:pt>
                <c:pt idx="72">
                  <c:v>-122.87125693279177</c:v>
                </c:pt>
                <c:pt idx="73">
                  <c:v>-126.94824145641256</c:v>
                </c:pt>
                <c:pt idx="74">
                  <c:v>-19.150476751050665</c:v>
                </c:pt>
                <c:pt idx="75">
                  <c:v>24.376222980635951</c:v>
                </c:pt>
                <c:pt idx="76">
                  <c:v>40.565082025197512</c:v>
                </c:pt>
                <c:pt idx="77">
                  <c:v>26.304969303609319</c:v>
                </c:pt>
                <c:pt idx="78">
                  <c:v>-396.18341700923327</c:v>
                </c:pt>
                <c:pt idx="79">
                  <c:v>-298.93455434004295</c:v>
                </c:pt>
                <c:pt idx="80">
                  <c:v>-42.881959289511698</c:v>
                </c:pt>
                <c:pt idx="81">
                  <c:v>-13.332992549797039</c:v>
                </c:pt>
                <c:pt idx="82">
                  <c:v>-99.871709818748911</c:v>
                </c:pt>
                <c:pt idx="83">
                  <c:v>145.87661666476151</c:v>
                </c:pt>
                <c:pt idx="84">
                  <c:v>-68.843967498551422</c:v>
                </c:pt>
                <c:pt idx="85">
                  <c:v>-125.75657761704477</c:v>
                </c:pt>
                <c:pt idx="86">
                  <c:v>-1.6360734527820345E-2</c:v>
                </c:pt>
                <c:pt idx="87">
                  <c:v>-29.648387581680897</c:v>
                </c:pt>
                <c:pt idx="88">
                  <c:v>-227.20282762917142</c:v>
                </c:pt>
                <c:pt idx="89">
                  <c:v>66.926128830798447</c:v>
                </c:pt>
                <c:pt idx="90">
                  <c:v>-85.661506215791604</c:v>
                </c:pt>
                <c:pt idx="91">
                  <c:v>-85.53690840872342</c:v>
                </c:pt>
                <c:pt idx="92">
                  <c:v>-37.831999310080832</c:v>
                </c:pt>
                <c:pt idx="93">
                  <c:v>-97.464446488371991</c:v>
                </c:pt>
                <c:pt idx="94">
                  <c:v>-134.63855496444401</c:v>
                </c:pt>
                <c:pt idx="95">
                  <c:v>111.76640183396928</c:v>
                </c:pt>
                <c:pt idx="96">
                  <c:v>-118.1759459169097</c:v>
                </c:pt>
                <c:pt idx="97">
                  <c:v>251.24812389661028</c:v>
                </c:pt>
                <c:pt idx="98">
                  <c:v>428.33218470368121</c:v>
                </c:pt>
                <c:pt idx="99">
                  <c:v>148.72478048218883</c:v>
                </c:pt>
                <c:pt idx="100">
                  <c:v>-99.569922630704454</c:v>
                </c:pt>
                <c:pt idx="101">
                  <c:v>397.44233062436518</c:v>
                </c:pt>
                <c:pt idx="102">
                  <c:v>292.37879205464424</c:v>
                </c:pt>
                <c:pt idx="103">
                  <c:v>446.60179180539001</c:v>
                </c:pt>
                <c:pt idx="104">
                  <c:v>23.646852944300729</c:v>
                </c:pt>
                <c:pt idx="105">
                  <c:v>162.97699229900681</c:v>
                </c:pt>
                <c:pt idx="106">
                  <c:v>925.01599582607105</c:v>
                </c:pt>
                <c:pt idx="107">
                  <c:v>235.84501024858741</c:v>
                </c:pt>
                <c:pt idx="108">
                  <c:v>4.2516327545892514</c:v>
                </c:pt>
                <c:pt idx="109">
                  <c:v>-93.512853004611614</c:v>
                </c:pt>
                <c:pt idx="110">
                  <c:v>26.523633679113857</c:v>
                </c:pt>
                <c:pt idx="111">
                  <c:v>108.15013342659016</c:v>
                </c:pt>
                <c:pt idx="112">
                  <c:v>199.48130477126841</c:v>
                </c:pt>
                <c:pt idx="113">
                  <c:v>325.53775545730423</c:v>
                </c:pt>
                <c:pt idx="114">
                  <c:v>286.17353873598233</c:v>
                </c:pt>
                <c:pt idx="115">
                  <c:v>734.3978582765443</c:v>
                </c:pt>
                <c:pt idx="116">
                  <c:v>911.28014622494459</c:v>
                </c:pt>
                <c:pt idx="117">
                  <c:v>529.48253712406597</c:v>
                </c:pt>
                <c:pt idx="118">
                  <c:v>669.29026409580501</c:v>
                </c:pt>
                <c:pt idx="119">
                  <c:v>626.40958386109548</c:v>
                </c:pt>
                <c:pt idx="120">
                  <c:v>1828.7151645337049</c:v>
                </c:pt>
                <c:pt idx="121">
                  <c:v>640.79749638615453</c:v>
                </c:pt>
                <c:pt idx="122">
                  <c:v>608.90694624953892</c:v>
                </c:pt>
                <c:pt idx="123">
                  <c:v>742.73383958878242</c:v>
                </c:pt>
                <c:pt idx="124">
                  <c:v>718.59018028656089</c:v>
                </c:pt>
                <c:pt idx="125">
                  <c:v>976.4695851715087</c:v>
                </c:pt>
                <c:pt idx="126">
                  <c:v>1315.4603326839608</c:v>
                </c:pt>
                <c:pt idx="127">
                  <c:v>2333.6650635344827</c:v>
                </c:pt>
                <c:pt idx="128">
                  <c:v>298.20727128473681</c:v>
                </c:pt>
                <c:pt idx="129">
                  <c:v>807.67324140150981</c:v>
                </c:pt>
                <c:pt idx="130">
                  <c:v>1806.1114248496369</c:v>
                </c:pt>
                <c:pt idx="131">
                  <c:v>1435.2801836940516</c:v>
                </c:pt>
                <c:pt idx="132">
                  <c:v>536.67231932097945</c:v>
                </c:pt>
                <c:pt idx="133">
                  <c:v>710.27828364324853</c:v>
                </c:pt>
                <c:pt idx="134">
                  <c:v>1267.666388894869</c:v>
                </c:pt>
                <c:pt idx="135">
                  <c:v>1715.3525282657797</c:v>
                </c:pt>
                <c:pt idx="136">
                  <c:v>1022.4930415671868</c:v>
                </c:pt>
                <c:pt idx="137">
                  <c:v>1371.5151681847824</c:v>
                </c:pt>
                <c:pt idx="138">
                  <c:v>1909.348050103132</c:v>
                </c:pt>
                <c:pt idx="139">
                  <c:v>1313.4473642167</c:v>
                </c:pt>
                <c:pt idx="140">
                  <c:v>647.04706229715021</c:v>
                </c:pt>
                <c:pt idx="141">
                  <c:v>835.34846948191341</c:v>
                </c:pt>
                <c:pt idx="142">
                  <c:v>1224.2444234487607</c:v>
                </c:pt>
                <c:pt idx="143">
                  <c:v>1324.9181707557423</c:v>
                </c:pt>
                <c:pt idx="144">
                  <c:v>671.32835296814221</c:v>
                </c:pt>
                <c:pt idx="145">
                  <c:v>1586.9554574366703</c:v>
                </c:pt>
                <c:pt idx="146">
                  <c:v>727.78624259506626</c:v>
                </c:pt>
                <c:pt idx="147">
                  <c:v>1296.0130338657088</c:v>
                </c:pt>
                <c:pt idx="148">
                  <c:v>1477.1869100712929</c:v>
                </c:pt>
                <c:pt idx="149">
                  <c:v>1792.1111271025334</c:v>
                </c:pt>
                <c:pt idx="150">
                  <c:v>-514.30609153986313</c:v>
                </c:pt>
                <c:pt idx="151">
                  <c:v>926.5046390454396</c:v>
                </c:pt>
                <c:pt idx="152">
                  <c:v>815.48916499722645</c:v>
                </c:pt>
                <c:pt idx="153">
                  <c:v>598.77369555833081</c:v>
                </c:pt>
                <c:pt idx="154">
                  <c:v>1648.6804362986788</c:v>
                </c:pt>
                <c:pt idx="155">
                  <c:v>1649.437175274177</c:v>
                </c:pt>
                <c:pt idx="156">
                  <c:v>1959.9532843398836</c:v>
                </c:pt>
                <c:pt idx="157">
                  <c:v>2171.3371665152918</c:v>
                </c:pt>
                <c:pt idx="158">
                  <c:v>3499.096394859429</c:v>
                </c:pt>
                <c:pt idx="159">
                  <c:v>1934.4579857498877</c:v>
                </c:pt>
                <c:pt idx="160">
                  <c:v>1070.3363653754809</c:v>
                </c:pt>
                <c:pt idx="161">
                  <c:v>906.72862536444597</c:v>
                </c:pt>
                <c:pt idx="162">
                  <c:v>1557.1014028507082</c:v>
                </c:pt>
                <c:pt idx="163">
                  <c:v>1111.1207128487429</c:v>
                </c:pt>
                <c:pt idx="164">
                  <c:v>1597.2131091962699</c:v>
                </c:pt>
                <c:pt idx="165">
                  <c:v>2822.548161942279</c:v>
                </c:pt>
                <c:pt idx="166">
                  <c:v>1928.0852955802782</c:v>
                </c:pt>
                <c:pt idx="167">
                  <c:v>1335.100135523583</c:v>
                </c:pt>
                <c:pt idx="168">
                  <c:v>1239.4097131481999</c:v>
                </c:pt>
                <c:pt idx="169">
                  <c:v>2945.9106182849587</c:v>
                </c:pt>
                <c:pt idx="170">
                  <c:v>1388.9462076269351</c:v>
                </c:pt>
                <c:pt idx="171">
                  <c:v>3566.6240029175929</c:v>
                </c:pt>
                <c:pt idx="172">
                  <c:v>1328.6902672218935</c:v>
                </c:pt>
                <c:pt idx="173">
                  <c:v>1693.4267452342497</c:v>
                </c:pt>
                <c:pt idx="174">
                  <c:v>1053.7999226248894</c:v>
                </c:pt>
                <c:pt idx="175">
                  <c:v>1809.5223940672197</c:v>
                </c:pt>
                <c:pt idx="176">
                  <c:v>1529.1293577725253</c:v>
                </c:pt>
                <c:pt idx="177">
                  <c:v>1972.5422326789317</c:v>
                </c:pt>
                <c:pt idx="178">
                  <c:v>9.9368189254814787</c:v>
                </c:pt>
                <c:pt idx="179">
                  <c:v>908.62980195846353</c:v>
                </c:pt>
                <c:pt idx="180">
                  <c:v>1606.0573213751347</c:v>
                </c:pt>
                <c:pt idx="181">
                  <c:v>1536.4638298192538</c:v>
                </c:pt>
                <c:pt idx="182">
                  <c:v>3061.3596284558093</c:v>
                </c:pt>
                <c:pt idx="183">
                  <c:v>2921.989300095604</c:v>
                </c:pt>
                <c:pt idx="184">
                  <c:v>2714.3981874694909</c:v>
                </c:pt>
                <c:pt idx="185">
                  <c:v>2030.366974348625</c:v>
                </c:pt>
                <c:pt idx="186">
                  <c:v>937.77897780429043</c:v>
                </c:pt>
                <c:pt idx="187">
                  <c:v>3812.9318315402738</c:v>
                </c:pt>
                <c:pt idx="188">
                  <c:v>719.3534537978602</c:v>
                </c:pt>
                <c:pt idx="189">
                  <c:v>1251.5076335245208</c:v>
                </c:pt>
                <c:pt idx="190">
                  <c:v>1581.4328430541198</c:v>
                </c:pt>
                <c:pt idx="191">
                  <c:v>1517.3366074997964</c:v>
                </c:pt>
                <c:pt idx="192">
                  <c:v>1658.8461497292637</c:v>
                </c:pt>
                <c:pt idx="193">
                  <c:v>1321.3857416869207</c:v>
                </c:pt>
                <c:pt idx="194">
                  <c:v>1410.9927832066905</c:v>
                </c:pt>
                <c:pt idx="195">
                  <c:v>1454.3673120025223</c:v>
                </c:pt>
                <c:pt idx="196">
                  <c:v>1763.6310621645191</c:v>
                </c:pt>
                <c:pt idx="197">
                  <c:v>1411.2812743181605</c:v>
                </c:pt>
                <c:pt idx="198">
                  <c:v>1036.9098656691224</c:v>
                </c:pt>
                <c:pt idx="199">
                  <c:v>2108.3228807767282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B37-446C-8E18-DB9DEE0191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8934896"/>
        <c:axId val="613453839"/>
      </c:scatterChart>
      <c:valAx>
        <c:axId val="188934896"/>
        <c:scaling>
          <c:orientation val="minMax"/>
          <c:max val="200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t-EE" sz="1000">
                    <a:solidFill>
                      <a:schemeClr val="tx1"/>
                    </a:solidFill>
                  </a:rPr>
                  <a:t>LIBS shot nr.</a:t>
                </a:r>
                <a:endParaRPr lang="en-US" sz="100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613453839"/>
        <c:crosses val="autoZero"/>
        <c:crossBetween val="midCat"/>
      </c:valAx>
      <c:valAx>
        <c:axId val="613453839"/>
        <c:scaling>
          <c:orientation val="minMax"/>
          <c:max val="2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t-EE" sz="1000">
                    <a:solidFill>
                      <a:schemeClr val="tx1"/>
                    </a:solidFill>
                  </a:rPr>
                  <a:t>Mo intensity (a.u.)</a:t>
                </a:r>
                <a:endParaRPr lang="en-US" sz="100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88934896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178014658279297"/>
          <c:y val="0.22535383657812014"/>
          <c:w val="0.52525231543189144"/>
          <c:h val="0.54929232684375973"/>
        </c:manualLayout>
      </c:layout>
      <c:scatterChart>
        <c:scatterStyle val="lineMarker"/>
        <c:varyColors val="0"/>
        <c:ser>
          <c:idx val="0"/>
          <c:order val="0"/>
          <c:spPr>
            <a:ln w="3175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xVal>
            <c:numRef>
              <c:f>'WFW871'!$G$4:$G$8</c:f>
              <c:numCache>
                <c:formatCode>General</c:formatCode>
                <c:ptCount val="5"/>
                <c:pt idx="0">
                  <c:v>0</c:v>
                </c:pt>
                <c:pt idx="1">
                  <c:v>1200</c:v>
                </c:pt>
                <c:pt idx="2">
                  <c:v>1200</c:v>
                </c:pt>
                <c:pt idx="3">
                  <c:v>5600</c:v>
                </c:pt>
                <c:pt idx="4">
                  <c:v>5600</c:v>
                </c:pt>
              </c:numCache>
            </c:numRef>
          </c:xVal>
          <c:yVal>
            <c:numRef>
              <c:f>'WFW871'!$H$4:$H$8</c:f>
              <c:numCache>
                <c:formatCode>General</c:formatCode>
                <c:ptCount val="5"/>
                <c:pt idx="0">
                  <c:v>1.5</c:v>
                </c:pt>
                <c:pt idx="1">
                  <c:v>1.5</c:v>
                </c:pt>
                <c:pt idx="2">
                  <c:v>0.3</c:v>
                </c:pt>
                <c:pt idx="3">
                  <c:v>0.3</c:v>
                </c:pt>
                <c:pt idx="4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8A0-4170-AE2C-E7515A05B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3533967"/>
        <c:axId val="625599535"/>
      </c:scatterChart>
      <c:scatterChart>
        <c:scatterStyle val="lineMarker"/>
        <c:varyColors val="0"/>
        <c:ser>
          <c:idx val="1"/>
          <c:order val="1"/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xVal>
            <c:numRef>
              <c:f>'WFW871'!$M$25:$M$32</c:f>
              <c:numCache>
                <c:formatCode>General</c:formatCode>
                <c:ptCount val="8"/>
                <c:pt idx="0">
                  <c:v>0</c:v>
                </c:pt>
                <c:pt idx="1">
                  <c:v>189.84</c:v>
                </c:pt>
                <c:pt idx="2">
                  <c:v>189.84</c:v>
                </c:pt>
                <c:pt idx="3">
                  <c:v>885.92</c:v>
                </c:pt>
                <c:pt idx="4">
                  <c:v>885.92</c:v>
                </c:pt>
                <c:pt idx="5">
                  <c:v>1002.9880000000001</c:v>
                </c:pt>
                <c:pt idx="6">
                  <c:v>1002.9880000000001</c:v>
                </c:pt>
                <c:pt idx="7">
                  <c:v>2847.6</c:v>
                </c:pt>
              </c:numCache>
            </c:numRef>
          </c:xVal>
          <c:yVal>
            <c:numRef>
              <c:f>'WFW871'!$Q$25:$Q$32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100</c:v>
                </c:pt>
                <c:pt idx="7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8A0-4170-AE2C-E7515A05B11D}"/>
            </c:ext>
          </c:extLst>
        </c:ser>
        <c:ser>
          <c:idx val="2"/>
          <c:order val="2"/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xVal>
            <c:numRef>
              <c:f>'WFW871'!$M$25:$M$31</c:f>
              <c:numCache>
                <c:formatCode>General</c:formatCode>
                <c:ptCount val="7"/>
                <c:pt idx="0">
                  <c:v>0</c:v>
                </c:pt>
                <c:pt idx="1">
                  <c:v>189.84</c:v>
                </c:pt>
                <c:pt idx="2">
                  <c:v>189.84</c:v>
                </c:pt>
                <c:pt idx="3">
                  <c:v>885.92</c:v>
                </c:pt>
                <c:pt idx="4">
                  <c:v>885.92</c:v>
                </c:pt>
                <c:pt idx="5">
                  <c:v>1002.9880000000001</c:v>
                </c:pt>
                <c:pt idx="6">
                  <c:v>1002.9880000000001</c:v>
                </c:pt>
              </c:numCache>
            </c:numRef>
          </c:xVal>
          <c:yVal>
            <c:numRef>
              <c:f>'WFW871'!$R$25:$R$31</c:f>
              <c:numCache>
                <c:formatCode>General</c:formatCode>
                <c:ptCount val="7"/>
                <c:pt idx="0">
                  <c:v>55.3</c:v>
                </c:pt>
                <c:pt idx="1">
                  <c:v>55.3</c:v>
                </c:pt>
                <c:pt idx="2">
                  <c:v>47.3</c:v>
                </c:pt>
                <c:pt idx="3">
                  <c:v>47.3</c:v>
                </c:pt>
                <c:pt idx="4">
                  <c:v>100</c:v>
                </c:pt>
                <c:pt idx="5">
                  <c:v>100</c:v>
                </c:pt>
                <c:pt idx="6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8A0-4170-AE2C-E7515A05B11D}"/>
            </c:ext>
          </c:extLst>
        </c:ser>
        <c:ser>
          <c:idx val="3"/>
          <c:order val="3"/>
          <c:spPr>
            <a:ln w="1905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'WFW871'!$M$25:$M$30</c:f>
              <c:numCache>
                <c:formatCode>General</c:formatCode>
                <c:ptCount val="6"/>
                <c:pt idx="0">
                  <c:v>0</c:v>
                </c:pt>
                <c:pt idx="1">
                  <c:v>189.84</c:v>
                </c:pt>
                <c:pt idx="2">
                  <c:v>189.84</c:v>
                </c:pt>
                <c:pt idx="3">
                  <c:v>885.92</c:v>
                </c:pt>
                <c:pt idx="4">
                  <c:v>885.92</c:v>
                </c:pt>
                <c:pt idx="5">
                  <c:v>1002.9880000000001</c:v>
                </c:pt>
              </c:numCache>
            </c:numRef>
          </c:xVal>
          <c:yVal>
            <c:numRef>
              <c:f>'WFW871'!$P$25:$P$30</c:f>
              <c:numCache>
                <c:formatCode>General</c:formatCode>
                <c:ptCount val="6"/>
                <c:pt idx="0">
                  <c:v>43.2</c:v>
                </c:pt>
                <c:pt idx="1">
                  <c:v>43.2</c:v>
                </c:pt>
                <c:pt idx="2">
                  <c:v>52.4</c:v>
                </c:pt>
                <c:pt idx="3">
                  <c:v>52.4</c:v>
                </c:pt>
                <c:pt idx="4">
                  <c:v>0</c:v>
                </c:pt>
                <c:pt idx="5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8A0-4170-AE2C-E7515A05B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5600783"/>
        <c:axId val="625602863"/>
      </c:scatterChart>
      <c:valAx>
        <c:axId val="513533967"/>
        <c:scaling>
          <c:orientation val="minMax"/>
          <c:max val="1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chemeClr val="tx1"/>
                    </a:solidFill>
                  </a:rPr>
                  <a:t>Depth in TFU (</a:t>
                </a:r>
                <a:r>
                  <a:rPr lang="et-EE" sz="1200" b="1">
                    <a:solidFill>
                      <a:schemeClr val="tx1"/>
                    </a:solidFill>
                  </a:rPr>
                  <a:t>10</a:t>
                </a:r>
                <a:r>
                  <a:rPr lang="et-EE" sz="1200" b="1" baseline="30000">
                    <a:solidFill>
                      <a:schemeClr val="tx1"/>
                    </a:solidFill>
                  </a:rPr>
                  <a:t>15</a:t>
                </a:r>
                <a:r>
                  <a:rPr lang="et-EE" sz="1200" b="1">
                    <a:solidFill>
                      <a:schemeClr val="tx1"/>
                    </a:solidFill>
                  </a:rPr>
                  <a:t> at/cm</a:t>
                </a:r>
                <a:r>
                  <a:rPr lang="et-EE" sz="1200" b="1" baseline="30000">
                    <a:solidFill>
                      <a:schemeClr val="tx1"/>
                    </a:solidFill>
                  </a:rPr>
                  <a:t>2</a:t>
                </a:r>
                <a:r>
                  <a:rPr lang="en-US" sz="1200" b="1">
                    <a:solidFill>
                      <a:schemeClr val="tx1"/>
                    </a:solidFill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0.18634932834491766"/>
              <c:y val="0.890730273913204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5599535"/>
        <c:crosses val="autoZero"/>
        <c:crossBetween val="midCat"/>
        <c:majorUnit val="2000"/>
      </c:valAx>
      <c:valAx>
        <c:axId val="625599535"/>
        <c:scaling>
          <c:orientation val="minMax"/>
          <c:max val="2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t-EE" sz="1200" b="1" dirty="0">
                    <a:solidFill>
                      <a:schemeClr val="tx1"/>
                    </a:solidFill>
                  </a:rPr>
                  <a:t>NRA 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D (at. 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533967"/>
        <c:crosses val="autoZero"/>
        <c:crossBetween val="midCat"/>
        <c:majorUnit val="0.4"/>
      </c:valAx>
      <c:valAx>
        <c:axId val="625602863"/>
        <c:scaling>
          <c:orientation val="minMax"/>
          <c:max val="12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t-EE" sz="1200" b="1" dirty="0">
                    <a:solidFill>
                      <a:schemeClr val="tx1"/>
                    </a:solidFill>
                  </a:rPr>
                  <a:t>RBS W, O, </a:t>
                </a:r>
                <a:r>
                  <a:rPr lang="et-EE" sz="1200" b="1" dirty="0" err="1">
                    <a:solidFill>
                      <a:schemeClr val="tx1"/>
                    </a:solidFill>
                  </a:rPr>
                  <a:t>Mo</a:t>
                </a:r>
                <a:r>
                  <a:rPr lang="et-EE" sz="1200" b="1" dirty="0">
                    <a:solidFill>
                      <a:schemeClr val="tx1"/>
                    </a:solidFill>
                  </a:rPr>
                  <a:t> (at. %)</a:t>
                </a:r>
                <a:endParaRPr lang="en-US" sz="12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86771227781035698"/>
              <c:y val="0.159079156731790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high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5600783"/>
        <c:crosses val="max"/>
        <c:crossBetween val="midCat"/>
      </c:valAx>
      <c:valAx>
        <c:axId val="625600783"/>
        <c:scaling>
          <c:orientation val="minMax"/>
          <c:max val="1583"/>
          <c:min val="0"/>
        </c:scaling>
        <c:delete val="0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chemeClr val="tx1"/>
                    </a:solidFill>
                  </a:rPr>
                  <a:t>Depth (nm)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5602863"/>
        <c:crosses val="max"/>
        <c:crossBetween val="midCat"/>
        <c:majorUnit val="316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9525" cap="rnd">
              <a:solidFill>
                <a:schemeClr val="accent1">
                  <a:shade val="5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Sheet1!$B$27:$GS$27</c:f>
              <c:numCache>
                <c:formatCode>General</c:formatCode>
                <c:ptCount val="200"/>
                <c:pt idx="0">
                  <c:v>1256.5604299626862</c:v>
                </c:pt>
                <c:pt idx="1">
                  <c:v>1047.9928061172318</c:v>
                </c:pt>
                <c:pt idx="2">
                  <c:v>1250.1334584005494</c:v>
                </c:pt>
                <c:pt idx="3">
                  <c:v>1239.7257066141119</c:v>
                </c:pt>
                <c:pt idx="4">
                  <c:v>1258.1643951937788</c:v>
                </c:pt>
                <c:pt idx="5">
                  <c:v>1166.2850124710826</c:v>
                </c:pt>
                <c:pt idx="6">
                  <c:v>1309.4939539075406</c:v>
                </c:pt>
                <c:pt idx="7">
                  <c:v>1300.4302881108781</c:v>
                </c:pt>
                <c:pt idx="8">
                  <c:v>1070.4086967293458</c:v>
                </c:pt>
                <c:pt idx="9">
                  <c:v>1144.7471902349316</c:v>
                </c:pt>
                <c:pt idx="10">
                  <c:v>1133.5191112764674</c:v>
                </c:pt>
                <c:pt idx="11">
                  <c:v>1113.3368436955523</c:v>
                </c:pt>
                <c:pt idx="12">
                  <c:v>981.29420361015241</c:v>
                </c:pt>
                <c:pt idx="13">
                  <c:v>1377.4349336324651</c:v>
                </c:pt>
                <c:pt idx="14">
                  <c:v>1630.2838054342599</c:v>
                </c:pt>
                <c:pt idx="15">
                  <c:v>1187.8348176293255</c:v>
                </c:pt>
                <c:pt idx="16">
                  <c:v>1162.7486639986525</c:v>
                </c:pt>
                <c:pt idx="17">
                  <c:v>1101.1944621703942</c:v>
                </c:pt>
                <c:pt idx="18">
                  <c:v>1458.7937291757214</c:v>
                </c:pt>
                <c:pt idx="19">
                  <c:v>1115.8557056308161</c:v>
                </c:pt>
                <c:pt idx="20">
                  <c:v>1177.1447999079187</c:v>
                </c:pt>
                <c:pt idx="21">
                  <c:v>1303.2135442642955</c:v>
                </c:pt>
                <c:pt idx="22">
                  <c:v>1191.5758065338246</c:v>
                </c:pt>
                <c:pt idx="23">
                  <c:v>1634.1609647654218</c:v>
                </c:pt>
                <c:pt idx="24">
                  <c:v>1000.7512511860019</c:v>
                </c:pt>
                <c:pt idx="25">
                  <c:v>1000.4894444411603</c:v>
                </c:pt>
                <c:pt idx="26">
                  <c:v>1267.3437608945569</c:v>
                </c:pt>
                <c:pt idx="27">
                  <c:v>1107.82772469715</c:v>
                </c:pt>
                <c:pt idx="28">
                  <c:v>1237.3801230308368</c:v>
                </c:pt>
                <c:pt idx="29">
                  <c:v>1239.3912980332432</c:v>
                </c:pt>
                <c:pt idx="30">
                  <c:v>1289.9588818552984</c:v>
                </c:pt>
                <c:pt idx="31">
                  <c:v>1154.0462525411492</c:v>
                </c:pt>
                <c:pt idx="32">
                  <c:v>1029.2521978988855</c:v>
                </c:pt>
                <c:pt idx="33">
                  <c:v>1358.4936517151195</c:v>
                </c:pt>
                <c:pt idx="34">
                  <c:v>1233.771342557302</c:v>
                </c:pt>
                <c:pt idx="35">
                  <c:v>1399.6209820571814</c:v>
                </c:pt>
                <c:pt idx="36">
                  <c:v>1402.872159379355</c:v>
                </c:pt>
                <c:pt idx="37">
                  <c:v>1174.7474069152925</c:v>
                </c:pt>
                <c:pt idx="38">
                  <c:v>1137.4150144930829</c:v>
                </c:pt>
                <c:pt idx="39">
                  <c:v>1317.9673272404905</c:v>
                </c:pt>
                <c:pt idx="40">
                  <c:v>1073.4680254276782</c:v>
                </c:pt>
                <c:pt idx="41">
                  <c:v>1015.5069602661324</c:v>
                </c:pt>
                <c:pt idx="42">
                  <c:v>1331.501645512956</c:v>
                </c:pt>
                <c:pt idx="43">
                  <c:v>1215.3370064259154</c:v>
                </c:pt>
                <c:pt idx="44">
                  <c:v>1311.5467319502952</c:v>
                </c:pt>
                <c:pt idx="45">
                  <c:v>1459.2444676973005</c:v>
                </c:pt>
                <c:pt idx="46">
                  <c:v>1094.4455004459846</c:v>
                </c:pt>
                <c:pt idx="47">
                  <c:v>1450.6607563387286</c:v>
                </c:pt>
                <c:pt idx="48">
                  <c:v>1119.9102416930305</c:v>
                </c:pt>
                <c:pt idx="49">
                  <c:v>1075.7427842105776</c:v>
                </c:pt>
                <c:pt idx="50">
                  <c:v>974.72735251833933</c:v>
                </c:pt>
                <c:pt idx="51">
                  <c:v>1129.5809933026117</c:v>
                </c:pt>
                <c:pt idx="52">
                  <c:v>1510.4378386585479</c:v>
                </c:pt>
                <c:pt idx="53">
                  <c:v>1453.9749963179966</c:v>
                </c:pt>
                <c:pt idx="54">
                  <c:v>1440.509811496225</c:v>
                </c:pt>
                <c:pt idx="55">
                  <c:v>1298.8067895737938</c:v>
                </c:pt>
                <c:pt idx="56">
                  <c:v>1530.8950830032277</c:v>
                </c:pt>
                <c:pt idx="57">
                  <c:v>1059.5417729619976</c:v>
                </c:pt>
                <c:pt idx="58">
                  <c:v>1268.6302527625915</c:v>
                </c:pt>
                <c:pt idx="59">
                  <c:v>1207.214371017408</c:v>
                </c:pt>
                <c:pt idx="60">
                  <c:v>1245.0497500985559</c:v>
                </c:pt>
                <c:pt idx="61">
                  <c:v>1343.9696960336266</c:v>
                </c:pt>
                <c:pt idx="62">
                  <c:v>1020.1242569323696</c:v>
                </c:pt>
                <c:pt idx="63">
                  <c:v>1412.645444509895</c:v>
                </c:pt>
                <c:pt idx="64">
                  <c:v>1537.5572548772489</c:v>
                </c:pt>
                <c:pt idx="65">
                  <c:v>1329.613984429225</c:v>
                </c:pt>
                <c:pt idx="66">
                  <c:v>1101.5337244207515</c:v>
                </c:pt>
                <c:pt idx="67">
                  <c:v>1021.9537536824089</c:v>
                </c:pt>
                <c:pt idx="68">
                  <c:v>1553.8509422215811</c:v>
                </c:pt>
                <c:pt idx="69">
                  <c:v>1326.489724421602</c:v>
                </c:pt>
                <c:pt idx="70">
                  <c:v>1299.5354699670893</c:v>
                </c:pt>
                <c:pt idx="71">
                  <c:v>1179.646673690635</c:v>
                </c:pt>
                <c:pt idx="72">
                  <c:v>1281.0954197503229</c:v>
                </c:pt>
                <c:pt idx="73">
                  <c:v>1306.0295792122013</c:v>
                </c:pt>
                <c:pt idx="74">
                  <c:v>1030.9273524785929</c:v>
                </c:pt>
                <c:pt idx="75">
                  <c:v>1296.2147488125399</c:v>
                </c:pt>
                <c:pt idx="76">
                  <c:v>1378.9058438574216</c:v>
                </c:pt>
                <c:pt idx="77">
                  <c:v>1128.0469661166067</c:v>
                </c:pt>
                <c:pt idx="78">
                  <c:v>1295.8238508200222</c:v>
                </c:pt>
                <c:pt idx="79">
                  <c:v>1212.2409313463074</c:v>
                </c:pt>
                <c:pt idx="80">
                  <c:v>1084.2038612382562</c:v>
                </c:pt>
                <c:pt idx="81">
                  <c:v>1040.0222696703117</c:v>
                </c:pt>
                <c:pt idx="82">
                  <c:v>1275.216637307713</c:v>
                </c:pt>
                <c:pt idx="83">
                  <c:v>1188.4108320686396</c:v>
                </c:pt>
                <c:pt idx="84">
                  <c:v>1085.5529693643671</c:v>
                </c:pt>
                <c:pt idx="85">
                  <c:v>1411.2498607421364</c:v>
                </c:pt>
                <c:pt idx="86">
                  <c:v>1153.7833416784908</c:v>
                </c:pt>
                <c:pt idx="87">
                  <c:v>1651.8029037411713</c:v>
                </c:pt>
                <c:pt idx="88">
                  <c:v>1045.5522988879752</c:v>
                </c:pt>
                <c:pt idx="89">
                  <c:v>1035.9214483985493</c:v>
                </c:pt>
                <c:pt idx="90">
                  <c:v>990.92898744956642</c:v>
                </c:pt>
                <c:pt idx="91">
                  <c:v>930.88337725128429</c:v>
                </c:pt>
                <c:pt idx="92">
                  <c:v>1157.7435240224477</c:v>
                </c:pt>
                <c:pt idx="93">
                  <c:v>1235.8052671409835</c:v>
                </c:pt>
                <c:pt idx="94">
                  <c:v>1084.9517697038134</c:v>
                </c:pt>
                <c:pt idx="95">
                  <c:v>1209.9718764040115</c:v>
                </c:pt>
                <c:pt idx="96">
                  <c:v>950.66317833234666</c:v>
                </c:pt>
                <c:pt idx="97">
                  <c:v>1225.2336440682125</c:v>
                </c:pt>
                <c:pt idx="98">
                  <c:v>1113.4661877089336</c:v>
                </c:pt>
                <c:pt idx="99">
                  <c:v>975.71050437003385</c:v>
                </c:pt>
                <c:pt idx="100">
                  <c:v>1104.1794355497962</c:v>
                </c:pt>
                <c:pt idx="101">
                  <c:v>1054.700692480628</c:v>
                </c:pt>
                <c:pt idx="102">
                  <c:v>1294.8309943876018</c:v>
                </c:pt>
                <c:pt idx="103">
                  <c:v>1139.5479640243425</c:v>
                </c:pt>
                <c:pt idx="104">
                  <c:v>1295.6297897014815</c:v>
                </c:pt>
                <c:pt idx="105">
                  <c:v>1232.6870227436011</c:v>
                </c:pt>
                <c:pt idx="106">
                  <c:v>1115.7942278047806</c:v>
                </c:pt>
                <c:pt idx="107">
                  <c:v>1392.2958860970434</c:v>
                </c:pt>
                <c:pt idx="108">
                  <c:v>1262.416987315514</c:v>
                </c:pt>
                <c:pt idx="109">
                  <c:v>1152.8087956877694</c:v>
                </c:pt>
                <c:pt idx="110">
                  <c:v>1175.6678862172332</c:v>
                </c:pt>
                <c:pt idx="111">
                  <c:v>897.27291002201252</c:v>
                </c:pt>
                <c:pt idx="112">
                  <c:v>1193.3389018323621</c:v>
                </c:pt>
                <c:pt idx="113">
                  <c:v>1232.4974678137016</c:v>
                </c:pt>
                <c:pt idx="114">
                  <c:v>1112.6211900667488</c:v>
                </c:pt>
                <c:pt idx="115">
                  <c:v>1009.1386390223851</c:v>
                </c:pt>
                <c:pt idx="116">
                  <c:v>1393.56052549931</c:v>
                </c:pt>
                <c:pt idx="117">
                  <c:v>1297.8397870329222</c:v>
                </c:pt>
                <c:pt idx="118">
                  <c:v>1465.613694926891</c:v>
                </c:pt>
                <c:pt idx="119">
                  <c:v>1101.9681998860613</c:v>
                </c:pt>
                <c:pt idx="120">
                  <c:v>1067.050105454729</c:v>
                </c:pt>
                <c:pt idx="121">
                  <c:v>1018.9014820318706</c:v>
                </c:pt>
                <c:pt idx="122">
                  <c:v>983.59106090335729</c:v>
                </c:pt>
                <c:pt idx="123">
                  <c:v>1094.695788839055</c:v>
                </c:pt>
                <c:pt idx="124">
                  <c:v>1261.7993497353002</c:v>
                </c:pt>
                <c:pt idx="125">
                  <c:v>978.22915561116974</c:v>
                </c:pt>
                <c:pt idx="126">
                  <c:v>1115.195538253455</c:v>
                </c:pt>
                <c:pt idx="127">
                  <c:v>1294.7627187584344</c:v>
                </c:pt>
                <c:pt idx="128">
                  <c:v>1431.006908282121</c:v>
                </c:pt>
                <c:pt idx="129">
                  <c:v>965.15843770564993</c:v>
                </c:pt>
                <c:pt idx="130">
                  <c:v>1518.3417440580763</c:v>
                </c:pt>
                <c:pt idx="131">
                  <c:v>1203.7266556529755</c:v>
                </c:pt>
                <c:pt idx="132">
                  <c:v>1157.4680763061644</c:v>
                </c:pt>
                <c:pt idx="133">
                  <c:v>1067.4704837519491</c:v>
                </c:pt>
                <c:pt idx="134">
                  <c:v>1184.1483772019567</c:v>
                </c:pt>
                <c:pt idx="135">
                  <c:v>1126.3238081051293</c:v>
                </c:pt>
                <c:pt idx="136">
                  <c:v>1127.9437354097904</c:v>
                </c:pt>
                <c:pt idx="137">
                  <c:v>1266.0413222576205</c:v>
                </c:pt>
                <c:pt idx="138">
                  <c:v>1351.5912454580496</c:v>
                </c:pt>
                <c:pt idx="139">
                  <c:v>1108.7533688816325</c:v>
                </c:pt>
                <c:pt idx="140">
                  <c:v>1397.0266234599464</c:v>
                </c:pt>
                <c:pt idx="141">
                  <c:v>1021.1278293803367</c:v>
                </c:pt>
                <c:pt idx="142">
                  <c:v>1055.0959234772006</c:v>
                </c:pt>
                <c:pt idx="143">
                  <c:v>1249.9736652856275</c:v>
                </c:pt>
                <c:pt idx="144">
                  <c:v>1178.7579019142784</c:v>
                </c:pt>
                <c:pt idx="145">
                  <c:v>1122.1984983428495</c:v>
                </c:pt>
                <c:pt idx="146">
                  <c:v>935.93490477511</c:v>
                </c:pt>
                <c:pt idx="147">
                  <c:v>1046.7864132597949</c:v>
                </c:pt>
                <c:pt idx="148">
                  <c:v>805.71070516570126</c:v>
                </c:pt>
                <c:pt idx="149">
                  <c:v>955.44023520745463</c:v>
                </c:pt>
                <c:pt idx="150">
                  <c:v>665.03919082536515</c:v>
                </c:pt>
                <c:pt idx="151">
                  <c:v>1042.2392628296407</c:v>
                </c:pt>
                <c:pt idx="152">
                  <c:v>953.15901626879247</c:v>
                </c:pt>
                <c:pt idx="153">
                  <c:v>859.88030156238221</c:v>
                </c:pt>
                <c:pt idx="154">
                  <c:v>659.70188394697288</c:v>
                </c:pt>
                <c:pt idx="155">
                  <c:v>730.29515806269387</c:v>
                </c:pt>
                <c:pt idx="156">
                  <c:v>681.56182076893253</c:v>
                </c:pt>
                <c:pt idx="157">
                  <c:v>743.96760833267513</c:v>
                </c:pt>
                <c:pt idx="158">
                  <c:v>570.7487990742186</c:v>
                </c:pt>
                <c:pt idx="159">
                  <c:v>742.85829126858005</c:v>
                </c:pt>
                <c:pt idx="160">
                  <c:v>720.07740597034433</c:v>
                </c:pt>
                <c:pt idx="161">
                  <c:v>587.64189889393117</c:v>
                </c:pt>
                <c:pt idx="162">
                  <c:v>631.72851662158894</c:v>
                </c:pt>
                <c:pt idx="163">
                  <c:v>712.22512952902082</c:v>
                </c:pt>
                <c:pt idx="164">
                  <c:v>896.35719798135847</c:v>
                </c:pt>
                <c:pt idx="165">
                  <c:v>786.25257639941958</c:v>
                </c:pt>
                <c:pt idx="166">
                  <c:v>820.52391078964706</c:v>
                </c:pt>
                <c:pt idx="167">
                  <c:v>402.64405855673249</c:v>
                </c:pt>
                <c:pt idx="168">
                  <c:v>750.35100807606091</c:v>
                </c:pt>
                <c:pt idx="169">
                  <c:v>480.61550379568376</c:v>
                </c:pt>
                <c:pt idx="170">
                  <c:v>618.72180107533916</c:v>
                </c:pt>
                <c:pt idx="171">
                  <c:v>623.36800371717413</c:v>
                </c:pt>
                <c:pt idx="172">
                  <c:v>522.44276868675342</c:v>
                </c:pt>
                <c:pt idx="173">
                  <c:v>564.13619053569653</c:v>
                </c:pt>
                <c:pt idx="174">
                  <c:v>745.53503580220899</c:v>
                </c:pt>
                <c:pt idx="175">
                  <c:v>527.83867675224144</c:v>
                </c:pt>
                <c:pt idx="176">
                  <c:v>542.3035543639146</c:v>
                </c:pt>
                <c:pt idx="177">
                  <c:v>350.165333532435</c:v>
                </c:pt>
                <c:pt idx="178">
                  <c:v>490.8601239419001</c:v>
                </c:pt>
                <c:pt idx="179">
                  <c:v>542.85841495348325</c:v>
                </c:pt>
                <c:pt idx="180">
                  <c:v>556.64788171396026</c:v>
                </c:pt>
                <c:pt idx="181">
                  <c:v>277.1386318992075</c:v>
                </c:pt>
                <c:pt idx="182">
                  <c:v>520.46055739899487</c:v>
                </c:pt>
                <c:pt idx="183">
                  <c:v>378.66106535461313</c:v>
                </c:pt>
                <c:pt idx="184">
                  <c:v>419.1669389664512</c:v>
                </c:pt>
                <c:pt idx="185">
                  <c:v>388.16025596153116</c:v>
                </c:pt>
                <c:pt idx="186">
                  <c:v>445.1733969167085</c:v>
                </c:pt>
                <c:pt idx="187">
                  <c:v>417.37750354509745</c:v>
                </c:pt>
                <c:pt idx="188">
                  <c:v>240.09860891239208</c:v>
                </c:pt>
                <c:pt idx="189">
                  <c:v>381.32194850546995</c:v>
                </c:pt>
                <c:pt idx="190">
                  <c:v>315.12347446145219</c:v>
                </c:pt>
                <c:pt idx="191">
                  <c:v>328.20194244362017</c:v>
                </c:pt>
                <c:pt idx="192">
                  <c:v>379.65902868233485</c:v>
                </c:pt>
                <c:pt idx="193">
                  <c:v>329.47887647100964</c:v>
                </c:pt>
                <c:pt idx="194">
                  <c:v>273.98757900003562</c:v>
                </c:pt>
                <c:pt idx="195">
                  <c:v>430.73611812220213</c:v>
                </c:pt>
                <c:pt idx="196">
                  <c:v>348.33597533348211</c:v>
                </c:pt>
                <c:pt idx="197">
                  <c:v>413.91613170446215</c:v>
                </c:pt>
                <c:pt idx="198">
                  <c:v>327.30297243245479</c:v>
                </c:pt>
                <c:pt idx="199">
                  <c:v>0.3323238251471326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83F-4293-9F9A-2A18665D0C92}"/>
            </c:ext>
          </c:extLst>
        </c:ser>
        <c:ser>
          <c:idx val="1"/>
          <c:order val="1"/>
          <c:spPr>
            <a:ln w="9525" cap="rnd">
              <a:solidFill>
                <a:schemeClr val="accent1">
                  <a:shade val="7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Sheet1!$B$31:$KO$31</c:f>
              <c:numCache>
                <c:formatCode>General</c:formatCode>
                <c:ptCount val="300"/>
                <c:pt idx="0">
                  <c:v>1548.1252082708179</c:v>
                </c:pt>
                <c:pt idx="1">
                  <c:v>1215.1526188777432</c:v>
                </c:pt>
                <c:pt idx="2">
                  <c:v>1292.9311232103553</c:v>
                </c:pt>
                <c:pt idx="3">
                  <c:v>1420.1173259125633</c:v>
                </c:pt>
                <c:pt idx="4">
                  <c:v>1304.9532542492382</c:v>
                </c:pt>
                <c:pt idx="5">
                  <c:v>1332.9966015719983</c:v>
                </c:pt>
                <c:pt idx="6">
                  <c:v>1388.3660046482125</c:v>
                </c:pt>
                <c:pt idx="7">
                  <c:v>1348.1809899855575</c:v>
                </c:pt>
                <c:pt idx="8">
                  <c:v>1217.4349940845873</c:v>
                </c:pt>
                <c:pt idx="9">
                  <c:v>937.65678269828481</c:v>
                </c:pt>
                <c:pt idx="10">
                  <c:v>1229.3613204197111</c:v>
                </c:pt>
                <c:pt idx="11">
                  <c:v>1333.8548592782754</c:v>
                </c:pt>
                <c:pt idx="12">
                  <c:v>1139.1920712971053</c:v>
                </c:pt>
                <c:pt idx="13">
                  <c:v>1302.2933181411486</c:v>
                </c:pt>
                <c:pt idx="14">
                  <c:v>1139.6932084357525</c:v>
                </c:pt>
                <c:pt idx="15">
                  <c:v>1066.6286974286661</c:v>
                </c:pt>
                <c:pt idx="16">
                  <c:v>1365.4031768237985</c:v>
                </c:pt>
                <c:pt idx="17">
                  <c:v>1188.9506820610345</c:v>
                </c:pt>
                <c:pt idx="18">
                  <c:v>1370.2948316434035</c:v>
                </c:pt>
                <c:pt idx="19">
                  <c:v>1181.9149193848118</c:v>
                </c:pt>
                <c:pt idx="20">
                  <c:v>1280.8581820411982</c:v>
                </c:pt>
                <c:pt idx="21">
                  <c:v>1302.2470138413864</c:v>
                </c:pt>
                <c:pt idx="22">
                  <c:v>1206.5123075441425</c:v>
                </c:pt>
                <c:pt idx="23">
                  <c:v>1144.6083528875733</c:v>
                </c:pt>
                <c:pt idx="24">
                  <c:v>1186.5825347714156</c:v>
                </c:pt>
                <c:pt idx="25">
                  <c:v>1372.6522541152012</c:v>
                </c:pt>
                <c:pt idx="26">
                  <c:v>936.81815134382134</c:v>
                </c:pt>
                <c:pt idx="27">
                  <c:v>1285.6163357891621</c:v>
                </c:pt>
                <c:pt idx="28">
                  <c:v>1078.4624184160987</c:v>
                </c:pt>
                <c:pt idx="29">
                  <c:v>1130.7691327729299</c:v>
                </c:pt>
                <c:pt idx="30">
                  <c:v>1141.2425088341695</c:v>
                </c:pt>
                <c:pt idx="31">
                  <c:v>1182.4441586627258</c:v>
                </c:pt>
                <c:pt idx="32">
                  <c:v>1245.9322297140347</c:v>
                </c:pt>
                <c:pt idx="33">
                  <c:v>1348.4106039974433</c:v>
                </c:pt>
                <c:pt idx="34">
                  <c:v>1320.2654754483763</c:v>
                </c:pt>
                <c:pt idx="35">
                  <c:v>1207.0927956043363</c:v>
                </c:pt>
                <c:pt idx="36">
                  <c:v>1046.9420579934279</c:v>
                </c:pt>
                <c:pt idx="37">
                  <c:v>1370.4344833435257</c:v>
                </c:pt>
                <c:pt idx="38">
                  <c:v>1276.823895086831</c:v>
                </c:pt>
                <c:pt idx="39">
                  <c:v>1387.131442052389</c:v>
                </c:pt>
                <c:pt idx="40">
                  <c:v>1251.451943314933</c:v>
                </c:pt>
                <c:pt idx="41">
                  <c:v>1223.76274817694</c:v>
                </c:pt>
                <c:pt idx="42">
                  <c:v>1493.4589538675484</c:v>
                </c:pt>
                <c:pt idx="43">
                  <c:v>1086.6157553339185</c:v>
                </c:pt>
                <c:pt idx="44">
                  <c:v>1293.4812868948266</c:v>
                </c:pt>
                <c:pt idx="45">
                  <c:v>1248.8203731063222</c:v>
                </c:pt>
                <c:pt idx="46">
                  <c:v>950.44185293398436</c:v>
                </c:pt>
                <c:pt idx="47">
                  <c:v>941.59402621601896</c:v>
                </c:pt>
                <c:pt idx="48">
                  <c:v>1342.3870997418248</c:v>
                </c:pt>
                <c:pt idx="49">
                  <c:v>1466.7169949295087</c:v>
                </c:pt>
                <c:pt idx="50">
                  <c:v>1225.5476671315294</c:v>
                </c:pt>
                <c:pt idx="51">
                  <c:v>1326.7479087948632</c:v>
                </c:pt>
                <c:pt idx="52">
                  <c:v>1227.9697765598721</c:v>
                </c:pt>
                <c:pt idx="53">
                  <c:v>1286.6867801186902</c:v>
                </c:pt>
                <c:pt idx="54">
                  <c:v>1228.7502716943095</c:v>
                </c:pt>
                <c:pt idx="55">
                  <c:v>1069.1659132036104</c:v>
                </c:pt>
                <c:pt idx="56">
                  <c:v>1195.9522977662784</c:v>
                </c:pt>
                <c:pt idx="57">
                  <c:v>1062.306125870839</c:v>
                </c:pt>
                <c:pt idx="58">
                  <c:v>1373.3233331702709</c:v>
                </c:pt>
                <c:pt idx="59">
                  <c:v>1183.3011923024453</c:v>
                </c:pt>
                <c:pt idx="60">
                  <c:v>1181.8730984797662</c:v>
                </c:pt>
                <c:pt idx="61">
                  <c:v>972.94163353401655</c:v>
                </c:pt>
                <c:pt idx="62">
                  <c:v>1224.249413760414</c:v>
                </c:pt>
                <c:pt idx="63">
                  <c:v>1380.4730055435919</c:v>
                </c:pt>
                <c:pt idx="64">
                  <c:v>1584.1282062466573</c:v>
                </c:pt>
                <c:pt idx="65">
                  <c:v>1153.0896791027837</c:v>
                </c:pt>
                <c:pt idx="66">
                  <c:v>1311.2421253813723</c:v>
                </c:pt>
                <c:pt idx="67">
                  <c:v>946.36264671363699</c:v>
                </c:pt>
                <c:pt idx="68">
                  <c:v>1278.3140370163908</c:v>
                </c:pt>
                <c:pt idx="69">
                  <c:v>1437.192798238995</c:v>
                </c:pt>
                <c:pt idx="70">
                  <c:v>1435.151613654675</c:v>
                </c:pt>
                <c:pt idx="71">
                  <c:v>1030.7669495249288</c:v>
                </c:pt>
                <c:pt idx="72">
                  <c:v>1185.1252800381048</c:v>
                </c:pt>
                <c:pt idx="73">
                  <c:v>1350.3078617468329</c:v>
                </c:pt>
                <c:pt idx="74">
                  <c:v>1203.4238119584929</c:v>
                </c:pt>
                <c:pt idx="75">
                  <c:v>1207.7645984772585</c:v>
                </c:pt>
                <c:pt idx="76">
                  <c:v>1145.209685384362</c:v>
                </c:pt>
                <c:pt idx="77">
                  <c:v>1184.197941994822</c:v>
                </c:pt>
                <c:pt idx="78">
                  <c:v>1540.6801779279904</c:v>
                </c:pt>
                <c:pt idx="79">
                  <c:v>1107.1627770611478</c:v>
                </c:pt>
                <c:pt idx="80">
                  <c:v>1059.7268908373128</c:v>
                </c:pt>
                <c:pt idx="81">
                  <c:v>1155.1473335903938</c:v>
                </c:pt>
                <c:pt idx="82">
                  <c:v>1458.2975223311257</c:v>
                </c:pt>
                <c:pt idx="83">
                  <c:v>1342.505268209145</c:v>
                </c:pt>
                <c:pt idx="84">
                  <c:v>1107.7567307305833</c:v>
                </c:pt>
                <c:pt idx="85">
                  <c:v>1231.0172844810932</c:v>
                </c:pt>
                <c:pt idx="86">
                  <c:v>964.74180981763243</c:v>
                </c:pt>
                <c:pt idx="87">
                  <c:v>1278.5452932657424</c:v>
                </c:pt>
                <c:pt idx="88">
                  <c:v>942.97168511666439</c:v>
                </c:pt>
                <c:pt idx="89">
                  <c:v>1230.5792645344634</c:v>
                </c:pt>
                <c:pt idx="90">
                  <c:v>1009.3204617973551</c:v>
                </c:pt>
                <c:pt idx="91">
                  <c:v>1341.4809789769902</c:v>
                </c:pt>
                <c:pt idx="92">
                  <c:v>1211.1996186301055</c:v>
                </c:pt>
                <c:pt idx="93">
                  <c:v>1567.8025575015004</c:v>
                </c:pt>
                <c:pt idx="94">
                  <c:v>1078.7888721220349</c:v>
                </c:pt>
                <c:pt idx="95">
                  <c:v>1094.1008632554815</c:v>
                </c:pt>
                <c:pt idx="96">
                  <c:v>956.86042711783637</c:v>
                </c:pt>
                <c:pt idx="97">
                  <c:v>1097.8810903066694</c:v>
                </c:pt>
                <c:pt idx="98">
                  <c:v>1078.8485621816781</c:v>
                </c:pt>
                <c:pt idx="99">
                  <c:v>1605.6167560892973</c:v>
                </c:pt>
                <c:pt idx="100">
                  <c:v>992.48526268305284</c:v>
                </c:pt>
                <c:pt idx="101">
                  <c:v>1224.4669617879274</c:v>
                </c:pt>
                <c:pt idx="102">
                  <c:v>1024.0026693067971</c:v>
                </c:pt>
                <c:pt idx="103">
                  <c:v>1055.5138976537366</c:v>
                </c:pt>
                <c:pt idx="104">
                  <c:v>1046.4655398461525</c:v>
                </c:pt>
                <c:pt idx="105">
                  <c:v>894.5044874804131</c:v>
                </c:pt>
                <c:pt idx="106">
                  <c:v>1439.286760458953</c:v>
                </c:pt>
                <c:pt idx="107">
                  <c:v>1050.0233950070408</c:v>
                </c:pt>
                <c:pt idx="108">
                  <c:v>1166.2656007921123</c:v>
                </c:pt>
                <c:pt idx="109">
                  <c:v>1403.3025785762754</c:v>
                </c:pt>
                <c:pt idx="110">
                  <c:v>1226.9134777971667</c:v>
                </c:pt>
                <c:pt idx="111">
                  <c:v>1290.8257388428044</c:v>
                </c:pt>
                <c:pt idx="112">
                  <c:v>950.80128911413726</c:v>
                </c:pt>
                <c:pt idx="113">
                  <c:v>1209.2525260426144</c:v>
                </c:pt>
                <c:pt idx="114">
                  <c:v>1195.4206517561367</c:v>
                </c:pt>
                <c:pt idx="115">
                  <c:v>1077.9380551337231</c:v>
                </c:pt>
                <c:pt idx="116">
                  <c:v>1215.8616373189993</c:v>
                </c:pt>
                <c:pt idx="117">
                  <c:v>1264.3148473571184</c:v>
                </c:pt>
                <c:pt idx="118">
                  <c:v>1151.4049741777233</c:v>
                </c:pt>
                <c:pt idx="119">
                  <c:v>968.03479146258326</c:v>
                </c:pt>
                <c:pt idx="120">
                  <c:v>1025.4628149180821</c:v>
                </c:pt>
                <c:pt idx="121">
                  <c:v>1183.6612651375567</c:v>
                </c:pt>
                <c:pt idx="122">
                  <c:v>1102.445344461659</c:v>
                </c:pt>
                <c:pt idx="123">
                  <c:v>1247.7294892666566</c:v>
                </c:pt>
                <c:pt idx="124">
                  <c:v>975.6966689839112</c:v>
                </c:pt>
                <c:pt idx="125">
                  <c:v>1252.8070648780511</c:v>
                </c:pt>
                <c:pt idx="126">
                  <c:v>1190.6774468099045</c:v>
                </c:pt>
                <c:pt idx="127">
                  <c:v>1128.5875246982353</c:v>
                </c:pt>
                <c:pt idx="128">
                  <c:v>1274.0141180211956</c:v>
                </c:pt>
                <c:pt idx="129">
                  <c:v>1170.671504937573</c:v>
                </c:pt>
                <c:pt idx="130">
                  <c:v>980.77452674055246</c:v>
                </c:pt>
                <c:pt idx="131">
                  <c:v>998.5377105967442</c:v>
                </c:pt>
                <c:pt idx="132">
                  <c:v>1318.1175752320739</c:v>
                </c:pt>
                <c:pt idx="133">
                  <c:v>1220.9387329456058</c:v>
                </c:pt>
                <c:pt idx="134">
                  <c:v>1186.5502621431369</c:v>
                </c:pt>
                <c:pt idx="135">
                  <c:v>1222.6787329767665</c:v>
                </c:pt>
                <c:pt idx="136">
                  <c:v>1283.0487685719038</c:v>
                </c:pt>
                <c:pt idx="137">
                  <c:v>1138.0354463051394</c:v>
                </c:pt>
                <c:pt idx="138">
                  <c:v>865.99688849826146</c:v>
                </c:pt>
                <c:pt idx="139">
                  <c:v>1027.8563493307295</c:v>
                </c:pt>
                <c:pt idx="140">
                  <c:v>1170.3569183902473</c:v>
                </c:pt>
                <c:pt idx="141">
                  <c:v>1183.9816262538627</c:v>
                </c:pt>
                <c:pt idx="142">
                  <c:v>1030.8736258414685</c:v>
                </c:pt>
                <c:pt idx="143">
                  <c:v>1192.9400770809405</c:v>
                </c:pt>
                <c:pt idx="144">
                  <c:v>1042.3262620348125</c:v>
                </c:pt>
                <c:pt idx="145">
                  <c:v>1078.6846004736803</c:v>
                </c:pt>
                <c:pt idx="146">
                  <c:v>1345.343656730219</c:v>
                </c:pt>
                <c:pt idx="147">
                  <c:v>1099.1928374398046</c:v>
                </c:pt>
                <c:pt idx="148">
                  <c:v>1132.500978246457</c:v>
                </c:pt>
                <c:pt idx="149">
                  <c:v>893.46229588727476</c:v>
                </c:pt>
                <c:pt idx="150">
                  <c:v>877.25714203698112</c:v>
                </c:pt>
                <c:pt idx="151">
                  <c:v>1019.8481688363396</c:v>
                </c:pt>
                <c:pt idx="152">
                  <c:v>1211.6495971112818</c:v>
                </c:pt>
                <c:pt idx="153">
                  <c:v>1022.9458534899503</c:v>
                </c:pt>
                <c:pt idx="154">
                  <c:v>1066.6349152920593</c:v>
                </c:pt>
                <c:pt idx="155">
                  <c:v>945.89447610764694</c:v>
                </c:pt>
                <c:pt idx="156">
                  <c:v>1024.8467704811615</c:v>
                </c:pt>
                <c:pt idx="157">
                  <c:v>847.55789444027175</c:v>
                </c:pt>
                <c:pt idx="158">
                  <c:v>1390.3977481032473</c:v>
                </c:pt>
                <c:pt idx="159">
                  <c:v>696.35388083423015</c:v>
                </c:pt>
                <c:pt idx="160">
                  <c:v>956.68274744077792</c:v>
                </c:pt>
                <c:pt idx="161">
                  <c:v>727.71211000649623</c:v>
                </c:pt>
                <c:pt idx="162">
                  <c:v>1006.1503568967858</c:v>
                </c:pt>
                <c:pt idx="163">
                  <c:v>546.72258745470924</c:v>
                </c:pt>
                <c:pt idx="164">
                  <c:v>689.94418795238357</c:v>
                </c:pt>
                <c:pt idx="165">
                  <c:v>679.88745402899838</c:v>
                </c:pt>
                <c:pt idx="166">
                  <c:v>779.25341454631314</c:v>
                </c:pt>
                <c:pt idx="167">
                  <c:v>824.49801972221007</c:v>
                </c:pt>
                <c:pt idx="168">
                  <c:v>868.1295559878979</c:v>
                </c:pt>
                <c:pt idx="169">
                  <c:v>700.50957231674397</c:v>
                </c:pt>
                <c:pt idx="170">
                  <c:v>737.92374358634277</c:v>
                </c:pt>
                <c:pt idx="171">
                  <c:v>671.79718274197148</c:v>
                </c:pt>
                <c:pt idx="172">
                  <c:v>601.11969382959671</c:v>
                </c:pt>
                <c:pt idx="173">
                  <c:v>675.52561405060169</c:v>
                </c:pt>
                <c:pt idx="174">
                  <c:v>696.47289975406966</c:v>
                </c:pt>
                <c:pt idx="175">
                  <c:v>630.99202453754594</c:v>
                </c:pt>
                <c:pt idx="176">
                  <c:v>736.1083009216951</c:v>
                </c:pt>
                <c:pt idx="177">
                  <c:v>932.79420777069038</c:v>
                </c:pt>
                <c:pt idx="178">
                  <c:v>598.8292704630129</c:v>
                </c:pt>
                <c:pt idx="179">
                  <c:v>508.63506895847411</c:v>
                </c:pt>
                <c:pt idx="180">
                  <c:v>767.29597170091245</c:v>
                </c:pt>
                <c:pt idx="181">
                  <c:v>701.73079721935483</c:v>
                </c:pt>
                <c:pt idx="182">
                  <c:v>594.57664143729301</c:v>
                </c:pt>
                <c:pt idx="183">
                  <c:v>733.14058987159387</c:v>
                </c:pt>
                <c:pt idx="184">
                  <c:v>725.48643916439937</c:v>
                </c:pt>
                <c:pt idx="185">
                  <c:v>534.73483466006314</c:v>
                </c:pt>
                <c:pt idx="186">
                  <c:v>806.333758270521</c:v>
                </c:pt>
                <c:pt idx="187">
                  <c:v>643.53608588539578</c:v>
                </c:pt>
                <c:pt idx="188">
                  <c:v>591.51954493318101</c:v>
                </c:pt>
                <c:pt idx="189">
                  <c:v>621.2047902084347</c:v>
                </c:pt>
                <c:pt idx="190">
                  <c:v>481.55748814920804</c:v>
                </c:pt>
                <c:pt idx="191">
                  <c:v>425.97510599947611</c:v>
                </c:pt>
                <c:pt idx="192">
                  <c:v>589.03503678495588</c:v>
                </c:pt>
                <c:pt idx="193">
                  <c:v>400.51950550358259</c:v>
                </c:pt>
                <c:pt idx="194">
                  <c:v>532.74685534945445</c:v>
                </c:pt>
                <c:pt idx="195">
                  <c:v>500.74072886893231</c:v>
                </c:pt>
                <c:pt idx="196">
                  <c:v>695.56926527813278</c:v>
                </c:pt>
                <c:pt idx="197">
                  <c:v>436.82210631722012</c:v>
                </c:pt>
                <c:pt idx="198">
                  <c:v>551.54265297943152</c:v>
                </c:pt>
                <c:pt idx="199">
                  <c:v>690.04492993091958</c:v>
                </c:pt>
                <c:pt idx="200">
                  <c:v>478.80130116545337</c:v>
                </c:pt>
                <c:pt idx="201">
                  <c:v>436.29617187998264</c:v>
                </c:pt>
                <c:pt idx="202">
                  <c:v>603.76848740607238</c:v>
                </c:pt>
                <c:pt idx="203">
                  <c:v>476.26942617077373</c:v>
                </c:pt>
                <c:pt idx="204">
                  <c:v>545.98913371491108</c:v>
                </c:pt>
                <c:pt idx="205">
                  <c:v>463.40998272796685</c:v>
                </c:pt>
                <c:pt idx="206">
                  <c:v>488.5671438166338</c:v>
                </c:pt>
                <c:pt idx="207">
                  <c:v>509.40638471360887</c:v>
                </c:pt>
                <c:pt idx="208">
                  <c:v>408.70568322594761</c:v>
                </c:pt>
                <c:pt idx="209">
                  <c:v>399.76533049479701</c:v>
                </c:pt>
                <c:pt idx="210">
                  <c:v>374.8221508296977</c:v>
                </c:pt>
                <c:pt idx="211">
                  <c:v>535.2162560573172</c:v>
                </c:pt>
                <c:pt idx="212">
                  <c:v>374.34249168815558</c:v>
                </c:pt>
                <c:pt idx="213">
                  <c:v>497.43920072989152</c:v>
                </c:pt>
                <c:pt idx="214">
                  <c:v>493.21907713216211</c:v>
                </c:pt>
                <c:pt idx="215">
                  <c:v>283.1211530564139</c:v>
                </c:pt>
                <c:pt idx="216">
                  <c:v>586.78556378071823</c:v>
                </c:pt>
                <c:pt idx="217">
                  <c:v>335.8389895075523</c:v>
                </c:pt>
                <c:pt idx="218">
                  <c:v>330.31778431612713</c:v>
                </c:pt>
                <c:pt idx="219">
                  <c:v>211.47448852415104</c:v>
                </c:pt>
                <c:pt idx="220">
                  <c:v>360.49703799968262</c:v>
                </c:pt>
                <c:pt idx="221">
                  <c:v>370.50557197377753</c:v>
                </c:pt>
                <c:pt idx="222">
                  <c:v>285.71528626611945</c:v>
                </c:pt>
                <c:pt idx="223">
                  <c:v>281.8148857402291</c:v>
                </c:pt>
                <c:pt idx="224">
                  <c:v>227.34369061338549</c:v>
                </c:pt>
                <c:pt idx="225">
                  <c:v>299.15563381992206</c:v>
                </c:pt>
                <c:pt idx="226">
                  <c:v>466.97757193371348</c:v>
                </c:pt>
                <c:pt idx="227">
                  <c:v>376.4281083574333</c:v>
                </c:pt>
                <c:pt idx="228">
                  <c:v>307.23743138072194</c:v>
                </c:pt>
                <c:pt idx="229">
                  <c:v>244.03571309819526</c:v>
                </c:pt>
                <c:pt idx="230">
                  <c:v>332.56494807334337</c:v>
                </c:pt>
                <c:pt idx="231">
                  <c:v>259.78288020563707</c:v>
                </c:pt>
                <c:pt idx="232">
                  <c:v>270.06303781273164</c:v>
                </c:pt>
                <c:pt idx="233">
                  <c:v>199.62382346705519</c:v>
                </c:pt>
                <c:pt idx="234">
                  <c:v>371.69756291557167</c:v>
                </c:pt>
                <c:pt idx="235">
                  <c:v>170.80299289804523</c:v>
                </c:pt>
                <c:pt idx="236">
                  <c:v>456.91204006147439</c:v>
                </c:pt>
                <c:pt idx="237">
                  <c:v>373.91907660244607</c:v>
                </c:pt>
                <c:pt idx="238">
                  <c:v>155.14250928306157</c:v>
                </c:pt>
                <c:pt idx="239">
                  <c:v>286.814737920678</c:v>
                </c:pt>
                <c:pt idx="240">
                  <c:v>386.06891607648748</c:v>
                </c:pt>
                <c:pt idx="241">
                  <c:v>348.81861775105909</c:v>
                </c:pt>
                <c:pt idx="242">
                  <c:v>283.98922544868452</c:v>
                </c:pt>
                <c:pt idx="243">
                  <c:v>399.90134383223761</c:v>
                </c:pt>
                <c:pt idx="244">
                  <c:v>276.7593780157419</c:v>
                </c:pt>
                <c:pt idx="245">
                  <c:v>180.14140313584969</c:v>
                </c:pt>
                <c:pt idx="246">
                  <c:v>210.356862528503</c:v>
                </c:pt>
                <c:pt idx="247">
                  <c:v>251.61545889459381</c:v>
                </c:pt>
                <c:pt idx="248">
                  <c:v>389.90281085841849</c:v>
                </c:pt>
                <c:pt idx="249">
                  <c:v>352.18025207140028</c:v>
                </c:pt>
                <c:pt idx="250">
                  <c:v>239.77304334911312</c:v>
                </c:pt>
                <c:pt idx="251">
                  <c:v>219.5375695164154</c:v>
                </c:pt>
                <c:pt idx="252">
                  <c:v>349.84332375013201</c:v>
                </c:pt>
                <c:pt idx="253">
                  <c:v>250.30199278507285</c:v>
                </c:pt>
                <c:pt idx="254">
                  <c:v>426.60681025943325</c:v>
                </c:pt>
                <c:pt idx="255">
                  <c:v>311.90098563391973</c:v>
                </c:pt>
                <c:pt idx="256">
                  <c:v>286.57529043337667</c:v>
                </c:pt>
                <c:pt idx="257">
                  <c:v>211.19749831404511</c:v>
                </c:pt>
                <c:pt idx="258">
                  <c:v>365.87850985402582</c:v>
                </c:pt>
                <c:pt idx="259">
                  <c:v>245.82800960977121</c:v>
                </c:pt>
                <c:pt idx="260">
                  <c:v>139.13224563950533</c:v>
                </c:pt>
                <c:pt idx="261">
                  <c:v>213.31658953085662</c:v>
                </c:pt>
                <c:pt idx="262">
                  <c:v>284.0586932016875</c:v>
                </c:pt>
                <c:pt idx="263">
                  <c:v>309.11795642657063</c:v>
                </c:pt>
                <c:pt idx="264">
                  <c:v>325.99262273568701</c:v>
                </c:pt>
                <c:pt idx="265">
                  <c:v>137.0861477708641</c:v>
                </c:pt>
                <c:pt idx="266">
                  <c:v>223.45965893920098</c:v>
                </c:pt>
                <c:pt idx="267">
                  <c:v>250.44352291033206</c:v>
                </c:pt>
                <c:pt idx="268">
                  <c:v>86.430831082779946</c:v>
                </c:pt>
                <c:pt idx="269">
                  <c:v>314.93912454057585</c:v>
                </c:pt>
                <c:pt idx="270">
                  <c:v>245.72877397576835</c:v>
                </c:pt>
                <c:pt idx="271">
                  <c:v>235.29431237522891</c:v>
                </c:pt>
                <c:pt idx="272">
                  <c:v>156.58587387764916</c:v>
                </c:pt>
                <c:pt idx="273">
                  <c:v>188.15441649298867</c:v>
                </c:pt>
                <c:pt idx="274">
                  <c:v>152.32658412679581</c:v>
                </c:pt>
                <c:pt idx="275">
                  <c:v>274.23776441712732</c:v>
                </c:pt>
                <c:pt idx="276">
                  <c:v>247.79506367520253</c:v>
                </c:pt>
                <c:pt idx="277">
                  <c:v>225.51192006869627</c:v>
                </c:pt>
                <c:pt idx="278">
                  <c:v>268.41736986640655</c:v>
                </c:pt>
                <c:pt idx="279">
                  <c:v>150.01214759210097</c:v>
                </c:pt>
                <c:pt idx="280">
                  <c:v>284.66263110655137</c:v>
                </c:pt>
                <c:pt idx="281">
                  <c:v>193.71173370220353</c:v>
                </c:pt>
                <c:pt idx="282">
                  <c:v>231.08895472092391</c:v>
                </c:pt>
                <c:pt idx="283">
                  <c:v>283.41699793251252</c:v>
                </c:pt>
                <c:pt idx="284">
                  <c:v>219.68756363401911</c:v>
                </c:pt>
                <c:pt idx="285">
                  <c:v>224.6395752736274</c:v>
                </c:pt>
                <c:pt idx="286">
                  <c:v>173.64961562844152</c:v>
                </c:pt>
                <c:pt idx="287">
                  <c:v>143.73188729967958</c:v>
                </c:pt>
                <c:pt idx="288">
                  <c:v>136.00881259779251</c:v>
                </c:pt>
                <c:pt idx="289">
                  <c:v>148.50689101229779</c:v>
                </c:pt>
                <c:pt idx="290">
                  <c:v>194.97776809398641</c:v>
                </c:pt>
                <c:pt idx="291">
                  <c:v>260.45876272878957</c:v>
                </c:pt>
                <c:pt idx="292">
                  <c:v>108.81916697247159</c:v>
                </c:pt>
                <c:pt idx="293">
                  <c:v>370.78352679091068</c:v>
                </c:pt>
                <c:pt idx="294">
                  <c:v>207.55620147799732</c:v>
                </c:pt>
                <c:pt idx="295">
                  <c:v>104.17208052087747</c:v>
                </c:pt>
                <c:pt idx="296">
                  <c:v>144.28277544135065</c:v>
                </c:pt>
                <c:pt idx="297">
                  <c:v>137.46976456247896</c:v>
                </c:pt>
                <c:pt idx="298">
                  <c:v>163.50989734429461</c:v>
                </c:pt>
                <c:pt idx="299">
                  <c:v>221.70342452296103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83F-4293-9F9A-2A18665D0C92}"/>
            </c:ext>
          </c:extLst>
        </c:ser>
        <c:ser>
          <c:idx val="2"/>
          <c:order val="2"/>
          <c:spPr>
            <a:ln w="9525" cap="rnd">
              <a:solidFill>
                <a:schemeClr val="accent1">
                  <a:shade val="9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Sheet1!$B$35:$GS$35</c:f>
              <c:numCache>
                <c:formatCode>General</c:formatCode>
                <c:ptCount val="200"/>
                <c:pt idx="0">
                  <c:v>482.4228301536794</c:v>
                </c:pt>
                <c:pt idx="1">
                  <c:v>1465.936061088111</c:v>
                </c:pt>
                <c:pt idx="2">
                  <c:v>1351.2569027364777</c:v>
                </c:pt>
                <c:pt idx="3">
                  <c:v>1310.030562057</c:v>
                </c:pt>
                <c:pt idx="4">
                  <c:v>1074.2727281505493</c:v>
                </c:pt>
                <c:pt idx="5">
                  <c:v>1442.5302487385618</c:v>
                </c:pt>
                <c:pt idx="6">
                  <c:v>961.7729775029884</c:v>
                </c:pt>
                <c:pt idx="7">
                  <c:v>1137.598598629357</c:v>
                </c:pt>
                <c:pt idx="8">
                  <c:v>1251.8883752128077</c:v>
                </c:pt>
                <c:pt idx="9">
                  <c:v>1492.8035429629656</c:v>
                </c:pt>
                <c:pt idx="10">
                  <c:v>1112.8115441477162</c:v>
                </c:pt>
                <c:pt idx="11">
                  <c:v>1547.8368925924608</c:v>
                </c:pt>
                <c:pt idx="12">
                  <c:v>1456.891566593858</c:v>
                </c:pt>
                <c:pt idx="13">
                  <c:v>1199.0798389601564</c:v>
                </c:pt>
                <c:pt idx="14">
                  <c:v>1382.7139998570176</c:v>
                </c:pt>
                <c:pt idx="15">
                  <c:v>1140.333316670122</c:v>
                </c:pt>
                <c:pt idx="16">
                  <c:v>1162.8705305870901</c:v>
                </c:pt>
                <c:pt idx="17">
                  <c:v>1269.0699558289311</c:v>
                </c:pt>
                <c:pt idx="18">
                  <c:v>1332.6664451420074</c:v>
                </c:pt>
                <c:pt idx="19">
                  <c:v>1045.6141630397501</c:v>
                </c:pt>
                <c:pt idx="20">
                  <c:v>1286.3749503306863</c:v>
                </c:pt>
                <c:pt idx="21">
                  <c:v>1383.1597710816811</c:v>
                </c:pt>
                <c:pt idx="22">
                  <c:v>1007.7056759972189</c:v>
                </c:pt>
                <c:pt idx="23">
                  <c:v>1225.2966193025111</c:v>
                </c:pt>
                <c:pt idx="24">
                  <c:v>964.16887322374828</c:v>
                </c:pt>
                <c:pt idx="25">
                  <c:v>1245.1305306944705</c:v>
                </c:pt>
                <c:pt idx="26">
                  <c:v>1376.5029474048501</c:v>
                </c:pt>
                <c:pt idx="27">
                  <c:v>1170.5766955303241</c:v>
                </c:pt>
                <c:pt idx="28">
                  <c:v>1316.0875874709777</c:v>
                </c:pt>
                <c:pt idx="29">
                  <c:v>1414.5420132938702</c:v>
                </c:pt>
                <c:pt idx="30">
                  <c:v>1409.4262994379399</c:v>
                </c:pt>
                <c:pt idx="31">
                  <c:v>1053.8583472661358</c:v>
                </c:pt>
                <c:pt idx="32">
                  <c:v>1292.9044105980722</c:v>
                </c:pt>
                <c:pt idx="33">
                  <c:v>1548.089790248958</c:v>
                </c:pt>
                <c:pt idx="34">
                  <c:v>1290.5912444622268</c:v>
                </c:pt>
                <c:pt idx="35">
                  <c:v>1434.786363289991</c:v>
                </c:pt>
                <c:pt idx="36">
                  <c:v>1136.3993549318507</c:v>
                </c:pt>
                <c:pt idx="37">
                  <c:v>1109.0114643450313</c:v>
                </c:pt>
                <c:pt idx="38">
                  <c:v>1386.2467330527468</c:v>
                </c:pt>
                <c:pt idx="39">
                  <c:v>1341.4649916485564</c:v>
                </c:pt>
                <c:pt idx="40">
                  <c:v>1517.9835936401939</c:v>
                </c:pt>
                <c:pt idx="41">
                  <c:v>1199.1896700922273</c:v>
                </c:pt>
                <c:pt idx="42">
                  <c:v>1339.5370333065246</c:v>
                </c:pt>
                <c:pt idx="43">
                  <c:v>1338.2861064548708</c:v>
                </c:pt>
                <c:pt idx="44">
                  <c:v>1038.7260984591412</c:v>
                </c:pt>
                <c:pt idx="45">
                  <c:v>1223.2000826683918</c:v>
                </c:pt>
                <c:pt idx="46">
                  <c:v>1495.0082644721788</c:v>
                </c:pt>
                <c:pt idx="47">
                  <c:v>1197.0312472213825</c:v>
                </c:pt>
                <c:pt idx="48">
                  <c:v>1281.010421338189</c:v>
                </c:pt>
                <c:pt idx="49">
                  <c:v>1203.2787948021291</c:v>
                </c:pt>
                <c:pt idx="50">
                  <c:v>1276.9659333481886</c:v>
                </c:pt>
                <c:pt idx="51">
                  <c:v>1150.8904318673628</c:v>
                </c:pt>
                <c:pt idx="52">
                  <c:v>1173.1922800384466</c:v>
                </c:pt>
                <c:pt idx="53">
                  <c:v>1187.2229450167524</c:v>
                </c:pt>
                <c:pt idx="54">
                  <c:v>1401.4855920917839</c:v>
                </c:pt>
                <c:pt idx="55">
                  <c:v>933.82425338390624</c:v>
                </c:pt>
                <c:pt idx="56">
                  <c:v>1289.9863094407913</c:v>
                </c:pt>
                <c:pt idx="57">
                  <c:v>1526.2397524975875</c:v>
                </c:pt>
                <c:pt idx="58">
                  <c:v>1237.1069992628691</c:v>
                </c:pt>
                <c:pt idx="59">
                  <c:v>1216.8302618958605</c:v>
                </c:pt>
                <c:pt idx="60">
                  <c:v>1220.3826067639438</c:v>
                </c:pt>
                <c:pt idx="61">
                  <c:v>1208.1373356411791</c:v>
                </c:pt>
                <c:pt idx="62">
                  <c:v>1485.0053169755063</c:v>
                </c:pt>
                <c:pt idx="63">
                  <c:v>946.98031307185818</c:v>
                </c:pt>
                <c:pt idx="64">
                  <c:v>1102.6798164176073</c:v>
                </c:pt>
                <c:pt idx="65">
                  <c:v>1038.9762137175617</c:v>
                </c:pt>
                <c:pt idx="66">
                  <c:v>1180.5371873973324</c:v>
                </c:pt>
                <c:pt idx="67">
                  <c:v>1460.5351408544107</c:v>
                </c:pt>
                <c:pt idx="68">
                  <c:v>1243.1328192023841</c:v>
                </c:pt>
                <c:pt idx="69">
                  <c:v>1320.5549899104094</c:v>
                </c:pt>
                <c:pt idx="70">
                  <c:v>1370.609207168163</c:v>
                </c:pt>
                <c:pt idx="71">
                  <c:v>1330.0807980429022</c:v>
                </c:pt>
                <c:pt idx="72">
                  <c:v>1461.8315929904859</c:v>
                </c:pt>
                <c:pt idx="73">
                  <c:v>1047.1757158968201</c:v>
                </c:pt>
                <c:pt idx="74">
                  <c:v>1438.5650575550501</c:v>
                </c:pt>
                <c:pt idx="75">
                  <c:v>978.80521533620197</c:v>
                </c:pt>
                <c:pt idx="76">
                  <c:v>1376.453209840812</c:v>
                </c:pt>
                <c:pt idx="77">
                  <c:v>1195.2244587194634</c:v>
                </c:pt>
                <c:pt idx="78">
                  <c:v>1310.5187084846384</c:v>
                </c:pt>
                <c:pt idx="79">
                  <c:v>1081.8305020773685</c:v>
                </c:pt>
                <c:pt idx="80">
                  <c:v>1008.5249971432103</c:v>
                </c:pt>
                <c:pt idx="81">
                  <c:v>1253.8036348718435</c:v>
                </c:pt>
                <c:pt idx="82">
                  <c:v>1341.5694791740409</c:v>
                </c:pt>
                <c:pt idx="83">
                  <c:v>1113.0473222357175</c:v>
                </c:pt>
                <c:pt idx="84">
                  <c:v>1021.2537302168392</c:v>
                </c:pt>
                <c:pt idx="85">
                  <c:v>1177.2075171280696</c:v>
                </c:pt>
                <c:pt idx="86">
                  <c:v>1411.0519661178976</c:v>
                </c:pt>
                <c:pt idx="87">
                  <c:v>1257.5193790765511</c:v>
                </c:pt>
                <c:pt idx="88">
                  <c:v>1326.8504952786093</c:v>
                </c:pt>
                <c:pt idx="89">
                  <c:v>1138.7064385466924</c:v>
                </c:pt>
                <c:pt idx="90">
                  <c:v>1320.3525899642957</c:v>
                </c:pt>
                <c:pt idx="91">
                  <c:v>1222.558974498151</c:v>
                </c:pt>
                <c:pt idx="92">
                  <c:v>1400.9731424801271</c:v>
                </c:pt>
                <c:pt idx="93">
                  <c:v>1283.0878153171191</c:v>
                </c:pt>
                <c:pt idx="94">
                  <c:v>1424.395149842712</c:v>
                </c:pt>
                <c:pt idx="95">
                  <c:v>992.70783223818114</c:v>
                </c:pt>
                <c:pt idx="96">
                  <c:v>1300.8927599249569</c:v>
                </c:pt>
                <c:pt idx="97">
                  <c:v>1355.2627751189248</c:v>
                </c:pt>
                <c:pt idx="98">
                  <c:v>1114.539897875266</c:v>
                </c:pt>
                <c:pt idx="99">
                  <c:v>1319.9801457415258</c:v>
                </c:pt>
                <c:pt idx="100">
                  <c:v>1206.56283815901</c:v>
                </c:pt>
                <c:pt idx="101">
                  <c:v>1518.4439191762244</c:v>
                </c:pt>
                <c:pt idx="102">
                  <c:v>1110.0137839380584</c:v>
                </c:pt>
                <c:pt idx="103">
                  <c:v>1279.1024505905136</c:v>
                </c:pt>
                <c:pt idx="104">
                  <c:v>1302.8411804655204</c:v>
                </c:pt>
                <c:pt idx="105">
                  <c:v>1483.0182735489554</c:v>
                </c:pt>
                <c:pt idx="106">
                  <c:v>1176.511730457564</c:v>
                </c:pt>
                <c:pt idx="107">
                  <c:v>1443.8465171947075</c:v>
                </c:pt>
                <c:pt idx="108">
                  <c:v>1361.43038111481</c:v>
                </c:pt>
                <c:pt idx="109">
                  <c:v>1239.3314513331909</c:v>
                </c:pt>
                <c:pt idx="110">
                  <c:v>1237.49157731952</c:v>
                </c:pt>
                <c:pt idx="111">
                  <c:v>1193.0946730502376</c:v>
                </c:pt>
                <c:pt idx="112">
                  <c:v>1085.2840773321643</c:v>
                </c:pt>
                <c:pt idx="113">
                  <c:v>1279.8250579346823</c:v>
                </c:pt>
                <c:pt idx="114">
                  <c:v>1161.0181610048758</c:v>
                </c:pt>
                <c:pt idx="115">
                  <c:v>1404.663578116697</c:v>
                </c:pt>
                <c:pt idx="116">
                  <c:v>1224.0755942226388</c:v>
                </c:pt>
                <c:pt idx="117">
                  <c:v>1106.3401700726758</c:v>
                </c:pt>
                <c:pt idx="118">
                  <c:v>1335.2801917575193</c:v>
                </c:pt>
                <c:pt idx="119">
                  <c:v>1274.0185544590784</c:v>
                </c:pt>
                <c:pt idx="120">
                  <c:v>1140.3295313196056</c:v>
                </c:pt>
                <c:pt idx="121">
                  <c:v>1191.2354669474896</c:v>
                </c:pt>
                <c:pt idx="122">
                  <c:v>1519.0647412554558</c:v>
                </c:pt>
                <c:pt idx="123">
                  <c:v>1239.7658238397198</c:v>
                </c:pt>
                <c:pt idx="124">
                  <c:v>1319.547146665715</c:v>
                </c:pt>
                <c:pt idx="125">
                  <c:v>1491.0384455080186</c:v>
                </c:pt>
                <c:pt idx="126">
                  <c:v>1064.5858123681526</c:v>
                </c:pt>
                <c:pt idx="127">
                  <c:v>1391.1216989701832</c:v>
                </c:pt>
                <c:pt idx="128">
                  <c:v>1378.8671031042763</c:v>
                </c:pt>
                <c:pt idx="129">
                  <c:v>1251.6914447603995</c:v>
                </c:pt>
                <c:pt idx="130">
                  <c:v>1663.6820512790223</c:v>
                </c:pt>
                <c:pt idx="131">
                  <c:v>1261.1397123253034</c:v>
                </c:pt>
                <c:pt idx="132">
                  <c:v>1163.6067750246507</c:v>
                </c:pt>
                <c:pt idx="133">
                  <c:v>1232.5879979077959</c:v>
                </c:pt>
                <c:pt idx="134">
                  <c:v>1123.4758485406594</c:v>
                </c:pt>
                <c:pt idx="135">
                  <c:v>1283.5146794152749</c:v>
                </c:pt>
                <c:pt idx="136">
                  <c:v>951.77425083348385</c:v>
                </c:pt>
                <c:pt idx="137">
                  <c:v>1299.3814405603277</c:v>
                </c:pt>
                <c:pt idx="138">
                  <c:v>1098.7026506864049</c:v>
                </c:pt>
                <c:pt idx="139">
                  <c:v>1030.8503989199367</c:v>
                </c:pt>
                <c:pt idx="140">
                  <c:v>1491.5895673287228</c:v>
                </c:pt>
                <c:pt idx="141">
                  <c:v>1322.7573318116013</c:v>
                </c:pt>
                <c:pt idx="142">
                  <c:v>1157.4330691800376</c:v>
                </c:pt>
                <c:pt idx="143">
                  <c:v>1257.946705509064</c:v>
                </c:pt>
                <c:pt idx="144">
                  <c:v>1606.2460632518216</c:v>
                </c:pt>
                <c:pt idx="145">
                  <c:v>1122.9932134656249</c:v>
                </c:pt>
                <c:pt idx="146">
                  <c:v>1096.6141606869676</c:v>
                </c:pt>
                <c:pt idx="147">
                  <c:v>936.33957323834454</c:v>
                </c:pt>
                <c:pt idx="148">
                  <c:v>895.49319441602506</c:v>
                </c:pt>
                <c:pt idx="149">
                  <c:v>817.83658410728219</c:v>
                </c:pt>
                <c:pt idx="150">
                  <c:v>933.69513291223132</c:v>
                </c:pt>
                <c:pt idx="151">
                  <c:v>824.02991840784318</c:v>
                </c:pt>
                <c:pt idx="152">
                  <c:v>779.99058093544738</c:v>
                </c:pt>
                <c:pt idx="153">
                  <c:v>1314.4848723723828</c:v>
                </c:pt>
                <c:pt idx="154">
                  <c:v>1039.2447793991498</c:v>
                </c:pt>
                <c:pt idx="155">
                  <c:v>649.64248618890838</c:v>
                </c:pt>
                <c:pt idx="156">
                  <c:v>831.89762821497357</c:v>
                </c:pt>
                <c:pt idx="157">
                  <c:v>903.1142939878913</c:v>
                </c:pt>
                <c:pt idx="158">
                  <c:v>846.05827398086387</c:v>
                </c:pt>
                <c:pt idx="159">
                  <c:v>823.94141748492086</c:v>
                </c:pt>
                <c:pt idx="160">
                  <c:v>818.91947714386492</c:v>
                </c:pt>
                <c:pt idx="161">
                  <c:v>871.24669004371651</c:v>
                </c:pt>
                <c:pt idx="162">
                  <c:v>768.81820651578505</c:v>
                </c:pt>
                <c:pt idx="163">
                  <c:v>787.24638664932183</c:v>
                </c:pt>
                <c:pt idx="164">
                  <c:v>773.49806519853394</c:v>
                </c:pt>
                <c:pt idx="165">
                  <c:v>1273.3239666798322</c:v>
                </c:pt>
                <c:pt idx="166">
                  <c:v>723.03960817901441</c:v>
                </c:pt>
                <c:pt idx="167">
                  <c:v>892.35807756706583</c:v>
                </c:pt>
                <c:pt idx="168">
                  <c:v>893.37116463731115</c:v>
                </c:pt>
                <c:pt idx="169">
                  <c:v>638.95805492517695</c:v>
                </c:pt>
                <c:pt idx="170">
                  <c:v>589.743618701841</c:v>
                </c:pt>
                <c:pt idx="171">
                  <c:v>576.63378762936395</c:v>
                </c:pt>
                <c:pt idx="172">
                  <c:v>660.69496752460236</c:v>
                </c:pt>
                <c:pt idx="173">
                  <c:v>658.29164643381489</c:v>
                </c:pt>
                <c:pt idx="174">
                  <c:v>827.28268915510205</c:v>
                </c:pt>
                <c:pt idx="175">
                  <c:v>689.40567031933335</c:v>
                </c:pt>
                <c:pt idx="176">
                  <c:v>641.53174165723419</c:v>
                </c:pt>
                <c:pt idx="177">
                  <c:v>717.57777838409936</c:v>
                </c:pt>
                <c:pt idx="178">
                  <c:v>497.15169609218435</c:v>
                </c:pt>
                <c:pt idx="179">
                  <c:v>595.30715771368739</c:v>
                </c:pt>
                <c:pt idx="180">
                  <c:v>520.27411323558249</c:v>
                </c:pt>
                <c:pt idx="181">
                  <c:v>662.10271120433276</c:v>
                </c:pt>
                <c:pt idx="182">
                  <c:v>536.46071426948072</c:v>
                </c:pt>
                <c:pt idx="183">
                  <c:v>612.35142427441372</c:v>
                </c:pt>
                <c:pt idx="184">
                  <c:v>563.97610989057</c:v>
                </c:pt>
                <c:pt idx="185">
                  <c:v>482.00044537546</c:v>
                </c:pt>
                <c:pt idx="186">
                  <c:v>533.95044476602357</c:v>
                </c:pt>
                <c:pt idx="187">
                  <c:v>586.53535840868392</c:v>
                </c:pt>
                <c:pt idx="188">
                  <c:v>667.05122901505422</c:v>
                </c:pt>
                <c:pt idx="189">
                  <c:v>666.13635302101579</c:v>
                </c:pt>
                <c:pt idx="190">
                  <c:v>554.13529792904251</c:v>
                </c:pt>
                <c:pt idx="191">
                  <c:v>549.73194697609108</c:v>
                </c:pt>
                <c:pt idx="192">
                  <c:v>399.68861792617923</c:v>
                </c:pt>
                <c:pt idx="193">
                  <c:v>656.33413363577688</c:v>
                </c:pt>
                <c:pt idx="194">
                  <c:v>636.30843107549549</c:v>
                </c:pt>
                <c:pt idx="195">
                  <c:v>409.56649875931151</c:v>
                </c:pt>
                <c:pt idx="196">
                  <c:v>417.2937036753093</c:v>
                </c:pt>
                <c:pt idx="197">
                  <c:v>495.43612694665205</c:v>
                </c:pt>
                <c:pt idx="198">
                  <c:v>520.77483399146354</c:v>
                </c:pt>
                <c:pt idx="199">
                  <c:v>634.54619069063506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83F-4293-9F9A-2A18665D0C92}"/>
            </c:ext>
          </c:extLst>
        </c:ser>
        <c:ser>
          <c:idx val="3"/>
          <c:order val="3"/>
          <c:spPr>
            <a:ln w="9525" cap="rnd">
              <a:solidFill>
                <a:schemeClr val="accent1">
                  <a:tint val="9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Sheet1!$B$39:$GS$39</c:f>
              <c:numCache>
                <c:formatCode>General</c:formatCode>
                <c:ptCount val="200"/>
                <c:pt idx="0">
                  <c:v>1343.277863232159</c:v>
                </c:pt>
                <c:pt idx="1">
                  <c:v>1311.6018357647383</c:v>
                </c:pt>
                <c:pt idx="2">
                  <c:v>1188.4670420274922</c:v>
                </c:pt>
                <c:pt idx="3">
                  <c:v>1361.2568777075064</c:v>
                </c:pt>
                <c:pt idx="4">
                  <c:v>1119.002832671458</c:v>
                </c:pt>
                <c:pt idx="5">
                  <c:v>1060.8787050872429</c:v>
                </c:pt>
                <c:pt idx="6">
                  <c:v>1332.1889566690522</c:v>
                </c:pt>
                <c:pt idx="7">
                  <c:v>1157.3247731361594</c:v>
                </c:pt>
                <c:pt idx="8">
                  <c:v>947.13160283635477</c:v>
                </c:pt>
                <c:pt idx="9">
                  <c:v>1120.0755496355052</c:v>
                </c:pt>
                <c:pt idx="10">
                  <c:v>854.87072445478555</c:v>
                </c:pt>
                <c:pt idx="11">
                  <c:v>1026.4442677996262</c:v>
                </c:pt>
                <c:pt idx="12">
                  <c:v>1299.7519703421863</c:v>
                </c:pt>
                <c:pt idx="13">
                  <c:v>1143.800880213128</c:v>
                </c:pt>
                <c:pt idx="14">
                  <c:v>1046.2232489137211</c:v>
                </c:pt>
                <c:pt idx="15">
                  <c:v>1224.3936900495758</c:v>
                </c:pt>
                <c:pt idx="16">
                  <c:v>986.57928318115307</c:v>
                </c:pt>
                <c:pt idx="17">
                  <c:v>1286.0057044411626</c:v>
                </c:pt>
                <c:pt idx="18">
                  <c:v>1212.5289005833363</c:v>
                </c:pt>
                <c:pt idx="19">
                  <c:v>1431.8866331100369</c:v>
                </c:pt>
                <c:pt idx="20">
                  <c:v>1396.7213540415185</c:v>
                </c:pt>
                <c:pt idx="21">
                  <c:v>1238.8320937947215</c:v>
                </c:pt>
                <c:pt idx="22">
                  <c:v>1083.9640117080855</c:v>
                </c:pt>
                <c:pt idx="23">
                  <c:v>993.46917728008827</c:v>
                </c:pt>
                <c:pt idx="24">
                  <c:v>1437.6773222625263</c:v>
                </c:pt>
                <c:pt idx="25">
                  <c:v>1294.5385847703744</c:v>
                </c:pt>
                <c:pt idx="26">
                  <c:v>1004.9070051387145</c:v>
                </c:pt>
                <c:pt idx="27">
                  <c:v>1248.3888854893851</c:v>
                </c:pt>
                <c:pt idx="28">
                  <c:v>1174.6012390936432</c:v>
                </c:pt>
                <c:pt idx="29">
                  <c:v>1060.319565386528</c:v>
                </c:pt>
                <c:pt idx="30">
                  <c:v>1080.3027648717855</c:v>
                </c:pt>
                <c:pt idx="31">
                  <c:v>1158.6434146872255</c:v>
                </c:pt>
                <c:pt idx="32">
                  <c:v>1129.3895189222453</c:v>
                </c:pt>
                <c:pt idx="33">
                  <c:v>1037.5994156744514</c:v>
                </c:pt>
                <c:pt idx="34">
                  <c:v>1021.6706968423475</c:v>
                </c:pt>
                <c:pt idx="35">
                  <c:v>1113.176589258878</c:v>
                </c:pt>
                <c:pt idx="36">
                  <c:v>1056.0713301503142</c:v>
                </c:pt>
                <c:pt idx="37">
                  <c:v>1498.3566620248282</c:v>
                </c:pt>
                <c:pt idx="38">
                  <c:v>1178.6418233852976</c:v>
                </c:pt>
                <c:pt idx="39">
                  <c:v>1083.6028231091584</c:v>
                </c:pt>
                <c:pt idx="40">
                  <c:v>940.87786889609185</c:v>
                </c:pt>
                <c:pt idx="41">
                  <c:v>1260.7333791600993</c:v>
                </c:pt>
                <c:pt idx="42">
                  <c:v>1126.1301602257361</c:v>
                </c:pt>
                <c:pt idx="43">
                  <c:v>1260.5580806106766</c:v>
                </c:pt>
                <c:pt idx="44">
                  <c:v>1268.4976879867247</c:v>
                </c:pt>
                <c:pt idx="45">
                  <c:v>1437.6338259941047</c:v>
                </c:pt>
                <c:pt idx="46">
                  <c:v>936.20147920157979</c:v>
                </c:pt>
                <c:pt idx="47">
                  <c:v>1301.8755557297675</c:v>
                </c:pt>
                <c:pt idx="48">
                  <c:v>1000.1078542879092</c:v>
                </c:pt>
                <c:pt idx="49">
                  <c:v>1351.4367756645916</c:v>
                </c:pt>
                <c:pt idx="50">
                  <c:v>1067.1127952495985</c:v>
                </c:pt>
                <c:pt idx="51">
                  <c:v>1149.7379546951229</c:v>
                </c:pt>
                <c:pt idx="52">
                  <c:v>1342.4244359445208</c:v>
                </c:pt>
                <c:pt idx="53">
                  <c:v>964.17768267898884</c:v>
                </c:pt>
                <c:pt idx="54">
                  <c:v>1284.6551278247534</c:v>
                </c:pt>
                <c:pt idx="55">
                  <c:v>959.63023128881832</c:v>
                </c:pt>
                <c:pt idx="56">
                  <c:v>1467.0121046497632</c:v>
                </c:pt>
                <c:pt idx="57">
                  <c:v>1528.2417758747999</c:v>
                </c:pt>
                <c:pt idx="58">
                  <c:v>1158.2441498278481</c:v>
                </c:pt>
                <c:pt idx="59">
                  <c:v>1458.5978168239724</c:v>
                </c:pt>
                <c:pt idx="60">
                  <c:v>1400.1325717436846</c:v>
                </c:pt>
                <c:pt idx="61">
                  <c:v>1112.0320563375763</c:v>
                </c:pt>
                <c:pt idx="62">
                  <c:v>963.09835575152829</c:v>
                </c:pt>
                <c:pt idx="63">
                  <c:v>1619.973307657275</c:v>
                </c:pt>
                <c:pt idx="64">
                  <c:v>1271.2874320420472</c:v>
                </c:pt>
                <c:pt idx="65">
                  <c:v>1242.0094417645648</c:v>
                </c:pt>
                <c:pt idx="66">
                  <c:v>1043.4835808136436</c:v>
                </c:pt>
                <c:pt idx="67">
                  <c:v>1187.7277383731412</c:v>
                </c:pt>
                <c:pt idx="68">
                  <c:v>916.8420850094036</c:v>
                </c:pt>
                <c:pt idx="69">
                  <c:v>1309.4824195128751</c:v>
                </c:pt>
                <c:pt idx="70">
                  <c:v>1452.765774703161</c:v>
                </c:pt>
                <c:pt idx="71">
                  <c:v>1277.7430680733908</c:v>
                </c:pt>
                <c:pt idx="72">
                  <c:v>1605.3349550854748</c:v>
                </c:pt>
                <c:pt idx="73">
                  <c:v>1315.9861138176618</c:v>
                </c:pt>
                <c:pt idx="74">
                  <c:v>1489.6885449464992</c:v>
                </c:pt>
                <c:pt idx="75">
                  <c:v>1198.5236989294342</c:v>
                </c:pt>
                <c:pt idx="76">
                  <c:v>1467.9734670781593</c:v>
                </c:pt>
                <c:pt idx="77">
                  <c:v>892.21897705403455</c:v>
                </c:pt>
                <c:pt idx="78">
                  <c:v>1015.2197748226782</c:v>
                </c:pt>
                <c:pt idx="79">
                  <c:v>1489.8793996426186</c:v>
                </c:pt>
                <c:pt idx="80">
                  <c:v>1199.5880588242446</c:v>
                </c:pt>
                <c:pt idx="81">
                  <c:v>1001.9506115500875</c:v>
                </c:pt>
                <c:pt idx="82">
                  <c:v>1401.9481754092105</c:v>
                </c:pt>
                <c:pt idx="83">
                  <c:v>1359.2192848003999</c:v>
                </c:pt>
                <c:pt idx="84">
                  <c:v>1204.008590574879</c:v>
                </c:pt>
                <c:pt idx="85">
                  <c:v>1405.9570743427928</c:v>
                </c:pt>
                <c:pt idx="86">
                  <c:v>1093.4925579115072</c:v>
                </c:pt>
                <c:pt idx="87">
                  <c:v>1053.3665570330922</c:v>
                </c:pt>
                <c:pt idx="88">
                  <c:v>1485.6958745142849</c:v>
                </c:pt>
                <c:pt idx="89">
                  <c:v>1478.3510617689992</c:v>
                </c:pt>
                <c:pt idx="90">
                  <c:v>1213.1286249563204</c:v>
                </c:pt>
                <c:pt idx="91">
                  <c:v>1233.5722981854894</c:v>
                </c:pt>
                <c:pt idx="92">
                  <c:v>1029.244722495107</c:v>
                </c:pt>
                <c:pt idx="93">
                  <c:v>1092.762025068108</c:v>
                </c:pt>
                <c:pt idx="94">
                  <c:v>1046.6386788770699</c:v>
                </c:pt>
                <c:pt idx="95">
                  <c:v>1265.0003652913815</c:v>
                </c:pt>
                <c:pt idx="96">
                  <c:v>1250.1701898226936</c:v>
                </c:pt>
                <c:pt idx="97">
                  <c:v>1132.0086730893711</c:v>
                </c:pt>
                <c:pt idx="98">
                  <c:v>1014.7510652825021</c:v>
                </c:pt>
                <c:pt idx="99">
                  <c:v>1056.4094718801759</c:v>
                </c:pt>
                <c:pt idx="100">
                  <c:v>1049.2887258521973</c:v>
                </c:pt>
                <c:pt idx="101">
                  <c:v>985.40317999846854</c:v>
                </c:pt>
                <c:pt idx="102">
                  <c:v>1200.0198809290819</c:v>
                </c:pt>
                <c:pt idx="103">
                  <c:v>1236.3619850244663</c:v>
                </c:pt>
                <c:pt idx="104">
                  <c:v>1106.8074516629781</c:v>
                </c:pt>
                <c:pt idx="105">
                  <c:v>1185.3211430519298</c:v>
                </c:pt>
                <c:pt idx="106">
                  <c:v>1352.8299227451878</c:v>
                </c:pt>
                <c:pt idx="107">
                  <c:v>1216.4128800489489</c:v>
                </c:pt>
                <c:pt idx="108">
                  <c:v>1349.2813995439926</c:v>
                </c:pt>
                <c:pt idx="109">
                  <c:v>1301.5484399349614</c:v>
                </c:pt>
                <c:pt idx="110">
                  <c:v>1134.4009823811236</c:v>
                </c:pt>
                <c:pt idx="111">
                  <c:v>1114.7438186896891</c:v>
                </c:pt>
                <c:pt idx="112">
                  <c:v>1298.5615267179849</c:v>
                </c:pt>
                <c:pt idx="113">
                  <c:v>1028.4380297972154</c:v>
                </c:pt>
                <c:pt idx="114">
                  <c:v>1038.1859957623733</c:v>
                </c:pt>
                <c:pt idx="115">
                  <c:v>1453.6567953145063</c:v>
                </c:pt>
                <c:pt idx="116">
                  <c:v>1112.8354306408328</c:v>
                </c:pt>
                <c:pt idx="117">
                  <c:v>957.73375780001641</c:v>
                </c:pt>
                <c:pt idx="118">
                  <c:v>959.09241312992879</c:v>
                </c:pt>
                <c:pt idx="119">
                  <c:v>1104.0439487031904</c:v>
                </c:pt>
                <c:pt idx="120">
                  <c:v>1326.7832809572046</c:v>
                </c:pt>
                <c:pt idx="121">
                  <c:v>1410.8853113959688</c:v>
                </c:pt>
                <c:pt idx="122">
                  <c:v>1041.2106179408004</c:v>
                </c:pt>
                <c:pt idx="123">
                  <c:v>969.47767178878689</c:v>
                </c:pt>
                <c:pt idx="124">
                  <c:v>1298.3580002332678</c:v>
                </c:pt>
                <c:pt idx="125">
                  <c:v>1079.9044843134031</c:v>
                </c:pt>
                <c:pt idx="126">
                  <c:v>1092.853124761758</c:v>
                </c:pt>
                <c:pt idx="127">
                  <c:v>1253.2918979637434</c:v>
                </c:pt>
                <c:pt idx="128">
                  <c:v>1442.1777302586213</c:v>
                </c:pt>
                <c:pt idx="129">
                  <c:v>1268.9549354957894</c:v>
                </c:pt>
                <c:pt idx="130">
                  <c:v>1202.4953715954252</c:v>
                </c:pt>
                <c:pt idx="131">
                  <c:v>1460.2324989715974</c:v>
                </c:pt>
                <c:pt idx="132">
                  <c:v>1151.7849146572858</c:v>
                </c:pt>
                <c:pt idx="133">
                  <c:v>1381.9380566392053</c:v>
                </c:pt>
                <c:pt idx="134">
                  <c:v>1312.4216404994124</c:v>
                </c:pt>
                <c:pt idx="135">
                  <c:v>1007.0480758903742</c:v>
                </c:pt>
                <c:pt idx="136">
                  <c:v>1330.9011397086822</c:v>
                </c:pt>
                <c:pt idx="137">
                  <c:v>946.66408907360972</c:v>
                </c:pt>
                <c:pt idx="138">
                  <c:v>1299.9758636129825</c:v>
                </c:pt>
                <c:pt idx="139">
                  <c:v>993.16367786708372</c:v>
                </c:pt>
                <c:pt idx="140">
                  <c:v>1234.393163778069</c:v>
                </c:pt>
                <c:pt idx="141">
                  <c:v>991.70737445755219</c:v>
                </c:pt>
                <c:pt idx="142">
                  <c:v>879.18200551021857</c:v>
                </c:pt>
                <c:pt idx="143">
                  <c:v>994.95296870508366</c:v>
                </c:pt>
                <c:pt idx="144">
                  <c:v>1001.1700609117196</c:v>
                </c:pt>
                <c:pt idx="145">
                  <c:v>994.84803762350953</c:v>
                </c:pt>
                <c:pt idx="146">
                  <c:v>1247.0012944128709</c:v>
                </c:pt>
                <c:pt idx="147">
                  <c:v>1000.0654352389212</c:v>
                </c:pt>
                <c:pt idx="148">
                  <c:v>1214.6347867341526</c:v>
                </c:pt>
                <c:pt idx="149">
                  <c:v>1027.9805098356549</c:v>
                </c:pt>
                <c:pt idx="150">
                  <c:v>950.45292386296546</c:v>
                </c:pt>
                <c:pt idx="151">
                  <c:v>1277.7971431577862</c:v>
                </c:pt>
                <c:pt idx="152">
                  <c:v>1018.810621034126</c:v>
                </c:pt>
                <c:pt idx="153">
                  <c:v>1079.2596284203062</c:v>
                </c:pt>
                <c:pt idx="154">
                  <c:v>959.63522877497178</c:v>
                </c:pt>
                <c:pt idx="155">
                  <c:v>1186.1053541614474</c:v>
                </c:pt>
                <c:pt idx="156">
                  <c:v>1143.8684680460697</c:v>
                </c:pt>
                <c:pt idx="157">
                  <c:v>913.89663118244425</c:v>
                </c:pt>
                <c:pt idx="158">
                  <c:v>1195.6681691943356</c:v>
                </c:pt>
                <c:pt idx="159">
                  <c:v>1146.918164358138</c:v>
                </c:pt>
                <c:pt idx="160">
                  <c:v>1080.4173185122797</c:v>
                </c:pt>
                <c:pt idx="161">
                  <c:v>898.62175921862399</c:v>
                </c:pt>
                <c:pt idx="162">
                  <c:v>861.30593704695173</c:v>
                </c:pt>
                <c:pt idx="163">
                  <c:v>893.5420629673805</c:v>
                </c:pt>
                <c:pt idx="164">
                  <c:v>1490.9143346324163</c:v>
                </c:pt>
                <c:pt idx="165">
                  <c:v>1053.5288022817379</c:v>
                </c:pt>
                <c:pt idx="166">
                  <c:v>756.56691605121966</c:v>
                </c:pt>
                <c:pt idx="167">
                  <c:v>806.89548436484733</c:v>
                </c:pt>
                <c:pt idx="168">
                  <c:v>789.06989253564075</c:v>
                </c:pt>
                <c:pt idx="169">
                  <c:v>1134.1776578789957</c:v>
                </c:pt>
                <c:pt idx="170">
                  <c:v>801.89713734196175</c:v>
                </c:pt>
                <c:pt idx="171">
                  <c:v>764.33655590806291</c:v>
                </c:pt>
                <c:pt idx="172">
                  <c:v>605.65253178850639</c:v>
                </c:pt>
                <c:pt idx="173">
                  <c:v>758.94041598796514</c:v>
                </c:pt>
                <c:pt idx="174">
                  <c:v>605.8589267843156</c:v>
                </c:pt>
                <c:pt idx="175">
                  <c:v>701.90742566320239</c:v>
                </c:pt>
                <c:pt idx="176">
                  <c:v>747.59936748876282</c:v>
                </c:pt>
                <c:pt idx="177">
                  <c:v>484.77112822027539</c:v>
                </c:pt>
                <c:pt idx="178">
                  <c:v>829.43919556628873</c:v>
                </c:pt>
                <c:pt idx="179">
                  <c:v>532.74824483507132</c:v>
                </c:pt>
                <c:pt idx="180">
                  <c:v>558.50479609659385</c:v>
                </c:pt>
                <c:pt idx="181">
                  <c:v>491.53909454600517</c:v>
                </c:pt>
                <c:pt idx="182">
                  <c:v>565.36887941330485</c:v>
                </c:pt>
                <c:pt idx="183">
                  <c:v>588.88888536456454</c:v>
                </c:pt>
                <c:pt idx="184">
                  <c:v>544.25354616584707</c:v>
                </c:pt>
                <c:pt idx="185">
                  <c:v>675.81461923458403</c:v>
                </c:pt>
                <c:pt idx="186">
                  <c:v>378.59261756642911</c:v>
                </c:pt>
                <c:pt idx="187">
                  <c:v>501.64355185514404</c:v>
                </c:pt>
                <c:pt idx="188">
                  <c:v>437.27686539933353</c:v>
                </c:pt>
                <c:pt idx="189">
                  <c:v>528.45815248577424</c:v>
                </c:pt>
                <c:pt idx="190">
                  <c:v>717.28603154288646</c:v>
                </c:pt>
                <c:pt idx="191">
                  <c:v>509.7593657747351</c:v>
                </c:pt>
                <c:pt idx="192">
                  <c:v>406.40281974745028</c:v>
                </c:pt>
                <c:pt idx="193">
                  <c:v>415.45735610164081</c:v>
                </c:pt>
                <c:pt idx="194">
                  <c:v>469.20960961979216</c:v>
                </c:pt>
                <c:pt idx="195">
                  <c:v>485.04936323481428</c:v>
                </c:pt>
                <c:pt idx="196">
                  <c:v>597.77543296117869</c:v>
                </c:pt>
                <c:pt idx="197">
                  <c:v>346.22901224630402</c:v>
                </c:pt>
                <c:pt idx="198">
                  <c:v>604.26547845907783</c:v>
                </c:pt>
                <c:pt idx="199">
                  <c:v>476.49960055045898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83F-4293-9F9A-2A18665D0C92}"/>
            </c:ext>
          </c:extLst>
        </c:ser>
        <c:ser>
          <c:idx val="4"/>
          <c:order val="4"/>
          <c:spPr>
            <a:ln w="9525" cap="rnd">
              <a:solidFill>
                <a:schemeClr val="accent1">
                  <a:tint val="7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Sheet1!$B$43:$GS$43</c:f>
              <c:numCache>
                <c:formatCode>General</c:formatCode>
                <c:ptCount val="200"/>
                <c:pt idx="0">
                  <c:v>1306.1302047878494</c:v>
                </c:pt>
                <c:pt idx="1">
                  <c:v>1394.4504531580601</c:v>
                </c:pt>
                <c:pt idx="2">
                  <c:v>1264.4556799233203</c:v>
                </c:pt>
                <c:pt idx="3">
                  <c:v>1019.0366377267254</c:v>
                </c:pt>
                <c:pt idx="4">
                  <c:v>1507.7737170415382</c:v>
                </c:pt>
                <c:pt idx="5">
                  <c:v>1103.5675654978843</c:v>
                </c:pt>
                <c:pt idx="6">
                  <c:v>1290.4830692472933</c:v>
                </c:pt>
                <c:pt idx="7">
                  <c:v>1433.2783583664316</c:v>
                </c:pt>
                <c:pt idx="8">
                  <c:v>1012.8905293088203</c:v>
                </c:pt>
                <c:pt idx="9">
                  <c:v>1201.5426733443076</c:v>
                </c:pt>
                <c:pt idx="10">
                  <c:v>1411.2301030891108</c:v>
                </c:pt>
                <c:pt idx="11">
                  <c:v>1134.0640630184948</c:v>
                </c:pt>
                <c:pt idx="12">
                  <c:v>1365.0076669558068</c:v>
                </c:pt>
                <c:pt idx="13">
                  <c:v>1079.7180089712433</c:v>
                </c:pt>
                <c:pt idx="14">
                  <c:v>1297.1218684276901</c:v>
                </c:pt>
                <c:pt idx="15">
                  <c:v>1431.2546309751592</c:v>
                </c:pt>
                <c:pt idx="16">
                  <c:v>1155.0620121810859</c:v>
                </c:pt>
                <c:pt idx="17">
                  <c:v>1232.1759067090627</c:v>
                </c:pt>
                <c:pt idx="18">
                  <c:v>1201.4300369443333</c:v>
                </c:pt>
                <c:pt idx="19">
                  <c:v>950.58669175557145</c:v>
                </c:pt>
                <c:pt idx="20">
                  <c:v>966.66534584594683</c:v>
                </c:pt>
                <c:pt idx="21">
                  <c:v>1400.8211194814435</c:v>
                </c:pt>
                <c:pt idx="22">
                  <c:v>1209.2837177140029</c:v>
                </c:pt>
                <c:pt idx="23">
                  <c:v>1136.9291769978327</c:v>
                </c:pt>
                <c:pt idx="24">
                  <c:v>1181.4652557312327</c:v>
                </c:pt>
                <c:pt idx="25">
                  <c:v>1636.8001048227827</c:v>
                </c:pt>
                <c:pt idx="26">
                  <c:v>1195.7108963562491</c:v>
                </c:pt>
                <c:pt idx="27">
                  <c:v>1282.3115084491978</c:v>
                </c:pt>
                <c:pt idx="28">
                  <c:v>1208.4232790685603</c:v>
                </c:pt>
                <c:pt idx="29">
                  <c:v>1364.7780751493062</c:v>
                </c:pt>
                <c:pt idx="30">
                  <c:v>1431.6568469618592</c:v>
                </c:pt>
                <c:pt idx="31">
                  <c:v>980.20844109722361</c:v>
                </c:pt>
                <c:pt idx="32">
                  <c:v>1192.3794588672556</c:v>
                </c:pt>
                <c:pt idx="33">
                  <c:v>1485.9292147255087</c:v>
                </c:pt>
                <c:pt idx="34">
                  <c:v>1354.7255942958043</c:v>
                </c:pt>
                <c:pt idx="35">
                  <c:v>1155.2280906297815</c:v>
                </c:pt>
                <c:pt idx="36">
                  <c:v>1198.6032877698835</c:v>
                </c:pt>
                <c:pt idx="37">
                  <c:v>1319.7073691032097</c:v>
                </c:pt>
                <c:pt idx="38">
                  <c:v>1168.8804606655017</c:v>
                </c:pt>
                <c:pt idx="39">
                  <c:v>1115.5018528355135</c:v>
                </c:pt>
                <c:pt idx="40">
                  <c:v>1399.148466783395</c:v>
                </c:pt>
                <c:pt idx="41">
                  <c:v>1356.6626161427207</c:v>
                </c:pt>
                <c:pt idx="42">
                  <c:v>1705.2262131202194</c:v>
                </c:pt>
                <c:pt idx="43">
                  <c:v>1411.9668194446199</c:v>
                </c:pt>
                <c:pt idx="44">
                  <c:v>1145.6047310907038</c:v>
                </c:pt>
                <c:pt idx="45">
                  <c:v>1235.8868055468524</c:v>
                </c:pt>
                <c:pt idx="46">
                  <c:v>1412.6427066633821</c:v>
                </c:pt>
                <c:pt idx="47">
                  <c:v>1475.0660136065403</c:v>
                </c:pt>
                <c:pt idx="48">
                  <c:v>1103.5406876992115</c:v>
                </c:pt>
                <c:pt idx="49">
                  <c:v>1436.588731229321</c:v>
                </c:pt>
                <c:pt idx="50">
                  <c:v>1248.4344861270649</c:v>
                </c:pt>
                <c:pt idx="51">
                  <c:v>1267.6272130922573</c:v>
                </c:pt>
                <c:pt idx="52">
                  <c:v>1675.948534738716</c:v>
                </c:pt>
                <c:pt idx="53">
                  <c:v>1185.6938220086024</c:v>
                </c:pt>
                <c:pt idx="54">
                  <c:v>1318.2367030202688</c:v>
                </c:pt>
                <c:pt idx="55">
                  <c:v>1188.4339056528609</c:v>
                </c:pt>
                <c:pt idx="56">
                  <c:v>1193.0374861674356</c:v>
                </c:pt>
                <c:pt idx="57">
                  <c:v>1427.4746499498256</c:v>
                </c:pt>
                <c:pt idx="58">
                  <c:v>1131.7101568490832</c:v>
                </c:pt>
                <c:pt idx="59">
                  <c:v>1552.5655945371516</c:v>
                </c:pt>
                <c:pt idx="60">
                  <c:v>1155.6234809411133</c:v>
                </c:pt>
                <c:pt idx="61">
                  <c:v>948.81234237277465</c:v>
                </c:pt>
                <c:pt idx="62">
                  <c:v>1110.1526962779722</c:v>
                </c:pt>
                <c:pt idx="63">
                  <c:v>1048.4934092389742</c:v>
                </c:pt>
                <c:pt idx="64">
                  <c:v>1675.3936067090799</c:v>
                </c:pt>
                <c:pt idx="65">
                  <c:v>1403.4465578463419</c:v>
                </c:pt>
                <c:pt idx="66">
                  <c:v>1239.3078748787643</c:v>
                </c:pt>
                <c:pt idx="67">
                  <c:v>1195.4255434532263</c:v>
                </c:pt>
                <c:pt idx="68">
                  <c:v>1187.5710161507232</c:v>
                </c:pt>
                <c:pt idx="69">
                  <c:v>1126.4369386817609</c:v>
                </c:pt>
                <c:pt idx="70">
                  <c:v>1346.2310341067384</c:v>
                </c:pt>
                <c:pt idx="71">
                  <c:v>1713.1293846543215</c:v>
                </c:pt>
                <c:pt idx="72">
                  <c:v>1281.3559098841108</c:v>
                </c:pt>
                <c:pt idx="73">
                  <c:v>1198.5907221192861</c:v>
                </c:pt>
                <c:pt idx="74">
                  <c:v>1398.7121297037388</c:v>
                </c:pt>
                <c:pt idx="75">
                  <c:v>1676.9232794125262</c:v>
                </c:pt>
                <c:pt idx="76">
                  <c:v>1163.7545139148876</c:v>
                </c:pt>
                <c:pt idx="77">
                  <c:v>1540.5104517955212</c:v>
                </c:pt>
                <c:pt idx="78">
                  <c:v>1116.0613573368407</c:v>
                </c:pt>
                <c:pt idx="79">
                  <c:v>1310.8689097061394</c:v>
                </c:pt>
                <c:pt idx="80">
                  <c:v>1195.5187562351387</c:v>
                </c:pt>
                <c:pt idx="81">
                  <c:v>1406.8903860255029</c:v>
                </c:pt>
                <c:pt idx="82">
                  <c:v>1535.1964422422029</c:v>
                </c:pt>
                <c:pt idx="83">
                  <c:v>1091.2826372988275</c:v>
                </c:pt>
                <c:pt idx="84">
                  <c:v>1569.1886312921451</c:v>
                </c:pt>
                <c:pt idx="85">
                  <c:v>1356.4651913108578</c:v>
                </c:pt>
                <c:pt idx="86">
                  <c:v>1436.0081642999669</c:v>
                </c:pt>
                <c:pt idx="87">
                  <c:v>1523.7170246895414</c:v>
                </c:pt>
                <c:pt idx="88">
                  <c:v>1158.1886371332434</c:v>
                </c:pt>
                <c:pt idx="89">
                  <c:v>1261.3061246783004</c:v>
                </c:pt>
                <c:pt idx="90">
                  <c:v>1520.1311433421495</c:v>
                </c:pt>
                <c:pt idx="91">
                  <c:v>1411.860347546155</c:v>
                </c:pt>
                <c:pt idx="92">
                  <c:v>1193.745176088285</c:v>
                </c:pt>
                <c:pt idx="93">
                  <c:v>1674.120734381974</c:v>
                </c:pt>
                <c:pt idx="94">
                  <c:v>1269.3683797731007</c:v>
                </c:pt>
                <c:pt idx="95">
                  <c:v>1411.6150017417592</c:v>
                </c:pt>
                <c:pt idx="96">
                  <c:v>1321.6591234072046</c:v>
                </c:pt>
                <c:pt idx="97">
                  <c:v>911.87405204680931</c:v>
                </c:pt>
                <c:pt idx="98">
                  <c:v>1500.9524387280253</c:v>
                </c:pt>
                <c:pt idx="99">
                  <c:v>1186.4915134439477</c:v>
                </c:pt>
                <c:pt idx="100">
                  <c:v>1185.1526791718202</c:v>
                </c:pt>
                <c:pt idx="101">
                  <c:v>1380.3835704666058</c:v>
                </c:pt>
                <c:pt idx="102">
                  <c:v>900.58691236803077</c:v>
                </c:pt>
                <c:pt idx="103">
                  <c:v>1203.5250569128514</c:v>
                </c:pt>
                <c:pt idx="104">
                  <c:v>1437.0245923661935</c:v>
                </c:pt>
                <c:pt idx="105">
                  <c:v>1371.4466791314151</c:v>
                </c:pt>
                <c:pt idx="106">
                  <c:v>1166.5317208662502</c:v>
                </c:pt>
                <c:pt idx="107">
                  <c:v>1530.2048286254771</c:v>
                </c:pt>
                <c:pt idx="108">
                  <c:v>1537.8092848532274</c:v>
                </c:pt>
                <c:pt idx="109">
                  <c:v>1215.9035707281005</c:v>
                </c:pt>
                <c:pt idx="110">
                  <c:v>1423.2033312017941</c:v>
                </c:pt>
                <c:pt idx="111">
                  <c:v>1204.1964292642435</c:v>
                </c:pt>
                <c:pt idx="112">
                  <c:v>1367.3137127505183</c:v>
                </c:pt>
                <c:pt idx="113">
                  <c:v>1404.4367691904263</c:v>
                </c:pt>
                <c:pt idx="114">
                  <c:v>1608.0283813286769</c:v>
                </c:pt>
                <c:pt idx="115">
                  <c:v>1270.9655951037528</c:v>
                </c:pt>
                <c:pt idx="116">
                  <c:v>1101.5687184592805</c:v>
                </c:pt>
                <c:pt idx="117">
                  <c:v>1256.4192322003205</c:v>
                </c:pt>
                <c:pt idx="118">
                  <c:v>1033.8224070413601</c:v>
                </c:pt>
                <c:pt idx="119">
                  <c:v>1049.8171628990306</c:v>
                </c:pt>
                <c:pt idx="120">
                  <c:v>1116.0047370136062</c:v>
                </c:pt>
                <c:pt idx="121">
                  <c:v>1173.8306277652262</c:v>
                </c:pt>
                <c:pt idx="122">
                  <c:v>1331.6146611804465</c:v>
                </c:pt>
                <c:pt idx="123">
                  <c:v>1042.7608036114466</c:v>
                </c:pt>
                <c:pt idx="124">
                  <c:v>1175.26916433018</c:v>
                </c:pt>
                <c:pt idx="125">
                  <c:v>1076.1275592460761</c:v>
                </c:pt>
                <c:pt idx="126">
                  <c:v>1457.6679449608996</c:v>
                </c:pt>
                <c:pt idx="127">
                  <c:v>1595.4876767596284</c:v>
                </c:pt>
                <c:pt idx="128">
                  <c:v>1365.6152190548466</c:v>
                </c:pt>
                <c:pt idx="129">
                  <c:v>1024.0950306318184</c:v>
                </c:pt>
                <c:pt idx="130">
                  <c:v>1245.9477606583114</c:v>
                </c:pt>
                <c:pt idx="131">
                  <c:v>1397.154338268587</c:v>
                </c:pt>
                <c:pt idx="132">
                  <c:v>1047.3991193616728</c:v>
                </c:pt>
                <c:pt idx="133">
                  <c:v>1259.2790727278918</c:v>
                </c:pt>
                <c:pt idx="134">
                  <c:v>1088.2076880860729</c:v>
                </c:pt>
                <c:pt idx="135">
                  <c:v>1608.8189131371344</c:v>
                </c:pt>
                <c:pt idx="136">
                  <c:v>1494.5451225444745</c:v>
                </c:pt>
                <c:pt idx="137">
                  <c:v>1191.5560001868689</c:v>
                </c:pt>
                <c:pt idx="138">
                  <c:v>1320.7829421067447</c:v>
                </c:pt>
                <c:pt idx="139">
                  <c:v>1315.2033891785079</c:v>
                </c:pt>
                <c:pt idx="140">
                  <c:v>1250.5408806538542</c:v>
                </c:pt>
                <c:pt idx="141">
                  <c:v>1285.0149149605297</c:v>
                </c:pt>
                <c:pt idx="142">
                  <c:v>1211.0569754432704</c:v>
                </c:pt>
                <c:pt idx="143">
                  <c:v>1176.1535985567127</c:v>
                </c:pt>
                <c:pt idx="144">
                  <c:v>1213.504824149665</c:v>
                </c:pt>
                <c:pt idx="145">
                  <c:v>1023.0248010384956</c:v>
                </c:pt>
                <c:pt idx="146">
                  <c:v>1202.1427130080233</c:v>
                </c:pt>
                <c:pt idx="147">
                  <c:v>1066.3542365624087</c:v>
                </c:pt>
                <c:pt idx="148">
                  <c:v>1028.5608792590172</c:v>
                </c:pt>
                <c:pt idx="149">
                  <c:v>1155.6286647688792</c:v>
                </c:pt>
                <c:pt idx="150">
                  <c:v>996.03684033731201</c:v>
                </c:pt>
                <c:pt idx="151">
                  <c:v>1203.1767561341669</c:v>
                </c:pt>
                <c:pt idx="152">
                  <c:v>1304.0095769669024</c:v>
                </c:pt>
                <c:pt idx="153">
                  <c:v>1037.3324974787724</c:v>
                </c:pt>
                <c:pt idx="154">
                  <c:v>1225.7770779909499</c:v>
                </c:pt>
                <c:pt idx="155">
                  <c:v>962.07778075291856</c:v>
                </c:pt>
                <c:pt idx="156">
                  <c:v>988.55836033667708</c:v>
                </c:pt>
                <c:pt idx="157">
                  <c:v>991.2651426688202</c:v>
                </c:pt>
                <c:pt idx="158">
                  <c:v>667.56047372433727</c:v>
                </c:pt>
                <c:pt idx="159">
                  <c:v>757.01002632017605</c:v>
                </c:pt>
                <c:pt idx="160">
                  <c:v>722.10648569784428</c:v>
                </c:pt>
                <c:pt idx="161">
                  <c:v>733.90994183801843</c:v>
                </c:pt>
                <c:pt idx="162">
                  <c:v>684.85277793034709</c:v>
                </c:pt>
                <c:pt idx="163">
                  <c:v>595.85579885030609</c:v>
                </c:pt>
                <c:pt idx="164">
                  <c:v>661.89709676787027</c:v>
                </c:pt>
                <c:pt idx="165">
                  <c:v>649.61144548142749</c:v>
                </c:pt>
                <c:pt idx="166">
                  <c:v>679.8840361492496</c:v>
                </c:pt>
                <c:pt idx="167">
                  <c:v>573.12681792487263</c:v>
                </c:pt>
                <c:pt idx="168">
                  <c:v>718.28213001982749</c:v>
                </c:pt>
                <c:pt idx="169">
                  <c:v>736.50836129109905</c:v>
                </c:pt>
                <c:pt idx="170">
                  <c:v>802.64672235142007</c:v>
                </c:pt>
                <c:pt idx="171">
                  <c:v>673.55578189605251</c:v>
                </c:pt>
                <c:pt idx="172">
                  <c:v>526.51851808728611</c:v>
                </c:pt>
                <c:pt idx="173">
                  <c:v>669.58518434754467</c:v>
                </c:pt>
                <c:pt idx="174">
                  <c:v>588.87356845066915</c:v>
                </c:pt>
                <c:pt idx="175">
                  <c:v>565.11620280816283</c:v>
                </c:pt>
                <c:pt idx="176">
                  <c:v>574.83606914226164</c:v>
                </c:pt>
                <c:pt idx="177">
                  <c:v>632.73289299020792</c:v>
                </c:pt>
                <c:pt idx="178">
                  <c:v>498.63429597386357</c:v>
                </c:pt>
                <c:pt idx="179">
                  <c:v>521.56047898409599</c:v>
                </c:pt>
                <c:pt idx="180">
                  <c:v>478.39247356880469</c:v>
                </c:pt>
                <c:pt idx="181">
                  <c:v>594.50290750557576</c:v>
                </c:pt>
                <c:pt idx="182">
                  <c:v>467.42417058130866</c:v>
                </c:pt>
                <c:pt idx="183">
                  <c:v>440.80092463248133</c:v>
                </c:pt>
                <c:pt idx="184">
                  <c:v>549.39914313880035</c:v>
                </c:pt>
                <c:pt idx="185">
                  <c:v>396.11795501047089</c:v>
                </c:pt>
                <c:pt idx="186">
                  <c:v>536.05860578039324</c:v>
                </c:pt>
                <c:pt idx="187">
                  <c:v>444.51712002135048</c:v>
                </c:pt>
                <c:pt idx="188">
                  <c:v>556.27987398008634</c:v>
                </c:pt>
                <c:pt idx="189">
                  <c:v>579.32895410299591</c:v>
                </c:pt>
                <c:pt idx="190">
                  <c:v>374.1429150433824</c:v>
                </c:pt>
                <c:pt idx="191">
                  <c:v>661.94238509477361</c:v>
                </c:pt>
                <c:pt idx="192">
                  <c:v>295.79699061606846</c:v>
                </c:pt>
                <c:pt idx="193">
                  <c:v>644.33070949468731</c:v>
                </c:pt>
                <c:pt idx="194">
                  <c:v>531.19817326003476</c:v>
                </c:pt>
                <c:pt idx="195">
                  <c:v>408.96527332754221</c:v>
                </c:pt>
                <c:pt idx="196">
                  <c:v>411.04991563026181</c:v>
                </c:pt>
                <c:pt idx="197">
                  <c:v>393.92705191540728</c:v>
                </c:pt>
                <c:pt idx="198">
                  <c:v>667.45196958975509</c:v>
                </c:pt>
                <c:pt idx="199">
                  <c:v>431.67174473932107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683F-4293-9F9A-2A18665D0C92}"/>
            </c:ext>
          </c:extLst>
        </c:ser>
        <c:ser>
          <c:idx val="5"/>
          <c:order val="5"/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yVal>
            <c:numRef>
              <c:f>Sheet1!$B$47:$GS$47</c:f>
              <c:numCache>
                <c:formatCode>General</c:formatCode>
                <c:ptCount val="200"/>
                <c:pt idx="0">
                  <c:v>96.165113968218833</c:v>
                </c:pt>
                <c:pt idx="1">
                  <c:v>-86.431164000709856</c:v>
                </c:pt>
                <c:pt idx="2">
                  <c:v>36.687237427731397</c:v>
                </c:pt>
                <c:pt idx="3">
                  <c:v>-234.4574177477549</c:v>
                </c:pt>
                <c:pt idx="4">
                  <c:v>57.702969159370632</c:v>
                </c:pt>
                <c:pt idx="5">
                  <c:v>221.07327002816169</c:v>
                </c:pt>
                <c:pt idx="6">
                  <c:v>-143.81027869393156</c:v>
                </c:pt>
                <c:pt idx="7">
                  <c:v>159.54196737828519</c:v>
                </c:pt>
                <c:pt idx="8">
                  <c:v>-112.68980591074819</c:v>
                </c:pt>
                <c:pt idx="9">
                  <c:v>-170.26072010719554</c:v>
                </c:pt>
                <c:pt idx="10">
                  <c:v>52.991083515607905</c:v>
                </c:pt>
                <c:pt idx="11">
                  <c:v>-34.848802436167432</c:v>
                </c:pt>
                <c:pt idx="12">
                  <c:v>-108.56157464399388</c:v>
                </c:pt>
                <c:pt idx="13">
                  <c:v>28.918289916832183</c:v>
                </c:pt>
                <c:pt idx="14">
                  <c:v>-66.362756840509476</c:v>
                </c:pt>
                <c:pt idx="15">
                  <c:v>-169.67735156338173</c:v>
                </c:pt>
                <c:pt idx="16">
                  <c:v>74.25336110791261</c:v>
                </c:pt>
                <c:pt idx="17">
                  <c:v>657.365969415785</c:v>
                </c:pt>
                <c:pt idx="18">
                  <c:v>147.31749742836874</c:v>
                </c:pt>
                <c:pt idx="19">
                  <c:v>-170.79744970884551</c:v>
                </c:pt>
                <c:pt idx="20">
                  <c:v>-171.92373045909216</c:v>
                </c:pt>
                <c:pt idx="21">
                  <c:v>-41.649247182918451</c:v>
                </c:pt>
                <c:pt idx="22">
                  <c:v>74.643053128960162</c:v>
                </c:pt>
                <c:pt idx="23">
                  <c:v>-143.12209422690191</c:v>
                </c:pt>
                <c:pt idx="24">
                  <c:v>-144.12297206799084</c:v>
                </c:pt>
                <c:pt idx="25">
                  <c:v>-54.080993041277139</c:v>
                </c:pt>
                <c:pt idx="26">
                  <c:v>-23.529285655685534</c:v>
                </c:pt>
                <c:pt idx="27">
                  <c:v>-27.670338243768434</c:v>
                </c:pt>
                <c:pt idx="28">
                  <c:v>-28.0720608920549</c:v>
                </c:pt>
                <c:pt idx="29">
                  <c:v>86.93944960431827</c:v>
                </c:pt>
                <c:pt idx="30">
                  <c:v>200.03948837761348</c:v>
                </c:pt>
                <c:pt idx="31">
                  <c:v>24.847477963673949</c:v>
                </c:pt>
                <c:pt idx="32">
                  <c:v>26.172507787562115</c:v>
                </c:pt>
                <c:pt idx="33">
                  <c:v>45.842494154854855</c:v>
                </c:pt>
                <c:pt idx="34">
                  <c:v>105.89917853722521</c:v>
                </c:pt>
                <c:pt idx="35">
                  <c:v>-26.878171967161606</c:v>
                </c:pt>
                <c:pt idx="36">
                  <c:v>139.30876355909913</c:v>
                </c:pt>
                <c:pt idx="37">
                  <c:v>47.457534695437417</c:v>
                </c:pt>
                <c:pt idx="38">
                  <c:v>-0.62681008160645413</c:v>
                </c:pt>
                <c:pt idx="39">
                  <c:v>-82.787947516584026</c:v>
                </c:pt>
                <c:pt idx="40">
                  <c:v>44.74559568586924</c:v>
                </c:pt>
                <c:pt idx="41">
                  <c:v>-52.141718015616334</c:v>
                </c:pt>
                <c:pt idx="42">
                  <c:v>-48.530519874766753</c:v>
                </c:pt>
                <c:pt idx="43">
                  <c:v>12.771429319527575</c:v>
                </c:pt>
                <c:pt idx="44">
                  <c:v>82.166853771217959</c:v>
                </c:pt>
                <c:pt idx="45">
                  <c:v>39.802078448413305</c:v>
                </c:pt>
                <c:pt idx="46">
                  <c:v>64.07114332557164</c:v>
                </c:pt>
                <c:pt idx="47">
                  <c:v>-61.404143731451015</c:v>
                </c:pt>
                <c:pt idx="48">
                  <c:v>80.338062764086487</c:v>
                </c:pt>
                <c:pt idx="49">
                  <c:v>73.275276001217165</c:v>
                </c:pt>
                <c:pt idx="50">
                  <c:v>29.245694591636557</c:v>
                </c:pt>
                <c:pt idx="51">
                  <c:v>94.398916722836702</c:v>
                </c:pt>
                <c:pt idx="52">
                  <c:v>35.214086346554701</c:v>
                </c:pt>
                <c:pt idx="53">
                  <c:v>104.23347014820204</c:v>
                </c:pt>
                <c:pt idx="54">
                  <c:v>-298.89757747574043</c:v>
                </c:pt>
                <c:pt idx="55">
                  <c:v>375.59276386322711</c:v>
                </c:pt>
                <c:pt idx="56">
                  <c:v>-268.20649197670309</c:v>
                </c:pt>
                <c:pt idx="57">
                  <c:v>-46.380768202278098</c:v>
                </c:pt>
                <c:pt idx="58">
                  <c:v>101.44761873544184</c:v>
                </c:pt>
                <c:pt idx="59">
                  <c:v>-3.8528292256832399</c:v>
                </c:pt>
                <c:pt idx="60">
                  <c:v>-73.451272469671011</c:v>
                </c:pt>
                <c:pt idx="61">
                  <c:v>-48.974141561786077</c:v>
                </c:pt>
                <c:pt idx="62">
                  <c:v>-49.089741403877291</c:v>
                </c:pt>
                <c:pt idx="63">
                  <c:v>-104.72932303681831</c:v>
                </c:pt>
                <c:pt idx="64">
                  <c:v>16.631098445434773</c:v>
                </c:pt>
                <c:pt idx="65">
                  <c:v>-120.78234278407723</c:v>
                </c:pt>
                <c:pt idx="66">
                  <c:v>-46.144246568055479</c:v>
                </c:pt>
                <c:pt idx="67">
                  <c:v>-51.312603767675121</c:v>
                </c:pt>
                <c:pt idx="68">
                  <c:v>26.364261220219714</c:v>
                </c:pt>
                <c:pt idx="69">
                  <c:v>-74.979979011723714</c:v>
                </c:pt>
                <c:pt idx="70">
                  <c:v>-321.35360383393908</c:v>
                </c:pt>
                <c:pt idx="71">
                  <c:v>-129.34449826748585</c:v>
                </c:pt>
                <c:pt idx="72">
                  <c:v>-117.79096374278123</c:v>
                </c:pt>
                <c:pt idx="73">
                  <c:v>-115.43195811127036</c:v>
                </c:pt>
                <c:pt idx="74">
                  <c:v>-140.46298357889174</c:v>
                </c:pt>
                <c:pt idx="75">
                  <c:v>-231.02092102051193</c:v>
                </c:pt>
                <c:pt idx="76">
                  <c:v>-76.259339650429609</c:v>
                </c:pt>
                <c:pt idx="77">
                  <c:v>-2.2954299964132812</c:v>
                </c:pt>
                <c:pt idx="78">
                  <c:v>113.18450622257977</c:v>
                </c:pt>
                <c:pt idx="79">
                  <c:v>79.057928300374456</c:v>
                </c:pt>
                <c:pt idx="80">
                  <c:v>-72.210008993585362</c:v>
                </c:pt>
                <c:pt idx="81">
                  <c:v>67.455610632562809</c:v>
                </c:pt>
                <c:pt idx="82">
                  <c:v>189.1191820590418</c:v>
                </c:pt>
                <c:pt idx="83">
                  <c:v>2.534437676859127</c:v>
                </c:pt>
                <c:pt idx="84">
                  <c:v>52.937070725446482</c:v>
                </c:pt>
                <c:pt idx="85">
                  <c:v>121.19081827729735</c:v>
                </c:pt>
                <c:pt idx="86">
                  <c:v>56.442198503654026</c:v>
                </c:pt>
                <c:pt idx="87">
                  <c:v>143.86745978908641</c:v>
                </c:pt>
                <c:pt idx="88">
                  <c:v>-61.085309603489627</c:v>
                </c:pt>
                <c:pt idx="89">
                  <c:v>-65.874454223823093</c:v>
                </c:pt>
                <c:pt idx="90">
                  <c:v>-48.430110757496045</c:v>
                </c:pt>
                <c:pt idx="91">
                  <c:v>-27.455199824636555</c:v>
                </c:pt>
                <c:pt idx="92">
                  <c:v>-75.274677261469563</c:v>
                </c:pt>
                <c:pt idx="93">
                  <c:v>-22.331074150793739</c:v>
                </c:pt>
                <c:pt idx="94">
                  <c:v>100.43463607869955</c:v>
                </c:pt>
                <c:pt idx="95">
                  <c:v>-11.253141286775941</c:v>
                </c:pt>
                <c:pt idx="96">
                  <c:v>-29.31081713287649</c:v>
                </c:pt>
                <c:pt idx="97">
                  <c:v>31.753483707994842</c:v>
                </c:pt>
                <c:pt idx="98">
                  <c:v>-33.748992376501583</c:v>
                </c:pt>
                <c:pt idx="99">
                  <c:v>57.978910150151307</c:v>
                </c:pt>
                <c:pt idx="100">
                  <c:v>16.016523451643131</c:v>
                </c:pt>
                <c:pt idx="101">
                  <c:v>-158.21464466522909</c:v>
                </c:pt>
                <c:pt idx="102">
                  <c:v>-178.56180715085145</c:v>
                </c:pt>
                <c:pt idx="103">
                  <c:v>123.97433051970916</c:v>
                </c:pt>
                <c:pt idx="104">
                  <c:v>-19.925207781241802</c:v>
                </c:pt>
                <c:pt idx="105">
                  <c:v>-20.683783592269087</c:v>
                </c:pt>
                <c:pt idx="106">
                  <c:v>-52.853323622490983</c:v>
                </c:pt>
                <c:pt idx="107">
                  <c:v>196.31123713884369</c:v>
                </c:pt>
                <c:pt idx="108">
                  <c:v>23.355785203602725</c:v>
                </c:pt>
                <c:pt idx="109">
                  <c:v>-97.39302778030472</c:v>
                </c:pt>
                <c:pt idx="110">
                  <c:v>-123.72472940173519</c:v>
                </c:pt>
                <c:pt idx="111">
                  <c:v>41.586189873906619</c:v>
                </c:pt>
                <c:pt idx="112">
                  <c:v>-203.25219925701506</c:v>
                </c:pt>
                <c:pt idx="113">
                  <c:v>-18.343777402534418</c:v>
                </c:pt>
                <c:pt idx="114">
                  <c:v>293.0060161050086</c:v>
                </c:pt>
                <c:pt idx="115">
                  <c:v>37.964642215197841</c:v>
                </c:pt>
                <c:pt idx="116">
                  <c:v>-130.50424774809559</c:v>
                </c:pt>
                <c:pt idx="117">
                  <c:v>-178.98762930871436</c:v>
                </c:pt>
                <c:pt idx="118">
                  <c:v>-11.784643851304649</c:v>
                </c:pt>
                <c:pt idx="119">
                  <c:v>-1.3157766905600514</c:v>
                </c:pt>
                <c:pt idx="120">
                  <c:v>160.76475708804628</c:v>
                </c:pt>
                <c:pt idx="121">
                  <c:v>169.86738889662649</c:v>
                </c:pt>
                <c:pt idx="122">
                  <c:v>67.262075113229287</c:v>
                </c:pt>
                <c:pt idx="123">
                  <c:v>47.140079745324563</c:v>
                </c:pt>
                <c:pt idx="124">
                  <c:v>-678.73015564073171</c:v>
                </c:pt>
                <c:pt idx="125">
                  <c:v>-123.49227112684841</c:v>
                </c:pt>
                <c:pt idx="126">
                  <c:v>-13.278354614665274</c:v>
                </c:pt>
                <c:pt idx="127">
                  <c:v>-76.422208593715197</c:v>
                </c:pt>
                <c:pt idx="128">
                  <c:v>128.31462413123796</c:v>
                </c:pt>
                <c:pt idx="129">
                  <c:v>8.4753598689020553</c:v>
                </c:pt>
                <c:pt idx="130">
                  <c:v>-19.295742837142122</c:v>
                </c:pt>
                <c:pt idx="131">
                  <c:v>44.584103910371205</c:v>
                </c:pt>
                <c:pt idx="132">
                  <c:v>-107.82968625767226</c:v>
                </c:pt>
                <c:pt idx="133">
                  <c:v>15.503330096645845</c:v>
                </c:pt>
                <c:pt idx="134">
                  <c:v>-45.583890802072993</c:v>
                </c:pt>
                <c:pt idx="135">
                  <c:v>-73.644363198707978</c:v>
                </c:pt>
                <c:pt idx="136">
                  <c:v>-384.87399574979185</c:v>
                </c:pt>
                <c:pt idx="137">
                  <c:v>13.822359575549415</c:v>
                </c:pt>
                <c:pt idx="138">
                  <c:v>56.697370728094</c:v>
                </c:pt>
                <c:pt idx="139">
                  <c:v>50.601136789158126</c:v>
                </c:pt>
                <c:pt idx="140">
                  <c:v>-119.56478559720399</c:v>
                </c:pt>
                <c:pt idx="141">
                  <c:v>-81.593292690559039</c:v>
                </c:pt>
                <c:pt idx="142">
                  <c:v>-58.991037166186246</c:v>
                </c:pt>
                <c:pt idx="143">
                  <c:v>34.272448538157434</c:v>
                </c:pt>
                <c:pt idx="144">
                  <c:v>7.8019578830414726</c:v>
                </c:pt>
                <c:pt idx="145">
                  <c:v>-43.238448274509231</c:v>
                </c:pt>
                <c:pt idx="146">
                  <c:v>-86.362667183272109</c:v>
                </c:pt>
                <c:pt idx="147">
                  <c:v>59.506891257247815</c:v>
                </c:pt>
                <c:pt idx="148">
                  <c:v>293.24892579500835</c:v>
                </c:pt>
                <c:pt idx="149">
                  <c:v>-48.473958623261041</c:v>
                </c:pt>
                <c:pt idx="150">
                  <c:v>72.657088343016056</c:v>
                </c:pt>
                <c:pt idx="151">
                  <c:v>-145.15424394272682</c:v>
                </c:pt>
                <c:pt idx="152">
                  <c:v>33.874329637315448</c:v>
                </c:pt>
                <c:pt idx="153">
                  <c:v>-36.984344062374589</c:v>
                </c:pt>
                <c:pt idx="154">
                  <c:v>507.14002049906253</c:v>
                </c:pt>
                <c:pt idx="155">
                  <c:v>-40.502764565680906</c:v>
                </c:pt>
                <c:pt idx="156">
                  <c:v>148.57110130916971</c:v>
                </c:pt>
                <c:pt idx="157">
                  <c:v>-84.132647911760088</c:v>
                </c:pt>
                <c:pt idx="158">
                  <c:v>71.893001923332875</c:v>
                </c:pt>
                <c:pt idx="159">
                  <c:v>194.07277027936797</c:v>
                </c:pt>
                <c:pt idx="160">
                  <c:v>-27.517509828770873</c:v>
                </c:pt>
                <c:pt idx="161">
                  <c:v>403.06137974525046</c:v>
                </c:pt>
                <c:pt idx="162">
                  <c:v>114.70238649588636</c:v>
                </c:pt>
                <c:pt idx="163">
                  <c:v>-21.286231730025708</c:v>
                </c:pt>
                <c:pt idx="164">
                  <c:v>54.324988589172762</c:v>
                </c:pt>
                <c:pt idx="165">
                  <c:v>557.43801544356188</c:v>
                </c:pt>
                <c:pt idx="166">
                  <c:v>745.14085610360189</c:v>
                </c:pt>
                <c:pt idx="167">
                  <c:v>-14.79619885141466</c:v>
                </c:pt>
                <c:pt idx="168">
                  <c:v>716.49800084314381</c:v>
                </c:pt>
                <c:pt idx="169">
                  <c:v>876.30841101815213</c:v>
                </c:pt>
                <c:pt idx="170">
                  <c:v>941.26803236803232</c:v>
                </c:pt>
                <c:pt idx="171">
                  <c:v>757.35526145049857</c:v>
                </c:pt>
                <c:pt idx="172">
                  <c:v>859.2164578667481</c:v>
                </c:pt>
                <c:pt idx="173">
                  <c:v>1397.2041234754022</c:v>
                </c:pt>
                <c:pt idx="174">
                  <c:v>602.60289605317382</c:v>
                </c:pt>
                <c:pt idx="175">
                  <c:v>195.52126455015639</c:v>
                </c:pt>
                <c:pt idx="176">
                  <c:v>497.466145246878</c:v>
                </c:pt>
                <c:pt idx="177">
                  <c:v>1397.3378278982448</c:v>
                </c:pt>
                <c:pt idx="178">
                  <c:v>838.46489278698482</c:v>
                </c:pt>
                <c:pt idx="179">
                  <c:v>1518.1819520878939</c:v>
                </c:pt>
                <c:pt idx="180">
                  <c:v>1028.5534468148596</c:v>
                </c:pt>
                <c:pt idx="181">
                  <c:v>1756.9601768053155</c:v>
                </c:pt>
                <c:pt idx="182">
                  <c:v>1358.2360782676355</c:v>
                </c:pt>
                <c:pt idx="183">
                  <c:v>1604.8265128615271</c:v>
                </c:pt>
                <c:pt idx="184">
                  <c:v>1287.0353932903934</c:v>
                </c:pt>
                <c:pt idx="185">
                  <c:v>894.83492317329296</c:v>
                </c:pt>
                <c:pt idx="186">
                  <c:v>530.39197535661162</c:v>
                </c:pt>
                <c:pt idx="187">
                  <c:v>1726.6549488646981</c:v>
                </c:pt>
                <c:pt idx="188">
                  <c:v>887.46441520680787</c:v>
                </c:pt>
                <c:pt idx="190">
                  <c:v>1688.1853042013722</c:v>
                </c:pt>
                <c:pt idx="191">
                  <c:v>1558.7844856029612</c:v>
                </c:pt>
                <c:pt idx="192">
                  <c:v>1681.2941727684381</c:v>
                </c:pt>
                <c:pt idx="193">
                  <c:v>1592.3538040335104</c:v>
                </c:pt>
                <c:pt idx="194">
                  <c:v>792.26600847863597</c:v>
                </c:pt>
                <c:pt idx="195">
                  <c:v>2234.6547150148781</c:v>
                </c:pt>
                <c:pt idx="196">
                  <c:v>1455.5082647024171</c:v>
                </c:pt>
                <c:pt idx="197">
                  <c:v>2181.0395548169772</c:v>
                </c:pt>
                <c:pt idx="198">
                  <c:v>1316.0963761323474</c:v>
                </c:pt>
                <c:pt idx="199">
                  <c:v>1394.3298865192053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683F-4293-9F9A-2A18665D0C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4369088"/>
        <c:axId val="1287301472"/>
      </c:scatterChart>
      <c:valAx>
        <c:axId val="294369088"/>
        <c:scaling>
          <c:orientation val="minMax"/>
          <c:max val="200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t-EE" sz="1000">
                    <a:solidFill>
                      <a:schemeClr val="tx1"/>
                    </a:solidFill>
                  </a:rPr>
                  <a:t>LIBS shot nr.</a:t>
                </a:r>
                <a:endParaRPr lang="en-US" sz="100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287301472"/>
        <c:crosses val="autoZero"/>
        <c:crossBetween val="midCat"/>
      </c:valAx>
      <c:valAx>
        <c:axId val="12873014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1000">
                    <a:solidFill>
                      <a:schemeClr val="tx1"/>
                    </a:solidFill>
                  </a:rPr>
                  <a:t>W intensity (a.u.)</a:t>
                </a:r>
              </a:p>
            </c:rich>
          </c:tx>
          <c:layout>
            <c:manualLayout>
              <c:xMode val="edge"/>
              <c:yMode val="edge"/>
              <c:x val="5.3113246032949986E-2"/>
              <c:y val="4.690933939091732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9436908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spPr>
            <a:ln w="9525" cap="rnd">
              <a:solidFill>
                <a:schemeClr val="accent6">
                  <a:tint val="7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Sheet1!$B$28:$GS$28</c:f>
              <c:numCache>
                <c:formatCode>General</c:formatCode>
                <c:ptCount val="200"/>
                <c:pt idx="0">
                  <c:v>25.8208575475605</c:v>
                </c:pt>
                <c:pt idx="1">
                  <c:v>113.38209838703582</c:v>
                </c:pt>
                <c:pt idx="2">
                  <c:v>345.84215089685915</c:v>
                </c:pt>
                <c:pt idx="3">
                  <c:v>272.9462134192205</c:v>
                </c:pt>
                <c:pt idx="4">
                  <c:v>401.1201795602733</c:v>
                </c:pt>
                <c:pt idx="5">
                  <c:v>384.93881070677037</c:v>
                </c:pt>
                <c:pt idx="6">
                  <c:v>455.2746885010024</c:v>
                </c:pt>
                <c:pt idx="7">
                  <c:v>511.00919695976705</c:v>
                </c:pt>
                <c:pt idx="8">
                  <c:v>803.64133487619654</c:v>
                </c:pt>
                <c:pt idx="9">
                  <c:v>444.42062569278949</c:v>
                </c:pt>
                <c:pt idx="10">
                  <c:v>880.6637368419739</c:v>
                </c:pt>
                <c:pt idx="11">
                  <c:v>813.02496939744321</c:v>
                </c:pt>
                <c:pt idx="12">
                  <c:v>594.70395691928297</c:v>
                </c:pt>
                <c:pt idx="13">
                  <c:v>477.470873115904</c:v>
                </c:pt>
                <c:pt idx="14">
                  <c:v>607.93182497600662</c:v>
                </c:pt>
                <c:pt idx="15">
                  <c:v>472.05852753576966</c:v>
                </c:pt>
                <c:pt idx="16">
                  <c:v>499.2677937747543</c:v>
                </c:pt>
                <c:pt idx="17">
                  <c:v>866.36558513415321</c:v>
                </c:pt>
                <c:pt idx="18">
                  <c:v>579.03196660162212</c:v>
                </c:pt>
                <c:pt idx="19">
                  <c:v>506.99013093075916</c:v>
                </c:pt>
                <c:pt idx="20">
                  <c:v>608.21059502332059</c:v>
                </c:pt>
                <c:pt idx="21">
                  <c:v>527.72540345583002</c:v>
                </c:pt>
                <c:pt idx="22">
                  <c:v>359.61084164701458</c:v>
                </c:pt>
                <c:pt idx="23">
                  <c:v>581.74876617381653</c:v>
                </c:pt>
                <c:pt idx="24">
                  <c:v>580.75161389745654</c:v>
                </c:pt>
                <c:pt idx="25">
                  <c:v>581.28293405592308</c:v>
                </c:pt>
                <c:pt idx="26">
                  <c:v>490.56016238023966</c:v>
                </c:pt>
                <c:pt idx="27">
                  <c:v>489.11460379341116</c:v>
                </c:pt>
                <c:pt idx="28">
                  <c:v>553.31153121911439</c:v>
                </c:pt>
                <c:pt idx="29">
                  <c:v>395.39857657647764</c:v>
                </c:pt>
                <c:pt idx="30">
                  <c:v>475.83051893095899</c:v>
                </c:pt>
                <c:pt idx="31">
                  <c:v>129.24850290411737</c:v>
                </c:pt>
                <c:pt idx="32">
                  <c:v>441.39905645212917</c:v>
                </c:pt>
                <c:pt idx="33">
                  <c:v>389.32481477787667</c:v>
                </c:pt>
                <c:pt idx="34">
                  <c:v>515.21412597595793</c:v>
                </c:pt>
                <c:pt idx="35">
                  <c:v>562.49665122626266</c:v>
                </c:pt>
                <c:pt idx="36">
                  <c:v>445.34421444369264</c:v>
                </c:pt>
                <c:pt idx="37">
                  <c:v>332.44667034573814</c:v>
                </c:pt>
                <c:pt idx="38">
                  <c:v>292.32372987557846</c:v>
                </c:pt>
                <c:pt idx="39">
                  <c:v>380.05066382674784</c:v>
                </c:pt>
                <c:pt idx="40">
                  <c:v>223.70161326302852</c:v>
                </c:pt>
                <c:pt idx="41">
                  <c:v>246.3377450212102</c:v>
                </c:pt>
                <c:pt idx="42">
                  <c:v>529.74137921120393</c:v>
                </c:pt>
                <c:pt idx="43">
                  <c:v>309.12857050748238</c:v>
                </c:pt>
                <c:pt idx="44">
                  <c:v>320.61183405457228</c:v>
                </c:pt>
                <c:pt idx="45">
                  <c:v>286.80334097307235</c:v>
                </c:pt>
                <c:pt idx="46">
                  <c:v>236.04397052452427</c:v>
                </c:pt>
                <c:pt idx="47">
                  <c:v>505.14005227579219</c:v>
                </c:pt>
                <c:pt idx="48">
                  <c:v>277.98368421148814</c:v>
                </c:pt>
                <c:pt idx="49">
                  <c:v>29.014051530979703</c:v>
                </c:pt>
                <c:pt idx="50">
                  <c:v>207.96389969129643</c:v>
                </c:pt>
                <c:pt idx="51">
                  <c:v>500.77897854538958</c:v>
                </c:pt>
                <c:pt idx="52">
                  <c:v>343.53950113817336</c:v>
                </c:pt>
                <c:pt idx="53">
                  <c:v>201.00441391938625</c:v>
                </c:pt>
                <c:pt idx="54">
                  <c:v>264.08289785225531</c:v>
                </c:pt>
                <c:pt idx="55">
                  <c:v>124.74698063150488</c:v>
                </c:pt>
                <c:pt idx="56">
                  <c:v>172.35015141411884</c:v>
                </c:pt>
                <c:pt idx="57">
                  <c:v>136.63656047366052</c:v>
                </c:pt>
                <c:pt idx="58">
                  <c:v>124.05603324077148</c:v>
                </c:pt>
                <c:pt idx="59">
                  <c:v>34.980584050511446</c:v>
                </c:pt>
                <c:pt idx="60">
                  <c:v>42.694744036348261</c:v>
                </c:pt>
                <c:pt idx="61">
                  <c:v>231.00057982720571</c:v>
                </c:pt>
                <c:pt idx="62">
                  <c:v>343.67690155255247</c:v>
                </c:pt>
                <c:pt idx="63">
                  <c:v>407.26909395491452</c:v>
                </c:pt>
                <c:pt idx="64">
                  <c:v>-11.487328644644096</c:v>
                </c:pt>
                <c:pt idx="65">
                  <c:v>373.69930295498557</c:v>
                </c:pt>
                <c:pt idx="66">
                  <c:v>208.60185831572829</c:v>
                </c:pt>
                <c:pt idx="67">
                  <c:v>-92.176406366800123</c:v>
                </c:pt>
                <c:pt idx="68">
                  <c:v>94.50312891483668</c:v>
                </c:pt>
                <c:pt idx="69">
                  <c:v>-11.088601062010655</c:v>
                </c:pt>
                <c:pt idx="70">
                  <c:v>184.92836087703876</c:v>
                </c:pt>
                <c:pt idx="71">
                  <c:v>156.16352227236962</c:v>
                </c:pt>
                <c:pt idx="72">
                  <c:v>222.88169000423127</c:v>
                </c:pt>
                <c:pt idx="73">
                  <c:v>58.19874101114894</c:v>
                </c:pt>
                <c:pt idx="74">
                  <c:v>132.98213034199358</c:v>
                </c:pt>
                <c:pt idx="75">
                  <c:v>375.51220651613897</c:v>
                </c:pt>
                <c:pt idx="76">
                  <c:v>119.20030495071559</c:v>
                </c:pt>
                <c:pt idx="77">
                  <c:v>-32.11362988848515</c:v>
                </c:pt>
                <c:pt idx="78">
                  <c:v>-17.583472495098974</c:v>
                </c:pt>
                <c:pt idx="79">
                  <c:v>171.62332225799676</c:v>
                </c:pt>
                <c:pt idx="80">
                  <c:v>385.28970272272448</c:v>
                </c:pt>
                <c:pt idx="81">
                  <c:v>79.165002724282175</c:v>
                </c:pt>
                <c:pt idx="82">
                  <c:v>82.161585627579441</c:v>
                </c:pt>
                <c:pt idx="83">
                  <c:v>46.45786070936645</c:v>
                </c:pt>
                <c:pt idx="84">
                  <c:v>180.59343737034644</c:v>
                </c:pt>
                <c:pt idx="85">
                  <c:v>-53.3396414618378</c:v>
                </c:pt>
                <c:pt idx="86">
                  <c:v>181.6604281958744</c:v>
                </c:pt>
                <c:pt idx="87">
                  <c:v>-12.724729210164217</c:v>
                </c:pt>
                <c:pt idx="88">
                  <c:v>78.042827095137071</c:v>
                </c:pt>
                <c:pt idx="89">
                  <c:v>116.83821660824481</c:v>
                </c:pt>
                <c:pt idx="90">
                  <c:v>103.80166810184575</c:v>
                </c:pt>
                <c:pt idx="91">
                  <c:v>121.83904910187941</c:v>
                </c:pt>
                <c:pt idx="92">
                  <c:v>127.48819412583255</c:v>
                </c:pt>
                <c:pt idx="93">
                  <c:v>11.950384947390967</c:v>
                </c:pt>
                <c:pt idx="94">
                  <c:v>52.031730333637917</c:v>
                </c:pt>
                <c:pt idx="95">
                  <c:v>-17.836377844481206</c:v>
                </c:pt>
                <c:pt idx="96">
                  <c:v>-110.37653617680925</c:v>
                </c:pt>
                <c:pt idx="97">
                  <c:v>69.294327579815928</c:v>
                </c:pt>
                <c:pt idx="98">
                  <c:v>22.521064708832515</c:v>
                </c:pt>
                <c:pt idx="99">
                  <c:v>139.25585241716968</c:v>
                </c:pt>
                <c:pt idx="100">
                  <c:v>93.318221025326835</c:v>
                </c:pt>
                <c:pt idx="101">
                  <c:v>73.085437956713932</c:v>
                </c:pt>
                <c:pt idx="102">
                  <c:v>34.807544000884498</c:v>
                </c:pt>
                <c:pt idx="103">
                  <c:v>134.82808167804473</c:v>
                </c:pt>
                <c:pt idx="104">
                  <c:v>-57.591589009965638</c:v>
                </c:pt>
                <c:pt idx="105">
                  <c:v>-7.2561272292100121</c:v>
                </c:pt>
                <c:pt idx="106">
                  <c:v>-4.5503771767740906</c:v>
                </c:pt>
                <c:pt idx="107">
                  <c:v>133.97917000518174</c:v>
                </c:pt>
                <c:pt idx="108">
                  <c:v>-9.4648827251362508</c:v>
                </c:pt>
                <c:pt idx="109">
                  <c:v>-45.806416693049918</c:v>
                </c:pt>
                <c:pt idx="110">
                  <c:v>45.727088064730253</c:v>
                </c:pt>
                <c:pt idx="111">
                  <c:v>-17.982443932555153</c:v>
                </c:pt>
                <c:pt idx="112">
                  <c:v>-56.554334789128319</c:v>
                </c:pt>
                <c:pt idx="113">
                  <c:v>147.71724600561535</c:v>
                </c:pt>
                <c:pt idx="114">
                  <c:v>51.785126903401085</c:v>
                </c:pt>
                <c:pt idx="115">
                  <c:v>81.105089112935929</c:v>
                </c:pt>
                <c:pt idx="116">
                  <c:v>54.483848112884687</c:v>
                </c:pt>
                <c:pt idx="117">
                  <c:v>85.528597569815119</c:v>
                </c:pt>
                <c:pt idx="118">
                  <c:v>-40.470441135365455</c:v>
                </c:pt>
                <c:pt idx="119">
                  <c:v>184.54538426429676</c:v>
                </c:pt>
                <c:pt idx="120">
                  <c:v>-344.13123758535238</c:v>
                </c:pt>
                <c:pt idx="121">
                  <c:v>117.05757199540552</c:v>
                </c:pt>
                <c:pt idx="122">
                  <c:v>23.3240752696993</c:v>
                </c:pt>
                <c:pt idx="123">
                  <c:v>-28.996468843271909</c:v>
                </c:pt>
                <c:pt idx="124">
                  <c:v>103.49503314107257</c:v>
                </c:pt>
                <c:pt idx="125">
                  <c:v>192.65060320433133</c:v>
                </c:pt>
                <c:pt idx="126">
                  <c:v>-17.517175788109082</c:v>
                </c:pt>
                <c:pt idx="127">
                  <c:v>50.110450079585377</c:v>
                </c:pt>
                <c:pt idx="128">
                  <c:v>84.335612197408224</c:v>
                </c:pt>
                <c:pt idx="129">
                  <c:v>146.71379954388411</c:v>
                </c:pt>
                <c:pt idx="130">
                  <c:v>372.50204350178478</c:v>
                </c:pt>
                <c:pt idx="131">
                  <c:v>198.41706241908355</c:v>
                </c:pt>
                <c:pt idx="132">
                  <c:v>45.697982225753577</c:v>
                </c:pt>
                <c:pt idx="133">
                  <c:v>342.84103690073363</c:v>
                </c:pt>
                <c:pt idx="134">
                  <c:v>73.219118292828952</c:v>
                </c:pt>
                <c:pt idx="135">
                  <c:v>204.17351679023534</c:v>
                </c:pt>
                <c:pt idx="136">
                  <c:v>231.24622285766802</c:v>
                </c:pt>
                <c:pt idx="137">
                  <c:v>359.0546773560385</c:v>
                </c:pt>
                <c:pt idx="138">
                  <c:v>132.1302118200916</c:v>
                </c:pt>
                <c:pt idx="139">
                  <c:v>414.05398358063729</c:v>
                </c:pt>
                <c:pt idx="140">
                  <c:v>116.93200284349821</c:v>
                </c:pt>
                <c:pt idx="141">
                  <c:v>439.05492109196774</c:v>
                </c:pt>
                <c:pt idx="142">
                  <c:v>303.09868385092193</c:v>
                </c:pt>
                <c:pt idx="143">
                  <c:v>421.18139852522705</c:v>
                </c:pt>
                <c:pt idx="144">
                  <c:v>124.07725645300519</c:v>
                </c:pt>
                <c:pt idx="145">
                  <c:v>246.25708908867978</c:v>
                </c:pt>
                <c:pt idx="146">
                  <c:v>382.4667852859626</c:v>
                </c:pt>
                <c:pt idx="147">
                  <c:v>482.85762345397194</c:v>
                </c:pt>
                <c:pt idx="148">
                  <c:v>378.33149436415471</c:v>
                </c:pt>
                <c:pt idx="149">
                  <c:v>163.71638021311082</c:v>
                </c:pt>
                <c:pt idx="150">
                  <c:v>317.60963955849803</c:v>
                </c:pt>
                <c:pt idx="151">
                  <c:v>436.26040334077749</c:v>
                </c:pt>
                <c:pt idx="152">
                  <c:v>558.37855303007177</c:v>
                </c:pt>
                <c:pt idx="153">
                  <c:v>293.73321645926842</c:v>
                </c:pt>
                <c:pt idx="154">
                  <c:v>379.30510757359599</c:v>
                </c:pt>
                <c:pt idx="155">
                  <c:v>235.49344553107224</c:v>
                </c:pt>
                <c:pt idx="156">
                  <c:v>227.98816728799176</c:v>
                </c:pt>
                <c:pt idx="157">
                  <c:v>212.8133751906291</c:v>
                </c:pt>
                <c:pt idx="158">
                  <c:v>142.20809970489617</c:v>
                </c:pt>
                <c:pt idx="159">
                  <c:v>385.12913227234662</c:v>
                </c:pt>
                <c:pt idx="160">
                  <c:v>245.29239415867653</c:v>
                </c:pt>
                <c:pt idx="161">
                  <c:v>452.38765025889552</c:v>
                </c:pt>
                <c:pt idx="162">
                  <c:v>430.86725759405698</c:v>
                </c:pt>
                <c:pt idx="163">
                  <c:v>368.75603065715813</c:v>
                </c:pt>
                <c:pt idx="164">
                  <c:v>428.11620751973379</c:v>
                </c:pt>
                <c:pt idx="165">
                  <c:v>290.54322212211395</c:v>
                </c:pt>
                <c:pt idx="166">
                  <c:v>396.95309681498327</c:v>
                </c:pt>
                <c:pt idx="167">
                  <c:v>150.58539947721945</c:v>
                </c:pt>
                <c:pt idx="168">
                  <c:v>574.90854546922117</c:v>
                </c:pt>
                <c:pt idx="169">
                  <c:v>631.22826318995726</c:v>
                </c:pt>
                <c:pt idx="170">
                  <c:v>220.20465909990631</c:v>
                </c:pt>
                <c:pt idx="171">
                  <c:v>428.41300510914533</c:v>
                </c:pt>
                <c:pt idx="172">
                  <c:v>537.68612590871157</c:v>
                </c:pt>
                <c:pt idx="173">
                  <c:v>397.63493271120637</c:v>
                </c:pt>
                <c:pt idx="174">
                  <c:v>782.37202856995862</c:v>
                </c:pt>
                <c:pt idx="175">
                  <c:v>529.74579287633742</c:v>
                </c:pt>
                <c:pt idx="176">
                  <c:v>350.79351599507066</c:v>
                </c:pt>
                <c:pt idx="177">
                  <c:v>95.566213773666249</c:v>
                </c:pt>
                <c:pt idx="178">
                  <c:v>347.5288355714813</c:v>
                </c:pt>
                <c:pt idx="179">
                  <c:v>177.66248339703947</c:v>
                </c:pt>
                <c:pt idx="180">
                  <c:v>184.65003927580324</c:v>
                </c:pt>
                <c:pt idx="181">
                  <c:v>99.045448140259566</c:v>
                </c:pt>
                <c:pt idx="182">
                  <c:v>376.97606282655158</c:v>
                </c:pt>
                <c:pt idx="183">
                  <c:v>287.09243874537242</c:v>
                </c:pt>
                <c:pt idx="184">
                  <c:v>215.15843472261878</c:v>
                </c:pt>
                <c:pt idx="185">
                  <c:v>142.65329716033759</c:v>
                </c:pt>
                <c:pt idx="186">
                  <c:v>164.07870555697087</c:v>
                </c:pt>
                <c:pt idx="187">
                  <c:v>276.63386796212973</c:v>
                </c:pt>
                <c:pt idx="188">
                  <c:v>226.59682642977677</c:v>
                </c:pt>
                <c:pt idx="189">
                  <c:v>267.61372848482421</c:v>
                </c:pt>
                <c:pt idx="190">
                  <c:v>223.45304703363718</c:v>
                </c:pt>
                <c:pt idx="191">
                  <c:v>231.74541604483736</c:v>
                </c:pt>
                <c:pt idx="192">
                  <c:v>353.05318495152801</c:v>
                </c:pt>
                <c:pt idx="193">
                  <c:v>210.76793449077098</c:v>
                </c:pt>
                <c:pt idx="194">
                  <c:v>106.82847445505517</c:v>
                </c:pt>
                <c:pt idx="195">
                  <c:v>57.884163485514676</c:v>
                </c:pt>
                <c:pt idx="196">
                  <c:v>405.54864704267294</c:v>
                </c:pt>
                <c:pt idx="197">
                  <c:v>310.95554800900112</c:v>
                </c:pt>
                <c:pt idx="198">
                  <c:v>225.37118612507282</c:v>
                </c:pt>
                <c:pt idx="199">
                  <c:v>-1.1807717118401582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155-4A1E-B973-ED9E1E78ADCC}"/>
            </c:ext>
          </c:extLst>
        </c:ser>
        <c:ser>
          <c:idx val="0"/>
          <c:order val="1"/>
          <c:spPr>
            <a:ln w="9525" cap="rnd">
              <a:solidFill>
                <a:schemeClr val="accent6">
                  <a:tint val="5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Sheet1!$B$32:$KO$32</c:f>
              <c:numCache>
                <c:formatCode>General</c:formatCode>
                <c:ptCount val="300"/>
                <c:pt idx="0">
                  <c:v>42.242417012567152</c:v>
                </c:pt>
                <c:pt idx="1">
                  <c:v>124.95648799520612</c:v>
                </c:pt>
                <c:pt idx="2">
                  <c:v>59.657049729398601</c:v>
                </c:pt>
                <c:pt idx="3">
                  <c:v>218.96532590123095</c:v>
                </c:pt>
                <c:pt idx="4">
                  <c:v>141.04674406254134</c:v>
                </c:pt>
                <c:pt idx="5">
                  <c:v>666.90972745350746</c:v>
                </c:pt>
                <c:pt idx="6">
                  <c:v>431.08766725130619</c:v>
                </c:pt>
                <c:pt idx="7">
                  <c:v>418.24060193280491</c:v>
                </c:pt>
                <c:pt idx="8">
                  <c:v>466.39973609394292</c:v>
                </c:pt>
                <c:pt idx="9">
                  <c:v>791.94270978933821</c:v>
                </c:pt>
                <c:pt idx="10">
                  <c:v>853.25964764871048</c:v>
                </c:pt>
                <c:pt idx="11">
                  <c:v>675.13664658540551</c:v>
                </c:pt>
                <c:pt idx="12">
                  <c:v>939.05218774158493</c:v>
                </c:pt>
                <c:pt idx="13">
                  <c:v>702.05573556831735</c:v>
                </c:pt>
                <c:pt idx="14">
                  <c:v>869.89908370789715</c:v>
                </c:pt>
                <c:pt idx="15">
                  <c:v>482.31009059785441</c:v>
                </c:pt>
                <c:pt idx="16">
                  <c:v>919.53123065796228</c:v>
                </c:pt>
                <c:pt idx="17">
                  <c:v>276.95166282897918</c:v>
                </c:pt>
                <c:pt idx="18">
                  <c:v>710.81935491880711</c:v>
                </c:pt>
                <c:pt idx="19">
                  <c:v>442.90483380811327</c:v>
                </c:pt>
                <c:pt idx="20">
                  <c:v>559.77757540606331</c:v>
                </c:pt>
                <c:pt idx="21">
                  <c:v>698.9899285518469</c:v>
                </c:pt>
                <c:pt idx="22">
                  <c:v>787.12593463850317</c:v>
                </c:pt>
                <c:pt idx="23">
                  <c:v>734.61008069387447</c:v>
                </c:pt>
                <c:pt idx="24">
                  <c:v>586.02558495798144</c:v>
                </c:pt>
                <c:pt idx="25">
                  <c:v>520.48110619043939</c:v>
                </c:pt>
                <c:pt idx="26">
                  <c:v>665.51308611419711</c:v>
                </c:pt>
                <c:pt idx="27">
                  <c:v>505.24222746842844</c:v>
                </c:pt>
                <c:pt idx="28">
                  <c:v>699.42442203560131</c:v>
                </c:pt>
                <c:pt idx="29">
                  <c:v>281.9230609992245</c:v>
                </c:pt>
                <c:pt idx="30">
                  <c:v>176.8246878692608</c:v>
                </c:pt>
                <c:pt idx="31">
                  <c:v>473.15407305053333</c:v>
                </c:pt>
                <c:pt idx="32">
                  <c:v>458.75382059716998</c:v>
                </c:pt>
                <c:pt idx="33">
                  <c:v>517.03212177210628</c:v>
                </c:pt>
                <c:pt idx="34">
                  <c:v>402.86716751904424</c:v>
                </c:pt>
                <c:pt idx="35">
                  <c:v>563.12243735989625</c:v>
                </c:pt>
                <c:pt idx="36">
                  <c:v>324.28485261240758</c:v>
                </c:pt>
                <c:pt idx="37">
                  <c:v>292.05191038065942</c:v>
                </c:pt>
                <c:pt idx="38">
                  <c:v>373.29200747301888</c:v>
                </c:pt>
                <c:pt idx="39">
                  <c:v>446.98349272939998</c:v>
                </c:pt>
                <c:pt idx="40">
                  <c:v>440.20337297850688</c:v>
                </c:pt>
                <c:pt idx="41">
                  <c:v>488.89405943466232</c:v>
                </c:pt>
                <c:pt idx="42">
                  <c:v>212.56495745004003</c:v>
                </c:pt>
                <c:pt idx="43">
                  <c:v>186.45135211677703</c:v>
                </c:pt>
                <c:pt idx="44">
                  <c:v>173.75887267303037</c:v>
                </c:pt>
                <c:pt idx="45">
                  <c:v>274.90834381794923</c:v>
                </c:pt>
                <c:pt idx="46">
                  <c:v>389.93443747012196</c:v>
                </c:pt>
                <c:pt idx="47">
                  <c:v>164.49727432871171</c:v>
                </c:pt>
                <c:pt idx="48">
                  <c:v>294.06936129320241</c:v>
                </c:pt>
                <c:pt idx="49">
                  <c:v>292.59855856190836</c:v>
                </c:pt>
                <c:pt idx="50">
                  <c:v>14.642381817496585</c:v>
                </c:pt>
                <c:pt idx="51">
                  <c:v>424.29281719183916</c:v>
                </c:pt>
                <c:pt idx="52">
                  <c:v>146.690783697407</c:v>
                </c:pt>
                <c:pt idx="53">
                  <c:v>214.68819089589837</c:v>
                </c:pt>
                <c:pt idx="54">
                  <c:v>208.46665161756886</c:v>
                </c:pt>
                <c:pt idx="55">
                  <c:v>313.5039529400778</c:v>
                </c:pt>
                <c:pt idx="56">
                  <c:v>93.739559462519907</c:v>
                </c:pt>
                <c:pt idx="57">
                  <c:v>87.14842946971612</c:v>
                </c:pt>
                <c:pt idx="58">
                  <c:v>167.86202746259463</c:v>
                </c:pt>
                <c:pt idx="59">
                  <c:v>209.36339477321548</c:v>
                </c:pt>
                <c:pt idx="60">
                  <c:v>234.20553434658007</c:v>
                </c:pt>
                <c:pt idx="61">
                  <c:v>250.73563878912753</c:v>
                </c:pt>
                <c:pt idx="62">
                  <c:v>163.21287820185029</c:v>
                </c:pt>
                <c:pt idx="63">
                  <c:v>101.10840031086305</c:v>
                </c:pt>
                <c:pt idx="64">
                  <c:v>129.87452769871578</c:v>
                </c:pt>
                <c:pt idx="65">
                  <c:v>137.5018899788549</c:v>
                </c:pt>
                <c:pt idx="66">
                  <c:v>103.06617713199329</c:v>
                </c:pt>
                <c:pt idx="67">
                  <c:v>208.89296112086589</c:v>
                </c:pt>
                <c:pt idx="68">
                  <c:v>170.21804790106802</c:v>
                </c:pt>
                <c:pt idx="69">
                  <c:v>241.50226047062949</c:v>
                </c:pt>
                <c:pt idx="70">
                  <c:v>-41.142803995102561</c:v>
                </c:pt>
                <c:pt idx="71">
                  <c:v>228.23680120258319</c:v>
                </c:pt>
                <c:pt idx="72">
                  <c:v>-56.39354876197816</c:v>
                </c:pt>
                <c:pt idx="73">
                  <c:v>271.52571352443886</c:v>
                </c:pt>
                <c:pt idx="74">
                  <c:v>0.24489171444300289</c:v>
                </c:pt>
                <c:pt idx="75">
                  <c:v>5.3651076654194743</c:v>
                </c:pt>
                <c:pt idx="76">
                  <c:v>168.48505470029525</c:v>
                </c:pt>
                <c:pt idx="77">
                  <c:v>199.79287927695461</c:v>
                </c:pt>
                <c:pt idx="78">
                  <c:v>41.918820771679698</c:v>
                </c:pt>
                <c:pt idx="79">
                  <c:v>54.015002603645051</c:v>
                </c:pt>
                <c:pt idx="80">
                  <c:v>61.188055491529525</c:v>
                </c:pt>
                <c:pt idx="81">
                  <c:v>121.96545652301026</c:v>
                </c:pt>
                <c:pt idx="82">
                  <c:v>57.120123743402708</c:v>
                </c:pt>
                <c:pt idx="83">
                  <c:v>114.57052692200671</c:v>
                </c:pt>
                <c:pt idx="84">
                  <c:v>-9.0407333443786051</c:v>
                </c:pt>
                <c:pt idx="85">
                  <c:v>2.4099239104709196</c:v>
                </c:pt>
                <c:pt idx="86">
                  <c:v>106.0109435817491</c:v>
                </c:pt>
                <c:pt idx="87">
                  <c:v>91.370547517417648</c:v>
                </c:pt>
                <c:pt idx="88">
                  <c:v>141.1124776303522</c:v>
                </c:pt>
                <c:pt idx="89">
                  <c:v>16.348451011258241</c:v>
                </c:pt>
                <c:pt idx="90">
                  <c:v>63.299217174134654</c:v>
                </c:pt>
                <c:pt idx="91">
                  <c:v>142.73808594675717</c:v>
                </c:pt>
                <c:pt idx="92">
                  <c:v>181.90645287805305</c:v>
                </c:pt>
                <c:pt idx="93">
                  <c:v>86.7795448960632</c:v>
                </c:pt>
                <c:pt idx="94">
                  <c:v>90.647252990827084</c:v>
                </c:pt>
                <c:pt idx="95">
                  <c:v>-67.702162429858333</c:v>
                </c:pt>
                <c:pt idx="96">
                  <c:v>-20.618226080415088</c:v>
                </c:pt>
                <c:pt idx="97">
                  <c:v>139.62228396477241</c:v>
                </c:pt>
                <c:pt idx="98">
                  <c:v>37.616172805210361</c:v>
                </c:pt>
                <c:pt idx="99">
                  <c:v>0.77189051099066863</c:v>
                </c:pt>
                <c:pt idx="100">
                  <c:v>93.462535570833765</c:v>
                </c:pt>
                <c:pt idx="101">
                  <c:v>-89.800950880136213</c:v>
                </c:pt>
                <c:pt idx="102">
                  <c:v>-30.85400134060059</c:v>
                </c:pt>
                <c:pt idx="103">
                  <c:v>10.021721387245497</c:v>
                </c:pt>
                <c:pt idx="104">
                  <c:v>-36.639534321964149</c:v>
                </c:pt>
                <c:pt idx="105">
                  <c:v>16.133664287046614</c:v>
                </c:pt>
                <c:pt idx="106">
                  <c:v>24.15625729536551</c:v>
                </c:pt>
                <c:pt idx="107">
                  <c:v>-89.845071664741099</c:v>
                </c:pt>
                <c:pt idx="108">
                  <c:v>1.3404844625859766</c:v>
                </c:pt>
                <c:pt idx="109">
                  <c:v>-35.592000698815525</c:v>
                </c:pt>
                <c:pt idx="110">
                  <c:v>72.295851296100125</c:v>
                </c:pt>
                <c:pt idx="111">
                  <c:v>-62.432780121179874</c:v>
                </c:pt>
                <c:pt idx="112">
                  <c:v>4.5079657788143583</c:v>
                </c:pt>
                <c:pt idx="113">
                  <c:v>-13.271119110179672</c:v>
                </c:pt>
                <c:pt idx="114">
                  <c:v>-3.6894211510205812</c:v>
                </c:pt>
                <c:pt idx="115">
                  <c:v>-56.446917479618172</c:v>
                </c:pt>
                <c:pt idx="116">
                  <c:v>15.275593792072829</c:v>
                </c:pt>
                <c:pt idx="117">
                  <c:v>103.11456955206536</c:v>
                </c:pt>
                <c:pt idx="118">
                  <c:v>37.398976368913964</c:v>
                </c:pt>
                <c:pt idx="119">
                  <c:v>0.71019906809671807</c:v>
                </c:pt>
                <c:pt idx="120">
                  <c:v>-49.89611172241554</c:v>
                </c:pt>
                <c:pt idx="121">
                  <c:v>-139.0621759147665</c:v>
                </c:pt>
                <c:pt idx="122">
                  <c:v>-13.535592229766326</c:v>
                </c:pt>
                <c:pt idx="123">
                  <c:v>-60.172354244075926</c:v>
                </c:pt>
                <c:pt idx="124">
                  <c:v>122.06855761733813</c:v>
                </c:pt>
                <c:pt idx="125">
                  <c:v>-35.627733785596732</c:v>
                </c:pt>
                <c:pt idx="126">
                  <c:v>78.541143232129059</c:v>
                </c:pt>
                <c:pt idx="127">
                  <c:v>5.1192481931530889</c:v>
                </c:pt>
                <c:pt idx="128">
                  <c:v>290.68723467688216</c:v>
                </c:pt>
                <c:pt idx="129">
                  <c:v>135.96332650869184</c:v>
                </c:pt>
                <c:pt idx="130">
                  <c:v>122.43121987844255</c:v>
                </c:pt>
                <c:pt idx="131">
                  <c:v>-90.894440511243644</c:v>
                </c:pt>
                <c:pt idx="132">
                  <c:v>16.657750505309888</c:v>
                </c:pt>
                <c:pt idx="133">
                  <c:v>50.420552207363656</c:v>
                </c:pt>
                <c:pt idx="134">
                  <c:v>150.17706504628444</c:v>
                </c:pt>
                <c:pt idx="135">
                  <c:v>55.018220318796885</c:v>
                </c:pt>
                <c:pt idx="136">
                  <c:v>193.57436593973941</c:v>
                </c:pt>
                <c:pt idx="137">
                  <c:v>119.73033048184507</c:v>
                </c:pt>
                <c:pt idx="138">
                  <c:v>136.66071937201579</c:v>
                </c:pt>
                <c:pt idx="139">
                  <c:v>250.01360556673998</c:v>
                </c:pt>
                <c:pt idx="140">
                  <c:v>156.38790275547959</c:v>
                </c:pt>
                <c:pt idx="141">
                  <c:v>219.20665858501863</c:v>
                </c:pt>
                <c:pt idx="142">
                  <c:v>-1.6685512827675675</c:v>
                </c:pt>
                <c:pt idx="143">
                  <c:v>112.8274725448135</c:v>
                </c:pt>
                <c:pt idx="144">
                  <c:v>57.35945529886073</c:v>
                </c:pt>
                <c:pt idx="145">
                  <c:v>131.27488330835831</c:v>
                </c:pt>
                <c:pt idx="146">
                  <c:v>131.91402627294136</c:v>
                </c:pt>
                <c:pt idx="147">
                  <c:v>329.68512708383321</c:v>
                </c:pt>
                <c:pt idx="148">
                  <c:v>246.36757597435786</c:v>
                </c:pt>
                <c:pt idx="149">
                  <c:v>114.08094102853458</c:v>
                </c:pt>
                <c:pt idx="150">
                  <c:v>249.5235517024326</c:v>
                </c:pt>
                <c:pt idx="151">
                  <c:v>272.9616273819251</c:v>
                </c:pt>
                <c:pt idx="152">
                  <c:v>356.59686404001712</c:v>
                </c:pt>
                <c:pt idx="153">
                  <c:v>262.72419315632271</c:v>
                </c:pt>
                <c:pt idx="154">
                  <c:v>489.71731778870463</c:v>
                </c:pt>
                <c:pt idx="155">
                  <c:v>235.33715672598714</c:v>
                </c:pt>
                <c:pt idx="156">
                  <c:v>431.79433388110419</c:v>
                </c:pt>
                <c:pt idx="157">
                  <c:v>240.09698683796168</c:v>
                </c:pt>
                <c:pt idx="158">
                  <c:v>271.08742459662005</c:v>
                </c:pt>
                <c:pt idx="159">
                  <c:v>429.55946752495242</c:v>
                </c:pt>
                <c:pt idx="160">
                  <c:v>446.19285426967122</c:v>
                </c:pt>
                <c:pt idx="161">
                  <c:v>402.38208107900255</c:v>
                </c:pt>
                <c:pt idx="162">
                  <c:v>608.77644385086012</c:v>
                </c:pt>
                <c:pt idx="163">
                  <c:v>721.54495749835496</c:v>
                </c:pt>
                <c:pt idx="164">
                  <c:v>279.93325976664136</c:v>
                </c:pt>
                <c:pt idx="165">
                  <c:v>477.48872644398574</c:v>
                </c:pt>
                <c:pt idx="166">
                  <c:v>339.78493081586873</c:v>
                </c:pt>
                <c:pt idx="167">
                  <c:v>656.23314583985439</c:v>
                </c:pt>
                <c:pt idx="168">
                  <c:v>143.22869828962445</c:v>
                </c:pt>
                <c:pt idx="169">
                  <c:v>665.57415035507267</c:v>
                </c:pt>
                <c:pt idx="170">
                  <c:v>443.17545209296657</c:v>
                </c:pt>
                <c:pt idx="171">
                  <c:v>329.53657863795314</c:v>
                </c:pt>
                <c:pt idx="172">
                  <c:v>529.34902597055202</c:v>
                </c:pt>
                <c:pt idx="173">
                  <c:v>290.19762305745292</c:v>
                </c:pt>
                <c:pt idx="174">
                  <c:v>386.22575212692374</c:v>
                </c:pt>
                <c:pt idx="175">
                  <c:v>520.06976969689674</c:v>
                </c:pt>
                <c:pt idx="176">
                  <c:v>461.9169016577668</c:v>
                </c:pt>
                <c:pt idx="177">
                  <c:v>264.18632711131454</c:v>
                </c:pt>
                <c:pt idx="178">
                  <c:v>467.20969773700017</c:v>
                </c:pt>
                <c:pt idx="179">
                  <c:v>550.6782619706928</c:v>
                </c:pt>
                <c:pt idx="180">
                  <c:v>325.53782815852503</c:v>
                </c:pt>
                <c:pt idx="181">
                  <c:v>659.61482022342955</c:v>
                </c:pt>
                <c:pt idx="182">
                  <c:v>318.50125322858344</c:v>
                </c:pt>
                <c:pt idx="183">
                  <c:v>465.50943323930699</c:v>
                </c:pt>
                <c:pt idx="184">
                  <c:v>578.11526105611267</c:v>
                </c:pt>
                <c:pt idx="185">
                  <c:v>427.24350881006171</c:v>
                </c:pt>
                <c:pt idx="186">
                  <c:v>618.24159715095368</c:v>
                </c:pt>
                <c:pt idx="187">
                  <c:v>723.98364236274779</c:v>
                </c:pt>
                <c:pt idx="188">
                  <c:v>523.18368617021861</c:v>
                </c:pt>
                <c:pt idx="189">
                  <c:v>350.02321396401584</c:v>
                </c:pt>
                <c:pt idx="190">
                  <c:v>236.70828634499105</c:v>
                </c:pt>
                <c:pt idx="191">
                  <c:v>328.46636373312055</c:v>
                </c:pt>
                <c:pt idx="192">
                  <c:v>256.79790458843041</c:v>
                </c:pt>
                <c:pt idx="193">
                  <c:v>247.59895549557731</c:v>
                </c:pt>
                <c:pt idx="194">
                  <c:v>438.97763902594261</c:v>
                </c:pt>
                <c:pt idx="195">
                  <c:v>317.57377432271596</c:v>
                </c:pt>
                <c:pt idx="196">
                  <c:v>552.44313969403061</c:v>
                </c:pt>
                <c:pt idx="197">
                  <c:v>346.84797323774012</c:v>
                </c:pt>
                <c:pt idx="198">
                  <c:v>208.74953374686314</c:v>
                </c:pt>
                <c:pt idx="199">
                  <c:v>426.95656807478207</c:v>
                </c:pt>
                <c:pt idx="200">
                  <c:v>324.19609869284778</c:v>
                </c:pt>
                <c:pt idx="201">
                  <c:v>353.31635945894664</c:v>
                </c:pt>
                <c:pt idx="202">
                  <c:v>397.96225306101979</c:v>
                </c:pt>
                <c:pt idx="203">
                  <c:v>319.43215602393281</c:v>
                </c:pt>
                <c:pt idx="204">
                  <c:v>298.32202971756493</c:v>
                </c:pt>
                <c:pt idx="205">
                  <c:v>582.55069802436287</c:v>
                </c:pt>
                <c:pt idx="206">
                  <c:v>368.85981999843858</c:v>
                </c:pt>
                <c:pt idx="207">
                  <c:v>431.16219930891083</c:v>
                </c:pt>
                <c:pt idx="208">
                  <c:v>621.09500896198517</c:v>
                </c:pt>
                <c:pt idx="209">
                  <c:v>419.23878772523256</c:v>
                </c:pt>
                <c:pt idx="210">
                  <c:v>468.39570669074186</c:v>
                </c:pt>
                <c:pt idx="211">
                  <c:v>156.06943048333116</c:v>
                </c:pt>
                <c:pt idx="212">
                  <c:v>522.2554889799776</c:v>
                </c:pt>
                <c:pt idx="213">
                  <c:v>265.66880437454284</c:v>
                </c:pt>
                <c:pt idx="214">
                  <c:v>420.5633875763528</c:v>
                </c:pt>
                <c:pt idx="215">
                  <c:v>284.12388410659668</c:v>
                </c:pt>
                <c:pt idx="216">
                  <c:v>352.84719653138762</c:v>
                </c:pt>
                <c:pt idx="217">
                  <c:v>371.88672138398454</c:v>
                </c:pt>
                <c:pt idx="218">
                  <c:v>364.15898842513121</c:v>
                </c:pt>
                <c:pt idx="219">
                  <c:v>186.46223814110198</c:v>
                </c:pt>
                <c:pt idx="220">
                  <c:v>184.11460496604533</c:v>
                </c:pt>
                <c:pt idx="221">
                  <c:v>156.88690780751563</c:v>
                </c:pt>
                <c:pt idx="222">
                  <c:v>186.84443180160022</c:v>
                </c:pt>
                <c:pt idx="223">
                  <c:v>328.92149893751196</c:v>
                </c:pt>
                <c:pt idx="224">
                  <c:v>373.86928742874437</c:v>
                </c:pt>
                <c:pt idx="225">
                  <c:v>524.30842094669549</c:v>
                </c:pt>
                <c:pt idx="226">
                  <c:v>162.86201253908254</c:v>
                </c:pt>
                <c:pt idx="227">
                  <c:v>402.10581304581177</c:v>
                </c:pt>
                <c:pt idx="228">
                  <c:v>287.23330913970034</c:v>
                </c:pt>
                <c:pt idx="229">
                  <c:v>46.556579166783145</c:v>
                </c:pt>
                <c:pt idx="230">
                  <c:v>194.74345401719583</c:v>
                </c:pt>
                <c:pt idx="231">
                  <c:v>335.58261604709213</c:v>
                </c:pt>
                <c:pt idx="232">
                  <c:v>183.26430445231148</c:v>
                </c:pt>
                <c:pt idx="233">
                  <c:v>283.9053052597468</c:v>
                </c:pt>
                <c:pt idx="234">
                  <c:v>225.80365012092366</c:v>
                </c:pt>
                <c:pt idx="235">
                  <c:v>343.75417649413356</c:v>
                </c:pt>
                <c:pt idx="236">
                  <c:v>365.64130727950197</c:v>
                </c:pt>
                <c:pt idx="237">
                  <c:v>408.35052520335176</c:v>
                </c:pt>
                <c:pt idx="238">
                  <c:v>244.30994251691524</c:v>
                </c:pt>
                <c:pt idx="239">
                  <c:v>389.22427570680469</c:v>
                </c:pt>
                <c:pt idx="240">
                  <c:v>224.49444876804205</c:v>
                </c:pt>
                <c:pt idx="241">
                  <c:v>237.66204612287231</c:v>
                </c:pt>
                <c:pt idx="242">
                  <c:v>167.71528438778284</c:v>
                </c:pt>
                <c:pt idx="243">
                  <c:v>405.42095736198024</c:v>
                </c:pt>
                <c:pt idx="244">
                  <c:v>440.6488195641594</c:v>
                </c:pt>
                <c:pt idx="245">
                  <c:v>281.93065289658182</c:v>
                </c:pt>
                <c:pt idx="246">
                  <c:v>217.87548642464185</c:v>
                </c:pt>
                <c:pt idx="247">
                  <c:v>195.30235499226362</c:v>
                </c:pt>
                <c:pt idx="248">
                  <c:v>508.11256374566199</c:v>
                </c:pt>
                <c:pt idx="249">
                  <c:v>228.74424623689814</c:v>
                </c:pt>
                <c:pt idx="250">
                  <c:v>333.12048221880104</c:v>
                </c:pt>
                <c:pt idx="251">
                  <c:v>270.664045660672</c:v>
                </c:pt>
                <c:pt idx="252">
                  <c:v>370.90963092884698</c:v>
                </c:pt>
                <c:pt idx="253">
                  <c:v>286.70612208598044</c:v>
                </c:pt>
                <c:pt idx="254">
                  <c:v>293.224801026742</c:v>
                </c:pt>
                <c:pt idx="255">
                  <c:v>390.63236001927561</c:v>
                </c:pt>
                <c:pt idx="256">
                  <c:v>312.92619251432632</c:v>
                </c:pt>
                <c:pt idx="257">
                  <c:v>289.44989390710975</c:v>
                </c:pt>
                <c:pt idx="258">
                  <c:v>266.88610505422503</c:v>
                </c:pt>
                <c:pt idx="259">
                  <c:v>280.44141916917738</c:v>
                </c:pt>
                <c:pt idx="260">
                  <c:v>395.70567916724275</c:v>
                </c:pt>
                <c:pt idx="261">
                  <c:v>344.29736823893347</c:v>
                </c:pt>
                <c:pt idx="262">
                  <c:v>282.96306745997498</c:v>
                </c:pt>
                <c:pt idx="263">
                  <c:v>256.59846713850931</c:v>
                </c:pt>
                <c:pt idx="264">
                  <c:v>540.61263527752476</c:v>
                </c:pt>
                <c:pt idx="265">
                  <c:v>204.51124041091109</c:v>
                </c:pt>
                <c:pt idx="266">
                  <c:v>422.06455820665178</c:v>
                </c:pt>
                <c:pt idx="267">
                  <c:v>272.12256287233316</c:v>
                </c:pt>
                <c:pt idx="268">
                  <c:v>177.50111706560267</c:v>
                </c:pt>
                <c:pt idx="269">
                  <c:v>83.626151713610071</c:v>
                </c:pt>
                <c:pt idx="270">
                  <c:v>117.97966367066125</c:v>
                </c:pt>
                <c:pt idx="271">
                  <c:v>432.90861477377314</c:v>
                </c:pt>
                <c:pt idx="272">
                  <c:v>427.53415133485947</c:v>
                </c:pt>
                <c:pt idx="273">
                  <c:v>298.49535082309581</c:v>
                </c:pt>
                <c:pt idx="274">
                  <c:v>267.13377164351709</c:v>
                </c:pt>
                <c:pt idx="275">
                  <c:v>213.57054995486683</c:v>
                </c:pt>
                <c:pt idx="276">
                  <c:v>307.97814199202685</c:v>
                </c:pt>
                <c:pt idx="277">
                  <c:v>492.39198332065456</c:v>
                </c:pt>
                <c:pt idx="278">
                  <c:v>63.05169737165464</c:v>
                </c:pt>
                <c:pt idx="279">
                  <c:v>204.6831136880684</c:v>
                </c:pt>
                <c:pt idx="280">
                  <c:v>332.31739260824918</c:v>
                </c:pt>
                <c:pt idx="281">
                  <c:v>258.66938190734584</c:v>
                </c:pt>
                <c:pt idx="282">
                  <c:v>292.49836749638473</c:v>
                </c:pt>
                <c:pt idx="283">
                  <c:v>361.38194765721846</c:v>
                </c:pt>
                <c:pt idx="284">
                  <c:v>363.75768205231896</c:v>
                </c:pt>
                <c:pt idx="285">
                  <c:v>233.49427912482778</c:v>
                </c:pt>
                <c:pt idx="286">
                  <c:v>196.41525564595821</c:v>
                </c:pt>
                <c:pt idx="287">
                  <c:v>306.24057356933162</c:v>
                </c:pt>
                <c:pt idx="288">
                  <c:v>299.65335547699237</c:v>
                </c:pt>
                <c:pt idx="289">
                  <c:v>362.88607505252844</c:v>
                </c:pt>
                <c:pt idx="290">
                  <c:v>115.17752088346148</c:v>
                </c:pt>
                <c:pt idx="291">
                  <c:v>224.38202661089059</c:v>
                </c:pt>
                <c:pt idx="292">
                  <c:v>287.70321853773203</c:v>
                </c:pt>
                <c:pt idx="293">
                  <c:v>319.87513561313358</c:v>
                </c:pt>
                <c:pt idx="294">
                  <c:v>464.85050930736827</c:v>
                </c:pt>
                <c:pt idx="295">
                  <c:v>411.96631626301047</c:v>
                </c:pt>
                <c:pt idx="296">
                  <c:v>193.20935441611047</c:v>
                </c:pt>
                <c:pt idx="297">
                  <c:v>166.49587866761595</c:v>
                </c:pt>
                <c:pt idx="298">
                  <c:v>152.91576632944336</c:v>
                </c:pt>
                <c:pt idx="299">
                  <c:v>155.31611993980789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155-4A1E-B973-ED9E1E78ADCC}"/>
            </c:ext>
          </c:extLst>
        </c:ser>
        <c:ser>
          <c:idx val="2"/>
          <c:order val="2"/>
          <c:spPr>
            <a:ln w="9525" cap="rnd">
              <a:solidFill>
                <a:schemeClr val="accent6">
                  <a:tint val="9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Sheet1!$B$36:$GS$36</c:f>
              <c:numCache>
                <c:formatCode>General</c:formatCode>
                <c:ptCount val="200"/>
                <c:pt idx="0">
                  <c:v>360.40830352881778</c:v>
                </c:pt>
                <c:pt idx="1">
                  <c:v>30.6775908111441</c:v>
                </c:pt>
                <c:pt idx="2">
                  <c:v>275.54225386972496</c:v>
                </c:pt>
                <c:pt idx="3">
                  <c:v>211.55082095779974</c:v>
                </c:pt>
                <c:pt idx="4">
                  <c:v>496.52121782710998</c:v>
                </c:pt>
                <c:pt idx="5">
                  <c:v>398.76813610427945</c:v>
                </c:pt>
                <c:pt idx="6">
                  <c:v>247.49912969701933</c:v>
                </c:pt>
                <c:pt idx="7">
                  <c:v>676.58604608730877</c:v>
                </c:pt>
                <c:pt idx="8">
                  <c:v>620.40497988988659</c:v>
                </c:pt>
                <c:pt idx="9">
                  <c:v>679.21065605588046</c:v>
                </c:pt>
                <c:pt idx="10">
                  <c:v>609.30045197413995</c:v>
                </c:pt>
                <c:pt idx="11">
                  <c:v>887.78017071055808</c:v>
                </c:pt>
                <c:pt idx="12">
                  <c:v>1044.0405300355924</c:v>
                </c:pt>
                <c:pt idx="13">
                  <c:v>618.2593792275253</c:v>
                </c:pt>
                <c:pt idx="14">
                  <c:v>790.59648622515965</c:v>
                </c:pt>
                <c:pt idx="15">
                  <c:v>1074.5493297320184</c:v>
                </c:pt>
                <c:pt idx="16">
                  <c:v>787.64906228368852</c:v>
                </c:pt>
                <c:pt idx="17">
                  <c:v>757.68865672684649</c:v>
                </c:pt>
                <c:pt idx="18">
                  <c:v>754.00509077500942</c:v>
                </c:pt>
                <c:pt idx="19">
                  <c:v>653.93064455394631</c:v>
                </c:pt>
                <c:pt idx="20">
                  <c:v>650.08127593662095</c:v>
                </c:pt>
                <c:pt idx="21">
                  <c:v>707.0043469069625</c:v>
                </c:pt>
                <c:pt idx="22">
                  <c:v>513.36086401905675</c:v>
                </c:pt>
                <c:pt idx="23">
                  <c:v>574.4159233443936</c:v>
                </c:pt>
                <c:pt idx="24">
                  <c:v>482.71278824055287</c:v>
                </c:pt>
                <c:pt idx="25">
                  <c:v>344.11052460637433</c:v>
                </c:pt>
                <c:pt idx="26">
                  <c:v>463.20141803184509</c:v>
                </c:pt>
                <c:pt idx="27">
                  <c:v>488.95836251398777</c:v>
                </c:pt>
                <c:pt idx="28">
                  <c:v>695.7375312896055</c:v>
                </c:pt>
                <c:pt idx="29">
                  <c:v>530.7250162196641</c:v>
                </c:pt>
                <c:pt idx="30">
                  <c:v>582.92792091512149</c:v>
                </c:pt>
                <c:pt idx="31">
                  <c:v>583.596749348907</c:v>
                </c:pt>
                <c:pt idx="32">
                  <c:v>151.76595768200119</c:v>
                </c:pt>
                <c:pt idx="33">
                  <c:v>493.09854556536584</c:v>
                </c:pt>
                <c:pt idx="34">
                  <c:v>400.44372473806806</c:v>
                </c:pt>
                <c:pt idx="35">
                  <c:v>473.20025526343437</c:v>
                </c:pt>
                <c:pt idx="36">
                  <c:v>415.45123878215099</c:v>
                </c:pt>
                <c:pt idx="37">
                  <c:v>737.04266131753411</c:v>
                </c:pt>
                <c:pt idx="38">
                  <c:v>163.17891483342802</c:v>
                </c:pt>
                <c:pt idx="39">
                  <c:v>534.80375513648937</c:v>
                </c:pt>
                <c:pt idx="40">
                  <c:v>460.50721644394207</c:v>
                </c:pt>
                <c:pt idx="41">
                  <c:v>557.62514916737155</c:v>
                </c:pt>
                <c:pt idx="42">
                  <c:v>158.61480661590792</c:v>
                </c:pt>
                <c:pt idx="43">
                  <c:v>233.27806699934879</c:v>
                </c:pt>
                <c:pt idx="44">
                  <c:v>182.34669488806608</c:v>
                </c:pt>
                <c:pt idx="45">
                  <c:v>313.47272335153787</c:v>
                </c:pt>
                <c:pt idx="46">
                  <c:v>337.56300171753912</c:v>
                </c:pt>
                <c:pt idx="47">
                  <c:v>365.3782600926138</c:v>
                </c:pt>
                <c:pt idx="48">
                  <c:v>320.48384136846408</c:v>
                </c:pt>
                <c:pt idx="49">
                  <c:v>235.91694418991653</c:v>
                </c:pt>
                <c:pt idx="50">
                  <c:v>343.47510561161567</c:v>
                </c:pt>
                <c:pt idx="51">
                  <c:v>356.89767862968949</c:v>
                </c:pt>
                <c:pt idx="52">
                  <c:v>408.58368280183475</c:v>
                </c:pt>
                <c:pt idx="53">
                  <c:v>268.95901195022549</c:v>
                </c:pt>
                <c:pt idx="54">
                  <c:v>353.47465164805283</c:v>
                </c:pt>
                <c:pt idx="55">
                  <c:v>243.94815892810618</c:v>
                </c:pt>
                <c:pt idx="56">
                  <c:v>113.47338225192844</c:v>
                </c:pt>
                <c:pt idx="57">
                  <c:v>135.31458388229328</c:v>
                </c:pt>
                <c:pt idx="58">
                  <c:v>294.89827128897548</c:v>
                </c:pt>
                <c:pt idx="59">
                  <c:v>90.046550720739546</c:v>
                </c:pt>
                <c:pt idx="60">
                  <c:v>266.70912345689987</c:v>
                </c:pt>
                <c:pt idx="61">
                  <c:v>343.60825896830642</c:v>
                </c:pt>
                <c:pt idx="62">
                  <c:v>565.00491089234845</c:v>
                </c:pt>
                <c:pt idx="63">
                  <c:v>221.18224418327384</c:v>
                </c:pt>
                <c:pt idx="64">
                  <c:v>137.05498060411963</c:v>
                </c:pt>
                <c:pt idx="65">
                  <c:v>220.84889370533716</c:v>
                </c:pt>
                <c:pt idx="66">
                  <c:v>178.54355456603682</c:v>
                </c:pt>
                <c:pt idx="67">
                  <c:v>64.281602991334026</c:v>
                </c:pt>
                <c:pt idx="68">
                  <c:v>181.83361325227318</c:v>
                </c:pt>
                <c:pt idx="69">
                  <c:v>153.17608111385061</c:v>
                </c:pt>
                <c:pt idx="70">
                  <c:v>98.416574720165116</c:v>
                </c:pt>
                <c:pt idx="71">
                  <c:v>132.47573265134974</c:v>
                </c:pt>
                <c:pt idx="72">
                  <c:v>235.29318398779176</c:v>
                </c:pt>
                <c:pt idx="73">
                  <c:v>243.68995146256378</c:v>
                </c:pt>
                <c:pt idx="74">
                  <c:v>101.32718446988129</c:v>
                </c:pt>
                <c:pt idx="75">
                  <c:v>40.609712384092788</c:v>
                </c:pt>
                <c:pt idx="76">
                  <c:v>212.90741515547651</c:v>
                </c:pt>
                <c:pt idx="77">
                  <c:v>184.34664243991804</c:v>
                </c:pt>
                <c:pt idx="78">
                  <c:v>341.93580646446748</c:v>
                </c:pt>
                <c:pt idx="79">
                  <c:v>63.334642030793852</c:v>
                </c:pt>
                <c:pt idx="80">
                  <c:v>100.84031364787566</c:v>
                </c:pt>
                <c:pt idx="81">
                  <c:v>90.226725523897827</c:v>
                </c:pt>
                <c:pt idx="82">
                  <c:v>33.03236848345793</c:v>
                </c:pt>
                <c:pt idx="83">
                  <c:v>100.32161774880248</c:v>
                </c:pt>
                <c:pt idx="84">
                  <c:v>17.119800061571144</c:v>
                </c:pt>
                <c:pt idx="85">
                  <c:v>179.56403770026157</c:v>
                </c:pt>
                <c:pt idx="86">
                  <c:v>99.154859110589328</c:v>
                </c:pt>
                <c:pt idx="87">
                  <c:v>-105.60021598303767</c:v>
                </c:pt>
                <c:pt idx="88">
                  <c:v>35.291612916509969</c:v>
                </c:pt>
                <c:pt idx="89">
                  <c:v>93.212120956691095</c:v>
                </c:pt>
                <c:pt idx="90">
                  <c:v>-58.36058472901663</c:v>
                </c:pt>
                <c:pt idx="91">
                  <c:v>149.65632099182952</c:v>
                </c:pt>
                <c:pt idx="92">
                  <c:v>111.48168105262391</c:v>
                </c:pt>
                <c:pt idx="93">
                  <c:v>24.339645459298108</c:v>
                </c:pt>
                <c:pt idx="94">
                  <c:v>179.92945121685833</c:v>
                </c:pt>
                <c:pt idx="95">
                  <c:v>95.007688119707524</c:v>
                </c:pt>
                <c:pt idx="96">
                  <c:v>77.06416019640524</c:v>
                </c:pt>
                <c:pt idx="97">
                  <c:v>182.95731631914268</c:v>
                </c:pt>
                <c:pt idx="98">
                  <c:v>62.830671541472903</c:v>
                </c:pt>
                <c:pt idx="99">
                  <c:v>-4.0695314924404782</c:v>
                </c:pt>
                <c:pt idx="100">
                  <c:v>7.2528860182021493</c:v>
                </c:pt>
                <c:pt idx="101">
                  <c:v>140.92959527038477</c:v>
                </c:pt>
                <c:pt idx="102">
                  <c:v>207.67202873893226</c:v>
                </c:pt>
                <c:pt idx="103">
                  <c:v>56.663266393276956</c:v>
                </c:pt>
                <c:pt idx="104">
                  <c:v>107.42645082458404</c:v>
                </c:pt>
                <c:pt idx="105">
                  <c:v>13.043249962735539</c:v>
                </c:pt>
                <c:pt idx="106">
                  <c:v>-10.631930225573001</c:v>
                </c:pt>
                <c:pt idx="107">
                  <c:v>92.100691555835837</c:v>
                </c:pt>
                <c:pt idx="108">
                  <c:v>-12.059011729366155</c:v>
                </c:pt>
                <c:pt idx="109">
                  <c:v>183.79109396810313</c:v>
                </c:pt>
                <c:pt idx="110">
                  <c:v>60.983245320513348</c:v>
                </c:pt>
                <c:pt idx="111">
                  <c:v>-34.988702583044677</c:v>
                </c:pt>
                <c:pt idx="112">
                  <c:v>47.333198176709963</c:v>
                </c:pt>
                <c:pt idx="113">
                  <c:v>-0.15733312744881725</c:v>
                </c:pt>
                <c:pt idx="114">
                  <c:v>60.610694652185437</c:v>
                </c:pt>
                <c:pt idx="115">
                  <c:v>77.974158970649057</c:v>
                </c:pt>
                <c:pt idx="116">
                  <c:v>67.157945358219735</c:v>
                </c:pt>
                <c:pt idx="117">
                  <c:v>141.76122144202105</c:v>
                </c:pt>
                <c:pt idx="118">
                  <c:v>-52.34654238431375</c:v>
                </c:pt>
                <c:pt idx="119">
                  <c:v>353.5222691913184</c:v>
                </c:pt>
                <c:pt idx="120">
                  <c:v>138.9288307330375</c:v>
                </c:pt>
                <c:pt idx="121">
                  <c:v>-92.376712072343139</c:v>
                </c:pt>
                <c:pt idx="122">
                  <c:v>110.25572331951651</c:v>
                </c:pt>
                <c:pt idx="123">
                  <c:v>24.450939409329948</c:v>
                </c:pt>
                <c:pt idx="124">
                  <c:v>-30.204949598967765</c:v>
                </c:pt>
                <c:pt idx="125">
                  <c:v>-35.203492286125979</c:v>
                </c:pt>
                <c:pt idx="126">
                  <c:v>4.8368864992932075</c:v>
                </c:pt>
                <c:pt idx="127">
                  <c:v>-37.36144660842951</c:v>
                </c:pt>
                <c:pt idx="128">
                  <c:v>96.233698704061425</c:v>
                </c:pt>
                <c:pt idx="129">
                  <c:v>52.210934858179257</c:v>
                </c:pt>
                <c:pt idx="130">
                  <c:v>124.07386355397354</c:v>
                </c:pt>
                <c:pt idx="131">
                  <c:v>14.07353573870834</c:v>
                </c:pt>
                <c:pt idx="132">
                  <c:v>136.61049163347099</c:v>
                </c:pt>
                <c:pt idx="133">
                  <c:v>71.165720156971233</c:v>
                </c:pt>
                <c:pt idx="134">
                  <c:v>230.43492695917811</c:v>
                </c:pt>
                <c:pt idx="135">
                  <c:v>34.90666382183722</c:v>
                </c:pt>
                <c:pt idx="136">
                  <c:v>39.548727177985576</c:v>
                </c:pt>
                <c:pt idx="137">
                  <c:v>-30.471959525612835</c:v>
                </c:pt>
                <c:pt idx="138">
                  <c:v>-42.660800238104173</c:v>
                </c:pt>
                <c:pt idx="139">
                  <c:v>223.09102770343677</c:v>
                </c:pt>
                <c:pt idx="140">
                  <c:v>336.44401693526225</c:v>
                </c:pt>
                <c:pt idx="141">
                  <c:v>213.23593462052733</c:v>
                </c:pt>
                <c:pt idx="142">
                  <c:v>89.164658370820547</c:v>
                </c:pt>
                <c:pt idx="143">
                  <c:v>231.75837175064254</c:v>
                </c:pt>
                <c:pt idx="144">
                  <c:v>439.17677979418158</c:v>
                </c:pt>
                <c:pt idx="145">
                  <c:v>184.66472037901173</c:v>
                </c:pt>
                <c:pt idx="146">
                  <c:v>97.825814520406141</c:v>
                </c:pt>
                <c:pt idx="147">
                  <c:v>73.586432341260576</c:v>
                </c:pt>
                <c:pt idx="148">
                  <c:v>62.192329249498329</c:v>
                </c:pt>
                <c:pt idx="149">
                  <c:v>81.998338321968248</c:v>
                </c:pt>
                <c:pt idx="150">
                  <c:v>263.68064076610256</c:v>
                </c:pt>
                <c:pt idx="151">
                  <c:v>110.64019424809385</c:v>
                </c:pt>
                <c:pt idx="152">
                  <c:v>380.72834669722596</c:v>
                </c:pt>
                <c:pt idx="153">
                  <c:v>319.17438873189161</c:v>
                </c:pt>
                <c:pt idx="154">
                  <c:v>176.80086024324785</c:v>
                </c:pt>
                <c:pt idx="155">
                  <c:v>202.89104629268812</c:v>
                </c:pt>
                <c:pt idx="156">
                  <c:v>181.62755340128567</c:v>
                </c:pt>
                <c:pt idx="157">
                  <c:v>184.57515887759362</c:v>
                </c:pt>
                <c:pt idx="158">
                  <c:v>287.07318720819171</c:v>
                </c:pt>
                <c:pt idx="159">
                  <c:v>274.57882016635227</c:v>
                </c:pt>
                <c:pt idx="160">
                  <c:v>140.27208116363312</c:v>
                </c:pt>
                <c:pt idx="161">
                  <c:v>419.70826033120846</c:v>
                </c:pt>
                <c:pt idx="162">
                  <c:v>252.35214843346841</c:v>
                </c:pt>
                <c:pt idx="163">
                  <c:v>378.37102084933326</c:v>
                </c:pt>
                <c:pt idx="164">
                  <c:v>340.7008896701704</c:v>
                </c:pt>
                <c:pt idx="165">
                  <c:v>444.45241661230301</c:v>
                </c:pt>
                <c:pt idx="166">
                  <c:v>524.26191125177968</c:v>
                </c:pt>
                <c:pt idx="167">
                  <c:v>577.53710671492706</c:v>
                </c:pt>
                <c:pt idx="168">
                  <c:v>686.80871413014347</c:v>
                </c:pt>
                <c:pt idx="169">
                  <c:v>529.81529714688565</c:v>
                </c:pt>
                <c:pt idx="170">
                  <c:v>457.57950543326439</c:v>
                </c:pt>
                <c:pt idx="171">
                  <c:v>106.14482531051044</c:v>
                </c:pt>
                <c:pt idx="172">
                  <c:v>197.9302459930349</c:v>
                </c:pt>
                <c:pt idx="173">
                  <c:v>432.38365994555704</c:v>
                </c:pt>
                <c:pt idx="174">
                  <c:v>410.26263013226759</c:v>
                </c:pt>
                <c:pt idx="175">
                  <c:v>460.48850662264329</c:v>
                </c:pt>
                <c:pt idx="176">
                  <c:v>507.07114406108934</c:v>
                </c:pt>
                <c:pt idx="177">
                  <c:v>328.29136071501227</c:v>
                </c:pt>
                <c:pt idx="178">
                  <c:v>551.19467933245392</c:v>
                </c:pt>
                <c:pt idx="179">
                  <c:v>217.00774507129739</c:v>
                </c:pt>
                <c:pt idx="180">
                  <c:v>522.64310370081887</c:v>
                </c:pt>
                <c:pt idx="181">
                  <c:v>508.22074687612195</c:v>
                </c:pt>
                <c:pt idx="182">
                  <c:v>334.1050051721902</c:v>
                </c:pt>
                <c:pt idx="183">
                  <c:v>335.10725582007569</c:v>
                </c:pt>
                <c:pt idx="184">
                  <c:v>654.78588175569212</c:v>
                </c:pt>
                <c:pt idx="185">
                  <c:v>342.50008488611064</c:v>
                </c:pt>
                <c:pt idx="186">
                  <c:v>226.62577549812158</c:v>
                </c:pt>
                <c:pt idx="187">
                  <c:v>388.1849702434464</c:v>
                </c:pt>
                <c:pt idx="188">
                  <c:v>251.52176893177742</c:v>
                </c:pt>
                <c:pt idx="189">
                  <c:v>334.28446442173487</c:v>
                </c:pt>
                <c:pt idx="190">
                  <c:v>348.82739614489913</c:v>
                </c:pt>
                <c:pt idx="191">
                  <c:v>475.62525700873476</c:v>
                </c:pt>
                <c:pt idx="192">
                  <c:v>404.95909597116605</c:v>
                </c:pt>
                <c:pt idx="193">
                  <c:v>300.08644168149237</c:v>
                </c:pt>
                <c:pt idx="194">
                  <c:v>492.31585901663868</c:v>
                </c:pt>
                <c:pt idx="195">
                  <c:v>213.01394232960146</c:v>
                </c:pt>
                <c:pt idx="196">
                  <c:v>234.10210108750204</c:v>
                </c:pt>
                <c:pt idx="197">
                  <c:v>314.67654616656586</c:v>
                </c:pt>
                <c:pt idx="198">
                  <c:v>501.39381065611673</c:v>
                </c:pt>
                <c:pt idx="199">
                  <c:v>370.85009041297167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155-4A1E-B973-ED9E1E78ADCC}"/>
            </c:ext>
          </c:extLst>
        </c:ser>
        <c:ser>
          <c:idx val="3"/>
          <c:order val="3"/>
          <c:spPr>
            <a:ln w="9525" cap="rnd">
              <a:solidFill>
                <a:schemeClr val="accent6">
                  <a:shade val="9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Sheet1!$B$40:$GS$40</c:f>
              <c:numCache>
                <c:formatCode>General</c:formatCode>
                <c:ptCount val="200"/>
                <c:pt idx="0">
                  <c:v>171.138629479532</c:v>
                </c:pt>
                <c:pt idx="1">
                  <c:v>-8.2023588023047562</c:v>
                </c:pt>
                <c:pt idx="2">
                  <c:v>75.628956666623424</c:v>
                </c:pt>
                <c:pt idx="3">
                  <c:v>137.93677856375345</c:v>
                </c:pt>
                <c:pt idx="4">
                  <c:v>163.00506655222671</c:v>
                </c:pt>
                <c:pt idx="5">
                  <c:v>616.88822380996726</c:v>
                </c:pt>
                <c:pt idx="6">
                  <c:v>693.89895488175557</c:v>
                </c:pt>
                <c:pt idx="7">
                  <c:v>773.01596548619307</c:v>
                </c:pt>
                <c:pt idx="8">
                  <c:v>540.96618319100855</c:v>
                </c:pt>
                <c:pt idx="9">
                  <c:v>619.63170972506759</c:v>
                </c:pt>
                <c:pt idx="10">
                  <c:v>625.99356373580815</c:v>
                </c:pt>
                <c:pt idx="11">
                  <c:v>1038.0308642265943</c:v>
                </c:pt>
                <c:pt idx="12">
                  <c:v>750.68576149757939</c:v>
                </c:pt>
                <c:pt idx="13">
                  <c:v>696.62894018545001</c:v>
                </c:pt>
                <c:pt idx="14">
                  <c:v>883.49460699496433</c:v>
                </c:pt>
                <c:pt idx="15">
                  <c:v>560.06479120365896</c:v>
                </c:pt>
                <c:pt idx="16">
                  <c:v>715.17724085165207</c:v>
                </c:pt>
                <c:pt idx="17">
                  <c:v>505.76819838020759</c:v>
                </c:pt>
                <c:pt idx="18">
                  <c:v>502.4852464905091</c:v>
                </c:pt>
                <c:pt idx="19">
                  <c:v>528.10769705892596</c:v>
                </c:pt>
                <c:pt idx="20">
                  <c:v>715.56843355637795</c:v>
                </c:pt>
                <c:pt idx="21">
                  <c:v>494.55819611718431</c:v>
                </c:pt>
                <c:pt idx="22">
                  <c:v>591.28282868699557</c:v>
                </c:pt>
                <c:pt idx="23">
                  <c:v>573.04298464319902</c:v>
                </c:pt>
                <c:pt idx="24">
                  <c:v>609.18452696548525</c:v>
                </c:pt>
                <c:pt idx="25">
                  <c:v>397.45705901863062</c:v>
                </c:pt>
                <c:pt idx="26">
                  <c:v>686.77096021429622</c:v>
                </c:pt>
                <c:pt idx="27">
                  <c:v>404.59279420563792</c:v>
                </c:pt>
                <c:pt idx="28">
                  <c:v>606.20663755645558</c:v>
                </c:pt>
                <c:pt idx="29">
                  <c:v>475.9414271171612</c:v>
                </c:pt>
                <c:pt idx="30">
                  <c:v>323.22542731057064</c:v>
                </c:pt>
                <c:pt idx="31">
                  <c:v>431.73292386657886</c:v>
                </c:pt>
                <c:pt idx="32">
                  <c:v>558.1909218410367</c:v>
                </c:pt>
                <c:pt idx="33">
                  <c:v>492.4537272118306</c:v>
                </c:pt>
                <c:pt idx="34">
                  <c:v>508.64947833357502</c:v>
                </c:pt>
                <c:pt idx="35">
                  <c:v>609.09556723052719</c:v>
                </c:pt>
                <c:pt idx="36">
                  <c:v>518.61191543846257</c:v>
                </c:pt>
                <c:pt idx="37">
                  <c:v>600.52427350706682</c:v>
                </c:pt>
                <c:pt idx="38">
                  <c:v>539.49414075595189</c:v>
                </c:pt>
                <c:pt idx="39">
                  <c:v>340.00182546819059</c:v>
                </c:pt>
                <c:pt idx="40">
                  <c:v>462.96734464569812</c:v>
                </c:pt>
                <c:pt idx="41">
                  <c:v>299.2038631009969</c:v>
                </c:pt>
                <c:pt idx="42">
                  <c:v>293.08246017502802</c:v>
                </c:pt>
                <c:pt idx="43">
                  <c:v>349.20668059778194</c:v>
                </c:pt>
                <c:pt idx="44">
                  <c:v>336.70039723586245</c:v>
                </c:pt>
                <c:pt idx="45">
                  <c:v>116.34533664814555</c:v>
                </c:pt>
                <c:pt idx="46">
                  <c:v>292.13913688355569</c:v>
                </c:pt>
                <c:pt idx="47">
                  <c:v>246.82850406139423</c:v>
                </c:pt>
                <c:pt idx="48">
                  <c:v>249.96822707620066</c:v>
                </c:pt>
                <c:pt idx="49">
                  <c:v>443.95232246282569</c:v>
                </c:pt>
                <c:pt idx="50">
                  <c:v>396.48127424969749</c:v>
                </c:pt>
                <c:pt idx="51">
                  <c:v>452.64252752062924</c:v>
                </c:pt>
                <c:pt idx="52">
                  <c:v>184.97903598523575</c:v>
                </c:pt>
                <c:pt idx="53">
                  <c:v>77.400666412980172</c:v>
                </c:pt>
                <c:pt idx="54">
                  <c:v>230.23697019848228</c:v>
                </c:pt>
                <c:pt idx="55">
                  <c:v>133.86819758219522</c:v>
                </c:pt>
                <c:pt idx="56">
                  <c:v>287.20236062737223</c:v>
                </c:pt>
                <c:pt idx="57">
                  <c:v>202.89211314434118</c:v>
                </c:pt>
                <c:pt idx="58">
                  <c:v>66.138948289228736</c:v>
                </c:pt>
                <c:pt idx="59">
                  <c:v>160.54395038556896</c:v>
                </c:pt>
                <c:pt idx="60">
                  <c:v>198.94036007279851</c:v>
                </c:pt>
                <c:pt idx="61">
                  <c:v>162.4140783108088</c:v>
                </c:pt>
                <c:pt idx="62">
                  <c:v>104.45874937611073</c:v>
                </c:pt>
                <c:pt idx="63">
                  <c:v>117.27636642837383</c:v>
                </c:pt>
                <c:pt idx="64">
                  <c:v>129.2699729041646</c:v>
                </c:pt>
                <c:pt idx="65">
                  <c:v>250.58392074542579</c:v>
                </c:pt>
                <c:pt idx="66">
                  <c:v>131.29345709050853</c:v>
                </c:pt>
                <c:pt idx="67">
                  <c:v>280.24291711899116</c:v>
                </c:pt>
                <c:pt idx="68">
                  <c:v>69.338838223874461</c:v>
                </c:pt>
                <c:pt idx="69">
                  <c:v>32.750475921938914</c:v>
                </c:pt>
                <c:pt idx="70">
                  <c:v>158.83367992242938</c:v>
                </c:pt>
                <c:pt idx="71">
                  <c:v>210.42860343480541</c:v>
                </c:pt>
                <c:pt idx="72">
                  <c:v>24.377656838885496</c:v>
                </c:pt>
                <c:pt idx="73">
                  <c:v>109.31490094598402</c:v>
                </c:pt>
                <c:pt idx="74">
                  <c:v>249.05127242270405</c:v>
                </c:pt>
                <c:pt idx="75">
                  <c:v>92.891083625574893</c:v>
                </c:pt>
                <c:pt idx="76">
                  <c:v>41.904655279348908</c:v>
                </c:pt>
                <c:pt idx="77">
                  <c:v>-46.620451698100453</c:v>
                </c:pt>
                <c:pt idx="78">
                  <c:v>13.629579872077576</c:v>
                </c:pt>
                <c:pt idx="79">
                  <c:v>128.85643736540979</c:v>
                </c:pt>
                <c:pt idx="80">
                  <c:v>226.2261898299619</c:v>
                </c:pt>
                <c:pt idx="81">
                  <c:v>193.86293036899681</c:v>
                </c:pt>
                <c:pt idx="82">
                  <c:v>271.73849001795793</c:v>
                </c:pt>
                <c:pt idx="83">
                  <c:v>97.247362482692949</c:v>
                </c:pt>
                <c:pt idx="84">
                  <c:v>88.049329115022559</c:v>
                </c:pt>
                <c:pt idx="85">
                  <c:v>24.873675609142737</c:v>
                </c:pt>
                <c:pt idx="86">
                  <c:v>26.018296021707773</c:v>
                </c:pt>
                <c:pt idx="87">
                  <c:v>-20.497290946701867</c:v>
                </c:pt>
                <c:pt idx="88">
                  <c:v>147.53696534716499</c:v>
                </c:pt>
                <c:pt idx="89">
                  <c:v>107.22462871596247</c:v>
                </c:pt>
                <c:pt idx="90">
                  <c:v>37.236013953734407</c:v>
                </c:pt>
                <c:pt idx="91">
                  <c:v>228.56198612717606</c:v>
                </c:pt>
                <c:pt idx="92">
                  <c:v>1.819785670406296</c:v>
                </c:pt>
                <c:pt idx="93">
                  <c:v>19.078737643083034</c:v>
                </c:pt>
                <c:pt idx="94">
                  <c:v>104.04364741901981</c:v>
                </c:pt>
                <c:pt idx="95">
                  <c:v>-53.967987278018569</c:v>
                </c:pt>
                <c:pt idx="96">
                  <c:v>7.2271177912456048</c:v>
                </c:pt>
                <c:pt idx="97">
                  <c:v>4.9654137413020729</c:v>
                </c:pt>
                <c:pt idx="98">
                  <c:v>97.084993603609973</c:v>
                </c:pt>
                <c:pt idx="99">
                  <c:v>53.553858880206548</c:v>
                </c:pt>
                <c:pt idx="100">
                  <c:v>-21.899882917449538</c:v>
                </c:pt>
                <c:pt idx="101">
                  <c:v>95.019947953629568</c:v>
                </c:pt>
                <c:pt idx="102">
                  <c:v>340.32804061932245</c:v>
                </c:pt>
                <c:pt idx="103">
                  <c:v>99.460714923857253</c:v>
                </c:pt>
                <c:pt idx="104">
                  <c:v>11.935456858325487</c:v>
                </c:pt>
                <c:pt idx="105">
                  <c:v>-10.408663685024754</c:v>
                </c:pt>
                <c:pt idx="106">
                  <c:v>66.27657714013705</c:v>
                </c:pt>
                <c:pt idx="107">
                  <c:v>135.94072661801491</c:v>
                </c:pt>
                <c:pt idx="108">
                  <c:v>-21.014784079957245</c:v>
                </c:pt>
                <c:pt idx="109">
                  <c:v>108.17121821484278</c:v>
                </c:pt>
                <c:pt idx="110">
                  <c:v>132.91648226737564</c:v>
                </c:pt>
                <c:pt idx="111">
                  <c:v>41.450304234095995</c:v>
                </c:pt>
                <c:pt idx="112">
                  <c:v>-15.196420121585506</c:v>
                </c:pt>
                <c:pt idx="113">
                  <c:v>-114.39017205960768</c:v>
                </c:pt>
                <c:pt idx="114">
                  <c:v>87.442885234155412</c:v>
                </c:pt>
                <c:pt idx="115">
                  <c:v>159.69037688307606</c:v>
                </c:pt>
                <c:pt idx="116">
                  <c:v>132.41657006415002</c:v>
                </c:pt>
                <c:pt idx="117">
                  <c:v>-93.850435705393579</c:v>
                </c:pt>
                <c:pt idx="118">
                  <c:v>110.11609467187564</c:v>
                </c:pt>
                <c:pt idx="119">
                  <c:v>-1.5931281646990871</c:v>
                </c:pt>
                <c:pt idx="120">
                  <c:v>136.8312055521435</c:v>
                </c:pt>
                <c:pt idx="121">
                  <c:v>124.95227564593991</c:v>
                </c:pt>
                <c:pt idx="122">
                  <c:v>19.602261358800149</c:v>
                </c:pt>
                <c:pt idx="123">
                  <c:v>76.829000363933758</c:v>
                </c:pt>
                <c:pt idx="124">
                  <c:v>130.75500102659041</c:v>
                </c:pt>
                <c:pt idx="125">
                  <c:v>-12.228468951602421</c:v>
                </c:pt>
                <c:pt idx="126">
                  <c:v>14.214508502188082</c:v>
                </c:pt>
                <c:pt idx="127">
                  <c:v>-65.045718414968192</c:v>
                </c:pt>
                <c:pt idx="128">
                  <c:v>-25.643328052367902</c:v>
                </c:pt>
                <c:pt idx="129">
                  <c:v>24.743276175516314</c:v>
                </c:pt>
                <c:pt idx="130">
                  <c:v>136.70250462653567</c:v>
                </c:pt>
                <c:pt idx="131">
                  <c:v>24.163977085859109</c:v>
                </c:pt>
                <c:pt idx="132">
                  <c:v>38.686497343182502</c:v>
                </c:pt>
                <c:pt idx="133">
                  <c:v>127.74154595684853</c:v>
                </c:pt>
                <c:pt idx="134">
                  <c:v>-5.8987262871824226</c:v>
                </c:pt>
                <c:pt idx="135">
                  <c:v>119.37076091829252</c:v>
                </c:pt>
                <c:pt idx="136">
                  <c:v>65.959642626518189</c:v>
                </c:pt>
                <c:pt idx="137">
                  <c:v>101.87976834348449</c:v>
                </c:pt>
                <c:pt idx="138">
                  <c:v>98.516615316294136</c:v>
                </c:pt>
                <c:pt idx="139">
                  <c:v>57.748838444767443</c:v>
                </c:pt>
                <c:pt idx="140">
                  <c:v>118.54663095185569</c:v>
                </c:pt>
                <c:pt idx="141">
                  <c:v>80.43208778058532</c:v>
                </c:pt>
                <c:pt idx="142">
                  <c:v>117.10209135161789</c:v>
                </c:pt>
                <c:pt idx="143">
                  <c:v>180.48962843817549</c:v>
                </c:pt>
                <c:pt idx="144">
                  <c:v>365.97639414038821</c:v>
                </c:pt>
                <c:pt idx="145">
                  <c:v>333.11765325820727</c:v>
                </c:pt>
                <c:pt idx="146">
                  <c:v>140.78203546383844</c:v>
                </c:pt>
                <c:pt idx="147">
                  <c:v>139.63653154929528</c:v>
                </c:pt>
                <c:pt idx="148">
                  <c:v>74.20662236845402</c:v>
                </c:pt>
                <c:pt idx="149">
                  <c:v>143.77979254442789</c:v>
                </c:pt>
                <c:pt idx="150">
                  <c:v>518.70512200058033</c:v>
                </c:pt>
                <c:pt idx="151">
                  <c:v>11.797403794725987</c:v>
                </c:pt>
                <c:pt idx="152">
                  <c:v>406.72784675501276</c:v>
                </c:pt>
                <c:pt idx="153">
                  <c:v>331.9566509229316</c:v>
                </c:pt>
                <c:pt idx="154">
                  <c:v>377.43998520098881</c:v>
                </c:pt>
                <c:pt idx="155">
                  <c:v>237.94197848245392</c:v>
                </c:pt>
                <c:pt idx="156">
                  <c:v>215.28879856323701</c:v>
                </c:pt>
                <c:pt idx="157">
                  <c:v>307.32313272013113</c:v>
                </c:pt>
                <c:pt idx="158">
                  <c:v>353.25543962803476</c:v>
                </c:pt>
                <c:pt idx="159">
                  <c:v>308.07215289414069</c:v>
                </c:pt>
                <c:pt idx="160">
                  <c:v>291.70925707697376</c:v>
                </c:pt>
                <c:pt idx="161">
                  <c:v>382.61210925145144</c:v>
                </c:pt>
                <c:pt idx="162">
                  <c:v>460.30727017377626</c:v>
                </c:pt>
                <c:pt idx="163">
                  <c:v>1098.5900605287693</c:v>
                </c:pt>
                <c:pt idx="164">
                  <c:v>718.39150971334402</c:v>
                </c:pt>
                <c:pt idx="165">
                  <c:v>324.16928988490372</c:v>
                </c:pt>
                <c:pt idx="166">
                  <c:v>502.86557666077584</c:v>
                </c:pt>
                <c:pt idx="167">
                  <c:v>432.40417661709529</c:v>
                </c:pt>
                <c:pt idx="168">
                  <c:v>492.56737851556824</c:v>
                </c:pt>
                <c:pt idx="169">
                  <c:v>481.56384284083646</c:v>
                </c:pt>
                <c:pt idx="170">
                  <c:v>369.84197783536706</c:v>
                </c:pt>
                <c:pt idx="171">
                  <c:v>477.00147723025009</c:v>
                </c:pt>
                <c:pt idx="172">
                  <c:v>536.45092581290987</c:v>
                </c:pt>
                <c:pt idx="173">
                  <c:v>603.19360802316669</c:v>
                </c:pt>
                <c:pt idx="174">
                  <c:v>721.05244264796988</c:v>
                </c:pt>
                <c:pt idx="175">
                  <c:v>347.44613494342389</c:v>
                </c:pt>
                <c:pt idx="176">
                  <c:v>447.02249197410572</c:v>
                </c:pt>
                <c:pt idx="177">
                  <c:v>859.82647465486082</c:v>
                </c:pt>
                <c:pt idx="178">
                  <c:v>384.61141791429441</c:v>
                </c:pt>
                <c:pt idx="179">
                  <c:v>325.30009198181267</c:v>
                </c:pt>
                <c:pt idx="180">
                  <c:v>451.48327670907901</c:v>
                </c:pt>
                <c:pt idx="181">
                  <c:v>299.33441994884635</c:v>
                </c:pt>
                <c:pt idx="182">
                  <c:v>292.51628831213446</c:v>
                </c:pt>
                <c:pt idx="183">
                  <c:v>542.20193355061429</c:v>
                </c:pt>
                <c:pt idx="184">
                  <c:v>177.26093364260882</c:v>
                </c:pt>
                <c:pt idx="185">
                  <c:v>362.94234507827628</c:v>
                </c:pt>
                <c:pt idx="186">
                  <c:v>431.642376653111</c:v>
                </c:pt>
                <c:pt idx="187">
                  <c:v>369.1165399284165</c:v>
                </c:pt>
                <c:pt idx="188">
                  <c:v>330.84693988355247</c:v>
                </c:pt>
                <c:pt idx="189">
                  <c:v>508.04391466778173</c:v>
                </c:pt>
                <c:pt idx="190">
                  <c:v>519.16368819851436</c:v>
                </c:pt>
                <c:pt idx="191">
                  <c:v>419.71293501230645</c:v>
                </c:pt>
                <c:pt idx="192">
                  <c:v>312.24091642029509</c:v>
                </c:pt>
                <c:pt idx="193">
                  <c:v>387.14154811683176</c:v>
                </c:pt>
                <c:pt idx="194">
                  <c:v>704.78024133485121</c:v>
                </c:pt>
                <c:pt idx="195">
                  <c:v>376.16807536742579</c:v>
                </c:pt>
                <c:pt idx="196">
                  <c:v>306.23917251594588</c:v>
                </c:pt>
                <c:pt idx="197">
                  <c:v>398.91286816853227</c:v>
                </c:pt>
                <c:pt idx="198">
                  <c:v>281.65918925594468</c:v>
                </c:pt>
                <c:pt idx="199">
                  <c:v>245.67082648316833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155-4A1E-B973-ED9E1E78ADCC}"/>
            </c:ext>
          </c:extLst>
        </c:ser>
        <c:ser>
          <c:idx val="4"/>
          <c:order val="4"/>
          <c:spPr>
            <a:ln w="9525" cap="rnd">
              <a:solidFill>
                <a:schemeClr val="accent6">
                  <a:shade val="7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Sheet1!$B$44:$GS$44</c:f>
              <c:numCache>
                <c:formatCode>General</c:formatCode>
                <c:ptCount val="200"/>
                <c:pt idx="0">
                  <c:v>133.4539725796422</c:v>
                </c:pt>
                <c:pt idx="1">
                  <c:v>-41.02979773986398</c:v>
                </c:pt>
                <c:pt idx="2">
                  <c:v>91.733587854422694</c:v>
                </c:pt>
                <c:pt idx="3">
                  <c:v>427.37446056778333</c:v>
                </c:pt>
                <c:pt idx="4">
                  <c:v>299.97761483819653</c:v>
                </c:pt>
                <c:pt idx="5">
                  <c:v>630.94516744188661</c:v>
                </c:pt>
                <c:pt idx="6">
                  <c:v>516.90768642321927</c:v>
                </c:pt>
                <c:pt idx="7">
                  <c:v>672.27876394675775</c:v>
                </c:pt>
                <c:pt idx="8">
                  <c:v>361.46200254741666</c:v>
                </c:pt>
                <c:pt idx="9">
                  <c:v>766.23413430414996</c:v>
                </c:pt>
                <c:pt idx="10">
                  <c:v>558.26576682372468</c:v>
                </c:pt>
                <c:pt idx="11">
                  <c:v>616.97046355679811</c:v>
                </c:pt>
                <c:pt idx="12">
                  <c:v>418.32129023034975</c:v>
                </c:pt>
                <c:pt idx="13">
                  <c:v>321.39105193475893</c:v>
                </c:pt>
                <c:pt idx="14">
                  <c:v>915.69852492511882</c:v>
                </c:pt>
                <c:pt idx="15">
                  <c:v>678.56504530970437</c:v>
                </c:pt>
                <c:pt idx="16">
                  <c:v>742.20730179190605</c:v>
                </c:pt>
                <c:pt idx="17">
                  <c:v>814.91780493639465</c:v>
                </c:pt>
                <c:pt idx="18">
                  <c:v>1051.5570487208633</c:v>
                </c:pt>
                <c:pt idx="19">
                  <c:v>649.36305676886354</c:v>
                </c:pt>
                <c:pt idx="20">
                  <c:v>627.53376877294875</c:v>
                </c:pt>
                <c:pt idx="21">
                  <c:v>640.41343102917187</c:v>
                </c:pt>
                <c:pt idx="22">
                  <c:v>701.93092049194388</c:v>
                </c:pt>
                <c:pt idx="23">
                  <c:v>548.96464438758335</c:v>
                </c:pt>
                <c:pt idx="24">
                  <c:v>674.04897750587747</c:v>
                </c:pt>
                <c:pt idx="25">
                  <c:v>752.38953966463293</c:v>
                </c:pt>
                <c:pt idx="26">
                  <c:v>490.36095983797355</c:v>
                </c:pt>
                <c:pt idx="27">
                  <c:v>535.74961136731997</c:v>
                </c:pt>
                <c:pt idx="28">
                  <c:v>229.20275945891694</c:v>
                </c:pt>
                <c:pt idx="29">
                  <c:v>610.86916875985651</c:v>
                </c:pt>
                <c:pt idx="30">
                  <c:v>496.02814053808595</c:v>
                </c:pt>
                <c:pt idx="31">
                  <c:v>380.8538944522669</c:v>
                </c:pt>
                <c:pt idx="32">
                  <c:v>145.41264084181228</c:v>
                </c:pt>
                <c:pt idx="33">
                  <c:v>344.62345230402036</c:v>
                </c:pt>
                <c:pt idx="34">
                  <c:v>395.74671870429302</c:v>
                </c:pt>
                <c:pt idx="35">
                  <c:v>320.69294830083982</c:v>
                </c:pt>
                <c:pt idx="36">
                  <c:v>324.21534183352651</c:v>
                </c:pt>
                <c:pt idx="37">
                  <c:v>194.37190690214715</c:v>
                </c:pt>
                <c:pt idx="38">
                  <c:v>324.01967850106234</c:v>
                </c:pt>
                <c:pt idx="39">
                  <c:v>527.00526279758799</c:v>
                </c:pt>
                <c:pt idx="40">
                  <c:v>224.0184363821671</c:v>
                </c:pt>
                <c:pt idx="41">
                  <c:v>620.1626152463914</c:v>
                </c:pt>
                <c:pt idx="42">
                  <c:v>525.11091259040552</c:v>
                </c:pt>
                <c:pt idx="43">
                  <c:v>367.2409877361892</c:v>
                </c:pt>
                <c:pt idx="44">
                  <c:v>315.73149363513897</c:v>
                </c:pt>
                <c:pt idx="45">
                  <c:v>383.96060148860084</c:v>
                </c:pt>
                <c:pt idx="46">
                  <c:v>366.1716442012173</c:v>
                </c:pt>
                <c:pt idx="47">
                  <c:v>166.25829010574938</c:v>
                </c:pt>
                <c:pt idx="48">
                  <c:v>300.4612282008294</c:v>
                </c:pt>
                <c:pt idx="49">
                  <c:v>253.55643642937923</c:v>
                </c:pt>
                <c:pt idx="50">
                  <c:v>285.09502672617447</c:v>
                </c:pt>
                <c:pt idx="51">
                  <c:v>405.7715596863514</c:v>
                </c:pt>
                <c:pt idx="52">
                  <c:v>293.74516070765617</c:v>
                </c:pt>
                <c:pt idx="53">
                  <c:v>269.24558802540486</c:v>
                </c:pt>
                <c:pt idx="54">
                  <c:v>271.63609268934664</c:v>
                </c:pt>
                <c:pt idx="55">
                  <c:v>145.6043374991562</c:v>
                </c:pt>
                <c:pt idx="56">
                  <c:v>79.680470775289251</c:v>
                </c:pt>
                <c:pt idx="57">
                  <c:v>233.39285762737833</c:v>
                </c:pt>
                <c:pt idx="58">
                  <c:v>76.091291956576313</c:v>
                </c:pt>
                <c:pt idx="59">
                  <c:v>216.81782626443118</c:v>
                </c:pt>
                <c:pt idx="60">
                  <c:v>286.5730631690293</c:v>
                </c:pt>
                <c:pt idx="61">
                  <c:v>82.130582368387991</c:v>
                </c:pt>
                <c:pt idx="62">
                  <c:v>243.0996921844845</c:v>
                </c:pt>
                <c:pt idx="63">
                  <c:v>190.98301955090992</c:v>
                </c:pt>
                <c:pt idx="64">
                  <c:v>120.91168670173209</c:v>
                </c:pt>
                <c:pt idx="65">
                  <c:v>38.568241508659355</c:v>
                </c:pt>
                <c:pt idx="66">
                  <c:v>27.649969551909223</c:v>
                </c:pt>
                <c:pt idx="67">
                  <c:v>167.50752582368139</c:v>
                </c:pt>
                <c:pt idx="68">
                  <c:v>166.81108615892975</c:v>
                </c:pt>
                <c:pt idx="69">
                  <c:v>77.54484794981029</c:v>
                </c:pt>
                <c:pt idx="70">
                  <c:v>85.872907907116911</c:v>
                </c:pt>
                <c:pt idx="71">
                  <c:v>227.21712323917765</c:v>
                </c:pt>
                <c:pt idx="72">
                  <c:v>124.82412373994953</c:v>
                </c:pt>
                <c:pt idx="73">
                  <c:v>181.85207499629834</c:v>
                </c:pt>
                <c:pt idx="74">
                  <c:v>47.382670855809828</c:v>
                </c:pt>
                <c:pt idx="75">
                  <c:v>210.93763597352304</c:v>
                </c:pt>
                <c:pt idx="76">
                  <c:v>122.30734267968225</c:v>
                </c:pt>
                <c:pt idx="77">
                  <c:v>261.38793715446513</c:v>
                </c:pt>
                <c:pt idx="78">
                  <c:v>21.26268603540025</c:v>
                </c:pt>
                <c:pt idx="79">
                  <c:v>128.19598192792091</c:v>
                </c:pt>
                <c:pt idx="80">
                  <c:v>106.33204662697423</c:v>
                </c:pt>
                <c:pt idx="81">
                  <c:v>317.03493539124452</c:v>
                </c:pt>
                <c:pt idx="82">
                  <c:v>146.78908977303718</c:v>
                </c:pt>
                <c:pt idx="83">
                  <c:v>-12.777668696918894</c:v>
                </c:pt>
                <c:pt idx="84">
                  <c:v>161.42975930164582</c:v>
                </c:pt>
                <c:pt idx="85">
                  <c:v>155.08164872042272</c:v>
                </c:pt>
                <c:pt idx="86">
                  <c:v>22.00677832659629</c:v>
                </c:pt>
                <c:pt idx="87">
                  <c:v>65.671473929813928</c:v>
                </c:pt>
                <c:pt idx="88">
                  <c:v>121.96686776213799</c:v>
                </c:pt>
                <c:pt idx="89">
                  <c:v>20.410319465487326</c:v>
                </c:pt>
                <c:pt idx="90">
                  <c:v>133.68257262363758</c:v>
                </c:pt>
                <c:pt idx="91">
                  <c:v>88.065000195130295</c:v>
                </c:pt>
                <c:pt idx="92">
                  <c:v>179.83973374753376</c:v>
                </c:pt>
                <c:pt idx="93">
                  <c:v>167.80632108732962</c:v>
                </c:pt>
                <c:pt idx="94">
                  <c:v>102.50575075939875</c:v>
                </c:pt>
                <c:pt idx="95">
                  <c:v>21.641541201502882</c:v>
                </c:pt>
                <c:pt idx="96">
                  <c:v>234.64202977303839</c:v>
                </c:pt>
                <c:pt idx="97">
                  <c:v>213.21602833893218</c:v>
                </c:pt>
                <c:pt idx="98">
                  <c:v>72.719076739263059</c:v>
                </c:pt>
                <c:pt idx="99">
                  <c:v>5.1473083852300903</c:v>
                </c:pt>
                <c:pt idx="100">
                  <c:v>109.260333821393</c:v>
                </c:pt>
                <c:pt idx="101">
                  <c:v>81.395882902307051</c:v>
                </c:pt>
                <c:pt idx="102">
                  <c:v>80.70535689663987</c:v>
                </c:pt>
                <c:pt idx="103">
                  <c:v>48.958516831354018</c:v>
                </c:pt>
                <c:pt idx="104">
                  <c:v>-36.104589401351731</c:v>
                </c:pt>
                <c:pt idx="105">
                  <c:v>7.4975639753607375</c:v>
                </c:pt>
                <c:pt idx="106">
                  <c:v>72.949801652513102</c:v>
                </c:pt>
                <c:pt idx="107">
                  <c:v>45.6350027967732</c:v>
                </c:pt>
                <c:pt idx="108">
                  <c:v>11.869285436734737</c:v>
                </c:pt>
                <c:pt idx="109">
                  <c:v>-37.055223582982229</c:v>
                </c:pt>
                <c:pt idx="110">
                  <c:v>17.11978663771497</c:v>
                </c:pt>
                <c:pt idx="111">
                  <c:v>76.674717417759553</c:v>
                </c:pt>
                <c:pt idx="112">
                  <c:v>130.06243264647892</c:v>
                </c:pt>
                <c:pt idx="113">
                  <c:v>66.073410529313264</c:v>
                </c:pt>
                <c:pt idx="114">
                  <c:v>-33.698559353384319</c:v>
                </c:pt>
                <c:pt idx="115">
                  <c:v>89.867640889045845</c:v>
                </c:pt>
                <c:pt idx="116">
                  <c:v>191.23297615561438</c:v>
                </c:pt>
                <c:pt idx="117">
                  <c:v>-87.326200357406577</c:v>
                </c:pt>
                <c:pt idx="118">
                  <c:v>40.797922760544154</c:v>
                </c:pt>
                <c:pt idx="119">
                  <c:v>-25.361514032636467</c:v>
                </c:pt>
                <c:pt idx="120">
                  <c:v>77.775072269664776</c:v>
                </c:pt>
                <c:pt idx="121">
                  <c:v>-78.742061061042378</c:v>
                </c:pt>
                <c:pt idx="122">
                  <c:v>131.8598689566837</c:v>
                </c:pt>
                <c:pt idx="123">
                  <c:v>72.381674206273473</c:v>
                </c:pt>
                <c:pt idx="124">
                  <c:v>65.007338549531909</c:v>
                </c:pt>
                <c:pt idx="125">
                  <c:v>101.75933960937711</c:v>
                </c:pt>
                <c:pt idx="126">
                  <c:v>216.72240132593467</c:v>
                </c:pt>
                <c:pt idx="127">
                  <c:v>89.413275281371298</c:v>
                </c:pt>
                <c:pt idx="128">
                  <c:v>204.33494520527418</c:v>
                </c:pt>
                <c:pt idx="129">
                  <c:v>164.52116857065343</c:v>
                </c:pt>
                <c:pt idx="130">
                  <c:v>100.83558462048276</c:v>
                </c:pt>
                <c:pt idx="131">
                  <c:v>227.16632747646045</c:v>
                </c:pt>
                <c:pt idx="132">
                  <c:v>175.98913886613494</c:v>
                </c:pt>
                <c:pt idx="133">
                  <c:v>65.252220905607132</c:v>
                </c:pt>
                <c:pt idx="134">
                  <c:v>465.54977262983454</c:v>
                </c:pt>
                <c:pt idx="135">
                  <c:v>126.60025360278375</c:v>
                </c:pt>
                <c:pt idx="136">
                  <c:v>299.26908551795213</c:v>
                </c:pt>
                <c:pt idx="137">
                  <c:v>339.87077041964261</c:v>
                </c:pt>
                <c:pt idx="138">
                  <c:v>313.74893420893636</c:v>
                </c:pt>
                <c:pt idx="139">
                  <c:v>348.77114204477937</c:v>
                </c:pt>
                <c:pt idx="140">
                  <c:v>170.80514891473837</c:v>
                </c:pt>
                <c:pt idx="141">
                  <c:v>350.53822560626367</c:v>
                </c:pt>
                <c:pt idx="142">
                  <c:v>451.15677925121622</c:v>
                </c:pt>
                <c:pt idx="143">
                  <c:v>227.70679533443939</c:v>
                </c:pt>
                <c:pt idx="144">
                  <c:v>287.47282431672255</c:v>
                </c:pt>
                <c:pt idx="145">
                  <c:v>427.20958593662465</c:v>
                </c:pt>
                <c:pt idx="146">
                  <c:v>306.13418576026402</c:v>
                </c:pt>
                <c:pt idx="147">
                  <c:v>459.2543140695214</c:v>
                </c:pt>
                <c:pt idx="148">
                  <c:v>155.11984528217906</c:v>
                </c:pt>
                <c:pt idx="149">
                  <c:v>253.50500201726419</c:v>
                </c:pt>
                <c:pt idx="150">
                  <c:v>481.46519004967644</c:v>
                </c:pt>
                <c:pt idx="151">
                  <c:v>323.72570344947644</c:v>
                </c:pt>
                <c:pt idx="152">
                  <c:v>366.42378550975405</c:v>
                </c:pt>
                <c:pt idx="153">
                  <c:v>414.35287182156753</c:v>
                </c:pt>
                <c:pt idx="154">
                  <c:v>210.93004293047329</c:v>
                </c:pt>
                <c:pt idx="155">
                  <c:v>457.66602778069637</c:v>
                </c:pt>
                <c:pt idx="156">
                  <c:v>531.02967704067112</c:v>
                </c:pt>
                <c:pt idx="157">
                  <c:v>562.75389015477037</c:v>
                </c:pt>
                <c:pt idx="158">
                  <c:v>555.62628235067757</c:v>
                </c:pt>
                <c:pt idx="159">
                  <c:v>351.99609482496618</c:v>
                </c:pt>
                <c:pt idx="160">
                  <c:v>593.4600399017877</c:v>
                </c:pt>
                <c:pt idx="161">
                  <c:v>237.33065541530581</c:v>
                </c:pt>
                <c:pt idx="162">
                  <c:v>629.19022617682947</c:v>
                </c:pt>
                <c:pt idx="163">
                  <c:v>299.04100179838383</c:v>
                </c:pt>
                <c:pt idx="164">
                  <c:v>279.74387941274546</c:v>
                </c:pt>
                <c:pt idx="165">
                  <c:v>642.85516537857995</c:v>
                </c:pt>
                <c:pt idx="166">
                  <c:v>523.77225260368357</c:v>
                </c:pt>
                <c:pt idx="167">
                  <c:v>516.28293088411465</c:v>
                </c:pt>
                <c:pt idx="168">
                  <c:v>943.95422061003387</c:v>
                </c:pt>
                <c:pt idx="169">
                  <c:v>418.19174676675328</c:v>
                </c:pt>
                <c:pt idx="170">
                  <c:v>420.06498276650819</c:v>
                </c:pt>
                <c:pt idx="171">
                  <c:v>205.74350412904278</c:v>
                </c:pt>
                <c:pt idx="172">
                  <c:v>713.68813460835656</c:v>
                </c:pt>
                <c:pt idx="173">
                  <c:v>468.54253276980342</c:v>
                </c:pt>
                <c:pt idx="174">
                  <c:v>507.06419876987894</c:v>
                </c:pt>
                <c:pt idx="175">
                  <c:v>295.91403735000324</c:v>
                </c:pt>
                <c:pt idx="176">
                  <c:v>400.62772873790777</c:v>
                </c:pt>
                <c:pt idx="177">
                  <c:v>149.20819151241957</c:v>
                </c:pt>
                <c:pt idx="178">
                  <c:v>377.45477825440071</c:v>
                </c:pt>
                <c:pt idx="179">
                  <c:v>363.24865510172577</c:v>
                </c:pt>
                <c:pt idx="180">
                  <c:v>112.42014050149308</c:v>
                </c:pt>
                <c:pt idx="181">
                  <c:v>428.65955992831465</c:v>
                </c:pt>
                <c:pt idx="182">
                  <c:v>254.77636652313154</c:v>
                </c:pt>
                <c:pt idx="183">
                  <c:v>398.512975181054</c:v>
                </c:pt>
                <c:pt idx="184">
                  <c:v>506.1313837100879</c:v>
                </c:pt>
                <c:pt idx="185">
                  <c:v>726.347531193647</c:v>
                </c:pt>
                <c:pt idx="186">
                  <c:v>321.85886233173829</c:v>
                </c:pt>
                <c:pt idx="187">
                  <c:v>575.63151490049484</c:v>
                </c:pt>
                <c:pt idx="188">
                  <c:v>354.45434842167481</c:v>
                </c:pt>
                <c:pt idx="189">
                  <c:v>445.1269497098088</c:v>
                </c:pt>
                <c:pt idx="190">
                  <c:v>353.04392942551095</c:v>
                </c:pt>
                <c:pt idx="191">
                  <c:v>428.31412151152034</c:v>
                </c:pt>
                <c:pt idx="192">
                  <c:v>486.76085872230038</c:v>
                </c:pt>
                <c:pt idx="193">
                  <c:v>221.36012016796045</c:v>
                </c:pt>
                <c:pt idx="194">
                  <c:v>232.67179686609387</c:v>
                </c:pt>
                <c:pt idx="195">
                  <c:v>440.96868502830245</c:v>
                </c:pt>
                <c:pt idx="196">
                  <c:v>202.83882467143067</c:v>
                </c:pt>
                <c:pt idx="197">
                  <c:v>706.20936472217682</c:v>
                </c:pt>
                <c:pt idx="198">
                  <c:v>142.56941420597701</c:v>
                </c:pt>
                <c:pt idx="199">
                  <c:v>373.78734425502898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6155-4A1E-B973-ED9E1E78ADCC}"/>
            </c:ext>
          </c:extLst>
        </c:ser>
        <c:ser>
          <c:idx val="5"/>
          <c:order val="5"/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yVal>
            <c:numRef>
              <c:f>Sheet1!$B$47:$GS$47</c:f>
              <c:numCache>
                <c:formatCode>General</c:formatCode>
                <c:ptCount val="200"/>
                <c:pt idx="0">
                  <c:v>96.165113968218833</c:v>
                </c:pt>
                <c:pt idx="1">
                  <c:v>-86.431164000709856</c:v>
                </c:pt>
                <c:pt idx="2">
                  <c:v>36.687237427731397</c:v>
                </c:pt>
                <c:pt idx="3">
                  <c:v>-234.4574177477549</c:v>
                </c:pt>
                <c:pt idx="4">
                  <c:v>57.702969159370632</c:v>
                </c:pt>
                <c:pt idx="5">
                  <c:v>221.07327002816169</c:v>
                </c:pt>
                <c:pt idx="6">
                  <c:v>-143.81027869393156</c:v>
                </c:pt>
                <c:pt idx="7">
                  <c:v>159.54196737828519</c:v>
                </c:pt>
                <c:pt idx="8">
                  <c:v>-112.68980591074819</c:v>
                </c:pt>
                <c:pt idx="9">
                  <c:v>-170.26072010719554</c:v>
                </c:pt>
                <c:pt idx="10">
                  <c:v>52.991083515607905</c:v>
                </c:pt>
                <c:pt idx="11">
                  <c:v>-34.848802436167432</c:v>
                </c:pt>
                <c:pt idx="12">
                  <c:v>-108.56157464399388</c:v>
                </c:pt>
                <c:pt idx="13">
                  <c:v>28.918289916832183</c:v>
                </c:pt>
                <c:pt idx="14">
                  <c:v>-66.362756840509476</c:v>
                </c:pt>
                <c:pt idx="15">
                  <c:v>-169.67735156338173</c:v>
                </c:pt>
                <c:pt idx="16">
                  <c:v>74.25336110791261</c:v>
                </c:pt>
                <c:pt idx="17">
                  <c:v>657.365969415785</c:v>
                </c:pt>
                <c:pt idx="18">
                  <c:v>147.31749742836874</c:v>
                </c:pt>
                <c:pt idx="19">
                  <c:v>-170.79744970884551</c:v>
                </c:pt>
                <c:pt idx="20">
                  <c:v>-171.92373045909216</c:v>
                </c:pt>
                <c:pt idx="21">
                  <c:v>-41.649247182918451</c:v>
                </c:pt>
                <c:pt idx="22">
                  <c:v>74.643053128960162</c:v>
                </c:pt>
                <c:pt idx="23">
                  <c:v>-143.12209422690191</c:v>
                </c:pt>
                <c:pt idx="24">
                  <c:v>-144.12297206799084</c:v>
                </c:pt>
                <c:pt idx="25">
                  <c:v>-54.080993041277139</c:v>
                </c:pt>
                <c:pt idx="26">
                  <c:v>-23.529285655685534</c:v>
                </c:pt>
                <c:pt idx="27">
                  <c:v>-27.670338243768434</c:v>
                </c:pt>
                <c:pt idx="28">
                  <c:v>-28.0720608920549</c:v>
                </c:pt>
                <c:pt idx="29">
                  <c:v>86.93944960431827</c:v>
                </c:pt>
                <c:pt idx="30">
                  <c:v>200.03948837761348</c:v>
                </c:pt>
                <c:pt idx="31">
                  <c:v>24.847477963673949</c:v>
                </c:pt>
                <c:pt idx="32">
                  <c:v>26.172507787562115</c:v>
                </c:pt>
                <c:pt idx="33">
                  <c:v>45.842494154854855</c:v>
                </c:pt>
                <c:pt idx="34">
                  <c:v>105.89917853722521</c:v>
                </c:pt>
                <c:pt idx="35">
                  <c:v>-26.878171967161606</c:v>
                </c:pt>
                <c:pt idx="36">
                  <c:v>139.30876355909913</c:v>
                </c:pt>
                <c:pt idx="37">
                  <c:v>47.457534695437417</c:v>
                </c:pt>
                <c:pt idx="38">
                  <c:v>-0.62681008160645413</c:v>
                </c:pt>
                <c:pt idx="39">
                  <c:v>-82.787947516584026</c:v>
                </c:pt>
                <c:pt idx="40">
                  <c:v>44.74559568586924</c:v>
                </c:pt>
                <c:pt idx="41">
                  <c:v>-52.141718015616334</c:v>
                </c:pt>
                <c:pt idx="42">
                  <c:v>-48.530519874766753</c:v>
                </c:pt>
                <c:pt idx="43">
                  <c:v>12.771429319527575</c:v>
                </c:pt>
                <c:pt idx="44">
                  <c:v>82.166853771217959</c:v>
                </c:pt>
                <c:pt idx="45">
                  <c:v>39.802078448413305</c:v>
                </c:pt>
                <c:pt idx="46">
                  <c:v>64.07114332557164</c:v>
                </c:pt>
                <c:pt idx="47">
                  <c:v>-61.404143731451015</c:v>
                </c:pt>
                <c:pt idx="48">
                  <c:v>80.338062764086487</c:v>
                </c:pt>
                <c:pt idx="49">
                  <c:v>73.275276001217165</c:v>
                </c:pt>
                <c:pt idx="50">
                  <c:v>29.245694591636557</c:v>
                </c:pt>
                <c:pt idx="51">
                  <c:v>94.398916722836702</c:v>
                </c:pt>
                <c:pt idx="52">
                  <c:v>35.214086346554701</c:v>
                </c:pt>
                <c:pt idx="53">
                  <c:v>104.23347014820204</c:v>
                </c:pt>
                <c:pt idx="54">
                  <c:v>-298.89757747574043</c:v>
                </c:pt>
                <c:pt idx="55">
                  <c:v>375.59276386322711</c:v>
                </c:pt>
                <c:pt idx="56">
                  <c:v>-268.20649197670309</c:v>
                </c:pt>
                <c:pt idx="57">
                  <c:v>-46.380768202278098</c:v>
                </c:pt>
                <c:pt idx="58">
                  <c:v>101.44761873544184</c:v>
                </c:pt>
                <c:pt idx="59">
                  <c:v>-3.8528292256832399</c:v>
                </c:pt>
                <c:pt idx="60">
                  <c:v>-73.451272469671011</c:v>
                </c:pt>
                <c:pt idx="61">
                  <c:v>-48.974141561786077</c:v>
                </c:pt>
                <c:pt idx="62">
                  <c:v>-49.089741403877291</c:v>
                </c:pt>
                <c:pt idx="63">
                  <c:v>-104.72932303681831</c:v>
                </c:pt>
                <c:pt idx="64">
                  <c:v>16.631098445434773</c:v>
                </c:pt>
                <c:pt idx="65">
                  <c:v>-120.78234278407723</c:v>
                </c:pt>
                <c:pt idx="66">
                  <c:v>-46.144246568055479</c:v>
                </c:pt>
                <c:pt idx="67">
                  <c:v>-51.312603767675121</c:v>
                </c:pt>
                <c:pt idx="68">
                  <c:v>26.364261220219714</c:v>
                </c:pt>
                <c:pt idx="69">
                  <c:v>-74.979979011723714</c:v>
                </c:pt>
                <c:pt idx="70">
                  <c:v>-321.35360383393908</c:v>
                </c:pt>
                <c:pt idx="71">
                  <c:v>-129.34449826748585</c:v>
                </c:pt>
                <c:pt idx="72">
                  <c:v>-117.79096374278123</c:v>
                </c:pt>
                <c:pt idx="73">
                  <c:v>-115.43195811127036</c:v>
                </c:pt>
                <c:pt idx="74">
                  <c:v>-140.46298357889174</c:v>
                </c:pt>
                <c:pt idx="75">
                  <c:v>-231.02092102051193</c:v>
                </c:pt>
                <c:pt idx="76">
                  <c:v>-76.259339650429609</c:v>
                </c:pt>
                <c:pt idx="77">
                  <c:v>-2.2954299964132812</c:v>
                </c:pt>
                <c:pt idx="78">
                  <c:v>113.18450622257977</c:v>
                </c:pt>
                <c:pt idx="79">
                  <c:v>79.057928300374456</c:v>
                </c:pt>
                <c:pt idx="80">
                  <c:v>-72.210008993585362</c:v>
                </c:pt>
                <c:pt idx="81">
                  <c:v>67.455610632562809</c:v>
                </c:pt>
                <c:pt idx="82">
                  <c:v>189.1191820590418</c:v>
                </c:pt>
                <c:pt idx="83">
                  <c:v>2.534437676859127</c:v>
                </c:pt>
                <c:pt idx="84">
                  <c:v>52.937070725446482</c:v>
                </c:pt>
                <c:pt idx="85">
                  <c:v>121.19081827729735</c:v>
                </c:pt>
                <c:pt idx="86">
                  <c:v>56.442198503654026</c:v>
                </c:pt>
                <c:pt idx="87">
                  <c:v>143.86745978908641</c:v>
                </c:pt>
                <c:pt idx="88">
                  <c:v>-61.085309603489627</c:v>
                </c:pt>
                <c:pt idx="89">
                  <c:v>-65.874454223823093</c:v>
                </c:pt>
                <c:pt idx="90">
                  <c:v>-48.430110757496045</c:v>
                </c:pt>
                <c:pt idx="91">
                  <c:v>-27.455199824636555</c:v>
                </c:pt>
                <c:pt idx="92">
                  <c:v>-75.274677261469563</c:v>
                </c:pt>
                <c:pt idx="93">
                  <c:v>-22.331074150793739</c:v>
                </c:pt>
                <c:pt idx="94">
                  <c:v>100.43463607869955</c:v>
                </c:pt>
                <c:pt idx="95">
                  <c:v>-11.253141286775941</c:v>
                </c:pt>
                <c:pt idx="96">
                  <c:v>-29.31081713287649</c:v>
                </c:pt>
                <c:pt idx="97">
                  <c:v>31.753483707994842</c:v>
                </c:pt>
                <c:pt idx="98">
                  <c:v>-33.748992376501583</c:v>
                </c:pt>
                <c:pt idx="99">
                  <c:v>57.978910150151307</c:v>
                </c:pt>
                <c:pt idx="100">
                  <c:v>16.016523451643131</c:v>
                </c:pt>
                <c:pt idx="101">
                  <c:v>-158.21464466522909</c:v>
                </c:pt>
                <c:pt idx="102">
                  <c:v>-178.56180715085145</c:v>
                </c:pt>
                <c:pt idx="103">
                  <c:v>123.97433051970916</c:v>
                </c:pt>
                <c:pt idx="104">
                  <c:v>-19.925207781241802</c:v>
                </c:pt>
                <c:pt idx="105">
                  <c:v>-20.683783592269087</c:v>
                </c:pt>
                <c:pt idx="106">
                  <c:v>-52.853323622490983</c:v>
                </c:pt>
                <c:pt idx="107">
                  <c:v>196.31123713884369</c:v>
                </c:pt>
                <c:pt idx="108">
                  <c:v>23.355785203602725</c:v>
                </c:pt>
                <c:pt idx="109">
                  <c:v>-97.39302778030472</c:v>
                </c:pt>
                <c:pt idx="110">
                  <c:v>-123.72472940173519</c:v>
                </c:pt>
                <c:pt idx="111">
                  <c:v>41.586189873906619</c:v>
                </c:pt>
                <c:pt idx="112">
                  <c:v>-203.25219925701506</c:v>
                </c:pt>
                <c:pt idx="113">
                  <c:v>-18.343777402534418</c:v>
                </c:pt>
                <c:pt idx="114">
                  <c:v>293.0060161050086</c:v>
                </c:pt>
                <c:pt idx="115">
                  <c:v>37.964642215197841</c:v>
                </c:pt>
                <c:pt idx="116">
                  <c:v>-130.50424774809559</c:v>
                </c:pt>
                <c:pt idx="117">
                  <c:v>-178.98762930871436</c:v>
                </c:pt>
                <c:pt idx="118">
                  <c:v>-11.784643851304649</c:v>
                </c:pt>
                <c:pt idx="119">
                  <c:v>-1.3157766905600514</c:v>
                </c:pt>
                <c:pt idx="120">
                  <c:v>160.76475708804628</c:v>
                </c:pt>
                <c:pt idx="121">
                  <c:v>169.86738889662649</c:v>
                </c:pt>
                <c:pt idx="122">
                  <c:v>67.262075113229287</c:v>
                </c:pt>
                <c:pt idx="123">
                  <c:v>47.140079745324563</c:v>
                </c:pt>
                <c:pt idx="124">
                  <c:v>-678.73015564073171</c:v>
                </c:pt>
                <c:pt idx="125">
                  <c:v>-123.49227112684841</c:v>
                </c:pt>
                <c:pt idx="126">
                  <c:v>-13.278354614665274</c:v>
                </c:pt>
                <c:pt idx="127">
                  <c:v>-76.422208593715197</c:v>
                </c:pt>
                <c:pt idx="128">
                  <c:v>128.31462413123796</c:v>
                </c:pt>
                <c:pt idx="129">
                  <c:v>8.4753598689020553</c:v>
                </c:pt>
                <c:pt idx="130">
                  <c:v>-19.295742837142122</c:v>
                </c:pt>
                <c:pt idx="131">
                  <c:v>44.584103910371205</c:v>
                </c:pt>
                <c:pt idx="132">
                  <c:v>-107.82968625767226</c:v>
                </c:pt>
                <c:pt idx="133">
                  <c:v>15.503330096645845</c:v>
                </c:pt>
                <c:pt idx="134">
                  <c:v>-45.583890802072993</c:v>
                </c:pt>
                <c:pt idx="135">
                  <c:v>-73.644363198707978</c:v>
                </c:pt>
                <c:pt idx="136">
                  <c:v>-384.87399574979185</c:v>
                </c:pt>
                <c:pt idx="137">
                  <c:v>13.822359575549415</c:v>
                </c:pt>
                <c:pt idx="138">
                  <c:v>56.697370728094</c:v>
                </c:pt>
                <c:pt idx="139">
                  <c:v>50.601136789158126</c:v>
                </c:pt>
                <c:pt idx="140">
                  <c:v>-119.56478559720399</c:v>
                </c:pt>
                <c:pt idx="141">
                  <c:v>-81.593292690559039</c:v>
                </c:pt>
                <c:pt idx="142">
                  <c:v>-58.991037166186246</c:v>
                </c:pt>
                <c:pt idx="143">
                  <c:v>34.272448538157434</c:v>
                </c:pt>
                <c:pt idx="144">
                  <c:v>7.8019578830414726</c:v>
                </c:pt>
                <c:pt idx="145">
                  <c:v>-43.238448274509231</c:v>
                </c:pt>
                <c:pt idx="146">
                  <c:v>-86.362667183272109</c:v>
                </c:pt>
                <c:pt idx="147">
                  <c:v>59.506891257247815</c:v>
                </c:pt>
                <c:pt idx="148">
                  <c:v>293.24892579500835</c:v>
                </c:pt>
                <c:pt idx="149">
                  <c:v>-48.473958623261041</c:v>
                </c:pt>
                <c:pt idx="150">
                  <c:v>72.657088343016056</c:v>
                </c:pt>
                <c:pt idx="151">
                  <c:v>-145.15424394272682</c:v>
                </c:pt>
                <c:pt idx="152">
                  <c:v>33.874329637315448</c:v>
                </c:pt>
                <c:pt idx="153">
                  <c:v>-36.984344062374589</c:v>
                </c:pt>
                <c:pt idx="154">
                  <c:v>507.14002049906253</c:v>
                </c:pt>
                <c:pt idx="155">
                  <c:v>-40.502764565680906</c:v>
                </c:pt>
                <c:pt idx="156">
                  <c:v>148.57110130916971</c:v>
                </c:pt>
                <c:pt idx="157">
                  <c:v>-84.132647911760088</c:v>
                </c:pt>
                <c:pt idx="158">
                  <c:v>71.893001923332875</c:v>
                </c:pt>
                <c:pt idx="159">
                  <c:v>194.07277027936797</c:v>
                </c:pt>
                <c:pt idx="160">
                  <c:v>-27.517509828770873</c:v>
                </c:pt>
                <c:pt idx="161">
                  <c:v>403.06137974525046</c:v>
                </c:pt>
                <c:pt idx="162">
                  <c:v>114.70238649588636</c:v>
                </c:pt>
                <c:pt idx="163">
                  <c:v>-21.286231730025708</c:v>
                </c:pt>
                <c:pt idx="164">
                  <c:v>54.324988589172762</c:v>
                </c:pt>
                <c:pt idx="165">
                  <c:v>557.43801544356188</c:v>
                </c:pt>
                <c:pt idx="166">
                  <c:v>745.14085610360189</c:v>
                </c:pt>
                <c:pt idx="167">
                  <c:v>-14.79619885141466</c:v>
                </c:pt>
                <c:pt idx="168">
                  <c:v>716.49800084314381</c:v>
                </c:pt>
                <c:pt idx="169">
                  <c:v>876.30841101815213</c:v>
                </c:pt>
                <c:pt idx="170">
                  <c:v>941.26803236803232</c:v>
                </c:pt>
                <c:pt idx="171">
                  <c:v>757.35526145049857</c:v>
                </c:pt>
                <c:pt idx="172">
                  <c:v>859.2164578667481</c:v>
                </c:pt>
                <c:pt idx="173">
                  <c:v>1397.2041234754022</c:v>
                </c:pt>
                <c:pt idx="174">
                  <c:v>602.60289605317382</c:v>
                </c:pt>
                <c:pt idx="175">
                  <c:v>195.52126455015639</c:v>
                </c:pt>
                <c:pt idx="176">
                  <c:v>497.466145246878</c:v>
                </c:pt>
                <c:pt idx="177">
                  <c:v>1397.3378278982448</c:v>
                </c:pt>
                <c:pt idx="178">
                  <c:v>838.46489278698482</c:v>
                </c:pt>
                <c:pt idx="179">
                  <c:v>1518.1819520878939</c:v>
                </c:pt>
                <c:pt idx="180">
                  <c:v>1028.5534468148596</c:v>
                </c:pt>
                <c:pt idx="181">
                  <c:v>1756.9601768053155</c:v>
                </c:pt>
                <c:pt idx="182">
                  <c:v>1358.2360782676355</c:v>
                </c:pt>
                <c:pt idx="183">
                  <c:v>1604.8265128615271</c:v>
                </c:pt>
                <c:pt idx="184">
                  <c:v>1287.0353932903934</c:v>
                </c:pt>
                <c:pt idx="185">
                  <c:v>894.83492317329296</c:v>
                </c:pt>
                <c:pt idx="186">
                  <c:v>530.39197535661162</c:v>
                </c:pt>
                <c:pt idx="187">
                  <c:v>1726.6549488646981</c:v>
                </c:pt>
                <c:pt idx="188">
                  <c:v>887.46441520680787</c:v>
                </c:pt>
                <c:pt idx="190">
                  <c:v>1688.1853042013722</c:v>
                </c:pt>
                <c:pt idx="191">
                  <c:v>1558.7844856029612</c:v>
                </c:pt>
                <c:pt idx="192">
                  <c:v>1681.2941727684381</c:v>
                </c:pt>
                <c:pt idx="193">
                  <c:v>1592.3538040335104</c:v>
                </c:pt>
                <c:pt idx="194">
                  <c:v>792.26600847863597</c:v>
                </c:pt>
                <c:pt idx="195">
                  <c:v>2234.6547150148781</c:v>
                </c:pt>
                <c:pt idx="196">
                  <c:v>1455.5082647024171</c:v>
                </c:pt>
                <c:pt idx="197">
                  <c:v>2181.0395548169772</c:v>
                </c:pt>
                <c:pt idx="198">
                  <c:v>1316.0963761323474</c:v>
                </c:pt>
                <c:pt idx="199">
                  <c:v>1394.3298865192053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6155-4A1E-B973-ED9E1E78AD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4369088"/>
        <c:axId val="1287301472"/>
      </c:scatterChart>
      <c:valAx>
        <c:axId val="294369088"/>
        <c:scaling>
          <c:orientation val="minMax"/>
          <c:max val="200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1000">
                    <a:solidFill>
                      <a:schemeClr val="tx1"/>
                    </a:solidFill>
                  </a:rPr>
                  <a:t>LIBS shot nr.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287301472"/>
        <c:crosses val="autoZero"/>
        <c:crossBetween val="midCat"/>
      </c:valAx>
      <c:valAx>
        <c:axId val="12873014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1000">
                    <a:solidFill>
                      <a:schemeClr val="tx1"/>
                    </a:solidFill>
                  </a:rPr>
                  <a:t>W intensity (a.u.)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9436908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9525" cap="rnd">
              <a:solidFill>
                <a:schemeClr val="accent1">
                  <a:shade val="5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Sheet1!$B$51:$GS$51</c:f>
              <c:numCache>
                <c:formatCode>General</c:formatCode>
                <c:ptCount val="200"/>
                <c:pt idx="0">
                  <c:v>686.41669206786196</c:v>
                </c:pt>
                <c:pt idx="1">
                  <c:v>1009.9716824168605</c:v>
                </c:pt>
                <c:pt idx="2">
                  <c:v>1072.9233298252673</c:v>
                </c:pt>
                <c:pt idx="3">
                  <c:v>1241.0034826228277</c:v>
                </c:pt>
                <c:pt idx="4">
                  <c:v>1154.1952210078182</c:v>
                </c:pt>
                <c:pt idx="5">
                  <c:v>1093.0650554974113</c:v>
                </c:pt>
                <c:pt idx="6">
                  <c:v>807.61202275510755</c:v>
                </c:pt>
                <c:pt idx="7">
                  <c:v>1065.5428809521511</c:v>
                </c:pt>
                <c:pt idx="8">
                  <c:v>1269.6945778897257</c:v>
                </c:pt>
                <c:pt idx="9">
                  <c:v>1126.9809052128346</c:v>
                </c:pt>
                <c:pt idx="10">
                  <c:v>1214.1435201120596</c:v>
                </c:pt>
                <c:pt idx="11">
                  <c:v>1073.5241749534323</c:v>
                </c:pt>
                <c:pt idx="12">
                  <c:v>1295.9800966579289</c:v>
                </c:pt>
                <c:pt idx="13">
                  <c:v>1166.0425192274749</c:v>
                </c:pt>
                <c:pt idx="14">
                  <c:v>1455.8201388832583</c:v>
                </c:pt>
                <c:pt idx="15">
                  <c:v>1248.776976049269</c:v>
                </c:pt>
                <c:pt idx="16">
                  <c:v>848.36135149087715</c:v>
                </c:pt>
                <c:pt idx="17">
                  <c:v>979.5533851242817</c:v>
                </c:pt>
                <c:pt idx="18">
                  <c:v>774.43053476250714</c:v>
                </c:pt>
                <c:pt idx="19">
                  <c:v>1210.1116608152624</c:v>
                </c:pt>
                <c:pt idx="20">
                  <c:v>1021.5331641729211</c:v>
                </c:pt>
                <c:pt idx="21">
                  <c:v>1054.3574533050194</c:v>
                </c:pt>
                <c:pt idx="22">
                  <c:v>854.04113402488645</c:v>
                </c:pt>
                <c:pt idx="23">
                  <c:v>1006.681679748159</c:v>
                </c:pt>
                <c:pt idx="24">
                  <c:v>862.85731709975687</c:v>
                </c:pt>
                <c:pt idx="25">
                  <c:v>1219.670744246074</c:v>
                </c:pt>
                <c:pt idx="26">
                  <c:v>1152.1177114867303</c:v>
                </c:pt>
                <c:pt idx="27">
                  <c:v>1539.6708628204485</c:v>
                </c:pt>
                <c:pt idx="28">
                  <c:v>1179.6948530487975</c:v>
                </c:pt>
                <c:pt idx="29">
                  <c:v>1021.1552874531964</c:v>
                </c:pt>
                <c:pt idx="30">
                  <c:v>852.61757845640113</c:v>
                </c:pt>
                <c:pt idx="31">
                  <c:v>1236.2301928155644</c:v>
                </c:pt>
                <c:pt idx="32">
                  <c:v>1195.7289508401088</c:v>
                </c:pt>
                <c:pt idx="33">
                  <c:v>1118.6881740063839</c:v>
                </c:pt>
                <c:pt idx="34">
                  <c:v>1448.4347119864644</c:v>
                </c:pt>
                <c:pt idx="35">
                  <c:v>1451.9720897227564</c:v>
                </c:pt>
                <c:pt idx="36">
                  <c:v>1407.9412886194493</c:v>
                </c:pt>
                <c:pt idx="37">
                  <c:v>1176.1246649497268</c:v>
                </c:pt>
                <c:pt idx="38">
                  <c:v>972.93477272064843</c:v>
                </c:pt>
                <c:pt idx="39">
                  <c:v>1045.6615650196256</c:v>
                </c:pt>
                <c:pt idx="40">
                  <c:v>1158.5961737528539</c:v>
                </c:pt>
                <c:pt idx="41">
                  <c:v>1169.2253243029011</c:v>
                </c:pt>
                <c:pt idx="42">
                  <c:v>1444.6476690237719</c:v>
                </c:pt>
                <c:pt idx="43">
                  <c:v>1349.2003154193942</c:v>
                </c:pt>
                <c:pt idx="44">
                  <c:v>956.71955534507629</c:v>
                </c:pt>
                <c:pt idx="45">
                  <c:v>1372.799323439129</c:v>
                </c:pt>
                <c:pt idx="46">
                  <c:v>1170.3186743639285</c:v>
                </c:pt>
                <c:pt idx="47">
                  <c:v>1145.7535866499877</c:v>
                </c:pt>
                <c:pt idx="48">
                  <c:v>1146.0747255822503</c:v>
                </c:pt>
                <c:pt idx="49">
                  <c:v>976.97333917846811</c:v>
                </c:pt>
                <c:pt idx="50">
                  <c:v>1001.0942582550069</c:v>
                </c:pt>
                <c:pt idx="51">
                  <c:v>1162.0442957818868</c:v>
                </c:pt>
                <c:pt idx="52">
                  <c:v>1365.192890253591</c:v>
                </c:pt>
                <c:pt idx="53">
                  <c:v>1299.4076382154446</c:v>
                </c:pt>
                <c:pt idx="54">
                  <c:v>1188.2060022348346</c:v>
                </c:pt>
                <c:pt idx="55">
                  <c:v>1283.1168489100571</c:v>
                </c:pt>
                <c:pt idx="56">
                  <c:v>1367.1581764883865</c:v>
                </c:pt>
                <c:pt idx="57">
                  <c:v>1445.3621054351995</c:v>
                </c:pt>
                <c:pt idx="58">
                  <c:v>1245.5253961874748</c:v>
                </c:pt>
                <c:pt idx="59">
                  <c:v>1180.0146975330133</c:v>
                </c:pt>
                <c:pt idx="60">
                  <c:v>1190.8278932039209</c:v>
                </c:pt>
                <c:pt idx="61">
                  <c:v>1179.8988002702683</c:v>
                </c:pt>
                <c:pt idx="62">
                  <c:v>1074.6921450842594</c:v>
                </c:pt>
                <c:pt idx="63">
                  <c:v>1304.8832466920335</c:v>
                </c:pt>
                <c:pt idx="64">
                  <c:v>1310.7429890261099</c:v>
                </c:pt>
                <c:pt idx="65">
                  <c:v>971.8123130244702</c:v>
                </c:pt>
                <c:pt idx="66">
                  <c:v>1386.1998962062673</c:v>
                </c:pt>
                <c:pt idx="67">
                  <c:v>1372.5868498754623</c:v>
                </c:pt>
                <c:pt idx="68">
                  <c:v>1407.7076741462163</c:v>
                </c:pt>
                <c:pt idx="69">
                  <c:v>1433.4236190911961</c:v>
                </c:pt>
                <c:pt idx="70">
                  <c:v>1224.8792283226571</c:v>
                </c:pt>
                <c:pt idx="71">
                  <c:v>784.74566426991908</c:v>
                </c:pt>
                <c:pt idx="72">
                  <c:v>1281.9688628556435</c:v>
                </c:pt>
                <c:pt idx="73">
                  <c:v>1448.1103455315333</c:v>
                </c:pt>
                <c:pt idx="74">
                  <c:v>1063.9785096369628</c:v>
                </c:pt>
                <c:pt idx="75">
                  <c:v>1116.6965712099427</c:v>
                </c:pt>
                <c:pt idx="76">
                  <c:v>975.88095116252521</c:v>
                </c:pt>
                <c:pt idx="77">
                  <c:v>1338.3390363452058</c:v>
                </c:pt>
                <c:pt idx="78">
                  <c:v>1487.1355246096252</c:v>
                </c:pt>
                <c:pt idx="79">
                  <c:v>1277.1168640575238</c:v>
                </c:pt>
                <c:pt idx="80">
                  <c:v>1105.186951110707</c:v>
                </c:pt>
                <c:pt idx="81">
                  <c:v>1426.4800690893501</c:v>
                </c:pt>
                <c:pt idx="82">
                  <c:v>1167.5975749070406</c:v>
                </c:pt>
                <c:pt idx="83">
                  <c:v>1388.9340369008519</c:v>
                </c:pt>
                <c:pt idx="84">
                  <c:v>1130.1610878597976</c:v>
                </c:pt>
                <c:pt idx="85">
                  <c:v>1004.575613998315</c:v>
                </c:pt>
                <c:pt idx="86">
                  <c:v>1184.6877402802959</c:v>
                </c:pt>
                <c:pt idx="87">
                  <c:v>999.86989396815875</c:v>
                </c:pt>
                <c:pt idx="88">
                  <c:v>1214.8813429621011</c:v>
                </c:pt>
                <c:pt idx="89">
                  <c:v>1104.3671280865003</c:v>
                </c:pt>
                <c:pt idx="90">
                  <c:v>1044.6083756255462</c:v>
                </c:pt>
                <c:pt idx="91">
                  <c:v>1275.9652507694223</c:v>
                </c:pt>
                <c:pt idx="92">
                  <c:v>835.86556539190553</c:v>
                </c:pt>
                <c:pt idx="93">
                  <c:v>1182.0677998714734</c:v>
                </c:pt>
                <c:pt idx="94">
                  <c:v>887.6144139115529</c:v>
                </c:pt>
                <c:pt idx="95">
                  <c:v>1178.1334401637744</c:v>
                </c:pt>
                <c:pt idx="96">
                  <c:v>1625.0925574373396</c:v>
                </c:pt>
                <c:pt idx="97">
                  <c:v>1173.2421408907333</c:v>
                </c:pt>
                <c:pt idx="98">
                  <c:v>944.70309409186279</c:v>
                </c:pt>
                <c:pt idx="99">
                  <c:v>1348.7220037541726</c:v>
                </c:pt>
                <c:pt idx="100">
                  <c:v>1041.9891196211752</c:v>
                </c:pt>
                <c:pt idx="101">
                  <c:v>1001.5451783425611</c:v>
                </c:pt>
                <c:pt idx="102">
                  <c:v>1118.8229880585382</c:v>
                </c:pt>
                <c:pt idx="103">
                  <c:v>1532.3736453708746</c:v>
                </c:pt>
                <c:pt idx="104">
                  <c:v>1335.8287668264823</c:v>
                </c:pt>
                <c:pt idx="105">
                  <c:v>1038.4161640698642</c:v>
                </c:pt>
                <c:pt idx="106">
                  <c:v>1108.6983277458592</c:v>
                </c:pt>
                <c:pt idx="107">
                  <c:v>1070.836273963457</c:v>
                </c:pt>
                <c:pt idx="108">
                  <c:v>1131.9752143213866</c:v>
                </c:pt>
                <c:pt idx="109">
                  <c:v>1152.8927382535355</c:v>
                </c:pt>
                <c:pt idx="110">
                  <c:v>1296.5457233070772</c:v>
                </c:pt>
                <c:pt idx="111">
                  <c:v>1167.6037805162648</c:v>
                </c:pt>
                <c:pt idx="112">
                  <c:v>1184.8599866719544</c:v>
                </c:pt>
                <c:pt idx="113">
                  <c:v>1075.660409208188</c:v>
                </c:pt>
                <c:pt idx="114">
                  <c:v>1348.2577632895075</c:v>
                </c:pt>
                <c:pt idx="115">
                  <c:v>1135.7601641052759</c:v>
                </c:pt>
                <c:pt idx="116">
                  <c:v>1186.6163224259376</c:v>
                </c:pt>
                <c:pt idx="117">
                  <c:v>1068.5862489762169</c:v>
                </c:pt>
                <c:pt idx="118">
                  <c:v>1027.9023016789656</c:v>
                </c:pt>
                <c:pt idx="119">
                  <c:v>1123.4080748660506</c:v>
                </c:pt>
                <c:pt idx="120">
                  <c:v>824.06115555811721</c:v>
                </c:pt>
                <c:pt idx="121">
                  <c:v>1026.7713289740022</c:v>
                </c:pt>
                <c:pt idx="122">
                  <c:v>1047.7194660104115</c:v>
                </c:pt>
                <c:pt idx="123">
                  <c:v>1219.4423192020731</c:v>
                </c:pt>
                <c:pt idx="124">
                  <c:v>1343.7575673814192</c:v>
                </c:pt>
                <c:pt idx="125">
                  <c:v>963.94324330365475</c:v>
                </c:pt>
                <c:pt idx="126">
                  <c:v>751.72032088765957</c:v>
                </c:pt>
                <c:pt idx="127">
                  <c:v>870.5910216303231</c:v>
                </c:pt>
                <c:pt idx="128">
                  <c:v>927.03830314461175</c:v>
                </c:pt>
                <c:pt idx="129">
                  <c:v>1041.155590402941</c:v>
                </c:pt>
                <c:pt idx="130">
                  <c:v>1112.8227341877894</c:v>
                </c:pt>
                <c:pt idx="131">
                  <c:v>765.70874448644361</c:v>
                </c:pt>
                <c:pt idx="132">
                  <c:v>866.44724631017289</c:v>
                </c:pt>
                <c:pt idx="133">
                  <c:v>828.22882234657993</c:v>
                </c:pt>
                <c:pt idx="134">
                  <c:v>817.92247872495625</c:v>
                </c:pt>
                <c:pt idx="135">
                  <c:v>701.41234440863514</c:v>
                </c:pt>
                <c:pt idx="136">
                  <c:v>920.96207535696067</c:v>
                </c:pt>
                <c:pt idx="137">
                  <c:v>633.1722890672736</c:v>
                </c:pt>
                <c:pt idx="138">
                  <c:v>825.91766289499321</c:v>
                </c:pt>
                <c:pt idx="139">
                  <c:v>814.04152283150984</c:v>
                </c:pt>
                <c:pt idx="140">
                  <c:v>1009.7442979361567</c:v>
                </c:pt>
                <c:pt idx="141">
                  <c:v>973.30999246050214</c:v>
                </c:pt>
                <c:pt idx="142">
                  <c:v>763.72071406607404</c:v>
                </c:pt>
                <c:pt idx="143">
                  <c:v>1223.8856950416164</c:v>
                </c:pt>
                <c:pt idx="144">
                  <c:v>733.41450595196022</c:v>
                </c:pt>
                <c:pt idx="145">
                  <c:v>1036.8389578754532</c:v>
                </c:pt>
                <c:pt idx="146">
                  <c:v>750.0244761776421</c:v>
                </c:pt>
                <c:pt idx="147">
                  <c:v>669.81939158985369</c:v>
                </c:pt>
                <c:pt idx="148">
                  <c:v>747.1580250931147</c:v>
                </c:pt>
                <c:pt idx="149">
                  <c:v>1039.1691241105557</c:v>
                </c:pt>
                <c:pt idx="150">
                  <c:v>816.76977746365742</c:v>
                </c:pt>
                <c:pt idx="151">
                  <c:v>763.01548121413907</c:v>
                </c:pt>
                <c:pt idx="152">
                  <c:v>761.99693849046503</c:v>
                </c:pt>
                <c:pt idx="153">
                  <c:v>980.00740485568235</c:v>
                </c:pt>
                <c:pt idx="154">
                  <c:v>871.11354124950174</c:v>
                </c:pt>
                <c:pt idx="155">
                  <c:v>520.84010474549586</c:v>
                </c:pt>
                <c:pt idx="156">
                  <c:v>778.4812859388569</c:v>
                </c:pt>
                <c:pt idx="157">
                  <c:v>715.25832939208124</c:v>
                </c:pt>
                <c:pt idx="158">
                  <c:v>555.51970811025478</c:v>
                </c:pt>
                <c:pt idx="159">
                  <c:v>877.20817371167539</c:v>
                </c:pt>
                <c:pt idx="160">
                  <c:v>629.36650130101691</c:v>
                </c:pt>
                <c:pt idx="161">
                  <c:v>725.14465969072205</c:v>
                </c:pt>
                <c:pt idx="162">
                  <c:v>967.68563574139546</c:v>
                </c:pt>
                <c:pt idx="163">
                  <c:v>600.31193633847374</c:v>
                </c:pt>
                <c:pt idx="164">
                  <c:v>852.01048790847017</c:v>
                </c:pt>
                <c:pt idx="165">
                  <c:v>602.67588428691556</c:v>
                </c:pt>
                <c:pt idx="166">
                  <c:v>616.78059375864143</c:v>
                </c:pt>
                <c:pt idx="167">
                  <c:v>755.48423374693903</c:v>
                </c:pt>
                <c:pt idx="168">
                  <c:v>492.09272849175511</c:v>
                </c:pt>
                <c:pt idx="169">
                  <c:v>531.87741839357648</c:v>
                </c:pt>
                <c:pt idx="170">
                  <c:v>480.15697708788213</c:v>
                </c:pt>
                <c:pt idx="171">
                  <c:v>581.57620729417556</c:v>
                </c:pt>
                <c:pt idx="172">
                  <c:v>390.68835101536541</c:v>
                </c:pt>
                <c:pt idx="173">
                  <c:v>472.57722451691887</c:v>
                </c:pt>
                <c:pt idx="174">
                  <c:v>435.71983738635834</c:v>
                </c:pt>
                <c:pt idx="175">
                  <c:v>370.79063942734047</c:v>
                </c:pt>
                <c:pt idx="176">
                  <c:v>305.50308218004426</c:v>
                </c:pt>
                <c:pt idx="177">
                  <c:v>281.88214679830156</c:v>
                </c:pt>
                <c:pt idx="178">
                  <c:v>354.38001765061063</c:v>
                </c:pt>
                <c:pt idx="179">
                  <c:v>412.13014048572364</c:v>
                </c:pt>
                <c:pt idx="180">
                  <c:v>565.53430912866975</c:v>
                </c:pt>
                <c:pt idx="181">
                  <c:v>482.88525722912044</c:v>
                </c:pt>
                <c:pt idx="182">
                  <c:v>416.53351949914997</c:v>
                </c:pt>
                <c:pt idx="183">
                  <c:v>493.30932870564305</c:v>
                </c:pt>
                <c:pt idx="184">
                  <c:v>448.17076430251728</c:v>
                </c:pt>
                <c:pt idx="185">
                  <c:v>538.58730934129301</c:v>
                </c:pt>
                <c:pt idx="186">
                  <c:v>433.61125306628895</c:v>
                </c:pt>
                <c:pt idx="187">
                  <c:v>403.0211788323092</c:v>
                </c:pt>
                <c:pt idx="188">
                  <c:v>482.49001471398208</c:v>
                </c:pt>
                <c:pt idx="189">
                  <c:v>287.66703645446114</c:v>
                </c:pt>
                <c:pt idx="190">
                  <c:v>188.55411350989311</c:v>
                </c:pt>
                <c:pt idx="191">
                  <c:v>336.64402228679472</c:v>
                </c:pt>
                <c:pt idx="192">
                  <c:v>378.52441581668774</c:v>
                </c:pt>
                <c:pt idx="193">
                  <c:v>299.87680271804504</c:v>
                </c:pt>
                <c:pt idx="194">
                  <c:v>402.44548727430487</c:v>
                </c:pt>
                <c:pt idx="195">
                  <c:v>293.36525479465183</c:v>
                </c:pt>
                <c:pt idx="196">
                  <c:v>390.48791934170396</c:v>
                </c:pt>
                <c:pt idx="197">
                  <c:v>334.2763020597402</c:v>
                </c:pt>
                <c:pt idx="198">
                  <c:v>246.48817208940025</c:v>
                </c:pt>
                <c:pt idx="199">
                  <c:v>390.82294874014303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3CB-45B3-B55E-489CB31ABF7B}"/>
            </c:ext>
          </c:extLst>
        </c:ser>
        <c:ser>
          <c:idx val="1"/>
          <c:order val="1"/>
          <c:spPr>
            <a:ln w="9525" cap="rnd">
              <a:solidFill>
                <a:schemeClr val="accent1">
                  <a:shade val="7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Sheet1!$B$55:$GS$55</c:f>
              <c:numCache>
                <c:formatCode>General</c:formatCode>
                <c:ptCount val="200"/>
                <c:pt idx="0">
                  <c:v>1258.0886992957805</c:v>
                </c:pt>
                <c:pt idx="1">
                  <c:v>1756.4944601387895</c:v>
                </c:pt>
                <c:pt idx="2">
                  <c:v>2052.9148696093348</c:v>
                </c:pt>
                <c:pt idx="3">
                  <c:v>1544.5080540423805</c:v>
                </c:pt>
                <c:pt idx="4">
                  <c:v>1627.7985036667346</c:v>
                </c:pt>
                <c:pt idx="5">
                  <c:v>1656.7263397925592</c:v>
                </c:pt>
                <c:pt idx="6">
                  <c:v>1894.975811901701</c:v>
                </c:pt>
                <c:pt idx="7">
                  <c:v>1332.8216305161791</c:v>
                </c:pt>
                <c:pt idx="8">
                  <c:v>1323.658835935199</c:v>
                </c:pt>
                <c:pt idx="9">
                  <c:v>1619.903559554192</c:v>
                </c:pt>
                <c:pt idx="10">
                  <c:v>1576.137799195835</c:v>
                </c:pt>
                <c:pt idx="11">
                  <c:v>1464.0270407067544</c:v>
                </c:pt>
                <c:pt idx="12">
                  <c:v>1678.1329762210928</c:v>
                </c:pt>
                <c:pt idx="13">
                  <c:v>1706.2536438661944</c:v>
                </c:pt>
                <c:pt idx="14">
                  <c:v>1684.5852965154033</c:v>
                </c:pt>
                <c:pt idx="15">
                  <c:v>1423.4348886898392</c:v>
                </c:pt>
                <c:pt idx="16">
                  <c:v>1546.3579490507905</c:v>
                </c:pt>
                <c:pt idx="17">
                  <c:v>1557.9144888559113</c:v>
                </c:pt>
                <c:pt idx="18">
                  <c:v>1745.9662972893427</c:v>
                </c:pt>
                <c:pt idx="19">
                  <c:v>1494.1230783745596</c:v>
                </c:pt>
                <c:pt idx="20">
                  <c:v>1513.4462659074036</c:v>
                </c:pt>
                <c:pt idx="21">
                  <c:v>1412.1597209281479</c:v>
                </c:pt>
                <c:pt idx="22">
                  <c:v>1486.3018823384969</c:v>
                </c:pt>
                <c:pt idx="23">
                  <c:v>1591.084930152751</c:v>
                </c:pt>
                <c:pt idx="24">
                  <c:v>1504.0529276706113</c:v>
                </c:pt>
                <c:pt idx="25">
                  <c:v>1536.2306196596739</c:v>
                </c:pt>
                <c:pt idx="26">
                  <c:v>1827.3104370049684</c:v>
                </c:pt>
                <c:pt idx="27">
                  <c:v>1622.5940203645534</c:v>
                </c:pt>
                <c:pt idx="28">
                  <c:v>1513.5181130916055</c:v>
                </c:pt>
                <c:pt idx="29">
                  <c:v>1698.6024558543481</c:v>
                </c:pt>
                <c:pt idx="30">
                  <c:v>1855.612157022932</c:v>
                </c:pt>
                <c:pt idx="31">
                  <c:v>1510.1412564816303</c:v>
                </c:pt>
                <c:pt idx="32">
                  <c:v>1745.5224407868666</c:v>
                </c:pt>
                <c:pt idx="33">
                  <c:v>1628.350638242048</c:v>
                </c:pt>
                <c:pt idx="34">
                  <c:v>1427.9383247404155</c:v>
                </c:pt>
                <c:pt idx="35">
                  <c:v>1948.4867577824079</c:v>
                </c:pt>
                <c:pt idx="36">
                  <c:v>1531.1759381969371</c:v>
                </c:pt>
                <c:pt idx="37">
                  <c:v>1811.5289706798815</c:v>
                </c:pt>
                <c:pt idx="38">
                  <c:v>1579.8123811430266</c:v>
                </c:pt>
                <c:pt idx="39">
                  <c:v>1371.0072226271925</c:v>
                </c:pt>
                <c:pt idx="40">
                  <c:v>1548.7911164721916</c:v>
                </c:pt>
                <c:pt idx="41">
                  <c:v>1719.6746669414047</c:v>
                </c:pt>
                <c:pt idx="42">
                  <c:v>1520.0679456965659</c:v>
                </c:pt>
                <c:pt idx="43">
                  <c:v>1684.3987264523735</c:v>
                </c:pt>
                <c:pt idx="44">
                  <c:v>1967.7052201165729</c:v>
                </c:pt>
                <c:pt idx="45">
                  <c:v>1987.8560713784068</c:v>
                </c:pt>
                <c:pt idx="46">
                  <c:v>1831.2987455618836</c:v>
                </c:pt>
                <c:pt idx="47">
                  <c:v>1688.9171051243388</c:v>
                </c:pt>
                <c:pt idx="48">
                  <c:v>1474.0159991568944</c:v>
                </c:pt>
                <c:pt idx="49">
                  <c:v>1706.8183831959561</c:v>
                </c:pt>
                <c:pt idx="50">
                  <c:v>1657.4264301405781</c:v>
                </c:pt>
                <c:pt idx="51">
                  <c:v>2016.1858823869036</c:v>
                </c:pt>
                <c:pt idx="52">
                  <c:v>1506.3338418184933</c:v>
                </c:pt>
                <c:pt idx="53">
                  <c:v>1884.3888587154015</c:v>
                </c:pt>
                <c:pt idx="54">
                  <c:v>1643.2675215307058</c:v>
                </c:pt>
                <c:pt idx="55">
                  <c:v>1944.234187996497</c:v>
                </c:pt>
                <c:pt idx="56">
                  <c:v>1939.7403710422475</c:v>
                </c:pt>
                <c:pt idx="57">
                  <c:v>1377.6871640289121</c:v>
                </c:pt>
                <c:pt idx="58">
                  <c:v>2142.5058746730815</c:v>
                </c:pt>
                <c:pt idx="59">
                  <c:v>1836.2809047841777</c:v>
                </c:pt>
                <c:pt idx="60">
                  <c:v>1547.1779944281388</c:v>
                </c:pt>
                <c:pt idx="61">
                  <c:v>1426.7978749201745</c:v>
                </c:pt>
                <c:pt idx="62">
                  <c:v>1713.680909670762</c:v>
                </c:pt>
                <c:pt idx="63">
                  <c:v>1557.6153322004611</c:v>
                </c:pt>
                <c:pt idx="64">
                  <c:v>1405.8999906758586</c:v>
                </c:pt>
                <c:pt idx="65">
                  <c:v>1260.9563198969902</c:v>
                </c:pt>
                <c:pt idx="66">
                  <c:v>1804.4434238349565</c:v>
                </c:pt>
                <c:pt idx="67">
                  <c:v>1769.9351272077129</c:v>
                </c:pt>
                <c:pt idx="68">
                  <c:v>1380.9952855725935</c:v>
                </c:pt>
                <c:pt idx="69">
                  <c:v>1421.4326405886889</c:v>
                </c:pt>
                <c:pt idx="70">
                  <c:v>1716.5046793164815</c:v>
                </c:pt>
                <c:pt idx="71">
                  <c:v>1230.0505226275261</c:v>
                </c:pt>
                <c:pt idx="72">
                  <c:v>1966.3975097151072</c:v>
                </c:pt>
                <c:pt idx="73">
                  <c:v>1872.7639263391268</c:v>
                </c:pt>
                <c:pt idx="74">
                  <c:v>1874.5933959216356</c:v>
                </c:pt>
                <c:pt idx="75">
                  <c:v>1544.7407165770585</c:v>
                </c:pt>
                <c:pt idx="76">
                  <c:v>1810.3571252724655</c:v>
                </c:pt>
                <c:pt idx="77">
                  <c:v>1586.1872662205994</c:v>
                </c:pt>
                <c:pt idx="78">
                  <c:v>1348.919523170222</c:v>
                </c:pt>
                <c:pt idx="79">
                  <c:v>1515.6560708029431</c:v>
                </c:pt>
                <c:pt idx="80">
                  <c:v>1608.2825358526582</c:v>
                </c:pt>
                <c:pt idx="81">
                  <c:v>1491.2886491797931</c:v>
                </c:pt>
                <c:pt idx="82">
                  <c:v>1721.1238647667994</c:v>
                </c:pt>
                <c:pt idx="83">
                  <c:v>1564.5182660261412</c:v>
                </c:pt>
                <c:pt idx="84">
                  <c:v>1914.9278720951718</c:v>
                </c:pt>
                <c:pt idx="85">
                  <c:v>1476.8379356581806</c:v>
                </c:pt>
                <c:pt idx="86">
                  <c:v>1434.7822796651405</c:v>
                </c:pt>
                <c:pt idx="87">
                  <c:v>1808.7631105429625</c:v>
                </c:pt>
                <c:pt idx="88">
                  <c:v>1717.7359337427188</c:v>
                </c:pt>
                <c:pt idx="89">
                  <c:v>1921.5155027575129</c:v>
                </c:pt>
                <c:pt idx="90">
                  <c:v>1942.5977221610599</c:v>
                </c:pt>
                <c:pt idx="91">
                  <c:v>1757.4541793336243</c:v>
                </c:pt>
                <c:pt idx="92">
                  <c:v>2129.8816059334131</c:v>
                </c:pt>
                <c:pt idx="93">
                  <c:v>1544.4985573293641</c:v>
                </c:pt>
                <c:pt idx="94">
                  <c:v>1553.9651565955016</c:v>
                </c:pt>
                <c:pt idx="95">
                  <c:v>1382.0252707892957</c:v>
                </c:pt>
                <c:pt idx="96">
                  <c:v>1841.6099198590805</c:v>
                </c:pt>
                <c:pt idx="97">
                  <c:v>1722.2993332049923</c:v>
                </c:pt>
                <c:pt idx="98">
                  <c:v>1320.2602218228999</c:v>
                </c:pt>
                <c:pt idx="99">
                  <c:v>1985.5258614661093</c:v>
                </c:pt>
                <c:pt idx="100">
                  <c:v>1803.4139545050168</c:v>
                </c:pt>
                <c:pt idx="101">
                  <c:v>1657.5367896980249</c:v>
                </c:pt>
                <c:pt idx="102">
                  <c:v>1834.4656279684439</c:v>
                </c:pt>
                <c:pt idx="103">
                  <c:v>1657.9551182816381</c:v>
                </c:pt>
                <c:pt idx="104">
                  <c:v>1595.7437387827606</c:v>
                </c:pt>
                <c:pt idx="105">
                  <c:v>1666.287811413797</c:v>
                </c:pt>
                <c:pt idx="106">
                  <c:v>1433.6391264068354</c:v>
                </c:pt>
                <c:pt idx="107">
                  <c:v>1888.5767492765665</c:v>
                </c:pt>
                <c:pt idx="108">
                  <c:v>1661.8827931765343</c:v>
                </c:pt>
                <c:pt idx="109">
                  <c:v>1411.2026097295131</c:v>
                </c:pt>
                <c:pt idx="110">
                  <c:v>1557.9178996678197</c:v>
                </c:pt>
                <c:pt idx="111">
                  <c:v>1430.5258281920676</c:v>
                </c:pt>
                <c:pt idx="112">
                  <c:v>1530.7284710098097</c:v>
                </c:pt>
                <c:pt idx="113">
                  <c:v>1616.6114380304432</c:v>
                </c:pt>
                <c:pt idx="114">
                  <c:v>1608.2979391698086</c:v>
                </c:pt>
                <c:pt idx="115">
                  <c:v>1655.2600465337164</c:v>
                </c:pt>
                <c:pt idx="116">
                  <c:v>1632.1099832420134</c:v>
                </c:pt>
                <c:pt idx="117">
                  <c:v>1457.29960474994</c:v>
                </c:pt>
                <c:pt idx="118">
                  <c:v>1848.7889585460252</c:v>
                </c:pt>
                <c:pt idx="119">
                  <c:v>1312.3219721553919</c:v>
                </c:pt>
                <c:pt idx="120">
                  <c:v>1720.5827488846196</c:v>
                </c:pt>
                <c:pt idx="121">
                  <c:v>1736.526495346588</c:v>
                </c:pt>
                <c:pt idx="122">
                  <c:v>1456.6142405898493</c:v>
                </c:pt>
                <c:pt idx="123">
                  <c:v>1347.6347000314288</c:v>
                </c:pt>
                <c:pt idx="124">
                  <c:v>957.57840623726929</c:v>
                </c:pt>
                <c:pt idx="125">
                  <c:v>989.68998332741467</c:v>
                </c:pt>
                <c:pt idx="126">
                  <c:v>1505.8704026659914</c:v>
                </c:pt>
                <c:pt idx="127">
                  <c:v>999.08537652113773</c:v>
                </c:pt>
                <c:pt idx="128">
                  <c:v>1517.8610737052284</c:v>
                </c:pt>
                <c:pt idx="129">
                  <c:v>1567.453449805314</c:v>
                </c:pt>
                <c:pt idx="130">
                  <c:v>1138.9680530341698</c:v>
                </c:pt>
                <c:pt idx="131">
                  <c:v>1613.1814223346867</c:v>
                </c:pt>
                <c:pt idx="132">
                  <c:v>1036.8913980803807</c:v>
                </c:pt>
                <c:pt idx="133">
                  <c:v>1212.7431737060019</c:v>
                </c:pt>
                <c:pt idx="134">
                  <c:v>996.65380752889905</c:v>
                </c:pt>
                <c:pt idx="135">
                  <c:v>1300.9100330178496</c:v>
                </c:pt>
                <c:pt idx="136">
                  <c:v>1371.4212344292682</c:v>
                </c:pt>
                <c:pt idx="137">
                  <c:v>1185.9368542964091</c:v>
                </c:pt>
                <c:pt idx="138">
                  <c:v>1563.7553672117167</c:v>
                </c:pt>
                <c:pt idx="139">
                  <c:v>1152.0005257074829</c:v>
                </c:pt>
                <c:pt idx="140">
                  <c:v>994.12061139797936</c:v>
                </c:pt>
                <c:pt idx="141">
                  <c:v>1377.6347278650594</c:v>
                </c:pt>
                <c:pt idx="142">
                  <c:v>1395.2361459599219</c:v>
                </c:pt>
                <c:pt idx="143">
                  <c:v>1198.9331141218086</c:v>
                </c:pt>
                <c:pt idx="144">
                  <c:v>1575.3713684361953</c:v>
                </c:pt>
                <c:pt idx="145">
                  <c:v>1215.2914116340387</c:v>
                </c:pt>
                <c:pt idx="146">
                  <c:v>1019.3059115218599</c:v>
                </c:pt>
                <c:pt idx="147">
                  <c:v>1376.0213496991073</c:v>
                </c:pt>
                <c:pt idx="148">
                  <c:v>1074.2336530787438</c:v>
                </c:pt>
                <c:pt idx="149">
                  <c:v>1400.3906940629088</c:v>
                </c:pt>
                <c:pt idx="150">
                  <c:v>1326.3834248703602</c:v>
                </c:pt>
                <c:pt idx="151">
                  <c:v>1187.6990219645102</c:v>
                </c:pt>
                <c:pt idx="152">
                  <c:v>994.57596608817391</c:v>
                </c:pt>
                <c:pt idx="153">
                  <c:v>1121.7732431456177</c:v>
                </c:pt>
                <c:pt idx="154">
                  <c:v>1154.4434647844755</c:v>
                </c:pt>
                <c:pt idx="155">
                  <c:v>1072.9071614490019</c:v>
                </c:pt>
                <c:pt idx="156">
                  <c:v>1101.4004549064969</c:v>
                </c:pt>
                <c:pt idx="157">
                  <c:v>1348.2781558778756</c:v>
                </c:pt>
                <c:pt idx="158">
                  <c:v>1044.5839973573979</c:v>
                </c:pt>
                <c:pt idx="159">
                  <c:v>1020.9314085195392</c:v>
                </c:pt>
                <c:pt idx="160">
                  <c:v>1231.0172602948567</c:v>
                </c:pt>
                <c:pt idx="161">
                  <c:v>812.00965878090085</c:v>
                </c:pt>
                <c:pt idx="162">
                  <c:v>943.58148596694389</c:v>
                </c:pt>
                <c:pt idx="163">
                  <c:v>1114.4751278614283</c:v>
                </c:pt>
                <c:pt idx="164">
                  <c:v>1056.819751529009</c:v>
                </c:pt>
                <c:pt idx="165">
                  <c:v>965.18708275909773</c:v>
                </c:pt>
                <c:pt idx="166">
                  <c:v>790.86402746515148</c:v>
                </c:pt>
                <c:pt idx="167">
                  <c:v>677.42381927312249</c:v>
                </c:pt>
                <c:pt idx="168">
                  <c:v>640.68087474671836</c:v>
                </c:pt>
                <c:pt idx="169">
                  <c:v>770.01233878391156</c:v>
                </c:pt>
                <c:pt idx="170">
                  <c:v>612.81286928345241</c:v>
                </c:pt>
                <c:pt idx="171">
                  <c:v>703.5100645096087</c:v>
                </c:pt>
                <c:pt idx="172">
                  <c:v>753.56801246327757</c:v>
                </c:pt>
                <c:pt idx="173">
                  <c:v>844.95996047581593</c:v>
                </c:pt>
                <c:pt idx="174">
                  <c:v>832.97243291232189</c:v>
                </c:pt>
                <c:pt idx="175">
                  <c:v>515.48135655473186</c:v>
                </c:pt>
                <c:pt idx="176">
                  <c:v>683.79487992305769</c:v>
                </c:pt>
                <c:pt idx="177">
                  <c:v>816.57565486488397</c:v>
                </c:pt>
                <c:pt idx="178">
                  <c:v>578.79391919514637</c:v>
                </c:pt>
                <c:pt idx="179">
                  <c:v>656.42427211381153</c:v>
                </c:pt>
                <c:pt idx="180">
                  <c:v>687.84984316857049</c:v>
                </c:pt>
                <c:pt idx="181">
                  <c:v>667.02380336911301</c:v>
                </c:pt>
                <c:pt idx="182">
                  <c:v>529.81376596926691</c:v>
                </c:pt>
                <c:pt idx="183">
                  <c:v>537.85642554510923</c:v>
                </c:pt>
                <c:pt idx="184">
                  <c:v>650.74815674725744</c:v>
                </c:pt>
                <c:pt idx="185">
                  <c:v>577.74405872943771</c:v>
                </c:pt>
                <c:pt idx="186">
                  <c:v>435.03993024915661</c:v>
                </c:pt>
                <c:pt idx="187">
                  <c:v>485.20010958452792</c:v>
                </c:pt>
                <c:pt idx="188">
                  <c:v>374.21365673255866</c:v>
                </c:pt>
                <c:pt idx="189">
                  <c:v>427.88744052431554</c:v>
                </c:pt>
                <c:pt idx="190">
                  <c:v>347.04550820127389</c:v>
                </c:pt>
                <c:pt idx="191">
                  <c:v>313.54648944823242</c:v>
                </c:pt>
                <c:pt idx="192">
                  <c:v>468.21382667371427</c:v>
                </c:pt>
                <c:pt idx="193">
                  <c:v>226.22124475006996</c:v>
                </c:pt>
                <c:pt idx="194">
                  <c:v>557.66835961277775</c:v>
                </c:pt>
                <c:pt idx="195">
                  <c:v>306.39199289557149</c:v>
                </c:pt>
                <c:pt idx="196">
                  <c:v>308.24778420968306</c:v>
                </c:pt>
                <c:pt idx="197">
                  <c:v>568.16647209662926</c:v>
                </c:pt>
                <c:pt idx="198">
                  <c:v>381.31485344637628</c:v>
                </c:pt>
                <c:pt idx="199">
                  <c:v>633.85443548047544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3CB-45B3-B55E-489CB31ABF7B}"/>
            </c:ext>
          </c:extLst>
        </c:ser>
        <c:ser>
          <c:idx val="2"/>
          <c:order val="2"/>
          <c:spPr>
            <a:ln w="9525" cap="rnd">
              <a:solidFill>
                <a:schemeClr val="accent1">
                  <a:shade val="9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Sheet1!$B$59:$GS$59</c:f>
              <c:numCache>
                <c:formatCode>General</c:formatCode>
                <c:ptCount val="200"/>
                <c:pt idx="0">
                  <c:v>839.65060936345697</c:v>
                </c:pt>
                <c:pt idx="1">
                  <c:v>1703.638420045987</c:v>
                </c:pt>
                <c:pt idx="2">
                  <c:v>1421.5513491554016</c:v>
                </c:pt>
                <c:pt idx="3">
                  <c:v>1118.1389630716139</c:v>
                </c:pt>
                <c:pt idx="4">
                  <c:v>1647.1569838715623</c:v>
                </c:pt>
                <c:pt idx="5">
                  <c:v>1333.4901292640122</c:v>
                </c:pt>
                <c:pt idx="6">
                  <c:v>1141.3212642442318</c:v>
                </c:pt>
                <c:pt idx="7">
                  <c:v>1130.4329801908209</c:v>
                </c:pt>
                <c:pt idx="8">
                  <c:v>1165.144106842145</c:v>
                </c:pt>
                <c:pt idx="9">
                  <c:v>1211.9048822375885</c:v>
                </c:pt>
                <c:pt idx="10">
                  <c:v>1362.0287523611103</c:v>
                </c:pt>
                <c:pt idx="11">
                  <c:v>1421.6108978342479</c:v>
                </c:pt>
                <c:pt idx="12">
                  <c:v>1038.9480552800853</c:v>
                </c:pt>
                <c:pt idx="13">
                  <c:v>1578.1937507447608</c:v>
                </c:pt>
                <c:pt idx="14">
                  <c:v>1590.9683877368575</c:v>
                </c:pt>
                <c:pt idx="15">
                  <c:v>1248.4127926731526</c:v>
                </c:pt>
                <c:pt idx="16">
                  <c:v>1325.8652859894999</c:v>
                </c:pt>
                <c:pt idx="17">
                  <c:v>1525.8601333617964</c:v>
                </c:pt>
                <c:pt idx="18">
                  <c:v>1616.6966091835232</c:v>
                </c:pt>
                <c:pt idx="19">
                  <c:v>1182.3374989473791</c:v>
                </c:pt>
                <c:pt idx="20">
                  <c:v>1422.6671924035879</c:v>
                </c:pt>
                <c:pt idx="21">
                  <c:v>1516.263175945556</c:v>
                </c:pt>
                <c:pt idx="22">
                  <c:v>1695.687186843908</c:v>
                </c:pt>
                <c:pt idx="23">
                  <c:v>1502.2464667968629</c:v>
                </c:pt>
                <c:pt idx="24">
                  <c:v>1559.9540867697508</c:v>
                </c:pt>
                <c:pt idx="25">
                  <c:v>1473.0985566888342</c:v>
                </c:pt>
                <c:pt idx="26">
                  <c:v>1585.9139222078895</c:v>
                </c:pt>
                <c:pt idx="27">
                  <c:v>1210.2585539543888</c:v>
                </c:pt>
                <c:pt idx="28">
                  <c:v>1624.5460082881498</c:v>
                </c:pt>
                <c:pt idx="29">
                  <c:v>1642.0877531448568</c:v>
                </c:pt>
                <c:pt idx="30">
                  <c:v>1202.7643581177067</c:v>
                </c:pt>
                <c:pt idx="31">
                  <c:v>1555.7327811312005</c:v>
                </c:pt>
                <c:pt idx="32">
                  <c:v>1630.4071294366454</c:v>
                </c:pt>
                <c:pt idx="33">
                  <c:v>1360.0597865246486</c:v>
                </c:pt>
                <c:pt idx="34">
                  <c:v>1502.3205553902148</c:v>
                </c:pt>
                <c:pt idx="35">
                  <c:v>1516.2692035273897</c:v>
                </c:pt>
                <c:pt idx="36">
                  <c:v>1670.56035220238</c:v>
                </c:pt>
                <c:pt idx="37">
                  <c:v>1489.13610847614</c:v>
                </c:pt>
                <c:pt idx="38">
                  <c:v>1222.2259253885438</c:v>
                </c:pt>
                <c:pt idx="39">
                  <c:v>1314.9722959307123</c:v>
                </c:pt>
                <c:pt idx="40">
                  <c:v>1553.6911300969971</c:v>
                </c:pt>
                <c:pt idx="41">
                  <c:v>1506.2457914730519</c:v>
                </c:pt>
                <c:pt idx="42">
                  <c:v>1531.7666714580123</c:v>
                </c:pt>
                <c:pt idx="43">
                  <c:v>1814.6922634892276</c:v>
                </c:pt>
                <c:pt idx="44">
                  <c:v>1134.2097450782119</c:v>
                </c:pt>
                <c:pt idx="45">
                  <c:v>1328.0167000089209</c:v>
                </c:pt>
                <c:pt idx="46">
                  <c:v>1423.7298144974652</c:v>
                </c:pt>
                <c:pt idx="47">
                  <c:v>1430.1711255632952</c:v>
                </c:pt>
                <c:pt idx="48">
                  <c:v>1654.34420846544</c:v>
                </c:pt>
                <c:pt idx="49">
                  <c:v>1182.6481771297833</c:v>
                </c:pt>
                <c:pt idx="50">
                  <c:v>1280.4079273254513</c:v>
                </c:pt>
                <c:pt idx="51">
                  <c:v>1728.4661634371057</c:v>
                </c:pt>
                <c:pt idx="52">
                  <c:v>1510.833204566499</c:v>
                </c:pt>
                <c:pt idx="53">
                  <c:v>1477.6545399726328</c:v>
                </c:pt>
                <c:pt idx="54">
                  <c:v>1443.76913861194</c:v>
                </c:pt>
                <c:pt idx="55">
                  <c:v>1816.2054537837464</c:v>
                </c:pt>
                <c:pt idx="56">
                  <c:v>1693.7546606009457</c:v>
                </c:pt>
                <c:pt idx="57">
                  <c:v>1379.1206337412048</c:v>
                </c:pt>
                <c:pt idx="58">
                  <c:v>1596.1895145156457</c:v>
                </c:pt>
                <c:pt idx="59">
                  <c:v>1396.8425124127757</c:v>
                </c:pt>
                <c:pt idx="60">
                  <c:v>1332.7443673497671</c:v>
                </c:pt>
                <c:pt idx="61">
                  <c:v>1629.5526533795928</c:v>
                </c:pt>
                <c:pt idx="62">
                  <c:v>1469.5362708026119</c:v>
                </c:pt>
                <c:pt idx="63">
                  <c:v>1236.9913540629584</c:v>
                </c:pt>
                <c:pt idx="64">
                  <c:v>1205.5127710987001</c:v>
                </c:pt>
                <c:pt idx="65">
                  <c:v>1822.4707282144152</c:v>
                </c:pt>
                <c:pt idx="66">
                  <c:v>1526.9942675641737</c:v>
                </c:pt>
                <c:pt idx="67">
                  <c:v>1529.8605384634702</c:v>
                </c:pt>
                <c:pt idx="68">
                  <c:v>1347.8869634037371</c:v>
                </c:pt>
                <c:pt idx="69">
                  <c:v>1382.9340338592453</c:v>
                </c:pt>
                <c:pt idx="70">
                  <c:v>1487.1924718581981</c:v>
                </c:pt>
                <c:pt idx="71">
                  <c:v>1387.6520373227618</c:v>
                </c:pt>
                <c:pt idx="72">
                  <c:v>1677.0838840979382</c:v>
                </c:pt>
                <c:pt idx="73">
                  <c:v>1632.3175259478624</c:v>
                </c:pt>
                <c:pt idx="74">
                  <c:v>1314.0022266672638</c:v>
                </c:pt>
                <c:pt idx="75">
                  <c:v>1947.7432275436768</c:v>
                </c:pt>
                <c:pt idx="76">
                  <c:v>1647.3174002858082</c:v>
                </c:pt>
                <c:pt idx="77">
                  <c:v>1198.2232639612303</c:v>
                </c:pt>
                <c:pt idx="78">
                  <c:v>1545.769741327191</c:v>
                </c:pt>
                <c:pt idx="79">
                  <c:v>1664.1845565916374</c:v>
                </c:pt>
                <c:pt idx="80">
                  <c:v>1426.8949896134841</c:v>
                </c:pt>
                <c:pt idx="81">
                  <c:v>1914.0274621611031</c:v>
                </c:pt>
                <c:pt idx="82">
                  <c:v>1719.9010951729556</c:v>
                </c:pt>
                <c:pt idx="83">
                  <c:v>1652.5362465434343</c:v>
                </c:pt>
                <c:pt idx="84">
                  <c:v>1457.6338299341562</c:v>
                </c:pt>
                <c:pt idx="85">
                  <c:v>1524.3950700344415</c:v>
                </c:pt>
                <c:pt idx="86">
                  <c:v>1504.6422330529317</c:v>
                </c:pt>
                <c:pt idx="87">
                  <c:v>1443.691930476595</c:v>
                </c:pt>
                <c:pt idx="88">
                  <c:v>1444.7389920835574</c:v>
                </c:pt>
                <c:pt idx="89">
                  <c:v>1102.1906469234038</c:v>
                </c:pt>
                <c:pt idx="90">
                  <c:v>1409.2981034434943</c:v>
                </c:pt>
                <c:pt idx="91">
                  <c:v>1414.2344882242835</c:v>
                </c:pt>
                <c:pt idx="92">
                  <c:v>1754.0144894659043</c:v>
                </c:pt>
                <c:pt idx="93">
                  <c:v>1371.7346118432522</c:v>
                </c:pt>
                <c:pt idx="94">
                  <c:v>1631.8245830581395</c:v>
                </c:pt>
                <c:pt idx="95">
                  <c:v>1758.0830101399799</c:v>
                </c:pt>
                <c:pt idx="96">
                  <c:v>1590.6720528485544</c:v>
                </c:pt>
                <c:pt idx="97">
                  <c:v>1465.3725391974081</c:v>
                </c:pt>
                <c:pt idx="98">
                  <c:v>1341.3463238422717</c:v>
                </c:pt>
                <c:pt idx="99">
                  <c:v>1534.258907345949</c:v>
                </c:pt>
                <c:pt idx="100">
                  <c:v>1448.0436938005782</c:v>
                </c:pt>
                <c:pt idx="101">
                  <c:v>1483.4338574112801</c:v>
                </c:pt>
                <c:pt idx="102">
                  <c:v>1616.2723302316313</c:v>
                </c:pt>
                <c:pt idx="103">
                  <c:v>1816.5502846176371</c:v>
                </c:pt>
                <c:pt idx="104">
                  <c:v>1623.4269346769556</c:v>
                </c:pt>
                <c:pt idx="105">
                  <c:v>1574.6482032124143</c:v>
                </c:pt>
                <c:pt idx="106">
                  <c:v>1335.6312457631764</c:v>
                </c:pt>
                <c:pt idx="107">
                  <c:v>1656.9543771677793</c:v>
                </c:pt>
                <c:pt idx="108">
                  <c:v>1213.7419990284848</c:v>
                </c:pt>
                <c:pt idx="109">
                  <c:v>1795.2775435177784</c:v>
                </c:pt>
                <c:pt idx="110">
                  <c:v>1209.2038264763582</c:v>
                </c:pt>
                <c:pt idx="111">
                  <c:v>2036.0794271748678</c:v>
                </c:pt>
                <c:pt idx="112">
                  <c:v>1302.7528307995021</c:v>
                </c:pt>
                <c:pt idx="113">
                  <c:v>1420.8341930309725</c:v>
                </c:pt>
                <c:pt idx="114">
                  <c:v>1172.5980193050775</c:v>
                </c:pt>
                <c:pt idx="115">
                  <c:v>1365.4761611887295</c:v>
                </c:pt>
                <c:pt idx="116">
                  <c:v>1420.0667526562379</c:v>
                </c:pt>
                <c:pt idx="117">
                  <c:v>1326.4833181082106</c:v>
                </c:pt>
                <c:pt idx="118">
                  <c:v>1402.4951080746157</c:v>
                </c:pt>
                <c:pt idx="119">
                  <c:v>1410.6552464189476</c:v>
                </c:pt>
                <c:pt idx="120">
                  <c:v>1645.3756452940884</c:v>
                </c:pt>
                <c:pt idx="121">
                  <c:v>1877.353726276162</c:v>
                </c:pt>
                <c:pt idx="122">
                  <c:v>1369.1944404055016</c:v>
                </c:pt>
                <c:pt idx="123">
                  <c:v>1344.7257537384323</c:v>
                </c:pt>
                <c:pt idx="124">
                  <c:v>1445.6671964307418</c:v>
                </c:pt>
                <c:pt idx="125">
                  <c:v>1283.7633363764992</c:v>
                </c:pt>
                <c:pt idx="126">
                  <c:v>1396.6686217740953</c:v>
                </c:pt>
                <c:pt idx="127">
                  <c:v>1657.1357227638332</c:v>
                </c:pt>
                <c:pt idx="128">
                  <c:v>1237.5268120950693</c:v>
                </c:pt>
                <c:pt idx="129">
                  <c:v>1510.015681521254</c:v>
                </c:pt>
                <c:pt idx="130">
                  <c:v>1396.7135935998224</c:v>
                </c:pt>
                <c:pt idx="131">
                  <c:v>1256.8002776358401</c:v>
                </c:pt>
                <c:pt idx="132">
                  <c:v>1308.6941574756249</c:v>
                </c:pt>
                <c:pt idx="133">
                  <c:v>1434.8675311710392</c:v>
                </c:pt>
                <c:pt idx="134">
                  <c:v>1315.274062724066</c:v>
                </c:pt>
                <c:pt idx="135">
                  <c:v>1656.8645595958169</c:v>
                </c:pt>
                <c:pt idx="136">
                  <c:v>1418.4961399718693</c:v>
                </c:pt>
                <c:pt idx="137">
                  <c:v>1514.549928078874</c:v>
                </c:pt>
                <c:pt idx="138">
                  <c:v>1372.6489455519536</c:v>
                </c:pt>
                <c:pt idx="139">
                  <c:v>1221.8276614503895</c:v>
                </c:pt>
                <c:pt idx="140">
                  <c:v>1008.6282536266406</c:v>
                </c:pt>
                <c:pt idx="141">
                  <c:v>1079.2877381303297</c:v>
                </c:pt>
                <c:pt idx="142">
                  <c:v>991.83873004667942</c:v>
                </c:pt>
                <c:pt idx="143">
                  <c:v>1480.7035028558657</c:v>
                </c:pt>
                <c:pt idx="144">
                  <c:v>1174.1015002340998</c:v>
                </c:pt>
                <c:pt idx="145">
                  <c:v>1087.4721834091702</c:v>
                </c:pt>
                <c:pt idx="146">
                  <c:v>982.07958565203978</c:v>
                </c:pt>
                <c:pt idx="147">
                  <c:v>1127.8299512752017</c:v>
                </c:pt>
                <c:pt idx="148">
                  <c:v>1071.5304841425925</c:v>
                </c:pt>
                <c:pt idx="149">
                  <c:v>1410.7666182647372</c:v>
                </c:pt>
                <c:pt idx="150">
                  <c:v>1226.1915985607629</c:v>
                </c:pt>
                <c:pt idx="151">
                  <c:v>1225.1663631453</c:v>
                </c:pt>
                <c:pt idx="152">
                  <c:v>1085.6418061251209</c:v>
                </c:pt>
                <c:pt idx="153">
                  <c:v>1002.3609433753462</c:v>
                </c:pt>
                <c:pt idx="154">
                  <c:v>1253.8755365155193</c:v>
                </c:pt>
                <c:pt idx="155">
                  <c:v>1036.2808180246648</c:v>
                </c:pt>
                <c:pt idx="156">
                  <c:v>1233.6644313586876</c:v>
                </c:pt>
                <c:pt idx="157">
                  <c:v>1160.6131698217121</c:v>
                </c:pt>
                <c:pt idx="158">
                  <c:v>982.09775811869315</c:v>
                </c:pt>
                <c:pt idx="159">
                  <c:v>946.09996506583229</c:v>
                </c:pt>
                <c:pt idx="160">
                  <c:v>1085.2292024528385</c:v>
                </c:pt>
                <c:pt idx="161">
                  <c:v>1035.132578083987</c:v>
                </c:pt>
                <c:pt idx="162">
                  <c:v>959.4000409633752</c:v>
                </c:pt>
                <c:pt idx="163">
                  <c:v>984.31532505636892</c:v>
                </c:pt>
                <c:pt idx="164">
                  <c:v>1052.1367958337337</c:v>
                </c:pt>
                <c:pt idx="165">
                  <c:v>902.23848464689274</c:v>
                </c:pt>
                <c:pt idx="166">
                  <c:v>812.35501294039534</c:v>
                </c:pt>
                <c:pt idx="167">
                  <c:v>961.35904758757158</c:v>
                </c:pt>
                <c:pt idx="168">
                  <c:v>792.35517574778976</c:v>
                </c:pt>
                <c:pt idx="169">
                  <c:v>911.2410122443174</c:v>
                </c:pt>
                <c:pt idx="170">
                  <c:v>1017.4170551383629</c:v>
                </c:pt>
                <c:pt idx="171">
                  <c:v>730.41149198093933</c:v>
                </c:pt>
                <c:pt idx="172">
                  <c:v>741.59459560992309</c:v>
                </c:pt>
                <c:pt idx="173">
                  <c:v>573.1735331281966</c:v>
                </c:pt>
                <c:pt idx="174">
                  <c:v>688.14081668267374</c:v>
                </c:pt>
                <c:pt idx="175">
                  <c:v>644.56811347613541</c:v>
                </c:pt>
                <c:pt idx="176">
                  <c:v>680.48008830103424</c:v>
                </c:pt>
                <c:pt idx="177">
                  <c:v>655.06037843637091</c:v>
                </c:pt>
                <c:pt idx="178">
                  <c:v>737.16731004577366</c:v>
                </c:pt>
                <c:pt idx="179">
                  <c:v>602.68124780229596</c:v>
                </c:pt>
                <c:pt idx="180">
                  <c:v>820.70903122662855</c:v>
                </c:pt>
                <c:pt idx="181">
                  <c:v>804.66560041496007</c:v>
                </c:pt>
                <c:pt idx="182">
                  <c:v>640.64737978491542</c:v>
                </c:pt>
                <c:pt idx="183">
                  <c:v>619.55272411935948</c:v>
                </c:pt>
                <c:pt idx="184">
                  <c:v>616.00717524692743</c:v>
                </c:pt>
                <c:pt idx="185">
                  <c:v>845.24079215937491</c:v>
                </c:pt>
                <c:pt idx="186">
                  <c:v>610.40326656411162</c:v>
                </c:pt>
                <c:pt idx="187">
                  <c:v>754.73205967008357</c:v>
                </c:pt>
                <c:pt idx="188">
                  <c:v>467.13866599439956</c:v>
                </c:pt>
                <c:pt idx="189">
                  <c:v>553.76788351480423</c:v>
                </c:pt>
                <c:pt idx="190">
                  <c:v>798.57893373924287</c:v>
                </c:pt>
                <c:pt idx="191">
                  <c:v>542.33232534583135</c:v>
                </c:pt>
                <c:pt idx="192">
                  <c:v>563.69615506995467</c:v>
                </c:pt>
                <c:pt idx="193">
                  <c:v>750.64207699234873</c:v>
                </c:pt>
                <c:pt idx="194">
                  <c:v>425.6163280806507</c:v>
                </c:pt>
                <c:pt idx="195">
                  <c:v>563.76814173715979</c:v>
                </c:pt>
                <c:pt idx="196">
                  <c:v>335.80057100097446</c:v>
                </c:pt>
                <c:pt idx="197">
                  <c:v>452.90195856224062</c:v>
                </c:pt>
                <c:pt idx="198">
                  <c:v>494.28112450659313</c:v>
                </c:pt>
                <c:pt idx="199">
                  <c:v>358.81766616783597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3CB-45B3-B55E-489CB31ABF7B}"/>
            </c:ext>
          </c:extLst>
        </c:ser>
        <c:ser>
          <c:idx val="3"/>
          <c:order val="3"/>
          <c:spPr>
            <a:ln w="9525" cap="rnd">
              <a:solidFill>
                <a:schemeClr val="accent1">
                  <a:tint val="9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Sheet1!$B$63:$GS$63</c:f>
              <c:numCache>
                <c:formatCode>General</c:formatCode>
                <c:ptCount val="200"/>
                <c:pt idx="0">
                  <c:v>1160.6656562272071</c:v>
                </c:pt>
                <c:pt idx="1">
                  <c:v>1984.4615004180539</c:v>
                </c:pt>
                <c:pt idx="2">
                  <c:v>1806.2427593197206</c:v>
                </c:pt>
                <c:pt idx="3">
                  <c:v>1504.8333060269674</c:v>
                </c:pt>
                <c:pt idx="4">
                  <c:v>1652.0171576145003</c:v>
                </c:pt>
                <c:pt idx="5">
                  <c:v>1552.3010643552439</c:v>
                </c:pt>
                <c:pt idx="6">
                  <c:v>1878.5146189059581</c:v>
                </c:pt>
                <c:pt idx="7">
                  <c:v>1589.4776932808825</c:v>
                </c:pt>
                <c:pt idx="8">
                  <c:v>1445.3531007732342</c:v>
                </c:pt>
                <c:pt idx="9">
                  <c:v>1507.5898437826679</c:v>
                </c:pt>
                <c:pt idx="10">
                  <c:v>1548.9560348687519</c:v>
                </c:pt>
                <c:pt idx="11">
                  <c:v>1604.3953789601364</c:v>
                </c:pt>
                <c:pt idx="12">
                  <c:v>1414.2628410112814</c:v>
                </c:pt>
                <c:pt idx="13">
                  <c:v>2038.4798643798733</c:v>
                </c:pt>
                <c:pt idx="14">
                  <c:v>1750.8910600763886</c:v>
                </c:pt>
                <c:pt idx="15">
                  <c:v>1524.0687543840545</c:v>
                </c:pt>
                <c:pt idx="16">
                  <c:v>1514.6525972768047</c:v>
                </c:pt>
                <c:pt idx="17">
                  <c:v>1517.4850332887922</c:v>
                </c:pt>
                <c:pt idx="18">
                  <c:v>1449.1542528172013</c:v>
                </c:pt>
                <c:pt idx="19">
                  <c:v>1798.6334464599115</c:v>
                </c:pt>
                <c:pt idx="20">
                  <c:v>1696.8623107114813</c:v>
                </c:pt>
                <c:pt idx="21">
                  <c:v>1413.9194849528849</c:v>
                </c:pt>
                <c:pt idx="22">
                  <c:v>1606.680664041002</c:v>
                </c:pt>
                <c:pt idx="23">
                  <c:v>1589.8486749463013</c:v>
                </c:pt>
                <c:pt idx="24">
                  <c:v>1334.3551899347651</c:v>
                </c:pt>
                <c:pt idx="25">
                  <c:v>2181.3386508101553</c:v>
                </c:pt>
                <c:pt idx="26">
                  <c:v>1376.3530968566356</c:v>
                </c:pt>
                <c:pt idx="27">
                  <c:v>1426.8302580054981</c:v>
                </c:pt>
                <c:pt idx="28">
                  <c:v>1646.3444050381108</c:v>
                </c:pt>
                <c:pt idx="29">
                  <c:v>1826.7565033418318</c:v>
                </c:pt>
                <c:pt idx="30">
                  <c:v>1680.0343797520779</c:v>
                </c:pt>
                <c:pt idx="31">
                  <c:v>1713.7800457895537</c:v>
                </c:pt>
                <c:pt idx="32">
                  <c:v>1477.5442829475148</c:v>
                </c:pt>
                <c:pt idx="33">
                  <c:v>1719.0397096530703</c:v>
                </c:pt>
                <c:pt idx="34">
                  <c:v>1483.5698316821783</c:v>
                </c:pt>
                <c:pt idx="35">
                  <c:v>1673.867158488556</c:v>
                </c:pt>
                <c:pt idx="36">
                  <c:v>1403.5212778939754</c:v>
                </c:pt>
                <c:pt idx="37">
                  <c:v>1707.6753824920227</c:v>
                </c:pt>
                <c:pt idx="38">
                  <c:v>1735.5526478266922</c:v>
                </c:pt>
                <c:pt idx="39">
                  <c:v>1707.9949070712967</c:v>
                </c:pt>
                <c:pt idx="40">
                  <c:v>1449.2213891354361</c:v>
                </c:pt>
                <c:pt idx="41">
                  <c:v>1925.3621644279924</c:v>
                </c:pt>
                <c:pt idx="42">
                  <c:v>1813.5408397988269</c:v>
                </c:pt>
                <c:pt idx="43">
                  <c:v>1549.5384781256944</c:v>
                </c:pt>
                <c:pt idx="44">
                  <c:v>1243.9004764365734</c:v>
                </c:pt>
                <c:pt idx="45">
                  <c:v>1822.9718580475751</c:v>
                </c:pt>
                <c:pt idx="46">
                  <c:v>1762.0885361745898</c:v>
                </c:pt>
                <c:pt idx="47">
                  <c:v>1895.3078627284092</c:v>
                </c:pt>
                <c:pt idx="48">
                  <c:v>2175.2933231591878</c:v>
                </c:pt>
                <c:pt idx="49">
                  <c:v>1710.3541324631426</c:v>
                </c:pt>
                <c:pt idx="50">
                  <c:v>1527.5140991420674</c:v>
                </c:pt>
                <c:pt idx="51">
                  <c:v>1624.0579853977354</c:v>
                </c:pt>
                <c:pt idx="52">
                  <c:v>1625.7787995666581</c:v>
                </c:pt>
                <c:pt idx="53">
                  <c:v>1873.3097755684207</c:v>
                </c:pt>
                <c:pt idx="54">
                  <c:v>1874.223137094242</c:v>
                </c:pt>
                <c:pt idx="55">
                  <c:v>1931.9702448999944</c:v>
                </c:pt>
                <c:pt idx="56">
                  <c:v>1669.5947220315361</c:v>
                </c:pt>
                <c:pt idx="57">
                  <c:v>1363.5572289298668</c:v>
                </c:pt>
                <c:pt idx="58">
                  <c:v>1520.5964013466748</c:v>
                </c:pt>
                <c:pt idx="59">
                  <c:v>1666.9243493082727</c:v>
                </c:pt>
                <c:pt idx="60">
                  <c:v>1554.9972720814214</c:v>
                </c:pt>
                <c:pt idx="61">
                  <c:v>1603.4548978580133</c:v>
                </c:pt>
                <c:pt idx="62">
                  <c:v>1619.0856119903835</c:v>
                </c:pt>
                <c:pt idx="63">
                  <c:v>1506.7406883197116</c:v>
                </c:pt>
                <c:pt idx="64">
                  <c:v>1864.8934851273241</c:v>
                </c:pt>
                <c:pt idx="65">
                  <c:v>1741.6180771935428</c:v>
                </c:pt>
                <c:pt idx="66">
                  <c:v>1688.5466456997533</c:v>
                </c:pt>
                <c:pt idx="67">
                  <c:v>1598.1567870218767</c:v>
                </c:pt>
                <c:pt idx="68">
                  <c:v>1811.686796655021</c:v>
                </c:pt>
                <c:pt idx="69">
                  <c:v>1813.1829818956146</c:v>
                </c:pt>
                <c:pt idx="70">
                  <c:v>1693.5269790353861</c:v>
                </c:pt>
                <c:pt idx="71">
                  <c:v>1706.7196699512501</c:v>
                </c:pt>
                <c:pt idx="72">
                  <c:v>1336.7180958696499</c:v>
                </c:pt>
                <c:pt idx="73">
                  <c:v>1385.344799339739</c:v>
                </c:pt>
                <c:pt idx="74">
                  <c:v>1850.0177998650001</c:v>
                </c:pt>
                <c:pt idx="75">
                  <c:v>1591.8343966243367</c:v>
                </c:pt>
                <c:pt idx="76">
                  <c:v>1745.8964964457714</c:v>
                </c:pt>
                <c:pt idx="77">
                  <c:v>1734.5574801619327</c:v>
                </c:pt>
                <c:pt idx="78">
                  <c:v>1683.5350376290608</c:v>
                </c:pt>
                <c:pt idx="79">
                  <c:v>1700.7217702170917</c:v>
                </c:pt>
                <c:pt idx="80">
                  <c:v>1223.8648761579018</c:v>
                </c:pt>
                <c:pt idx="81">
                  <c:v>2115.9123576314364</c:v>
                </c:pt>
                <c:pt idx="82">
                  <c:v>1542.3239256364341</c:v>
                </c:pt>
                <c:pt idx="83">
                  <c:v>1804.492727009469</c:v>
                </c:pt>
                <c:pt idx="84">
                  <c:v>1566.1798492702294</c:v>
                </c:pt>
                <c:pt idx="85">
                  <c:v>1742.7083970057777</c:v>
                </c:pt>
                <c:pt idx="86">
                  <c:v>1684.9100456220892</c:v>
                </c:pt>
                <c:pt idx="87">
                  <c:v>1926.0361533684456</c:v>
                </c:pt>
                <c:pt idx="88">
                  <c:v>1773.2598212978585</c:v>
                </c:pt>
                <c:pt idx="89">
                  <c:v>1757.6496322742739</c:v>
                </c:pt>
                <c:pt idx="90">
                  <c:v>1675.0562425392434</c:v>
                </c:pt>
                <c:pt idx="91">
                  <c:v>1667.8648198974217</c:v>
                </c:pt>
                <c:pt idx="92">
                  <c:v>1872.0618686869389</c:v>
                </c:pt>
                <c:pt idx="93">
                  <c:v>1593.9783213074365</c:v>
                </c:pt>
                <c:pt idx="94">
                  <c:v>1630.0151172618519</c:v>
                </c:pt>
                <c:pt idx="95">
                  <c:v>1691.6680087017864</c:v>
                </c:pt>
                <c:pt idx="96">
                  <c:v>1732.9748152058407</c:v>
                </c:pt>
                <c:pt idx="97">
                  <c:v>1781.7865322171779</c:v>
                </c:pt>
                <c:pt idx="98">
                  <c:v>1397.8498704184708</c:v>
                </c:pt>
                <c:pt idx="99">
                  <c:v>1438.35702432522</c:v>
                </c:pt>
                <c:pt idx="100">
                  <c:v>1606.8391651591403</c:v>
                </c:pt>
                <c:pt idx="101">
                  <c:v>1768.0341252909873</c:v>
                </c:pt>
                <c:pt idx="102">
                  <c:v>1453.8844504511819</c:v>
                </c:pt>
                <c:pt idx="103">
                  <c:v>1417.7319878775409</c:v>
                </c:pt>
                <c:pt idx="104">
                  <c:v>1582.2613411688601</c:v>
                </c:pt>
                <c:pt idx="105">
                  <c:v>1266.1634894356455</c:v>
                </c:pt>
                <c:pt idx="106">
                  <c:v>1272.9129137871328</c:v>
                </c:pt>
                <c:pt idx="107">
                  <c:v>1389.9112049042985</c:v>
                </c:pt>
                <c:pt idx="108">
                  <c:v>1765.1944193046147</c:v>
                </c:pt>
                <c:pt idx="109">
                  <c:v>1394.2073545205526</c:v>
                </c:pt>
                <c:pt idx="110">
                  <c:v>1457.0777672853553</c:v>
                </c:pt>
                <c:pt idx="111">
                  <c:v>1186.1779614309037</c:v>
                </c:pt>
                <c:pt idx="112">
                  <c:v>1175.5134814780126</c:v>
                </c:pt>
                <c:pt idx="113">
                  <c:v>1601.2772210315309</c:v>
                </c:pt>
                <c:pt idx="114">
                  <c:v>1108.6697893792248</c:v>
                </c:pt>
                <c:pt idx="115">
                  <c:v>1208.6640563971382</c:v>
                </c:pt>
                <c:pt idx="116">
                  <c:v>1504.8219043144138</c:v>
                </c:pt>
                <c:pt idx="117">
                  <c:v>1238.1871691835099</c:v>
                </c:pt>
                <c:pt idx="118">
                  <c:v>1412.8806707255005</c:v>
                </c:pt>
                <c:pt idx="119">
                  <c:v>1382.624500837602</c:v>
                </c:pt>
                <c:pt idx="120">
                  <c:v>1434.4983038333933</c:v>
                </c:pt>
                <c:pt idx="121">
                  <c:v>1306.4157929950195</c:v>
                </c:pt>
                <c:pt idx="122">
                  <c:v>1164.4759045632857</c:v>
                </c:pt>
                <c:pt idx="123">
                  <c:v>1036.7626681957854</c:v>
                </c:pt>
                <c:pt idx="124">
                  <c:v>1140.166489566438</c:v>
                </c:pt>
                <c:pt idx="125">
                  <c:v>1349.5757436879223</c:v>
                </c:pt>
                <c:pt idx="126">
                  <c:v>1316.1849601609322</c:v>
                </c:pt>
                <c:pt idx="127">
                  <c:v>926.57973514906189</c:v>
                </c:pt>
                <c:pt idx="128">
                  <c:v>1407.0377623512047</c:v>
                </c:pt>
                <c:pt idx="129">
                  <c:v>1052.7115038200827</c:v>
                </c:pt>
                <c:pt idx="130">
                  <c:v>1209.3823904566664</c:v>
                </c:pt>
                <c:pt idx="131">
                  <c:v>1300.8132005294578</c:v>
                </c:pt>
                <c:pt idx="132">
                  <c:v>1442.4063457612724</c:v>
                </c:pt>
                <c:pt idx="133">
                  <c:v>1326.4831960712413</c:v>
                </c:pt>
                <c:pt idx="134">
                  <c:v>1012.2482834042275</c:v>
                </c:pt>
                <c:pt idx="135">
                  <c:v>980.1138639595207</c:v>
                </c:pt>
                <c:pt idx="136">
                  <c:v>1033.9372951501971</c:v>
                </c:pt>
                <c:pt idx="137">
                  <c:v>1328.059294371275</c:v>
                </c:pt>
                <c:pt idx="138">
                  <c:v>1064.1358514148183</c:v>
                </c:pt>
                <c:pt idx="139">
                  <c:v>1176.5294101058075</c:v>
                </c:pt>
                <c:pt idx="140">
                  <c:v>983.44873175189855</c:v>
                </c:pt>
                <c:pt idx="141">
                  <c:v>879.63610987638901</c:v>
                </c:pt>
                <c:pt idx="142">
                  <c:v>1189.8906457324022</c:v>
                </c:pt>
                <c:pt idx="143">
                  <c:v>1094.1566485877213</c:v>
                </c:pt>
                <c:pt idx="144">
                  <c:v>1235.7031070350215</c:v>
                </c:pt>
                <c:pt idx="145">
                  <c:v>1289.725317551542</c:v>
                </c:pt>
                <c:pt idx="146">
                  <c:v>1052.4562143240232</c:v>
                </c:pt>
                <c:pt idx="147">
                  <c:v>1040.9733917546687</c:v>
                </c:pt>
                <c:pt idx="148">
                  <c:v>1021.2164900540841</c:v>
                </c:pt>
                <c:pt idx="149">
                  <c:v>984.39363077913356</c:v>
                </c:pt>
                <c:pt idx="150">
                  <c:v>946.03634414594399</c:v>
                </c:pt>
                <c:pt idx="151">
                  <c:v>1010.7082365511936</c:v>
                </c:pt>
                <c:pt idx="152">
                  <c:v>1008.738033193454</c:v>
                </c:pt>
                <c:pt idx="153">
                  <c:v>1039.5874774671599</c:v>
                </c:pt>
                <c:pt idx="154">
                  <c:v>854.85346205002986</c:v>
                </c:pt>
                <c:pt idx="155">
                  <c:v>964.59728371710139</c:v>
                </c:pt>
                <c:pt idx="156">
                  <c:v>1179.5906295600889</c:v>
                </c:pt>
                <c:pt idx="157">
                  <c:v>739.96377860127427</c:v>
                </c:pt>
                <c:pt idx="158">
                  <c:v>811.61701240283958</c:v>
                </c:pt>
                <c:pt idx="159">
                  <c:v>695.05787836387549</c:v>
                </c:pt>
                <c:pt idx="160">
                  <c:v>761.78652673747615</c:v>
                </c:pt>
                <c:pt idx="161">
                  <c:v>710.92076018346063</c:v>
                </c:pt>
                <c:pt idx="162">
                  <c:v>767.97410065581789</c:v>
                </c:pt>
                <c:pt idx="163">
                  <c:v>707.82988568215296</c:v>
                </c:pt>
                <c:pt idx="164">
                  <c:v>589.56960903768925</c:v>
                </c:pt>
                <c:pt idx="165">
                  <c:v>584.22931039593061</c:v>
                </c:pt>
                <c:pt idx="166">
                  <c:v>655.82316004192603</c:v>
                </c:pt>
                <c:pt idx="167">
                  <c:v>673.32341742805443</c:v>
                </c:pt>
                <c:pt idx="168">
                  <c:v>562.61242301937159</c:v>
                </c:pt>
                <c:pt idx="169">
                  <c:v>480.56305464207111</c:v>
                </c:pt>
                <c:pt idx="170">
                  <c:v>458.62915901437191</c:v>
                </c:pt>
                <c:pt idx="171">
                  <c:v>507.20020527500714</c:v>
                </c:pt>
                <c:pt idx="172">
                  <c:v>538.90507596139128</c:v>
                </c:pt>
                <c:pt idx="173">
                  <c:v>691.07774728775826</c:v>
                </c:pt>
                <c:pt idx="174">
                  <c:v>593.18459225267304</c:v>
                </c:pt>
                <c:pt idx="175">
                  <c:v>567.65831555760428</c:v>
                </c:pt>
                <c:pt idx="176">
                  <c:v>436.29499379332088</c:v>
                </c:pt>
                <c:pt idx="177">
                  <c:v>482.36409679916051</c:v>
                </c:pt>
                <c:pt idx="178">
                  <c:v>519.29572357709753</c:v>
                </c:pt>
                <c:pt idx="179">
                  <c:v>527.24061894960937</c:v>
                </c:pt>
                <c:pt idx="180">
                  <c:v>357.63848247792987</c:v>
                </c:pt>
                <c:pt idx="181">
                  <c:v>354.25416790482524</c:v>
                </c:pt>
                <c:pt idx="182">
                  <c:v>545.65279571473172</c:v>
                </c:pt>
                <c:pt idx="183">
                  <c:v>383.41857639410085</c:v>
                </c:pt>
                <c:pt idx="184">
                  <c:v>457.36908059289442</c:v>
                </c:pt>
                <c:pt idx="185">
                  <c:v>454.491478349094</c:v>
                </c:pt>
                <c:pt idx="186">
                  <c:v>514.84389796256926</c:v>
                </c:pt>
                <c:pt idx="187">
                  <c:v>413.09566713177571</c:v>
                </c:pt>
                <c:pt idx="188">
                  <c:v>417.35572598652988</c:v>
                </c:pt>
                <c:pt idx="189">
                  <c:v>400.58641728064924</c:v>
                </c:pt>
                <c:pt idx="190">
                  <c:v>401.82321166196562</c:v>
                </c:pt>
                <c:pt idx="191">
                  <c:v>189.27574341282443</c:v>
                </c:pt>
                <c:pt idx="192">
                  <c:v>423.34210496689326</c:v>
                </c:pt>
                <c:pt idx="193">
                  <c:v>450.35840537740495</c:v>
                </c:pt>
                <c:pt idx="194">
                  <c:v>459.88362624051422</c:v>
                </c:pt>
                <c:pt idx="195">
                  <c:v>323.27659695828123</c:v>
                </c:pt>
                <c:pt idx="196">
                  <c:v>446.89402724886264</c:v>
                </c:pt>
                <c:pt idx="197">
                  <c:v>437.75458452454274</c:v>
                </c:pt>
                <c:pt idx="198">
                  <c:v>367.70847725755823</c:v>
                </c:pt>
                <c:pt idx="199">
                  <c:v>477.32636657713499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03CB-45B3-B55E-489CB31ABF7B}"/>
            </c:ext>
          </c:extLst>
        </c:ser>
        <c:ser>
          <c:idx val="4"/>
          <c:order val="4"/>
          <c:spPr>
            <a:ln w="9525" cap="rnd">
              <a:solidFill>
                <a:schemeClr val="accent1">
                  <a:tint val="7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Sheet1!$B$67:$GS$67</c:f>
              <c:numCache>
                <c:formatCode>General</c:formatCode>
                <c:ptCount val="200"/>
                <c:pt idx="0">
                  <c:v>812.26769970997884</c:v>
                </c:pt>
                <c:pt idx="1">
                  <c:v>1450.1513805240345</c:v>
                </c:pt>
                <c:pt idx="2">
                  <c:v>1538.2081833957304</c:v>
                </c:pt>
                <c:pt idx="3">
                  <c:v>1404.2462628687319</c:v>
                </c:pt>
                <c:pt idx="4">
                  <c:v>1567.5228781331296</c:v>
                </c:pt>
                <c:pt idx="5">
                  <c:v>1379.3181519799666</c:v>
                </c:pt>
                <c:pt idx="6">
                  <c:v>1372.4441025009535</c:v>
                </c:pt>
                <c:pt idx="7">
                  <c:v>1600.5863440208705</c:v>
                </c:pt>
                <c:pt idx="8">
                  <c:v>1205.7052705797366</c:v>
                </c:pt>
                <c:pt idx="9">
                  <c:v>1517.3217670013089</c:v>
                </c:pt>
                <c:pt idx="10">
                  <c:v>1443.2547218305974</c:v>
                </c:pt>
                <c:pt idx="11">
                  <c:v>1383.0408322995845</c:v>
                </c:pt>
                <c:pt idx="12">
                  <c:v>1498.155628815726</c:v>
                </c:pt>
                <c:pt idx="13">
                  <c:v>1399.9779466101593</c:v>
                </c:pt>
                <c:pt idx="14">
                  <c:v>1454.9177087146952</c:v>
                </c:pt>
                <c:pt idx="15">
                  <c:v>1470.6362865416818</c:v>
                </c:pt>
                <c:pt idx="16">
                  <c:v>1415.6595630969412</c:v>
                </c:pt>
                <c:pt idx="17">
                  <c:v>1796.18647757287</c:v>
                </c:pt>
                <c:pt idx="18">
                  <c:v>1414.0337911471163</c:v>
                </c:pt>
                <c:pt idx="19">
                  <c:v>1421.8981330955005</c:v>
                </c:pt>
                <c:pt idx="20">
                  <c:v>1612.9038164626634</c:v>
                </c:pt>
                <c:pt idx="21">
                  <c:v>1680.2629664539163</c:v>
                </c:pt>
                <c:pt idx="22">
                  <c:v>1414.6564134970156</c:v>
                </c:pt>
                <c:pt idx="23">
                  <c:v>1646.5909706318976</c:v>
                </c:pt>
                <c:pt idx="24">
                  <c:v>1627.0439665564184</c:v>
                </c:pt>
                <c:pt idx="25">
                  <c:v>1328.6960289964288</c:v>
                </c:pt>
                <c:pt idx="26">
                  <c:v>1446.5396452480782</c:v>
                </c:pt>
                <c:pt idx="27">
                  <c:v>1333.3105149278131</c:v>
                </c:pt>
                <c:pt idx="28">
                  <c:v>1310.850608375026</c:v>
                </c:pt>
                <c:pt idx="29">
                  <c:v>1316.7683900152795</c:v>
                </c:pt>
                <c:pt idx="30">
                  <c:v>1397.3988832506598</c:v>
                </c:pt>
                <c:pt idx="31">
                  <c:v>1482.5861758797814</c:v>
                </c:pt>
                <c:pt idx="32">
                  <c:v>1687.0291152958821</c:v>
                </c:pt>
                <c:pt idx="33">
                  <c:v>1437.3721250186543</c:v>
                </c:pt>
                <c:pt idx="34">
                  <c:v>1587.5215431824547</c:v>
                </c:pt>
                <c:pt idx="35">
                  <c:v>1491.2055403647598</c:v>
                </c:pt>
                <c:pt idx="36">
                  <c:v>1480.9311744224274</c:v>
                </c:pt>
                <c:pt idx="37">
                  <c:v>1615.9883568534935</c:v>
                </c:pt>
                <c:pt idx="38">
                  <c:v>1570.3628615842024</c:v>
                </c:pt>
                <c:pt idx="39">
                  <c:v>1419.6021389423997</c:v>
                </c:pt>
                <c:pt idx="40">
                  <c:v>1687.3911648757517</c:v>
                </c:pt>
                <c:pt idx="41">
                  <c:v>1368.3898055103618</c:v>
                </c:pt>
                <c:pt idx="42">
                  <c:v>1790.40622645798</c:v>
                </c:pt>
                <c:pt idx="43">
                  <c:v>1832.5227859477811</c:v>
                </c:pt>
                <c:pt idx="44">
                  <c:v>1706.8973123433268</c:v>
                </c:pt>
                <c:pt idx="45">
                  <c:v>1529.1882491734393</c:v>
                </c:pt>
                <c:pt idx="46">
                  <c:v>2099.7297613563719</c:v>
                </c:pt>
                <c:pt idx="47">
                  <c:v>1632.1873779631158</c:v>
                </c:pt>
                <c:pt idx="48">
                  <c:v>1519.2340470237743</c:v>
                </c:pt>
                <c:pt idx="49">
                  <c:v>1678.0288225972156</c:v>
                </c:pt>
                <c:pt idx="50">
                  <c:v>1362.492238670086</c:v>
                </c:pt>
                <c:pt idx="51">
                  <c:v>1760.7201077684367</c:v>
                </c:pt>
                <c:pt idx="52">
                  <c:v>1392.685244264522</c:v>
                </c:pt>
                <c:pt idx="53">
                  <c:v>1358.9223800757229</c:v>
                </c:pt>
                <c:pt idx="54">
                  <c:v>1710.4177312256522</c:v>
                </c:pt>
                <c:pt idx="55">
                  <c:v>1366.5365213200325</c:v>
                </c:pt>
                <c:pt idx="56">
                  <c:v>1695.7197524610951</c:v>
                </c:pt>
                <c:pt idx="57">
                  <c:v>1525.7124213361801</c:v>
                </c:pt>
                <c:pt idx="58">
                  <c:v>1658.7701294458009</c:v>
                </c:pt>
                <c:pt idx="59">
                  <c:v>1655.9435963944993</c:v>
                </c:pt>
                <c:pt idx="60">
                  <c:v>1561.0817015322232</c:v>
                </c:pt>
                <c:pt idx="61">
                  <c:v>1098.3508890456067</c:v>
                </c:pt>
                <c:pt idx="62">
                  <c:v>1478.1503715463848</c:v>
                </c:pt>
                <c:pt idx="63">
                  <c:v>1668.726271292524</c:v>
                </c:pt>
                <c:pt idx="64">
                  <c:v>1781.1665695637621</c:v>
                </c:pt>
                <c:pt idx="65">
                  <c:v>1392.3608575100914</c:v>
                </c:pt>
                <c:pt idx="66">
                  <c:v>1261.1031174316247</c:v>
                </c:pt>
                <c:pt idx="67">
                  <c:v>1687.2944327114576</c:v>
                </c:pt>
                <c:pt idx="68">
                  <c:v>1563.8054564335848</c:v>
                </c:pt>
                <c:pt idx="69">
                  <c:v>1534.1313284449245</c:v>
                </c:pt>
                <c:pt idx="70">
                  <c:v>1721.8202175814047</c:v>
                </c:pt>
                <c:pt idx="71">
                  <c:v>1615.0062525435665</c:v>
                </c:pt>
                <c:pt idx="72">
                  <c:v>1791.5791996989469</c:v>
                </c:pt>
                <c:pt idx="73">
                  <c:v>2445.058240106363</c:v>
                </c:pt>
                <c:pt idx="74">
                  <c:v>1580.9155200950304</c:v>
                </c:pt>
                <c:pt idx="75">
                  <c:v>1532.2415119592756</c:v>
                </c:pt>
                <c:pt idx="76">
                  <c:v>1018.7867324148592</c:v>
                </c:pt>
                <c:pt idx="77">
                  <c:v>1553.0183107758805</c:v>
                </c:pt>
                <c:pt idx="78">
                  <c:v>1567.6833073614876</c:v>
                </c:pt>
                <c:pt idx="79">
                  <c:v>2043.6418575471032</c:v>
                </c:pt>
                <c:pt idx="80">
                  <c:v>1492.5341399185602</c:v>
                </c:pt>
                <c:pt idx="81">
                  <c:v>1610.6994940316658</c:v>
                </c:pt>
                <c:pt idx="82">
                  <c:v>1442.7321476466143</c:v>
                </c:pt>
                <c:pt idx="83">
                  <c:v>1538.9841328862253</c:v>
                </c:pt>
                <c:pt idx="84">
                  <c:v>1223.6362115032393</c:v>
                </c:pt>
                <c:pt idx="85">
                  <c:v>1626.2250885761732</c:v>
                </c:pt>
                <c:pt idx="86">
                  <c:v>1799.664498679432</c:v>
                </c:pt>
                <c:pt idx="87">
                  <c:v>1503.9705399991119</c:v>
                </c:pt>
                <c:pt idx="88">
                  <c:v>1809.3668089771979</c:v>
                </c:pt>
                <c:pt idx="89">
                  <c:v>1678.1064156825103</c:v>
                </c:pt>
                <c:pt idx="90">
                  <c:v>2021.0172579327607</c:v>
                </c:pt>
                <c:pt idx="91">
                  <c:v>1551.3104858533402</c:v>
                </c:pt>
                <c:pt idx="92">
                  <c:v>1846.5231750207126</c:v>
                </c:pt>
                <c:pt idx="93">
                  <c:v>1755.342016236332</c:v>
                </c:pt>
                <c:pt idx="94">
                  <c:v>1863.2122908146655</c:v>
                </c:pt>
                <c:pt idx="95">
                  <c:v>1270.3244315287691</c:v>
                </c:pt>
                <c:pt idx="96">
                  <c:v>1296.6947340730105</c:v>
                </c:pt>
                <c:pt idx="97">
                  <c:v>1599.1349071409991</c:v>
                </c:pt>
                <c:pt idx="98">
                  <c:v>1453.2064633998179</c:v>
                </c:pt>
                <c:pt idx="99">
                  <c:v>1688.8046620556727</c:v>
                </c:pt>
                <c:pt idx="100">
                  <c:v>1337.8665571977331</c:v>
                </c:pt>
                <c:pt idx="101">
                  <c:v>1733.1653004705311</c:v>
                </c:pt>
                <c:pt idx="102">
                  <c:v>1573.8603789783131</c:v>
                </c:pt>
                <c:pt idx="103">
                  <c:v>1557.3629763265894</c:v>
                </c:pt>
                <c:pt idx="104">
                  <c:v>1455.9275914832422</c:v>
                </c:pt>
                <c:pt idx="105">
                  <c:v>1573.1027980744732</c:v>
                </c:pt>
                <c:pt idx="106">
                  <c:v>1580.867425309139</c:v>
                </c:pt>
                <c:pt idx="107">
                  <c:v>1522.6641014397665</c:v>
                </c:pt>
                <c:pt idx="108">
                  <c:v>1294.94589668298</c:v>
                </c:pt>
                <c:pt idx="109">
                  <c:v>1800.1110073401683</c:v>
                </c:pt>
                <c:pt idx="110">
                  <c:v>1499.1518777378185</c:v>
                </c:pt>
                <c:pt idx="111">
                  <c:v>1639.6175215090238</c:v>
                </c:pt>
                <c:pt idx="112">
                  <c:v>1837.0708310682458</c:v>
                </c:pt>
                <c:pt idx="113">
                  <c:v>1372.0824870997378</c:v>
                </c:pt>
                <c:pt idx="114">
                  <c:v>1706.4475244672171</c:v>
                </c:pt>
                <c:pt idx="115">
                  <c:v>1345.8223337146519</c:v>
                </c:pt>
                <c:pt idx="116">
                  <c:v>1938.5864618448754</c:v>
                </c:pt>
                <c:pt idx="117">
                  <c:v>1591.4958343345418</c:v>
                </c:pt>
                <c:pt idx="118">
                  <c:v>1108.6670834494612</c:v>
                </c:pt>
                <c:pt idx="119">
                  <c:v>1513.642304755426</c:v>
                </c:pt>
                <c:pt idx="120">
                  <c:v>1455.3336811367283</c:v>
                </c:pt>
                <c:pt idx="121">
                  <c:v>1411.7080326747746</c:v>
                </c:pt>
                <c:pt idx="122">
                  <c:v>1778.1793298086434</c:v>
                </c:pt>
                <c:pt idx="123">
                  <c:v>1737.3098570138538</c:v>
                </c:pt>
                <c:pt idx="124">
                  <c:v>1564.4082683537076</c:v>
                </c:pt>
                <c:pt idx="125">
                  <c:v>1428.9542497686284</c:v>
                </c:pt>
                <c:pt idx="126">
                  <c:v>1098.4889595337841</c:v>
                </c:pt>
                <c:pt idx="127">
                  <c:v>1246.6544552374369</c:v>
                </c:pt>
                <c:pt idx="128">
                  <c:v>1256.627714948401</c:v>
                </c:pt>
                <c:pt idx="129">
                  <c:v>1403.2813606105644</c:v>
                </c:pt>
                <c:pt idx="130">
                  <c:v>1320.4953925304865</c:v>
                </c:pt>
                <c:pt idx="131">
                  <c:v>1344.3982161012173</c:v>
                </c:pt>
                <c:pt idx="132">
                  <c:v>1199.1310130695933</c:v>
                </c:pt>
                <c:pt idx="133">
                  <c:v>1407.9893140579384</c:v>
                </c:pt>
                <c:pt idx="134">
                  <c:v>1302.1651801316643</c:v>
                </c:pt>
                <c:pt idx="135">
                  <c:v>1148.1818525573485</c:v>
                </c:pt>
                <c:pt idx="136">
                  <c:v>1265.1597564008187</c:v>
                </c:pt>
                <c:pt idx="137">
                  <c:v>1529.1809758044244</c:v>
                </c:pt>
                <c:pt idx="138">
                  <c:v>1374.7434760420547</c:v>
                </c:pt>
                <c:pt idx="139">
                  <c:v>969.94706305418083</c:v>
                </c:pt>
                <c:pt idx="140">
                  <c:v>954.39941625307597</c:v>
                </c:pt>
                <c:pt idx="141">
                  <c:v>772.18426302993635</c:v>
                </c:pt>
                <c:pt idx="142">
                  <c:v>1073.7447624735407</c:v>
                </c:pt>
                <c:pt idx="143">
                  <c:v>1253.2842724109778</c:v>
                </c:pt>
                <c:pt idx="144">
                  <c:v>1168.4275629253502</c:v>
                </c:pt>
                <c:pt idx="145">
                  <c:v>1221.9765367463744</c:v>
                </c:pt>
                <c:pt idx="146">
                  <c:v>903.3962758871221</c:v>
                </c:pt>
                <c:pt idx="147">
                  <c:v>1020.9510856368869</c:v>
                </c:pt>
                <c:pt idx="148">
                  <c:v>1045.5328889934219</c:v>
                </c:pt>
                <c:pt idx="149">
                  <c:v>903.20021354720768</c:v>
                </c:pt>
                <c:pt idx="150">
                  <c:v>890.35011125408971</c:v>
                </c:pt>
                <c:pt idx="151">
                  <c:v>1053.8458088146338</c:v>
                </c:pt>
                <c:pt idx="152">
                  <c:v>906.13421544661594</c:v>
                </c:pt>
                <c:pt idx="153">
                  <c:v>986.15216080191385</c:v>
                </c:pt>
                <c:pt idx="154">
                  <c:v>1013.2833803335551</c:v>
                </c:pt>
                <c:pt idx="155">
                  <c:v>949.44673801973852</c:v>
                </c:pt>
                <c:pt idx="156">
                  <c:v>1065.592271737622</c:v>
                </c:pt>
                <c:pt idx="157">
                  <c:v>899.31617713753997</c:v>
                </c:pt>
                <c:pt idx="158">
                  <c:v>920.2960985856156</c:v>
                </c:pt>
                <c:pt idx="159">
                  <c:v>696.81139380214859</c:v>
                </c:pt>
                <c:pt idx="160">
                  <c:v>1004.7931875919068</c:v>
                </c:pt>
                <c:pt idx="161">
                  <c:v>940.10286064937623</c:v>
                </c:pt>
                <c:pt idx="162">
                  <c:v>910.06588062619699</c:v>
                </c:pt>
                <c:pt idx="163">
                  <c:v>776.05846025467122</c:v>
                </c:pt>
                <c:pt idx="164">
                  <c:v>717.13052449771601</c:v>
                </c:pt>
                <c:pt idx="165">
                  <c:v>783.90580191249808</c:v>
                </c:pt>
                <c:pt idx="166">
                  <c:v>638.97891682110173</c:v>
                </c:pt>
                <c:pt idx="167">
                  <c:v>646.18000112949335</c:v>
                </c:pt>
                <c:pt idx="168">
                  <c:v>765.11389697907714</c:v>
                </c:pt>
                <c:pt idx="169">
                  <c:v>606.62729494578264</c:v>
                </c:pt>
                <c:pt idx="170">
                  <c:v>599.50439948286555</c:v>
                </c:pt>
                <c:pt idx="171">
                  <c:v>724.01317719549786</c:v>
                </c:pt>
                <c:pt idx="172">
                  <c:v>579.09332271749793</c:v>
                </c:pt>
                <c:pt idx="173">
                  <c:v>721.68752933098745</c:v>
                </c:pt>
                <c:pt idx="174">
                  <c:v>512.62996920348212</c:v>
                </c:pt>
                <c:pt idx="175">
                  <c:v>800.70177355521548</c:v>
                </c:pt>
                <c:pt idx="176">
                  <c:v>1006.3297359433992</c:v>
                </c:pt>
                <c:pt idx="177">
                  <c:v>653.967389851711</c:v>
                </c:pt>
                <c:pt idx="178">
                  <c:v>613.73936618259904</c:v>
                </c:pt>
                <c:pt idx="179">
                  <c:v>540.08523145804952</c:v>
                </c:pt>
                <c:pt idx="180">
                  <c:v>583.98637268982782</c:v>
                </c:pt>
                <c:pt idx="181">
                  <c:v>622.58890125693665</c:v>
                </c:pt>
                <c:pt idx="182">
                  <c:v>552.9141842350939</c:v>
                </c:pt>
                <c:pt idx="183">
                  <c:v>650.59708714915416</c:v>
                </c:pt>
                <c:pt idx="184">
                  <c:v>447.39419499204496</c:v>
                </c:pt>
                <c:pt idx="185">
                  <c:v>383.97719614290679</c:v>
                </c:pt>
                <c:pt idx="186">
                  <c:v>346.34985056794943</c:v>
                </c:pt>
                <c:pt idx="187">
                  <c:v>371.13883072605307</c:v>
                </c:pt>
                <c:pt idx="188">
                  <c:v>424.45306773752463</c:v>
                </c:pt>
                <c:pt idx="189">
                  <c:v>421.9369028366952</c:v>
                </c:pt>
                <c:pt idx="190">
                  <c:v>404.23782584719754</c:v>
                </c:pt>
                <c:pt idx="191">
                  <c:v>430.84061249758099</c:v>
                </c:pt>
                <c:pt idx="192">
                  <c:v>450.8027912674915</c:v>
                </c:pt>
                <c:pt idx="193">
                  <c:v>367.39192065098177</c:v>
                </c:pt>
                <c:pt idx="194">
                  <c:v>314.06310662199058</c:v>
                </c:pt>
                <c:pt idx="195">
                  <c:v>451.24167350617972</c:v>
                </c:pt>
                <c:pt idx="196">
                  <c:v>385.03680004389662</c:v>
                </c:pt>
                <c:pt idx="197">
                  <c:v>446.91237336167671</c:v>
                </c:pt>
                <c:pt idx="198">
                  <c:v>462.60721667909718</c:v>
                </c:pt>
                <c:pt idx="199">
                  <c:v>401.50551684101885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03CB-45B3-B55E-489CB31ABF7B}"/>
            </c:ext>
          </c:extLst>
        </c:ser>
        <c:ser>
          <c:idx val="5"/>
          <c:order val="5"/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yVal>
            <c:numRef>
              <c:f>Sheet1!$B$71:$GS$71</c:f>
              <c:numCache>
                <c:formatCode>General</c:formatCode>
                <c:ptCount val="200"/>
                <c:pt idx="0">
                  <c:v>-153.77965469055172</c:v>
                </c:pt>
                <c:pt idx="1">
                  <c:v>-0.65940403930082403</c:v>
                </c:pt>
                <c:pt idx="2">
                  <c:v>-42.432119615736369</c:v>
                </c:pt>
                <c:pt idx="3">
                  <c:v>51.191927517843844</c:v>
                </c:pt>
                <c:pt idx="4">
                  <c:v>27.533191431707277</c:v>
                </c:pt>
                <c:pt idx="5">
                  <c:v>-93.548046659329913</c:v>
                </c:pt>
                <c:pt idx="6">
                  <c:v>38.698400109298369</c:v>
                </c:pt>
                <c:pt idx="7">
                  <c:v>-96.120169876332085</c:v>
                </c:pt>
                <c:pt idx="8">
                  <c:v>-74.543527397254365</c:v>
                </c:pt>
                <c:pt idx="9">
                  <c:v>405.8906064465782</c:v>
                </c:pt>
                <c:pt idx="10">
                  <c:v>-18.955478551976594</c:v>
                </c:pt>
                <c:pt idx="11">
                  <c:v>-20.970502099987499</c:v>
                </c:pt>
                <c:pt idx="12">
                  <c:v>-11.565013547908944</c:v>
                </c:pt>
                <c:pt idx="13">
                  <c:v>-289.01540688763379</c:v>
                </c:pt>
                <c:pt idx="14">
                  <c:v>-31.244174560300753</c:v>
                </c:pt>
                <c:pt idx="15">
                  <c:v>-103.93300134479033</c:v>
                </c:pt>
                <c:pt idx="16">
                  <c:v>108.98112224680533</c:v>
                </c:pt>
                <c:pt idx="17">
                  <c:v>26.058003515560074</c:v>
                </c:pt>
                <c:pt idx="18">
                  <c:v>298.06858056246227</c:v>
                </c:pt>
                <c:pt idx="19">
                  <c:v>84.472418962603243</c:v>
                </c:pt>
                <c:pt idx="20">
                  <c:v>54.768544749535856</c:v>
                </c:pt>
                <c:pt idx="21">
                  <c:v>-62.190402859655563</c:v>
                </c:pt>
                <c:pt idx="22">
                  <c:v>-22.794956011619782</c:v>
                </c:pt>
                <c:pt idx="23">
                  <c:v>-253.82595537069685</c:v>
                </c:pt>
                <c:pt idx="24">
                  <c:v>65.146545002514074</c:v>
                </c:pt>
                <c:pt idx="25">
                  <c:v>16.78333490804313</c:v>
                </c:pt>
                <c:pt idx="26">
                  <c:v>-125.33887520286811</c:v>
                </c:pt>
                <c:pt idx="27">
                  <c:v>94.149534759628679</c:v>
                </c:pt>
                <c:pt idx="28">
                  <c:v>-300.97000599955925</c:v>
                </c:pt>
                <c:pt idx="29">
                  <c:v>170.49383760263075</c:v>
                </c:pt>
                <c:pt idx="30">
                  <c:v>54.101461025183674</c:v>
                </c:pt>
                <c:pt idx="31">
                  <c:v>35.488757973310847</c:v>
                </c:pt>
                <c:pt idx="32">
                  <c:v>-38.757592592858877</c:v>
                </c:pt>
                <c:pt idx="33">
                  <c:v>-10.577571451082335</c:v>
                </c:pt>
                <c:pt idx="34">
                  <c:v>418.24157988057897</c:v>
                </c:pt>
                <c:pt idx="35">
                  <c:v>61.22314005364963</c:v>
                </c:pt>
                <c:pt idx="36">
                  <c:v>75.618050068040432</c:v>
                </c:pt>
                <c:pt idx="37">
                  <c:v>83.145925222954077</c:v>
                </c:pt>
                <c:pt idx="38">
                  <c:v>-81.800327149118019</c:v>
                </c:pt>
                <c:pt idx="39">
                  <c:v>-229.14300308309328</c:v>
                </c:pt>
                <c:pt idx="40">
                  <c:v>-534.94339051019256</c:v>
                </c:pt>
                <c:pt idx="41">
                  <c:v>11.587487311719199</c:v>
                </c:pt>
                <c:pt idx="42">
                  <c:v>47.804047199854608</c:v>
                </c:pt>
                <c:pt idx="43">
                  <c:v>67.325294487628312</c:v>
                </c:pt>
                <c:pt idx="44">
                  <c:v>-18.406449834540762</c:v>
                </c:pt>
                <c:pt idx="45">
                  <c:v>175.11958873384808</c:v>
                </c:pt>
                <c:pt idx="46">
                  <c:v>-932.21976970337789</c:v>
                </c:pt>
                <c:pt idx="47">
                  <c:v>12.3354862492971</c:v>
                </c:pt>
                <c:pt idx="48">
                  <c:v>57.790468538533766</c:v>
                </c:pt>
                <c:pt idx="49">
                  <c:v>-107.87879130186009</c:v>
                </c:pt>
                <c:pt idx="50">
                  <c:v>102.8254204334722</c:v>
                </c:pt>
                <c:pt idx="51">
                  <c:v>71.709138398809671</c:v>
                </c:pt>
                <c:pt idx="52">
                  <c:v>5.3251262590340156</c:v>
                </c:pt>
                <c:pt idx="53">
                  <c:v>11.327541061588551</c:v>
                </c:pt>
                <c:pt idx="54">
                  <c:v>-42.020324100381387</c:v>
                </c:pt>
                <c:pt idx="55">
                  <c:v>-45.237870153914763</c:v>
                </c:pt>
                <c:pt idx="56">
                  <c:v>33.133299350303901</c:v>
                </c:pt>
                <c:pt idx="57">
                  <c:v>36.079942684291922</c:v>
                </c:pt>
                <c:pt idx="58">
                  <c:v>0.37313605644276254</c:v>
                </c:pt>
                <c:pt idx="59">
                  <c:v>-141.91929676070785</c:v>
                </c:pt>
                <c:pt idx="60">
                  <c:v>-49.187546547733525</c:v>
                </c:pt>
                <c:pt idx="61">
                  <c:v>2.5614849703875193</c:v>
                </c:pt>
                <c:pt idx="62">
                  <c:v>38.813518255387251</c:v>
                </c:pt>
                <c:pt idx="63">
                  <c:v>-219.16859277318542</c:v>
                </c:pt>
                <c:pt idx="64">
                  <c:v>-144.11654791070353</c:v>
                </c:pt>
                <c:pt idx="65">
                  <c:v>-80.567780421269376</c:v>
                </c:pt>
                <c:pt idx="66">
                  <c:v>-62.64363477486031</c:v>
                </c:pt>
                <c:pt idx="67">
                  <c:v>-32.819659531189266</c:v>
                </c:pt>
                <c:pt idx="68">
                  <c:v>-99.93030770320658</c:v>
                </c:pt>
                <c:pt idx="69">
                  <c:v>-64.509897426662789</c:v>
                </c:pt>
                <c:pt idx="70">
                  <c:v>-14.467745523150226</c:v>
                </c:pt>
                <c:pt idx="71">
                  <c:v>-183.92691132701958</c:v>
                </c:pt>
                <c:pt idx="72">
                  <c:v>31.010926598071482</c:v>
                </c:pt>
                <c:pt idx="73">
                  <c:v>232.49152885427327</c:v>
                </c:pt>
                <c:pt idx="74">
                  <c:v>-253.44953977249637</c:v>
                </c:pt>
                <c:pt idx="75">
                  <c:v>110.41622099100437</c:v>
                </c:pt>
                <c:pt idx="76">
                  <c:v>74.948368353725655</c:v>
                </c:pt>
                <c:pt idx="77">
                  <c:v>160.20642447429276</c:v>
                </c:pt>
                <c:pt idx="78">
                  <c:v>-11.48079442439405</c:v>
                </c:pt>
                <c:pt idx="79">
                  <c:v>71.696590345740049</c:v>
                </c:pt>
                <c:pt idx="80">
                  <c:v>-0.22943124719196351</c:v>
                </c:pt>
                <c:pt idx="81">
                  <c:v>-36.506556812223693</c:v>
                </c:pt>
                <c:pt idx="82">
                  <c:v>-63.174197368241366</c:v>
                </c:pt>
                <c:pt idx="83">
                  <c:v>-9.0138926751664297</c:v>
                </c:pt>
                <c:pt idx="84">
                  <c:v>63.920111153029474</c:v>
                </c:pt>
                <c:pt idx="85">
                  <c:v>64.82009249361117</c:v>
                </c:pt>
                <c:pt idx="86">
                  <c:v>10.010347354426296</c:v>
                </c:pt>
                <c:pt idx="87">
                  <c:v>150.04161451418378</c:v>
                </c:pt>
                <c:pt idx="88">
                  <c:v>51.263508476992165</c:v>
                </c:pt>
                <c:pt idx="89">
                  <c:v>14.800556073898987</c:v>
                </c:pt>
                <c:pt idx="90">
                  <c:v>-206.93867335733495</c:v>
                </c:pt>
                <c:pt idx="91">
                  <c:v>-19.002563139664197</c:v>
                </c:pt>
                <c:pt idx="92">
                  <c:v>99.976488716493279</c:v>
                </c:pt>
                <c:pt idx="93">
                  <c:v>-63.875227894859556</c:v>
                </c:pt>
                <c:pt idx="94">
                  <c:v>-142.84634992815967</c:v>
                </c:pt>
                <c:pt idx="95">
                  <c:v>-53.719371146642949</c:v>
                </c:pt>
                <c:pt idx="96">
                  <c:v>186.9271323531471</c:v>
                </c:pt>
                <c:pt idx="97">
                  <c:v>-67.91996398653599</c:v>
                </c:pt>
                <c:pt idx="98">
                  <c:v>-111.99568535192905</c:v>
                </c:pt>
                <c:pt idx="99">
                  <c:v>-203.18779189037912</c:v>
                </c:pt>
                <c:pt idx="100">
                  <c:v>-252.30566971180875</c:v>
                </c:pt>
                <c:pt idx="101">
                  <c:v>-120.70385638854937</c:v>
                </c:pt>
                <c:pt idx="102">
                  <c:v>-421.54356134714675</c:v>
                </c:pt>
                <c:pt idx="103">
                  <c:v>-56.571237580722524</c:v>
                </c:pt>
                <c:pt idx="104">
                  <c:v>-118.39843286265655</c:v>
                </c:pt>
                <c:pt idx="105">
                  <c:v>-144.56414855350675</c:v>
                </c:pt>
                <c:pt idx="106">
                  <c:v>26.502679602039173</c:v>
                </c:pt>
                <c:pt idx="107">
                  <c:v>23.227325674807158</c:v>
                </c:pt>
                <c:pt idx="108">
                  <c:v>-33.036681479088898</c:v>
                </c:pt>
                <c:pt idx="109">
                  <c:v>-113.12807076902563</c:v>
                </c:pt>
                <c:pt idx="110">
                  <c:v>-119.93339141214844</c:v>
                </c:pt>
                <c:pt idx="111">
                  <c:v>-54.256729760920955</c:v>
                </c:pt>
                <c:pt idx="112">
                  <c:v>-141.62518664810665</c:v>
                </c:pt>
                <c:pt idx="113">
                  <c:v>-56.577622218550069</c:v>
                </c:pt>
                <c:pt idx="114">
                  <c:v>-120.71754863563314</c:v>
                </c:pt>
                <c:pt idx="115">
                  <c:v>-95.618034840465384</c:v>
                </c:pt>
                <c:pt idx="116">
                  <c:v>-47.586536928300212</c:v>
                </c:pt>
                <c:pt idx="117">
                  <c:v>-152.49052922327741</c:v>
                </c:pt>
                <c:pt idx="118">
                  <c:v>-21.058887877211863</c:v>
                </c:pt>
                <c:pt idx="119">
                  <c:v>-362.84153942610078</c:v>
                </c:pt>
                <c:pt idx="120">
                  <c:v>61.162263534741818</c:v>
                </c:pt>
                <c:pt idx="121">
                  <c:v>-97.508224702328093</c:v>
                </c:pt>
                <c:pt idx="122">
                  <c:v>-38.101295969173869</c:v>
                </c:pt>
                <c:pt idx="123">
                  <c:v>-280.25430586030058</c:v>
                </c:pt>
                <c:pt idx="124">
                  <c:v>23.586335047760524</c:v>
                </c:pt>
                <c:pt idx="125">
                  <c:v>35.769066959439968</c:v>
                </c:pt>
                <c:pt idx="126">
                  <c:v>-29.22511189035021</c:v>
                </c:pt>
                <c:pt idx="127">
                  <c:v>6.9768691960748015</c:v>
                </c:pt>
                <c:pt idx="128">
                  <c:v>27.658225944301588</c:v>
                </c:pt>
                <c:pt idx="129">
                  <c:v>146.24736775224048</c:v>
                </c:pt>
                <c:pt idx="130">
                  <c:v>37.625516517663819</c:v>
                </c:pt>
                <c:pt idx="131">
                  <c:v>18.189619444145038</c:v>
                </c:pt>
                <c:pt idx="132">
                  <c:v>-178.55883368311365</c:v>
                </c:pt>
                <c:pt idx="133">
                  <c:v>-47.944362559765182</c:v>
                </c:pt>
                <c:pt idx="134">
                  <c:v>13.913173516511975</c:v>
                </c:pt>
                <c:pt idx="135">
                  <c:v>11.324434414914787</c:v>
                </c:pt>
                <c:pt idx="136">
                  <c:v>120.07783703556943</c:v>
                </c:pt>
                <c:pt idx="137">
                  <c:v>-81.161271405103804</c:v>
                </c:pt>
                <c:pt idx="138">
                  <c:v>-39.285929156698437</c:v>
                </c:pt>
                <c:pt idx="139">
                  <c:v>205.40986756000098</c:v>
                </c:pt>
                <c:pt idx="140">
                  <c:v>-72.559353428804798</c:v>
                </c:pt>
                <c:pt idx="141">
                  <c:v>-335.49524981466675</c:v>
                </c:pt>
                <c:pt idx="142">
                  <c:v>24.341037669633941</c:v>
                </c:pt>
                <c:pt idx="143">
                  <c:v>-11.455791493190723</c:v>
                </c:pt>
                <c:pt idx="144">
                  <c:v>20.381479608543753</c:v>
                </c:pt>
                <c:pt idx="145">
                  <c:v>10.028253355312481</c:v>
                </c:pt>
                <c:pt idx="146">
                  <c:v>18.835612661512982</c:v>
                </c:pt>
                <c:pt idx="147">
                  <c:v>-55.969165880609424</c:v>
                </c:pt>
                <c:pt idx="148">
                  <c:v>18.29817239984985</c:v>
                </c:pt>
                <c:pt idx="149">
                  <c:v>48.75804280308482</c:v>
                </c:pt>
                <c:pt idx="150">
                  <c:v>188.70538883175823</c:v>
                </c:pt>
                <c:pt idx="151">
                  <c:v>-133.36699624591159</c:v>
                </c:pt>
                <c:pt idx="152">
                  <c:v>55.952544890849161</c:v>
                </c:pt>
                <c:pt idx="153">
                  <c:v>-118.52964263374001</c:v>
                </c:pt>
                <c:pt idx="154">
                  <c:v>-268.05468000299362</c:v>
                </c:pt>
                <c:pt idx="155">
                  <c:v>128.2776977274255</c:v>
                </c:pt>
                <c:pt idx="156">
                  <c:v>853.19645002373738</c:v>
                </c:pt>
                <c:pt idx="157">
                  <c:v>-164.87058185072576</c:v>
                </c:pt>
                <c:pt idx="158">
                  <c:v>-33.147453263770835</c:v>
                </c:pt>
                <c:pt idx="159">
                  <c:v>612.77974810934131</c:v>
                </c:pt>
                <c:pt idx="160">
                  <c:v>388.73326559562122</c:v>
                </c:pt>
                <c:pt idx="161">
                  <c:v>641.90029589867061</c:v>
                </c:pt>
                <c:pt idx="162">
                  <c:v>24.192457007787706</c:v>
                </c:pt>
                <c:pt idx="163">
                  <c:v>266.13076200427372</c:v>
                </c:pt>
                <c:pt idx="164">
                  <c:v>108.39726194912092</c:v>
                </c:pt>
                <c:pt idx="165">
                  <c:v>1061.030416671648</c:v>
                </c:pt>
                <c:pt idx="166">
                  <c:v>455.86789482917771</c:v>
                </c:pt>
                <c:pt idx="167">
                  <c:v>1090.5931019141024</c:v>
                </c:pt>
                <c:pt idx="168">
                  <c:v>686.96897293589893</c:v>
                </c:pt>
                <c:pt idx="169">
                  <c:v>1049.147905093113</c:v>
                </c:pt>
                <c:pt idx="170">
                  <c:v>1493.7652456290239</c:v>
                </c:pt>
                <c:pt idx="171">
                  <c:v>662.78147907530445</c:v>
                </c:pt>
                <c:pt idx="172">
                  <c:v>1554.0153267966109</c:v>
                </c:pt>
                <c:pt idx="173">
                  <c:v>2031.8317130296264</c:v>
                </c:pt>
                <c:pt idx="174">
                  <c:v>1759.2002819653335</c:v>
                </c:pt>
                <c:pt idx="175">
                  <c:v>1081.0482296096277</c:v>
                </c:pt>
                <c:pt idx="176">
                  <c:v>448.04128513012699</c:v>
                </c:pt>
                <c:pt idx="177">
                  <c:v>1234.0807206651596</c:v>
                </c:pt>
                <c:pt idx="178">
                  <c:v>1679.6614529280098</c:v>
                </c:pt>
                <c:pt idx="179">
                  <c:v>1930.5488615262443</c:v>
                </c:pt>
                <c:pt idx="180">
                  <c:v>2006.7039711096445</c:v>
                </c:pt>
                <c:pt idx="181">
                  <c:v>1380.4589830508301</c:v>
                </c:pt>
                <c:pt idx="182">
                  <c:v>2277.7785968364215</c:v>
                </c:pt>
                <c:pt idx="183">
                  <c:v>2850.8507837634115</c:v>
                </c:pt>
                <c:pt idx="184">
                  <c:v>1599.6288617624357</c:v>
                </c:pt>
                <c:pt idx="185">
                  <c:v>3957.918775879124</c:v>
                </c:pt>
                <c:pt idx="186">
                  <c:v>2058.6674921068943</c:v>
                </c:pt>
                <c:pt idx="187">
                  <c:v>1857.4745577034378</c:v>
                </c:pt>
                <c:pt idx="188">
                  <c:v>2581.8304290277624</c:v>
                </c:pt>
                <c:pt idx="189">
                  <c:v>2586.7762515402842</c:v>
                </c:pt>
                <c:pt idx="190">
                  <c:v>5184.4989018518772</c:v>
                </c:pt>
                <c:pt idx="191">
                  <c:v>3682.0298683453566</c:v>
                </c:pt>
                <c:pt idx="192">
                  <c:v>2542.5802887272125</c:v>
                </c:pt>
                <c:pt idx="193">
                  <c:v>3236.7920017630763</c:v>
                </c:pt>
                <c:pt idx="194">
                  <c:v>2047.1063999092164</c:v>
                </c:pt>
                <c:pt idx="195">
                  <c:v>2170.5698327426649</c:v>
                </c:pt>
                <c:pt idx="196">
                  <c:v>1845.1091050256148</c:v>
                </c:pt>
                <c:pt idx="197">
                  <c:v>2804.3619593899707</c:v>
                </c:pt>
                <c:pt idx="198">
                  <c:v>4664.7421487866495</c:v>
                </c:pt>
                <c:pt idx="199">
                  <c:v>2868.7601274202057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03CB-45B3-B55E-489CB31AB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23419295"/>
        <c:axId val="222258096"/>
      </c:scatterChart>
      <c:valAx>
        <c:axId val="1723419295"/>
        <c:scaling>
          <c:orientation val="minMax"/>
          <c:max val="200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1000">
                    <a:solidFill>
                      <a:schemeClr val="tx1"/>
                    </a:solidFill>
                  </a:rPr>
                  <a:t>LIBS shot nr.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22258096"/>
        <c:crosses val="autoZero"/>
        <c:crossBetween val="midCat"/>
      </c:valAx>
      <c:valAx>
        <c:axId val="222258096"/>
        <c:scaling>
          <c:orientation val="minMax"/>
          <c:max val="2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1000">
                    <a:solidFill>
                      <a:schemeClr val="tx1"/>
                    </a:solidFill>
                  </a:rPr>
                  <a:t>W intensity (a.u.)</a:t>
                </a:r>
              </a:p>
            </c:rich>
          </c:tx>
          <c:layout>
            <c:manualLayout>
              <c:xMode val="edge"/>
              <c:yMode val="edge"/>
              <c:x val="5.3113266226349959E-2"/>
              <c:y val="5.472752893202520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723419295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9525" cap="rnd">
              <a:solidFill>
                <a:schemeClr val="accent6">
                  <a:tint val="5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Sheet1!$B$52:$GS$52</c:f>
              <c:numCache>
                <c:formatCode>General</c:formatCode>
                <c:ptCount val="200"/>
                <c:pt idx="0">
                  <c:v>329.34994549072707</c:v>
                </c:pt>
                <c:pt idx="1">
                  <c:v>10.018529523777584</c:v>
                </c:pt>
                <c:pt idx="2">
                  <c:v>145.43405188288784</c:v>
                </c:pt>
                <c:pt idx="3">
                  <c:v>301.44927712214326</c:v>
                </c:pt>
                <c:pt idx="4">
                  <c:v>262.65720551832925</c:v>
                </c:pt>
                <c:pt idx="5">
                  <c:v>1098.4707281344502</c:v>
                </c:pt>
                <c:pt idx="6">
                  <c:v>804.35229786771959</c:v>
                </c:pt>
                <c:pt idx="7">
                  <c:v>1119.2119541774387</c:v>
                </c:pt>
                <c:pt idx="8">
                  <c:v>1054.6172787491532</c:v>
                </c:pt>
                <c:pt idx="9">
                  <c:v>1079.8041585066562</c:v>
                </c:pt>
                <c:pt idx="10">
                  <c:v>990.94675071480117</c:v>
                </c:pt>
                <c:pt idx="11">
                  <c:v>1094.1626847884795</c:v>
                </c:pt>
                <c:pt idx="12">
                  <c:v>1108.5582421487507</c:v>
                </c:pt>
                <c:pt idx="13">
                  <c:v>1042.6320089347018</c:v>
                </c:pt>
                <c:pt idx="14">
                  <c:v>1586.0553290728544</c:v>
                </c:pt>
                <c:pt idx="15">
                  <c:v>802.37312470352072</c:v>
                </c:pt>
                <c:pt idx="16">
                  <c:v>529.2085005218479</c:v>
                </c:pt>
                <c:pt idx="17">
                  <c:v>703.75295961326208</c:v>
                </c:pt>
                <c:pt idx="18">
                  <c:v>640.31998455164205</c:v>
                </c:pt>
                <c:pt idx="19">
                  <c:v>598.05399463881065</c:v>
                </c:pt>
                <c:pt idx="20">
                  <c:v>559.29037734187</c:v>
                </c:pt>
                <c:pt idx="21">
                  <c:v>1199.1286533748273</c:v>
                </c:pt>
                <c:pt idx="22">
                  <c:v>1027.8386727538596</c:v>
                </c:pt>
                <c:pt idx="23">
                  <c:v>605.15439823776296</c:v>
                </c:pt>
                <c:pt idx="24">
                  <c:v>510.67964436073976</c:v>
                </c:pt>
                <c:pt idx="25">
                  <c:v>515.43478179122451</c:v>
                </c:pt>
                <c:pt idx="26">
                  <c:v>577.09918086688651</c:v>
                </c:pt>
                <c:pt idx="27">
                  <c:v>850.73676750977052</c:v>
                </c:pt>
                <c:pt idx="28">
                  <c:v>369.48484194891569</c:v>
                </c:pt>
                <c:pt idx="29">
                  <c:v>427.03145604657846</c:v>
                </c:pt>
                <c:pt idx="30">
                  <c:v>321.6819709815511</c:v>
                </c:pt>
                <c:pt idx="31">
                  <c:v>586.92509237947729</c:v>
                </c:pt>
                <c:pt idx="32">
                  <c:v>495.41492125807326</c:v>
                </c:pt>
                <c:pt idx="33">
                  <c:v>288.27519423256797</c:v>
                </c:pt>
                <c:pt idx="34">
                  <c:v>636.46868178032241</c:v>
                </c:pt>
                <c:pt idx="35">
                  <c:v>625.31952802807814</c:v>
                </c:pt>
                <c:pt idx="36">
                  <c:v>426.51395769289695</c:v>
                </c:pt>
                <c:pt idx="37">
                  <c:v>588.78840324416797</c:v>
                </c:pt>
                <c:pt idx="38">
                  <c:v>434.22221184933949</c:v>
                </c:pt>
                <c:pt idx="39">
                  <c:v>360.791672418301</c:v>
                </c:pt>
                <c:pt idx="40">
                  <c:v>200.23275357115236</c:v>
                </c:pt>
                <c:pt idx="41">
                  <c:v>350.52286174819443</c:v>
                </c:pt>
                <c:pt idx="42">
                  <c:v>-32.042136490046282</c:v>
                </c:pt>
                <c:pt idx="43">
                  <c:v>416.53133180606301</c:v>
                </c:pt>
                <c:pt idx="44">
                  <c:v>421.41525026066284</c:v>
                </c:pt>
                <c:pt idx="45">
                  <c:v>33.59125807587975</c:v>
                </c:pt>
                <c:pt idx="46">
                  <c:v>273.58532270672373</c:v>
                </c:pt>
                <c:pt idx="47">
                  <c:v>170.20281720193938</c:v>
                </c:pt>
                <c:pt idx="48">
                  <c:v>165.58120490619692</c:v>
                </c:pt>
                <c:pt idx="49">
                  <c:v>314.01079049719385</c:v>
                </c:pt>
                <c:pt idx="50">
                  <c:v>1.3403736363423784</c:v>
                </c:pt>
                <c:pt idx="51">
                  <c:v>353.77270939679192</c:v>
                </c:pt>
                <c:pt idx="52">
                  <c:v>250.18903663292622</c:v>
                </c:pt>
                <c:pt idx="53">
                  <c:v>532.53142617823767</c:v>
                </c:pt>
                <c:pt idx="54">
                  <c:v>102.88224484113549</c:v>
                </c:pt>
                <c:pt idx="55">
                  <c:v>162.93250238234569</c:v>
                </c:pt>
                <c:pt idx="56">
                  <c:v>140.1500408384764</c:v>
                </c:pt>
                <c:pt idx="57">
                  <c:v>261.65619172714798</c:v>
                </c:pt>
                <c:pt idx="58">
                  <c:v>473.59957137776462</c:v>
                </c:pt>
                <c:pt idx="59">
                  <c:v>64.633531818404578</c:v>
                </c:pt>
                <c:pt idx="60">
                  <c:v>241.27936096094385</c:v>
                </c:pt>
                <c:pt idx="61">
                  <c:v>318.64936701396584</c:v>
                </c:pt>
                <c:pt idx="62">
                  <c:v>164.29604089994524</c:v>
                </c:pt>
                <c:pt idx="63">
                  <c:v>45.245540010990766</c:v>
                </c:pt>
                <c:pt idx="64">
                  <c:v>100.46306479217775</c:v>
                </c:pt>
                <c:pt idx="65">
                  <c:v>-41.696352236098676</c:v>
                </c:pt>
                <c:pt idx="66">
                  <c:v>65.385650321812918</c:v>
                </c:pt>
                <c:pt idx="67">
                  <c:v>236.62361261268154</c:v>
                </c:pt>
                <c:pt idx="68">
                  <c:v>-120.99630051000665</c:v>
                </c:pt>
                <c:pt idx="69">
                  <c:v>67.056181920399055</c:v>
                </c:pt>
                <c:pt idx="70">
                  <c:v>-78.638791762559492</c:v>
                </c:pt>
                <c:pt idx="71">
                  <c:v>152.12772137323222</c:v>
                </c:pt>
                <c:pt idx="72">
                  <c:v>39.987581744181384</c:v>
                </c:pt>
                <c:pt idx="73">
                  <c:v>-111.94524194315419</c:v>
                </c:pt>
                <c:pt idx="74">
                  <c:v>239.58185895636691</c:v>
                </c:pt>
                <c:pt idx="75">
                  <c:v>74.139636606408388</c:v>
                </c:pt>
                <c:pt idx="76">
                  <c:v>120.00284133922818</c:v>
                </c:pt>
                <c:pt idx="77">
                  <c:v>-32.308287331482887</c:v>
                </c:pt>
                <c:pt idx="78">
                  <c:v>-16.010075124985647</c:v>
                </c:pt>
                <c:pt idx="79">
                  <c:v>-104.87953228465732</c:v>
                </c:pt>
                <c:pt idx="80">
                  <c:v>-79.45188174889492</c:v>
                </c:pt>
                <c:pt idx="81">
                  <c:v>61.61254607906578</c:v>
                </c:pt>
                <c:pt idx="82">
                  <c:v>56.169566257977309</c:v>
                </c:pt>
                <c:pt idx="83">
                  <c:v>40.339855383807063</c:v>
                </c:pt>
                <c:pt idx="84">
                  <c:v>-20.933571460439332</c:v>
                </c:pt>
                <c:pt idx="85">
                  <c:v>176.80540979457601</c:v>
                </c:pt>
                <c:pt idx="86">
                  <c:v>-3.2863571574431725</c:v>
                </c:pt>
                <c:pt idx="87">
                  <c:v>86.959030324187523</c:v>
                </c:pt>
                <c:pt idx="88">
                  <c:v>55.29333549198217</c:v>
                </c:pt>
                <c:pt idx="89">
                  <c:v>274.70729610733372</c:v>
                </c:pt>
                <c:pt idx="90">
                  <c:v>25.798624931161338</c:v>
                </c:pt>
                <c:pt idx="91">
                  <c:v>-6.6816722524566714</c:v>
                </c:pt>
                <c:pt idx="92">
                  <c:v>66.804093119275734</c:v>
                </c:pt>
                <c:pt idx="93">
                  <c:v>-50.198869058414786</c:v>
                </c:pt>
                <c:pt idx="94">
                  <c:v>-11.776201903085211</c:v>
                </c:pt>
                <c:pt idx="95">
                  <c:v>35.204724492262173</c:v>
                </c:pt>
                <c:pt idx="96">
                  <c:v>244.33123713983392</c:v>
                </c:pt>
                <c:pt idx="97">
                  <c:v>76.204331334772135</c:v>
                </c:pt>
                <c:pt idx="98">
                  <c:v>-44.955956031839534</c:v>
                </c:pt>
                <c:pt idx="99">
                  <c:v>-6.6672740574702507</c:v>
                </c:pt>
                <c:pt idx="100">
                  <c:v>116.06819055106871</c:v>
                </c:pt>
                <c:pt idx="101">
                  <c:v>-63.100304563442016</c:v>
                </c:pt>
                <c:pt idx="102">
                  <c:v>68.40933395901186</c:v>
                </c:pt>
                <c:pt idx="103">
                  <c:v>-20.641985106804338</c:v>
                </c:pt>
                <c:pt idx="104">
                  <c:v>36.492941388620018</c:v>
                </c:pt>
                <c:pt idx="105">
                  <c:v>308.82667166068319</c:v>
                </c:pt>
                <c:pt idx="106">
                  <c:v>102.30248872333632</c:v>
                </c:pt>
                <c:pt idx="107">
                  <c:v>34.517769353166656</c:v>
                </c:pt>
                <c:pt idx="108">
                  <c:v>24.27356361813116</c:v>
                </c:pt>
                <c:pt idx="109">
                  <c:v>294.0893047625845</c:v>
                </c:pt>
                <c:pt idx="110">
                  <c:v>203.63743271149158</c:v>
                </c:pt>
                <c:pt idx="111">
                  <c:v>-39.068805554596992</c:v>
                </c:pt>
                <c:pt idx="112">
                  <c:v>267.13912876584311</c:v>
                </c:pt>
                <c:pt idx="113">
                  <c:v>98.106039325249952</c:v>
                </c:pt>
                <c:pt idx="114">
                  <c:v>179.72212128267401</c:v>
                </c:pt>
                <c:pt idx="115">
                  <c:v>289.03335183637029</c:v>
                </c:pt>
                <c:pt idx="116">
                  <c:v>115.71028386579192</c:v>
                </c:pt>
                <c:pt idx="117">
                  <c:v>134.57142378890956</c:v>
                </c:pt>
                <c:pt idx="118">
                  <c:v>86.73573388992709</c:v>
                </c:pt>
                <c:pt idx="119">
                  <c:v>164.04179860790515</c:v>
                </c:pt>
                <c:pt idx="120">
                  <c:v>109.28408711798055</c:v>
                </c:pt>
                <c:pt idx="121">
                  <c:v>100.1637041220242</c:v>
                </c:pt>
                <c:pt idx="122">
                  <c:v>62.577638790713927</c:v>
                </c:pt>
                <c:pt idx="123">
                  <c:v>2.9615907965042063</c:v>
                </c:pt>
                <c:pt idx="124">
                  <c:v>34.431907761504448</c:v>
                </c:pt>
                <c:pt idx="125">
                  <c:v>42.96738212063272</c:v>
                </c:pt>
                <c:pt idx="126">
                  <c:v>220.13389711199798</c:v>
                </c:pt>
                <c:pt idx="127">
                  <c:v>135.95672517266956</c:v>
                </c:pt>
                <c:pt idx="128">
                  <c:v>49.818529937084179</c:v>
                </c:pt>
                <c:pt idx="129">
                  <c:v>150.13927946951839</c:v>
                </c:pt>
                <c:pt idx="130">
                  <c:v>247.90681050655786</c:v>
                </c:pt>
                <c:pt idx="131">
                  <c:v>99.210474450827491</c:v>
                </c:pt>
                <c:pt idx="132">
                  <c:v>235.56741809109946</c:v>
                </c:pt>
                <c:pt idx="133">
                  <c:v>132.40739460827058</c:v>
                </c:pt>
                <c:pt idx="134">
                  <c:v>217.16322104230215</c:v>
                </c:pt>
                <c:pt idx="135">
                  <c:v>134.81615249907952</c:v>
                </c:pt>
                <c:pt idx="136">
                  <c:v>218.18824093463539</c:v>
                </c:pt>
                <c:pt idx="137">
                  <c:v>157.31262142412999</c:v>
                </c:pt>
                <c:pt idx="138">
                  <c:v>-4.4349187119710418</c:v>
                </c:pt>
                <c:pt idx="139">
                  <c:v>217.48600539519936</c:v>
                </c:pt>
                <c:pt idx="140">
                  <c:v>317.99139422043208</c:v>
                </c:pt>
                <c:pt idx="141">
                  <c:v>139.49109994280832</c:v>
                </c:pt>
                <c:pt idx="142">
                  <c:v>357.36383850885392</c:v>
                </c:pt>
                <c:pt idx="143">
                  <c:v>297.20410259823882</c:v>
                </c:pt>
                <c:pt idx="144">
                  <c:v>351.24962822678049</c:v>
                </c:pt>
                <c:pt idx="145">
                  <c:v>319.14672736474506</c:v>
                </c:pt>
                <c:pt idx="146">
                  <c:v>-22.198761986865769</c:v>
                </c:pt>
                <c:pt idx="147">
                  <c:v>316.24031930696043</c:v>
                </c:pt>
                <c:pt idx="148">
                  <c:v>264.03466581935237</c:v>
                </c:pt>
                <c:pt idx="149">
                  <c:v>111.75106933780827</c:v>
                </c:pt>
                <c:pt idx="150">
                  <c:v>424.63001694129269</c:v>
                </c:pt>
                <c:pt idx="151">
                  <c:v>633.21293492478742</c:v>
                </c:pt>
                <c:pt idx="152">
                  <c:v>502.14879320707735</c:v>
                </c:pt>
                <c:pt idx="153">
                  <c:v>504.48108013683714</c:v>
                </c:pt>
                <c:pt idx="154">
                  <c:v>495.92084639171122</c:v>
                </c:pt>
                <c:pt idx="155">
                  <c:v>373.86952082209285</c:v>
                </c:pt>
                <c:pt idx="156">
                  <c:v>304.89228455700419</c:v>
                </c:pt>
                <c:pt idx="157">
                  <c:v>453.934188532598</c:v>
                </c:pt>
                <c:pt idx="158">
                  <c:v>598.56080038999039</c:v>
                </c:pt>
                <c:pt idx="159">
                  <c:v>562.79921461000288</c:v>
                </c:pt>
                <c:pt idx="160">
                  <c:v>269.38352912879247</c:v>
                </c:pt>
                <c:pt idx="161">
                  <c:v>649.64895496374879</c:v>
                </c:pt>
                <c:pt idx="162">
                  <c:v>624.31032197502191</c:v>
                </c:pt>
                <c:pt idx="163">
                  <c:v>315.61029123998094</c:v>
                </c:pt>
                <c:pt idx="164">
                  <c:v>352.318120992003</c:v>
                </c:pt>
                <c:pt idx="165">
                  <c:v>567.30475193536745</c:v>
                </c:pt>
                <c:pt idx="166">
                  <c:v>484.4670820705328</c:v>
                </c:pt>
                <c:pt idx="167">
                  <c:v>477.24214158050927</c:v>
                </c:pt>
                <c:pt idx="168">
                  <c:v>645.92867296194993</c:v>
                </c:pt>
                <c:pt idx="169">
                  <c:v>338.60420238867215</c:v>
                </c:pt>
                <c:pt idx="170">
                  <c:v>345.15791530204916</c:v>
                </c:pt>
                <c:pt idx="171">
                  <c:v>377.81685526351453</c:v>
                </c:pt>
                <c:pt idx="172">
                  <c:v>246.61101726707636</c:v>
                </c:pt>
                <c:pt idx="173">
                  <c:v>448.58238555738308</c:v>
                </c:pt>
                <c:pt idx="174">
                  <c:v>510.91797409238529</c:v>
                </c:pt>
                <c:pt idx="175">
                  <c:v>141.66541642388756</c:v>
                </c:pt>
                <c:pt idx="176">
                  <c:v>399.67630809406324</c:v>
                </c:pt>
                <c:pt idx="177">
                  <c:v>295.26793258468848</c:v>
                </c:pt>
                <c:pt idx="178">
                  <c:v>354.35724853691448</c:v>
                </c:pt>
                <c:pt idx="179">
                  <c:v>170.25251064121662</c:v>
                </c:pt>
                <c:pt idx="180">
                  <c:v>263.32103128400479</c:v>
                </c:pt>
                <c:pt idx="181">
                  <c:v>385.16674636351644</c:v>
                </c:pt>
                <c:pt idx="182">
                  <c:v>273.98238041050331</c:v>
                </c:pt>
                <c:pt idx="183">
                  <c:v>239.07337531314252</c:v>
                </c:pt>
                <c:pt idx="184">
                  <c:v>514.46150315969658</c:v>
                </c:pt>
                <c:pt idx="185">
                  <c:v>298.04900848919237</c:v>
                </c:pt>
                <c:pt idx="186">
                  <c:v>412.44414854045158</c:v>
                </c:pt>
                <c:pt idx="187">
                  <c:v>468.54916261005354</c:v>
                </c:pt>
                <c:pt idx="188">
                  <c:v>60.736234786110892</c:v>
                </c:pt>
                <c:pt idx="189">
                  <c:v>182.28450315759221</c:v>
                </c:pt>
                <c:pt idx="190">
                  <c:v>256.55112509663621</c:v>
                </c:pt>
                <c:pt idx="191">
                  <c:v>485.25727267650808</c:v>
                </c:pt>
                <c:pt idx="192">
                  <c:v>365.14464171434622</c:v>
                </c:pt>
                <c:pt idx="193">
                  <c:v>365.7657234515965</c:v>
                </c:pt>
                <c:pt idx="194">
                  <c:v>329.97096246578542</c:v>
                </c:pt>
                <c:pt idx="195">
                  <c:v>375.61041287678898</c:v>
                </c:pt>
                <c:pt idx="196">
                  <c:v>454.19100104660498</c:v>
                </c:pt>
                <c:pt idx="197">
                  <c:v>216.91023903861472</c:v>
                </c:pt>
                <c:pt idx="198">
                  <c:v>466.33684095835372</c:v>
                </c:pt>
                <c:pt idx="199">
                  <c:v>386.84581179865489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DBA-47EF-AD9A-0D989A3E9A13}"/>
            </c:ext>
          </c:extLst>
        </c:ser>
        <c:ser>
          <c:idx val="1"/>
          <c:order val="1"/>
          <c:spPr>
            <a:ln w="9525" cap="rnd">
              <a:solidFill>
                <a:schemeClr val="accent6">
                  <a:tint val="7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Sheet1!$B$56:$GS$56</c:f>
              <c:numCache>
                <c:formatCode>General</c:formatCode>
                <c:ptCount val="200"/>
                <c:pt idx="0">
                  <c:v>252.0905677301449</c:v>
                </c:pt>
                <c:pt idx="1">
                  <c:v>-10.173960455439911</c:v>
                </c:pt>
                <c:pt idx="2">
                  <c:v>204.36317632165014</c:v>
                </c:pt>
                <c:pt idx="3">
                  <c:v>551.52719084989531</c:v>
                </c:pt>
                <c:pt idx="4">
                  <c:v>670.51715050221605</c:v>
                </c:pt>
                <c:pt idx="5">
                  <c:v>1148.1321012147735</c:v>
                </c:pt>
                <c:pt idx="6">
                  <c:v>789.75489738520889</c:v>
                </c:pt>
                <c:pt idx="7">
                  <c:v>838.17341940129359</c:v>
                </c:pt>
                <c:pt idx="8">
                  <c:v>1595.3748854372184</c:v>
                </c:pt>
                <c:pt idx="9">
                  <c:v>1253.7469128921161</c:v>
                </c:pt>
                <c:pt idx="10">
                  <c:v>1341.1798366573728</c:v>
                </c:pt>
                <c:pt idx="11">
                  <c:v>1450.74322724376</c:v>
                </c:pt>
                <c:pt idx="12">
                  <c:v>1558.9072548655963</c:v>
                </c:pt>
                <c:pt idx="13">
                  <c:v>953.57398054349233</c:v>
                </c:pt>
                <c:pt idx="14">
                  <c:v>981.35638503958853</c:v>
                </c:pt>
                <c:pt idx="15">
                  <c:v>1238.2550235205754</c:v>
                </c:pt>
                <c:pt idx="16">
                  <c:v>1105.3402343360651</c:v>
                </c:pt>
                <c:pt idx="17">
                  <c:v>756.86526932650168</c:v>
                </c:pt>
                <c:pt idx="18">
                  <c:v>1295.9477852134448</c:v>
                </c:pt>
                <c:pt idx="19">
                  <c:v>806.592407570619</c:v>
                </c:pt>
                <c:pt idx="20">
                  <c:v>975.97409075447058</c:v>
                </c:pt>
                <c:pt idx="21">
                  <c:v>724.43745013998705</c:v>
                </c:pt>
                <c:pt idx="22">
                  <c:v>726.74141613971346</c:v>
                </c:pt>
                <c:pt idx="23">
                  <c:v>821.59099964826135</c:v>
                </c:pt>
                <c:pt idx="24">
                  <c:v>628.54967164041068</c:v>
                </c:pt>
                <c:pt idx="25">
                  <c:v>714.1649479676546</c:v>
                </c:pt>
                <c:pt idx="26">
                  <c:v>949.34850455883804</c:v>
                </c:pt>
                <c:pt idx="27">
                  <c:v>1027.7384083945858</c:v>
                </c:pt>
                <c:pt idx="28">
                  <c:v>522.93885610306927</c:v>
                </c:pt>
                <c:pt idx="29">
                  <c:v>834.79345912953545</c:v>
                </c:pt>
                <c:pt idx="30">
                  <c:v>617.10292580222119</c:v>
                </c:pt>
                <c:pt idx="31">
                  <c:v>264.27223199083534</c:v>
                </c:pt>
                <c:pt idx="32">
                  <c:v>414.77074153931272</c:v>
                </c:pt>
                <c:pt idx="33">
                  <c:v>565.40645251689909</c:v>
                </c:pt>
                <c:pt idx="34">
                  <c:v>493.50172079782004</c:v>
                </c:pt>
                <c:pt idx="35">
                  <c:v>554.46656876593829</c:v>
                </c:pt>
                <c:pt idx="36">
                  <c:v>511.78886758992212</c:v>
                </c:pt>
                <c:pt idx="37">
                  <c:v>337.65793839958877</c:v>
                </c:pt>
                <c:pt idx="38">
                  <c:v>622.39412306037968</c:v>
                </c:pt>
                <c:pt idx="39">
                  <c:v>339.40719166397201</c:v>
                </c:pt>
                <c:pt idx="40">
                  <c:v>463.45006141017387</c:v>
                </c:pt>
                <c:pt idx="41">
                  <c:v>484.1272261181594</c:v>
                </c:pt>
                <c:pt idx="42">
                  <c:v>584.52201294717793</c:v>
                </c:pt>
                <c:pt idx="43">
                  <c:v>414.43508855267532</c:v>
                </c:pt>
                <c:pt idx="44">
                  <c:v>332.87033802931211</c:v>
                </c:pt>
                <c:pt idx="45">
                  <c:v>514.12732874109429</c:v>
                </c:pt>
                <c:pt idx="46">
                  <c:v>205.30773004579288</c:v>
                </c:pt>
                <c:pt idx="47">
                  <c:v>347.26752053220542</c:v>
                </c:pt>
                <c:pt idx="48">
                  <c:v>303.74560586058629</c:v>
                </c:pt>
                <c:pt idx="49">
                  <c:v>152.95272956512665</c:v>
                </c:pt>
                <c:pt idx="50">
                  <c:v>98.52452696960124</c:v>
                </c:pt>
                <c:pt idx="51">
                  <c:v>414.37048686652554</c:v>
                </c:pt>
                <c:pt idx="52">
                  <c:v>427.69854874264365</c:v>
                </c:pt>
                <c:pt idx="53">
                  <c:v>236.91471430858155</c:v>
                </c:pt>
                <c:pt idx="54">
                  <c:v>230.93529212697192</c:v>
                </c:pt>
                <c:pt idx="55">
                  <c:v>312.30874771602862</c:v>
                </c:pt>
                <c:pt idx="56">
                  <c:v>130.72667837742028</c:v>
                </c:pt>
                <c:pt idx="57">
                  <c:v>106.44124221707565</c:v>
                </c:pt>
                <c:pt idx="58">
                  <c:v>204.13085328072785</c:v>
                </c:pt>
                <c:pt idx="59">
                  <c:v>399.59382994502192</c:v>
                </c:pt>
                <c:pt idx="60">
                  <c:v>141.64617275085442</c:v>
                </c:pt>
                <c:pt idx="61">
                  <c:v>-19.223077160931293</c:v>
                </c:pt>
                <c:pt idx="62">
                  <c:v>248.1187652532569</c:v>
                </c:pt>
                <c:pt idx="63">
                  <c:v>179.82619762400668</c:v>
                </c:pt>
                <c:pt idx="64">
                  <c:v>87.170971945728056</c:v>
                </c:pt>
                <c:pt idx="65">
                  <c:v>77.367769955778087</c:v>
                </c:pt>
                <c:pt idx="66">
                  <c:v>311.63255762335581</c:v>
                </c:pt>
                <c:pt idx="67">
                  <c:v>331.98324007001713</c:v>
                </c:pt>
                <c:pt idx="68">
                  <c:v>-105.49987968192663</c:v>
                </c:pt>
                <c:pt idx="69">
                  <c:v>194.8347415969732</c:v>
                </c:pt>
                <c:pt idx="70">
                  <c:v>34.379405306155988</c:v>
                </c:pt>
                <c:pt idx="71">
                  <c:v>193.10503177160953</c:v>
                </c:pt>
                <c:pt idx="72">
                  <c:v>138.8802068075772</c:v>
                </c:pt>
                <c:pt idx="73">
                  <c:v>294.27293052513221</c:v>
                </c:pt>
                <c:pt idx="74">
                  <c:v>262.38258426681028</c:v>
                </c:pt>
                <c:pt idx="75">
                  <c:v>162.20841003077706</c:v>
                </c:pt>
                <c:pt idx="76">
                  <c:v>217.09210207910951</c:v>
                </c:pt>
                <c:pt idx="77">
                  <c:v>89.557699246058036</c:v>
                </c:pt>
                <c:pt idx="78">
                  <c:v>100.398986453205</c:v>
                </c:pt>
                <c:pt idx="79">
                  <c:v>126.22994923430275</c:v>
                </c:pt>
                <c:pt idx="80">
                  <c:v>111.86516995510574</c:v>
                </c:pt>
                <c:pt idx="81">
                  <c:v>-3.2566260163713903</c:v>
                </c:pt>
                <c:pt idx="82">
                  <c:v>194.85351801927752</c:v>
                </c:pt>
                <c:pt idx="83">
                  <c:v>212.9963190939026</c:v>
                </c:pt>
                <c:pt idx="84">
                  <c:v>189.61724665796604</c:v>
                </c:pt>
                <c:pt idx="85">
                  <c:v>85.137754617807829</c:v>
                </c:pt>
                <c:pt idx="86">
                  <c:v>71.509953789119763</c:v>
                </c:pt>
                <c:pt idx="87">
                  <c:v>34.953164793608892</c:v>
                </c:pt>
                <c:pt idx="88">
                  <c:v>-23.422939640417667</c:v>
                </c:pt>
                <c:pt idx="89">
                  <c:v>-16.250647701528266</c:v>
                </c:pt>
                <c:pt idx="90">
                  <c:v>145.38612470129425</c:v>
                </c:pt>
                <c:pt idx="91">
                  <c:v>68.417935291658964</c:v>
                </c:pt>
                <c:pt idx="92">
                  <c:v>171.05674724459666</c:v>
                </c:pt>
                <c:pt idx="93">
                  <c:v>51.300507334701926</c:v>
                </c:pt>
                <c:pt idx="94">
                  <c:v>51.512251034560663</c:v>
                </c:pt>
                <c:pt idx="95">
                  <c:v>1.6298758588746589</c:v>
                </c:pt>
                <c:pt idx="96">
                  <c:v>74.57893078691697</c:v>
                </c:pt>
                <c:pt idx="97">
                  <c:v>-6.7293580827071091</c:v>
                </c:pt>
                <c:pt idx="98">
                  <c:v>120.76285234784235</c:v>
                </c:pt>
                <c:pt idx="99">
                  <c:v>3.6782544787823257</c:v>
                </c:pt>
                <c:pt idx="100">
                  <c:v>409.03556181833096</c:v>
                </c:pt>
                <c:pt idx="101">
                  <c:v>-14.05651842420367</c:v>
                </c:pt>
                <c:pt idx="102">
                  <c:v>35.848230898918565</c:v>
                </c:pt>
                <c:pt idx="103">
                  <c:v>-22.427785707854454</c:v>
                </c:pt>
                <c:pt idx="104">
                  <c:v>108.2659568600674</c:v>
                </c:pt>
                <c:pt idx="105">
                  <c:v>-62.416670126049212</c:v>
                </c:pt>
                <c:pt idx="106">
                  <c:v>109.18654635339253</c:v>
                </c:pt>
                <c:pt idx="107">
                  <c:v>66.776858740132738</c:v>
                </c:pt>
                <c:pt idx="108">
                  <c:v>72.299125771130733</c:v>
                </c:pt>
                <c:pt idx="109">
                  <c:v>97.936593449254289</c:v>
                </c:pt>
                <c:pt idx="110">
                  <c:v>99.878302436448791</c:v>
                </c:pt>
                <c:pt idx="111">
                  <c:v>46.604924827596058</c:v>
                </c:pt>
                <c:pt idx="112">
                  <c:v>76.951815228696304</c:v>
                </c:pt>
                <c:pt idx="113">
                  <c:v>182.80790169866154</c:v>
                </c:pt>
                <c:pt idx="114">
                  <c:v>72.336121928510764</c:v>
                </c:pt>
                <c:pt idx="115">
                  <c:v>110.69576114243044</c:v>
                </c:pt>
                <c:pt idx="116">
                  <c:v>394.77137195480134</c:v>
                </c:pt>
                <c:pt idx="117">
                  <c:v>-90.874248214227293</c:v>
                </c:pt>
                <c:pt idx="118">
                  <c:v>140.59369008970211</c:v>
                </c:pt>
                <c:pt idx="119">
                  <c:v>167.39334012017531</c:v>
                </c:pt>
                <c:pt idx="120">
                  <c:v>51.906505356844526</c:v>
                </c:pt>
                <c:pt idx="121">
                  <c:v>109.8999395624883</c:v>
                </c:pt>
                <c:pt idx="122">
                  <c:v>325.78865264901555</c:v>
                </c:pt>
                <c:pt idx="123">
                  <c:v>122.06708504307301</c:v>
                </c:pt>
                <c:pt idx="124">
                  <c:v>117.30915662482309</c:v>
                </c:pt>
                <c:pt idx="125">
                  <c:v>200.3069901067112</c:v>
                </c:pt>
                <c:pt idx="126">
                  <c:v>183.67594921951803</c:v>
                </c:pt>
                <c:pt idx="127">
                  <c:v>119.89715564957815</c:v>
                </c:pt>
                <c:pt idx="128">
                  <c:v>407.97943389066381</c:v>
                </c:pt>
                <c:pt idx="129">
                  <c:v>288.20310406662685</c:v>
                </c:pt>
                <c:pt idx="130">
                  <c:v>85.917587720230983</c:v>
                </c:pt>
                <c:pt idx="131">
                  <c:v>576.23757875108117</c:v>
                </c:pt>
                <c:pt idx="132">
                  <c:v>150.62057558447424</c:v>
                </c:pt>
                <c:pt idx="133">
                  <c:v>309.71053845801208</c:v>
                </c:pt>
                <c:pt idx="134">
                  <c:v>264.54320604385208</c:v>
                </c:pt>
                <c:pt idx="135">
                  <c:v>228.07909761010043</c:v>
                </c:pt>
                <c:pt idx="136">
                  <c:v>426.78303432850225</c:v>
                </c:pt>
                <c:pt idx="137">
                  <c:v>317.96497535468711</c:v>
                </c:pt>
                <c:pt idx="138">
                  <c:v>149.83518431060097</c:v>
                </c:pt>
                <c:pt idx="139">
                  <c:v>298.09726629434243</c:v>
                </c:pt>
                <c:pt idx="140">
                  <c:v>220.00342171565708</c:v>
                </c:pt>
                <c:pt idx="141">
                  <c:v>290.06796966062069</c:v>
                </c:pt>
                <c:pt idx="142">
                  <c:v>317.76052339715886</c:v>
                </c:pt>
                <c:pt idx="143">
                  <c:v>106.38704356187776</c:v>
                </c:pt>
                <c:pt idx="144">
                  <c:v>468.08951158138672</c:v>
                </c:pt>
                <c:pt idx="145">
                  <c:v>420.52161760724726</c:v>
                </c:pt>
                <c:pt idx="146">
                  <c:v>330.16729655527894</c:v>
                </c:pt>
                <c:pt idx="147">
                  <c:v>567.88724490664572</c:v>
                </c:pt>
                <c:pt idx="148">
                  <c:v>487.6610453781712</c:v>
                </c:pt>
                <c:pt idx="149">
                  <c:v>591.48120038952379</c:v>
                </c:pt>
                <c:pt idx="150">
                  <c:v>302.36183348369656</c:v>
                </c:pt>
                <c:pt idx="151">
                  <c:v>550.64762754975311</c:v>
                </c:pt>
                <c:pt idx="152">
                  <c:v>278.62730011797373</c:v>
                </c:pt>
                <c:pt idx="153">
                  <c:v>885.7799692743705</c:v>
                </c:pt>
                <c:pt idx="154">
                  <c:v>572.59062410176045</c:v>
                </c:pt>
                <c:pt idx="155">
                  <c:v>764.56492210868612</c:v>
                </c:pt>
                <c:pt idx="156">
                  <c:v>1050.8255181214938</c:v>
                </c:pt>
                <c:pt idx="157">
                  <c:v>574.69620466339381</c:v>
                </c:pt>
                <c:pt idx="158">
                  <c:v>621.2342212391419</c:v>
                </c:pt>
                <c:pt idx="159">
                  <c:v>620.12171428653164</c:v>
                </c:pt>
                <c:pt idx="160">
                  <c:v>520.33282854380411</c:v>
                </c:pt>
                <c:pt idx="161">
                  <c:v>502.27876990341309</c:v>
                </c:pt>
                <c:pt idx="162">
                  <c:v>393.55084551600368</c:v>
                </c:pt>
                <c:pt idx="163">
                  <c:v>538.37603547574167</c:v>
                </c:pt>
                <c:pt idx="164">
                  <c:v>758.5485188505769</c:v>
                </c:pt>
                <c:pt idx="165">
                  <c:v>415.38731598633069</c:v>
                </c:pt>
                <c:pt idx="166">
                  <c:v>394.97663771454137</c:v>
                </c:pt>
                <c:pt idx="167">
                  <c:v>423.67991670317633</c:v>
                </c:pt>
                <c:pt idx="168">
                  <c:v>514.13523884545896</c:v>
                </c:pt>
                <c:pt idx="169">
                  <c:v>324.17177341165495</c:v>
                </c:pt>
                <c:pt idx="170">
                  <c:v>649.96035171875326</c:v>
                </c:pt>
                <c:pt idx="171">
                  <c:v>813.02788068013183</c:v>
                </c:pt>
                <c:pt idx="172">
                  <c:v>715.70481253921469</c:v>
                </c:pt>
                <c:pt idx="173">
                  <c:v>750.79952272952642</c:v>
                </c:pt>
                <c:pt idx="174">
                  <c:v>479.76036185303343</c:v>
                </c:pt>
                <c:pt idx="175">
                  <c:v>601.45578138389533</c:v>
                </c:pt>
                <c:pt idx="176">
                  <c:v>545.98677056724591</c:v>
                </c:pt>
                <c:pt idx="177">
                  <c:v>725.61809055578647</c:v>
                </c:pt>
                <c:pt idx="178">
                  <c:v>266.17897477288818</c:v>
                </c:pt>
                <c:pt idx="179">
                  <c:v>224.98869875615074</c:v>
                </c:pt>
                <c:pt idx="180">
                  <c:v>197.14654149265112</c:v>
                </c:pt>
                <c:pt idx="181">
                  <c:v>759.681508325001</c:v>
                </c:pt>
                <c:pt idx="182">
                  <c:v>475.55197634998689</c:v>
                </c:pt>
                <c:pt idx="183">
                  <c:v>358.55108209297362</c:v>
                </c:pt>
                <c:pt idx="184">
                  <c:v>623.01653616146859</c:v>
                </c:pt>
                <c:pt idx="185">
                  <c:v>428.13124866126543</c:v>
                </c:pt>
                <c:pt idx="186">
                  <c:v>500.2991951781064</c:v>
                </c:pt>
                <c:pt idx="187">
                  <c:v>323.63816782777337</c:v>
                </c:pt>
                <c:pt idx="188">
                  <c:v>105.29083260149289</c:v>
                </c:pt>
                <c:pt idx="189">
                  <c:v>323.38401747532117</c:v>
                </c:pt>
                <c:pt idx="190">
                  <c:v>341.93151751321392</c:v>
                </c:pt>
                <c:pt idx="191">
                  <c:v>326.87260205657776</c:v>
                </c:pt>
                <c:pt idx="192">
                  <c:v>225.35170263177008</c:v>
                </c:pt>
                <c:pt idx="193">
                  <c:v>326.70683386197703</c:v>
                </c:pt>
                <c:pt idx="194">
                  <c:v>509.55912105643415</c:v>
                </c:pt>
                <c:pt idx="195">
                  <c:v>185.62193689784019</c:v>
                </c:pt>
                <c:pt idx="196">
                  <c:v>204.2447008851407</c:v>
                </c:pt>
                <c:pt idx="197">
                  <c:v>334.05952791565448</c:v>
                </c:pt>
                <c:pt idx="198">
                  <c:v>97.480656897127758</c:v>
                </c:pt>
                <c:pt idx="199">
                  <c:v>308.39656873894467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DBA-47EF-AD9A-0D989A3E9A13}"/>
            </c:ext>
          </c:extLst>
        </c:ser>
        <c:ser>
          <c:idx val="2"/>
          <c:order val="2"/>
          <c:spPr>
            <a:ln w="9525" cap="rnd">
              <a:solidFill>
                <a:schemeClr val="accent6">
                  <a:tint val="9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Sheet1!$B$60:$GS$60</c:f>
              <c:numCache>
                <c:formatCode>General</c:formatCode>
                <c:ptCount val="200"/>
                <c:pt idx="0">
                  <c:v>336.64705856885934</c:v>
                </c:pt>
                <c:pt idx="1">
                  <c:v>-32.858952057304641</c:v>
                </c:pt>
                <c:pt idx="2">
                  <c:v>95.30867095635061</c:v>
                </c:pt>
                <c:pt idx="3">
                  <c:v>270.69376068764444</c:v>
                </c:pt>
                <c:pt idx="4">
                  <c:v>596.33740424223595</c:v>
                </c:pt>
                <c:pt idx="5">
                  <c:v>751.43292043161466</c:v>
                </c:pt>
                <c:pt idx="6">
                  <c:v>1161.7215350687993</c:v>
                </c:pt>
                <c:pt idx="7">
                  <c:v>958.88725921041953</c:v>
                </c:pt>
                <c:pt idx="8">
                  <c:v>1070.5010395827017</c:v>
                </c:pt>
                <c:pt idx="9">
                  <c:v>1200.8168227205215</c:v>
                </c:pt>
                <c:pt idx="10">
                  <c:v>884.04134481438768</c:v>
                </c:pt>
                <c:pt idx="11">
                  <c:v>1152.6009812375557</c:v>
                </c:pt>
                <c:pt idx="12">
                  <c:v>815.14347535427828</c:v>
                </c:pt>
                <c:pt idx="13">
                  <c:v>890.76543286187871</c:v>
                </c:pt>
                <c:pt idx="14">
                  <c:v>842.304186703445</c:v>
                </c:pt>
                <c:pt idx="15">
                  <c:v>519.55039275396086</c:v>
                </c:pt>
                <c:pt idx="16">
                  <c:v>819.02416966052192</c:v>
                </c:pt>
                <c:pt idx="17">
                  <c:v>898.13790228435562</c:v>
                </c:pt>
                <c:pt idx="18">
                  <c:v>693.50314306122129</c:v>
                </c:pt>
                <c:pt idx="19">
                  <c:v>234.90543914907158</c:v>
                </c:pt>
                <c:pt idx="20">
                  <c:v>488.72076045801037</c:v>
                </c:pt>
                <c:pt idx="21">
                  <c:v>739.70032678382915</c:v>
                </c:pt>
                <c:pt idx="22">
                  <c:v>657.62782648101881</c:v>
                </c:pt>
                <c:pt idx="23">
                  <c:v>690.37479551977606</c:v>
                </c:pt>
                <c:pt idx="24">
                  <c:v>533.32160287640545</c:v>
                </c:pt>
                <c:pt idx="25">
                  <c:v>624.03383916791267</c:v>
                </c:pt>
                <c:pt idx="26">
                  <c:v>632.91294460803852</c:v>
                </c:pt>
                <c:pt idx="27">
                  <c:v>465.18699235749813</c:v>
                </c:pt>
                <c:pt idx="28">
                  <c:v>472.55351029200835</c:v>
                </c:pt>
                <c:pt idx="29">
                  <c:v>533.34866517475405</c:v>
                </c:pt>
                <c:pt idx="30">
                  <c:v>1172.6081683345562</c:v>
                </c:pt>
                <c:pt idx="31">
                  <c:v>757.67990431465967</c:v>
                </c:pt>
                <c:pt idx="32">
                  <c:v>406.59035866784609</c:v>
                </c:pt>
                <c:pt idx="33">
                  <c:v>475.6232064897406</c:v>
                </c:pt>
                <c:pt idx="34">
                  <c:v>462.06871647998236</c:v>
                </c:pt>
                <c:pt idx="35">
                  <c:v>715.26533120809449</c:v>
                </c:pt>
                <c:pt idx="36">
                  <c:v>285.39836448793181</c:v>
                </c:pt>
                <c:pt idx="37">
                  <c:v>335.44915010166551</c:v>
                </c:pt>
                <c:pt idx="38">
                  <c:v>428.19466089680077</c:v>
                </c:pt>
                <c:pt idx="39">
                  <c:v>349.97638618620186</c:v>
                </c:pt>
                <c:pt idx="40">
                  <c:v>436.47496681818546</c:v>
                </c:pt>
                <c:pt idx="41">
                  <c:v>254.69946630924304</c:v>
                </c:pt>
                <c:pt idx="42">
                  <c:v>506.64894936462696</c:v>
                </c:pt>
                <c:pt idx="43">
                  <c:v>443.15281187575772</c:v>
                </c:pt>
                <c:pt idx="44">
                  <c:v>714.59020219280239</c:v>
                </c:pt>
                <c:pt idx="45">
                  <c:v>118.92679675452462</c:v>
                </c:pt>
                <c:pt idx="46">
                  <c:v>449.8021017582883</c:v>
                </c:pt>
                <c:pt idx="47">
                  <c:v>320.20254618932785</c:v>
                </c:pt>
                <c:pt idx="48">
                  <c:v>368.54922132789096</c:v>
                </c:pt>
                <c:pt idx="49">
                  <c:v>308.82882847675182</c:v>
                </c:pt>
                <c:pt idx="50">
                  <c:v>289.68836285625474</c:v>
                </c:pt>
                <c:pt idx="51">
                  <c:v>294.73029012788942</c:v>
                </c:pt>
                <c:pt idx="52">
                  <c:v>257.13054733446131</c:v>
                </c:pt>
                <c:pt idx="53">
                  <c:v>309.35125817784399</c:v>
                </c:pt>
                <c:pt idx="54">
                  <c:v>266.29280607715845</c:v>
                </c:pt>
                <c:pt idx="55">
                  <c:v>156.78272352814582</c:v>
                </c:pt>
                <c:pt idx="56">
                  <c:v>44.292064069667575</c:v>
                </c:pt>
                <c:pt idx="57">
                  <c:v>284.568001707684</c:v>
                </c:pt>
                <c:pt idx="58">
                  <c:v>233.55710593497059</c:v>
                </c:pt>
                <c:pt idx="59">
                  <c:v>343.47779992338207</c:v>
                </c:pt>
                <c:pt idx="60">
                  <c:v>205.85126342224828</c:v>
                </c:pt>
                <c:pt idx="61">
                  <c:v>279.64981038140263</c:v>
                </c:pt>
                <c:pt idx="62">
                  <c:v>246.39989150985755</c:v>
                </c:pt>
                <c:pt idx="63">
                  <c:v>268.26591692437404</c:v>
                </c:pt>
                <c:pt idx="64">
                  <c:v>320.70348617991965</c:v>
                </c:pt>
                <c:pt idx="65">
                  <c:v>-36.703317345098924</c:v>
                </c:pt>
                <c:pt idx="66">
                  <c:v>334.26433125361683</c:v>
                </c:pt>
                <c:pt idx="67">
                  <c:v>267.87558631362674</c:v>
                </c:pt>
                <c:pt idx="68">
                  <c:v>69.27366175930112</c:v>
                </c:pt>
                <c:pt idx="69">
                  <c:v>140.22701182304596</c:v>
                </c:pt>
                <c:pt idx="70">
                  <c:v>158.34163806374437</c:v>
                </c:pt>
                <c:pt idx="71">
                  <c:v>82.785866801646577</c:v>
                </c:pt>
                <c:pt idx="72">
                  <c:v>128.78834189953224</c:v>
                </c:pt>
                <c:pt idx="73">
                  <c:v>117.57898457803408</c:v>
                </c:pt>
                <c:pt idx="74">
                  <c:v>125.97881744274932</c:v>
                </c:pt>
                <c:pt idx="75">
                  <c:v>123.81854802137367</c:v>
                </c:pt>
                <c:pt idx="76">
                  <c:v>166.11685907033629</c:v>
                </c:pt>
                <c:pt idx="77">
                  <c:v>153.46750622640238</c:v>
                </c:pt>
                <c:pt idx="78">
                  <c:v>105.23339133012114</c:v>
                </c:pt>
                <c:pt idx="79">
                  <c:v>108.41446420443606</c:v>
                </c:pt>
                <c:pt idx="80">
                  <c:v>49.271005728261372</c:v>
                </c:pt>
                <c:pt idx="81">
                  <c:v>49.17831494211238</c:v>
                </c:pt>
                <c:pt idx="82">
                  <c:v>32.211412323740916</c:v>
                </c:pt>
                <c:pt idx="83">
                  <c:v>111.32119036662132</c:v>
                </c:pt>
                <c:pt idx="84">
                  <c:v>211.49656677213247</c:v>
                </c:pt>
                <c:pt idx="85">
                  <c:v>98.624351319209154</c:v>
                </c:pt>
                <c:pt idx="86">
                  <c:v>-144.6818610538036</c:v>
                </c:pt>
                <c:pt idx="87">
                  <c:v>-44.178022586040214</c:v>
                </c:pt>
                <c:pt idx="88">
                  <c:v>175.47368200716159</c:v>
                </c:pt>
                <c:pt idx="89">
                  <c:v>77.48704773704705</c:v>
                </c:pt>
                <c:pt idx="90">
                  <c:v>0.98154709492672376</c:v>
                </c:pt>
                <c:pt idx="91">
                  <c:v>-40.202893925955422</c:v>
                </c:pt>
                <c:pt idx="92">
                  <c:v>-36.673887376121172</c:v>
                </c:pt>
                <c:pt idx="93">
                  <c:v>93.194192659635533</c:v>
                </c:pt>
                <c:pt idx="94">
                  <c:v>170.08565271837986</c:v>
                </c:pt>
                <c:pt idx="95">
                  <c:v>34.684769436603908</c:v>
                </c:pt>
                <c:pt idx="96">
                  <c:v>-45.082553370410359</c:v>
                </c:pt>
                <c:pt idx="97">
                  <c:v>89.194976561746131</c:v>
                </c:pt>
                <c:pt idx="98">
                  <c:v>107.64893405169202</c:v>
                </c:pt>
                <c:pt idx="99">
                  <c:v>43.044540932854893</c:v>
                </c:pt>
                <c:pt idx="100">
                  <c:v>129.1407442552906</c:v>
                </c:pt>
                <c:pt idx="101">
                  <c:v>52.338589392021355</c:v>
                </c:pt>
                <c:pt idx="102">
                  <c:v>108.57868809694605</c:v>
                </c:pt>
                <c:pt idx="103">
                  <c:v>-31.451933472581086</c:v>
                </c:pt>
                <c:pt idx="104">
                  <c:v>58.130526988223252</c:v>
                </c:pt>
                <c:pt idx="105">
                  <c:v>75.37360221929174</c:v>
                </c:pt>
                <c:pt idx="106">
                  <c:v>252.99611449266277</c:v>
                </c:pt>
                <c:pt idx="107">
                  <c:v>101.24410729139824</c:v>
                </c:pt>
                <c:pt idx="108">
                  <c:v>32.078364415950233</c:v>
                </c:pt>
                <c:pt idx="109">
                  <c:v>8.34461996315388</c:v>
                </c:pt>
                <c:pt idx="110">
                  <c:v>66.905362365292504</c:v>
                </c:pt>
                <c:pt idx="111">
                  <c:v>82.863753304713413</c:v>
                </c:pt>
                <c:pt idx="112">
                  <c:v>92.265666635079057</c:v>
                </c:pt>
                <c:pt idx="113">
                  <c:v>29.059906580994166</c:v>
                </c:pt>
                <c:pt idx="114">
                  <c:v>532.01280767943945</c:v>
                </c:pt>
                <c:pt idx="115">
                  <c:v>26.746978485264236</c:v>
                </c:pt>
                <c:pt idx="116">
                  <c:v>46.553659390484654</c:v>
                </c:pt>
                <c:pt idx="117">
                  <c:v>211.26059189046859</c:v>
                </c:pt>
                <c:pt idx="118">
                  <c:v>-28.93953672628464</c:v>
                </c:pt>
                <c:pt idx="119">
                  <c:v>130.58674876461251</c:v>
                </c:pt>
                <c:pt idx="120">
                  <c:v>219.64900090499592</c:v>
                </c:pt>
                <c:pt idx="121">
                  <c:v>17.165954144445735</c:v>
                </c:pt>
                <c:pt idx="122">
                  <c:v>145.23687001098727</c:v>
                </c:pt>
                <c:pt idx="123">
                  <c:v>346.62488986950865</c:v>
                </c:pt>
                <c:pt idx="124">
                  <c:v>227.84447065120654</c:v>
                </c:pt>
                <c:pt idx="125">
                  <c:v>420.34680643742894</c:v>
                </c:pt>
                <c:pt idx="126">
                  <c:v>-30.545817788691316</c:v>
                </c:pt>
                <c:pt idx="127">
                  <c:v>268.37616341229273</c:v>
                </c:pt>
                <c:pt idx="128">
                  <c:v>630.63557550551832</c:v>
                </c:pt>
                <c:pt idx="129">
                  <c:v>192.44055984321142</c:v>
                </c:pt>
                <c:pt idx="130">
                  <c:v>130.57975919565189</c:v>
                </c:pt>
                <c:pt idx="131">
                  <c:v>239.30813555088824</c:v>
                </c:pt>
                <c:pt idx="132">
                  <c:v>243.92894548252843</c:v>
                </c:pt>
                <c:pt idx="133">
                  <c:v>230.72077147147883</c:v>
                </c:pt>
                <c:pt idx="134">
                  <c:v>158.94189043418629</c:v>
                </c:pt>
                <c:pt idx="135">
                  <c:v>337.98466559989402</c:v>
                </c:pt>
                <c:pt idx="136">
                  <c:v>290.15988207482269</c:v>
                </c:pt>
                <c:pt idx="137">
                  <c:v>558.95833852214116</c:v>
                </c:pt>
                <c:pt idx="138">
                  <c:v>390.35930860692667</c:v>
                </c:pt>
                <c:pt idx="139">
                  <c:v>488.57008529172657</c:v>
                </c:pt>
                <c:pt idx="140">
                  <c:v>319.60395170658359</c:v>
                </c:pt>
                <c:pt idx="141">
                  <c:v>424.67188872673211</c:v>
                </c:pt>
                <c:pt idx="142">
                  <c:v>408.07227645365049</c:v>
                </c:pt>
                <c:pt idx="143">
                  <c:v>646.15490120009508</c:v>
                </c:pt>
                <c:pt idx="144">
                  <c:v>443.73819401963107</c:v>
                </c:pt>
                <c:pt idx="145">
                  <c:v>870.41203008682908</c:v>
                </c:pt>
                <c:pt idx="146">
                  <c:v>561.69694492916017</c:v>
                </c:pt>
                <c:pt idx="147">
                  <c:v>322.07712789380133</c:v>
                </c:pt>
                <c:pt idx="148">
                  <c:v>502.96247999648654</c:v>
                </c:pt>
                <c:pt idx="149">
                  <c:v>643.60876546090401</c:v>
                </c:pt>
                <c:pt idx="150">
                  <c:v>344.97115125597918</c:v>
                </c:pt>
                <c:pt idx="151">
                  <c:v>415.37093928488241</c:v>
                </c:pt>
                <c:pt idx="152">
                  <c:v>702.10871457592941</c:v>
                </c:pt>
                <c:pt idx="153">
                  <c:v>620.08384397570046</c:v>
                </c:pt>
                <c:pt idx="154">
                  <c:v>481.02852836089284</c:v>
                </c:pt>
                <c:pt idx="155">
                  <c:v>460.60439939694112</c:v>
                </c:pt>
                <c:pt idx="156">
                  <c:v>415.17249714675478</c:v>
                </c:pt>
                <c:pt idx="157">
                  <c:v>347.02726196860493</c:v>
                </c:pt>
                <c:pt idx="158">
                  <c:v>507.70042255022491</c:v>
                </c:pt>
                <c:pt idx="159">
                  <c:v>679.72087131873377</c:v>
                </c:pt>
                <c:pt idx="160">
                  <c:v>830.47367008698063</c:v>
                </c:pt>
                <c:pt idx="161">
                  <c:v>410.50655805268951</c:v>
                </c:pt>
                <c:pt idx="162">
                  <c:v>262.82735845600303</c:v>
                </c:pt>
                <c:pt idx="163">
                  <c:v>571.79804353508302</c:v>
                </c:pt>
                <c:pt idx="164">
                  <c:v>497.04741099465593</c:v>
                </c:pt>
                <c:pt idx="165">
                  <c:v>868.83150901831266</c:v>
                </c:pt>
                <c:pt idx="166">
                  <c:v>629.81512214990858</c:v>
                </c:pt>
                <c:pt idx="167">
                  <c:v>425.26799573010129</c:v>
                </c:pt>
                <c:pt idx="168">
                  <c:v>527.07933274451591</c:v>
                </c:pt>
                <c:pt idx="169">
                  <c:v>529.06309547756268</c:v>
                </c:pt>
                <c:pt idx="170">
                  <c:v>546.21928438768032</c:v>
                </c:pt>
                <c:pt idx="171">
                  <c:v>676.53493863199776</c:v>
                </c:pt>
                <c:pt idx="172">
                  <c:v>201.51041849759525</c:v>
                </c:pt>
                <c:pt idx="173">
                  <c:v>811.13293918807528</c:v>
                </c:pt>
                <c:pt idx="174">
                  <c:v>245.77534881675118</c:v>
                </c:pt>
                <c:pt idx="175">
                  <c:v>390.12831517764545</c:v>
                </c:pt>
                <c:pt idx="176">
                  <c:v>491.7646475041708</c:v>
                </c:pt>
                <c:pt idx="177">
                  <c:v>259.96035198092045</c:v>
                </c:pt>
                <c:pt idx="178">
                  <c:v>500.7832791685413</c:v>
                </c:pt>
                <c:pt idx="179">
                  <c:v>395.72305293237218</c:v>
                </c:pt>
                <c:pt idx="180">
                  <c:v>832.34370473445176</c:v>
                </c:pt>
                <c:pt idx="181">
                  <c:v>446.61132441850248</c:v>
                </c:pt>
                <c:pt idx="182">
                  <c:v>601.83783911451007</c:v>
                </c:pt>
                <c:pt idx="183">
                  <c:v>470.24773720278091</c:v>
                </c:pt>
                <c:pt idx="184">
                  <c:v>360.42358672123544</c:v>
                </c:pt>
                <c:pt idx="185">
                  <c:v>398.9178319038449</c:v>
                </c:pt>
                <c:pt idx="186">
                  <c:v>391.27269677470429</c:v>
                </c:pt>
                <c:pt idx="187">
                  <c:v>367.3253560414575</c:v>
                </c:pt>
                <c:pt idx="188">
                  <c:v>442.33530986171638</c:v>
                </c:pt>
                <c:pt idx="189">
                  <c:v>407.06781153318821</c:v>
                </c:pt>
                <c:pt idx="190">
                  <c:v>311.39124588116738</c:v>
                </c:pt>
                <c:pt idx="191">
                  <c:v>661.39022580830931</c:v>
                </c:pt>
                <c:pt idx="192">
                  <c:v>397.48814209360341</c:v>
                </c:pt>
                <c:pt idx="193">
                  <c:v>404.50524340235171</c:v>
                </c:pt>
                <c:pt idx="194">
                  <c:v>344.97270017683377</c:v>
                </c:pt>
                <c:pt idx="195">
                  <c:v>398.5496276731202</c:v>
                </c:pt>
                <c:pt idx="196">
                  <c:v>567.03421047427992</c:v>
                </c:pt>
                <c:pt idx="197">
                  <c:v>293.91255817808099</c:v>
                </c:pt>
                <c:pt idx="198">
                  <c:v>354.35933412926602</c:v>
                </c:pt>
                <c:pt idx="199">
                  <c:v>555.85094630555761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DBA-47EF-AD9A-0D989A3E9A13}"/>
            </c:ext>
          </c:extLst>
        </c:ser>
        <c:ser>
          <c:idx val="3"/>
          <c:order val="3"/>
          <c:spPr>
            <a:ln w="9525" cap="rnd">
              <a:solidFill>
                <a:schemeClr val="accent6">
                  <a:shade val="9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Sheet1!$B$64:$GS$64</c:f>
              <c:numCache>
                <c:formatCode>General</c:formatCode>
                <c:ptCount val="200"/>
                <c:pt idx="0">
                  <c:v>779.88236946154825</c:v>
                </c:pt>
                <c:pt idx="1">
                  <c:v>173.82553485112683</c:v>
                </c:pt>
                <c:pt idx="2">
                  <c:v>36.132565539359454</c:v>
                </c:pt>
                <c:pt idx="3">
                  <c:v>274.49641260325018</c:v>
                </c:pt>
                <c:pt idx="4">
                  <c:v>1062.6351921397459</c:v>
                </c:pt>
                <c:pt idx="5">
                  <c:v>1530.8164794214263</c:v>
                </c:pt>
                <c:pt idx="6">
                  <c:v>1123.2947293493205</c:v>
                </c:pt>
                <c:pt idx="7">
                  <c:v>1177.3149792993477</c:v>
                </c:pt>
                <c:pt idx="8">
                  <c:v>1270.8453826493428</c:v>
                </c:pt>
                <c:pt idx="9">
                  <c:v>796.78129277531013</c:v>
                </c:pt>
                <c:pt idx="10">
                  <c:v>1302.2243394921686</c:v>
                </c:pt>
                <c:pt idx="11">
                  <c:v>1323.7124409596149</c:v>
                </c:pt>
                <c:pt idx="12">
                  <c:v>846.10330276097477</c:v>
                </c:pt>
                <c:pt idx="13">
                  <c:v>910.04009957373546</c:v>
                </c:pt>
                <c:pt idx="14">
                  <c:v>1172.1358602154205</c:v>
                </c:pt>
                <c:pt idx="15">
                  <c:v>852.91791218807464</c:v>
                </c:pt>
                <c:pt idx="16">
                  <c:v>772.39896634013053</c:v>
                </c:pt>
                <c:pt idx="17">
                  <c:v>512.7451064786153</c:v>
                </c:pt>
                <c:pt idx="18">
                  <c:v>595.01111387414801</c:v>
                </c:pt>
                <c:pt idx="19">
                  <c:v>1070.3150065748516</c:v>
                </c:pt>
                <c:pt idx="20">
                  <c:v>668.41539804548086</c:v>
                </c:pt>
                <c:pt idx="21">
                  <c:v>542.97266648745244</c:v>
                </c:pt>
                <c:pt idx="22">
                  <c:v>825.86088219767862</c:v>
                </c:pt>
                <c:pt idx="23">
                  <c:v>991.88279228504803</c:v>
                </c:pt>
                <c:pt idx="24">
                  <c:v>938.05345210260452</c:v>
                </c:pt>
                <c:pt idx="25">
                  <c:v>682.66654646927407</c:v>
                </c:pt>
                <c:pt idx="26">
                  <c:v>649.2856077963487</c:v>
                </c:pt>
                <c:pt idx="27">
                  <c:v>318.83171175034926</c:v>
                </c:pt>
                <c:pt idx="28">
                  <c:v>708.97341904534267</c:v>
                </c:pt>
                <c:pt idx="29">
                  <c:v>482.73243854214002</c:v>
                </c:pt>
                <c:pt idx="30">
                  <c:v>452.3004812883467</c:v>
                </c:pt>
                <c:pt idx="31">
                  <c:v>663.9876675480989</c:v>
                </c:pt>
                <c:pt idx="32">
                  <c:v>859.75861592134299</c:v>
                </c:pt>
                <c:pt idx="33">
                  <c:v>442.6145018575823</c:v>
                </c:pt>
                <c:pt idx="34">
                  <c:v>542.21950146011739</c:v>
                </c:pt>
                <c:pt idx="35">
                  <c:v>705.88064658666724</c:v>
                </c:pt>
                <c:pt idx="36">
                  <c:v>278.27502043064084</c:v>
                </c:pt>
                <c:pt idx="37">
                  <c:v>803.87378805439789</c:v>
                </c:pt>
                <c:pt idx="38">
                  <c:v>479.63400648489517</c:v>
                </c:pt>
                <c:pt idx="39">
                  <c:v>297.11713157176831</c:v>
                </c:pt>
                <c:pt idx="40">
                  <c:v>310.75170600047636</c:v>
                </c:pt>
                <c:pt idx="41">
                  <c:v>301.36517438505422</c:v>
                </c:pt>
                <c:pt idx="42">
                  <c:v>458.95702723330845</c:v>
                </c:pt>
                <c:pt idx="43">
                  <c:v>436.89846314373438</c:v>
                </c:pt>
                <c:pt idx="44">
                  <c:v>419.11677697725042</c:v>
                </c:pt>
                <c:pt idx="45">
                  <c:v>390.97558892110652</c:v>
                </c:pt>
                <c:pt idx="46">
                  <c:v>487.87424894300744</c:v>
                </c:pt>
                <c:pt idx="47">
                  <c:v>347.34905198743496</c:v>
                </c:pt>
                <c:pt idx="48">
                  <c:v>339.62900856479092</c:v>
                </c:pt>
                <c:pt idx="49">
                  <c:v>330.57466076318411</c:v>
                </c:pt>
                <c:pt idx="50">
                  <c:v>370.55340713083785</c:v>
                </c:pt>
                <c:pt idx="51">
                  <c:v>346.56693427300411</c:v>
                </c:pt>
                <c:pt idx="52">
                  <c:v>91.959930082783572</c:v>
                </c:pt>
                <c:pt idx="53">
                  <c:v>288.83452954258934</c:v>
                </c:pt>
                <c:pt idx="54">
                  <c:v>322.07343110201646</c:v>
                </c:pt>
                <c:pt idx="55">
                  <c:v>407.0278087082026</c:v>
                </c:pt>
                <c:pt idx="56">
                  <c:v>462.49566325149584</c:v>
                </c:pt>
                <c:pt idx="57">
                  <c:v>210.38310739550656</c:v>
                </c:pt>
                <c:pt idx="58">
                  <c:v>146.91984727616793</c:v>
                </c:pt>
                <c:pt idx="59">
                  <c:v>31.564799632841492</c:v>
                </c:pt>
                <c:pt idx="60">
                  <c:v>84.514225054471751</c:v>
                </c:pt>
                <c:pt idx="61">
                  <c:v>212.52409717304843</c:v>
                </c:pt>
                <c:pt idx="62">
                  <c:v>223.77900152511981</c:v>
                </c:pt>
                <c:pt idx="63">
                  <c:v>215.07607742934053</c:v>
                </c:pt>
                <c:pt idx="64">
                  <c:v>383.17321232209559</c:v>
                </c:pt>
                <c:pt idx="65">
                  <c:v>326.87120148048342</c:v>
                </c:pt>
                <c:pt idx="66">
                  <c:v>261.24845546501172</c:v>
                </c:pt>
                <c:pt idx="67">
                  <c:v>561.93256867654191</c:v>
                </c:pt>
                <c:pt idx="68">
                  <c:v>51.714728917923587</c:v>
                </c:pt>
                <c:pt idx="69">
                  <c:v>126.34788671304544</c:v>
                </c:pt>
                <c:pt idx="70">
                  <c:v>288.2047389429373</c:v>
                </c:pt>
                <c:pt idx="71">
                  <c:v>246.82753334755299</c:v>
                </c:pt>
                <c:pt idx="72">
                  <c:v>134.67197344740833</c:v>
                </c:pt>
                <c:pt idx="73">
                  <c:v>251.9152797758737</c:v>
                </c:pt>
                <c:pt idx="74">
                  <c:v>158.67005174827131</c:v>
                </c:pt>
                <c:pt idx="75">
                  <c:v>31.872584482778848</c:v>
                </c:pt>
                <c:pt idx="76">
                  <c:v>155.55075596853939</c:v>
                </c:pt>
                <c:pt idx="77">
                  <c:v>105.09183469184437</c:v>
                </c:pt>
                <c:pt idx="78">
                  <c:v>427.81506179812425</c:v>
                </c:pt>
                <c:pt idx="79">
                  <c:v>136.44976240467577</c:v>
                </c:pt>
                <c:pt idx="80">
                  <c:v>124.56661766235143</c:v>
                </c:pt>
                <c:pt idx="81">
                  <c:v>59.197292433367984</c:v>
                </c:pt>
                <c:pt idx="82">
                  <c:v>49.126586646316611</c:v>
                </c:pt>
                <c:pt idx="83">
                  <c:v>22.351443852617351</c:v>
                </c:pt>
                <c:pt idx="84">
                  <c:v>123.92012552742683</c:v>
                </c:pt>
                <c:pt idx="85">
                  <c:v>98.630365417881933</c:v>
                </c:pt>
                <c:pt idx="86">
                  <c:v>247.40633508550508</c:v>
                </c:pt>
                <c:pt idx="87">
                  <c:v>215.80903669849761</c:v>
                </c:pt>
                <c:pt idx="88">
                  <c:v>-25.403256628020475</c:v>
                </c:pt>
                <c:pt idx="89">
                  <c:v>70.304433524900688</c:v>
                </c:pt>
                <c:pt idx="90">
                  <c:v>149.87526398716449</c:v>
                </c:pt>
                <c:pt idx="91">
                  <c:v>219.28447650400079</c:v>
                </c:pt>
                <c:pt idx="92">
                  <c:v>71.806830557507894</c:v>
                </c:pt>
                <c:pt idx="93">
                  <c:v>53.206601107736148</c:v>
                </c:pt>
                <c:pt idx="94">
                  <c:v>197.1398693897608</c:v>
                </c:pt>
                <c:pt idx="95">
                  <c:v>-14.14305393895847</c:v>
                </c:pt>
                <c:pt idx="96">
                  <c:v>166.29209561918489</c:v>
                </c:pt>
                <c:pt idx="97">
                  <c:v>-41.767399888556064</c:v>
                </c:pt>
                <c:pt idx="98">
                  <c:v>125.36741023433579</c:v>
                </c:pt>
                <c:pt idx="99">
                  <c:v>136.96690599841668</c:v>
                </c:pt>
                <c:pt idx="100">
                  <c:v>88.440617931695158</c:v>
                </c:pt>
                <c:pt idx="101">
                  <c:v>15.924367146568164</c:v>
                </c:pt>
                <c:pt idx="102">
                  <c:v>-7.2885171433964828</c:v>
                </c:pt>
                <c:pt idx="103">
                  <c:v>24.718857862190472</c:v>
                </c:pt>
                <c:pt idx="104">
                  <c:v>-60.648549329813129</c:v>
                </c:pt>
                <c:pt idx="105">
                  <c:v>157.88964989558318</c:v>
                </c:pt>
                <c:pt idx="106">
                  <c:v>-39.897542197184798</c:v>
                </c:pt>
                <c:pt idx="107">
                  <c:v>-140.36818907405799</c:v>
                </c:pt>
                <c:pt idx="108">
                  <c:v>90.198312393286173</c:v>
                </c:pt>
                <c:pt idx="109">
                  <c:v>251.5720432203232</c:v>
                </c:pt>
                <c:pt idx="110">
                  <c:v>39.662090808595124</c:v>
                </c:pt>
                <c:pt idx="111">
                  <c:v>68.904023939238229</c:v>
                </c:pt>
                <c:pt idx="112">
                  <c:v>205.34194218565383</c:v>
                </c:pt>
                <c:pt idx="113">
                  <c:v>154.51961163931472</c:v>
                </c:pt>
                <c:pt idx="114">
                  <c:v>31.751013712352929</c:v>
                </c:pt>
                <c:pt idx="115">
                  <c:v>-137.78348428254651</c:v>
                </c:pt>
                <c:pt idx="116">
                  <c:v>143.84110547302765</c:v>
                </c:pt>
                <c:pt idx="117">
                  <c:v>152.59992544610299</c:v>
                </c:pt>
                <c:pt idx="118">
                  <c:v>265.53808017068945</c:v>
                </c:pt>
                <c:pt idx="119">
                  <c:v>240.42472205614567</c:v>
                </c:pt>
                <c:pt idx="120">
                  <c:v>288.30343515245465</c:v>
                </c:pt>
                <c:pt idx="121">
                  <c:v>27.875076976348478</c:v>
                </c:pt>
                <c:pt idx="122">
                  <c:v>224.39602894801658</c:v>
                </c:pt>
                <c:pt idx="123">
                  <c:v>-38.335773497176874</c:v>
                </c:pt>
                <c:pt idx="124">
                  <c:v>179.50479607578285</c:v>
                </c:pt>
                <c:pt idx="125">
                  <c:v>63.968650150396385</c:v>
                </c:pt>
                <c:pt idx="126">
                  <c:v>205.17595175131612</c:v>
                </c:pt>
                <c:pt idx="127">
                  <c:v>304.11953165880402</c:v>
                </c:pt>
                <c:pt idx="128">
                  <c:v>310.33181610738188</c:v>
                </c:pt>
                <c:pt idx="129">
                  <c:v>70.350111283058752</c:v>
                </c:pt>
                <c:pt idx="130">
                  <c:v>264.53871089737737</c:v>
                </c:pt>
                <c:pt idx="131">
                  <c:v>117.34324096573657</c:v>
                </c:pt>
                <c:pt idx="132">
                  <c:v>68.388051462062506</c:v>
                </c:pt>
                <c:pt idx="133">
                  <c:v>298.42503843802677</c:v>
                </c:pt>
                <c:pt idx="134">
                  <c:v>66.284530496320329</c:v>
                </c:pt>
                <c:pt idx="135">
                  <c:v>170.65990407522384</c:v>
                </c:pt>
                <c:pt idx="136">
                  <c:v>214.23108656056098</c:v>
                </c:pt>
                <c:pt idx="137">
                  <c:v>358.60948403457263</c:v>
                </c:pt>
                <c:pt idx="138">
                  <c:v>326.33291494309373</c:v>
                </c:pt>
                <c:pt idx="139">
                  <c:v>551.46448725219307</c:v>
                </c:pt>
                <c:pt idx="140">
                  <c:v>460.31905546281098</c:v>
                </c:pt>
                <c:pt idx="141">
                  <c:v>114.55269069659965</c:v>
                </c:pt>
                <c:pt idx="142">
                  <c:v>77.969528401352164</c:v>
                </c:pt>
                <c:pt idx="143">
                  <c:v>407.69605022200182</c:v>
                </c:pt>
                <c:pt idx="144">
                  <c:v>426.39502528880377</c:v>
                </c:pt>
                <c:pt idx="145">
                  <c:v>784.54134927617611</c:v>
                </c:pt>
                <c:pt idx="146">
                  <c:v>474.62722615191279</c:v>
                </c:pt>
                <c:pt idx="147">
                  <c:v>290.16142004660622</c:v>
                </c:pt>
                <c:pt idx="148">
                  <c:v>119.54928004343516</c:v>
                </c:pt>
                <c:pt idx="149">
                  <c:v>507.21773202723887</c:v>
                </c:pt>
                <c:pt idx="150">
                  <c:v>439.97333421407887</c:v>
                </c:pt>
                <c:pt idx="151">
                  <c:v>870.56604261076916</c:v>
                </c:pt>
                <c:pt idx="152">
                  <c:v>456.72223545080539</c:v>
                </c:pt>
                <c:pt idx="153">
                  <c:v>445.34371563964032</c:v>
                </c:pt>
                <c:pt idx="154">
                  <c:v>699.11641416508678</c:v>
                </c:pt>
                <c:pt idx="155">
                  <c:v>557.21524730371812</c:v>
                </c:pt>
                <c:pt idx="156">
                  <c:v>677.4842515866037</c:v>
                </c:pt>
                <c:pt idx="157">
                  <c:v>432.75494212069373</c:v>
                </c:pt>
                <c:pt idx="158">
                  <c:v>415.2712109431522</c:v>
                </c:pt>
                <c:pt idx="159">
                  <c:v>464.40066419805095</c:v>
                </c:pt>
                <c:pt idx="160">
                  <c:v>579.83652575126496</c:v>
                </c:pt>
                <c:pt idx="161">
                  <c:v>305.01469541802771</c:v>
                </c:pt>
                <c:pt idx="162">
                  <c:v>484.3656480520994</c:v>
                </c:pt>
                <c:pt idx="163">
                  <c:v>368.16155331320073</c:v>
                </c:pt>
                <c:pt idx="164">
                  <c:v>545.25490169890418</c:v>
                </c:pt>
                <c:pt idx="165">
                  <c:v>219.33567177516369</c:v>
                </c:pt>
                <c:pt idx="166">
                  <c:v>332.49770557668757</c:v>
                </c:pt>
                <c:pt idx="167">
                  <c:v>407.10169968542431</c:v>
                </c:pt>
                <c:pt idx="168">
                  <c:v>397.12138190627462</c:v>
                </c:pt>
                <c:pt idx="169">
                  <c:v>420.89127827188941</c:v>
                </c:pt>
                <c:pt idx="170">
                  <c:v>644.22584091003159</c:v>
                </c:pt>
                <c:pt idx="171">
                  <c:v>646.31801706687475</c:v>
                </c:pt>
                <c:pt idx="172">
                  <c:v>670.79283493242644</c:v>
                </c:pt>
                <c:pt idx="173">
                  <c:v>462.12788324068401</c:v>
                </c:pt>
                <c:pt idx="174">
                  <c:v>917.84107204040652</c:v>
                </c:pt>
                <c:pt idx="175">
                  <c:v>459.32477256335369</c:v>
                </c:pt>
                <c:pt idx="176">
                  <c:v>370.62222355254755</c:v>
                </c:pt>
                <c:pt idx="177">
                  <c:v>288.26675489688154</c:v>
                </c:pt>
                <c:pt idx="178">
                  <c:v>302.74751043512242</c:v>
                </c:pt>
                <c:pt idx="179">
                  <c:v>694.59170095686011</c:v>
                </c:pt>
                <c:pt idx="180">
                  <c:v>465.32079185708182</c:v>
                </c:pt>
                <c:pt idx="181">
                  <c:v>223.69563497401916</c:v>
                </c:pt>
                <c:pt idx="182">
                  <c:v>391.28853365571251</c:v>
                </c:pt>
                <c:pt idx="183">
                  <c:v>411.36157752132249</c:v>
                </c:pt>
                <c:pt idx="184">
                  <c:v>442.79910402320161</c:v>
                </c:pt>
                <c:pt idx="185">
                  <c:v>238.56684253515206</c:v>
                </c:pt>
                <c:pt idx="186">
                  <c:v>480.20938122214773</c:v>
                </c:pt>
                <c:pt idx="187">
                  <c:v>258.22198546593961</c:v>
                </c:pt>
                <c:pt idx="188">
                  <c:v>496.34900074869654</c:v>
                </c:pt>
                <c:pt idx="189">
                  <c:v>594.96179169683592</c:v>
                </c:pt>
                <c:pt idx="190">
                  <c:v>205.07650175289396</c:v>
                </c:pt>
                <c:pt idx="191">
                  <c:v>292.97048527111309</c:v>
                </c:pt>
                <c:pt idx="192">
                  <c:v>380.70098760996336</c:v>
                </c:pt>
                <c:pt idx="193">
                  <c:v>138.68806074709363</c:v>
                </c:pt>
                <c:pt idx="194">
                  <c:v>128.30933365816861</c:v>
                </c:pt>
                <c:pt idx="195">
                  <c:v>409.40259786940067</c:v>
                </c:pt>
                <c:pt idx="196">
                  <c:v>322.28782025033399</c:v>
                </c:pt>
                <c:pt idx="197">
                  <c:v>172.21149592025773</c:v>
                </c:pt>
                <c:pt idx="198">
                  <c:v>299.34800746566049</c:v>
                </c:pt>
                <c:pt idx="199">
                  <c:v>518.09514348448909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EDBA-47EF-AD9A-0D989A3E9A13}"/>
            </c:ext>
          </c:extLst>
        </c:ser>
        <c:ser>
          <c:idx val="4"/>
          <c:order val="4"/>
          <c:spPr>
            <a:ln w="9525" cap="rnd">
              <a:solidFill>
                <a:schemeClr val="accent6">
                  <a:shade val="70000"/>
                </a:schemeClr>
              </a:solidFill>
              <a:round/>
            </a:ln>
            <a:effectLst/>
          </c:spPr>
          <c:marker>
            <c:symbol val="none"/>
          </c:marker>
          <c:yVal>
            <c:numRef>
              <c:f>Sheet1!$B$68:$GS$68</c:f>
              <c:numCache>
                <c:formatCode>General</c:formatCode>
                <c:ptCount val="200"/>
                <c:pt idx="0">
                  <c:v>215.73839826045597</c:v>
                </c:pt>
                <c:pt idx="1">
                  <c:v>3.6253196047916623</c:v>
                </c:pt>
                <c:pt idx="2">
                  <c:v>337.29154605628275</c:v>
                </c:pt>
                <c:pt idx="3">
                  <c:v>325.58861571534328</c:v>
                </c:pt>
                <c:pt idx="4">
                  <c:v>578.79458483616474</c:v>
                </c:pt>
                <c:pt idx="5">
                  <c:v>1067.3353361287873</c:v>
                </c:pt>
                <c:pt idx="6">
                  <c:v>1018.9407770957919</c:v>
                </c:pt>
                <c:pt idx="7">
                  <c:v>1097.4268566103224</c:v>
                </c:pt>
                <c:pt idx="8">
                  <c:v>997.29258410494231</c:v>
                </c:pt>
                <c:pt idx="9">
                  <c:v>900.57020220471895</c:v>
                </c:pt>
                <c:pt idx="10">
                  <c:v>855.56118498528338</c:v>
                </c:pt>
                <c:pt idx="11">
                  <c:v>842.7986094486954</c:v>
                </c:pt>
                <c:pt idx="12">
                  <c:v>910.8305180663466</c:v>
                </c:pt>
                <c:pt idx="13">
                  <c:v>686.8194166404943</c:v>
                </c:pt>
                <c:pt idx="14">
                  <c:v>971.67950385363952</c:v>
                </c:pt>
                <c:pt idx="15">
                  <c:v>708.73177383334041</c:v>
                </c:pt>
                <c:pt idx="16">
                  <c:v>713.83089700499875</c:v>
                </c:pt>
                <c:pt idx="17">
                  <c:v>884.29934004768427</c:v>
                </c:pt>
                <c:pt idx="18">
                  <c:v>1023.2006705929244</c:v>
                </c:pt>
                <c:pt idx="19">
                  <c:v>575.95224487757253</c:v>
                </c:pt>
                <c:pt idx="20">
                  <c:v>830.89349833744177</c:v>
                </c:pt>
                <c:pt idx="21">
                  <c:v>723.15290991680831</c:v>
                </c:pt>
                <c:pt idx="22">
                  <c:v>592.18377815998974</c:v>
                </c:pt>
                <c:pt idx="23">
                  <c:v>493.23098631635696</c:v>
                </c:pt>
                <c:pt idx="24">
                  <c:v>718.63994373017397</c:v>
                </c:pt>
                <c:pt idx="25">
                  <c:v>641.44064183967873</c:v>
                </c:pt>
                <c:pt idx="26">
                  <c:v>407.36092768234636</c:v>
                </c:pt>
                <c:pt idx="27">
                  <c:v>476.9900381975973</c:v>
                </c:pt>
                <c:pt idx="28">
                  <c:v>591.35774008374131</c:v>
                </c:pt>
                <c:pt idx="29">
                  <c:v>451.78752939097853</c:v>
                </c:pt>
                <c:pt idx="30">
                  <c:v>309.48897438909421</c:v>
                </c:pt>
                <c:pt idx="31">
                  <c:v>729.32765521201475</c:v>
                </c:pt>
                <c:pt idx="32">
                  <c:v>525.69202887564143</c:v>
                </c:pt>
                <c:pt idx="33">
                  <c:v>290.45578829171001</c:v>
                </c:pt>
                <c:pt idx="34">
                  <c:v>543.60088181902938</c:v>
                </c:pt>
                <c:pt idx="35">
                  <c:v>379.91342830811504</c:v>
                </c:pt>
                <c:pt idx="36">
                  <c:v>509.51130602191182</c:v>
                </c:pt>
                <c:pt idx="37">
                  <c:v>563.09281647895489</c:v>
                </c:pt>
                <c:pt idx="38">
                  <c:v>504.32830413521492</c:v>
                </c:pt>
                <c:pt idx="39">
                  <c:v>246.93361424774616</c:v>
                </c:pt>
                <c:pt idx="40">
                  <c:v>424.94272836108479</c:v>
                </c:pt>
                <c:pt idx="41">
                  <c:v>623.75440341428953</c:v>
                </c:pt>
                <c:pt idx="42">
                  <c:v>205.92706742869598</c:v>
                </c:pt>
                <c:pt idx="43">
                  <c:v>500.20295528582079</c:v>
                </c:pt>
                <c:pt idx="44">
                  <c:v>330.03943592744525</c:v>
                </c:pt>
                <c:pt idx="45">
                  <c:v>305.64966440021692</c:v>
                </c:pt>
                <c:pt idx="46">
                  <c:v>292.76550362191932</c:v>
                </c:pt>
                <c:pt idx="47">
                  <c:v>449.03791962571904</c:v>
                </c:pt>
                <c:pt idx="48">
                  <c:v>696.39459492890398</c:v>
                </c:pt>
                <c:pt idx="49">
                  <c:v>296.72509704706687</c:v>
                </c:pt>
                <c:pt idx="50">
                  <c:v>426.04527448770517</c:v>
                </c:pt>
                <c:pt idx="51">
                  <c:v>551.83113740257363</c:v>
                </c:pt>
                <c:pt idx="52">
                  <c:v>204.55308036326525</c:v>
                </c:pt>
                <c:pt idx="53">
                  <c:v>304.36891905956969</c:v>
                </c:pt>
                <c:pt idx="54">
                  <c:v>175.90977770380911</c:v>
                </c:pt>
                <c:pt idx="55">
                  <c:v>270.33092286353508</c:v>
                </c:pt>
                <c:pt idx="56">
                  <c:v>414.13475608684462</c:v>
                </c:pt>
                <c:pt idx="57">
                  <c:v>131.09119689796148</c:v>
                </c:pt>
                <c:pt idx="58">
                  <c:v>262.70423628655539</c:v>
                </c:pt>
                <c:pt idx="59">
                  <c:v>394.04614686233811</c:v>
                </c:pt>
                <c:pt idx="60">
                  <c:v>212.13114222165873</c:v>
                </c:pt>
                <c:pt idx="61">
                  <c:v>115.87978000422382</c:v>
                </c:pt>
                <c:pt idx="62">
                  <c:v>19.779243459619806</c:v>
                </c:pt>
                <c:pt idx="63">
                  <c:v>301.47296658493372</c:v>
                </c:pt>
                <c:pt idx="64">
                  <c:v>426.36452452161222</c:v>
                </c:pt>
                <c:pt idx="65">
                  <c:v>47.536506608813525</c:v>
                </c:pt>
                <c:pt idx="66">
                  <c:v>180.49108711138803</c:v>
                </c:pt>
                <c:pt idx="67">
                  <c:v>30.864787625552854</c:v>
                </c:pt>
                <c:pt idx="68">
                  <c:v>162.8780723657064</c:v>
                </c:pt>
                <c:pt idx="69">
                  <c:v>121.47179654033016</c:v>
                </c:pt>
                <c:pt idx="70">
                  <c:v>146.48905585105078</c:v>
                </c:pt>
                <c:pt idx="71">
                  <c:v>178.12716395517259</c:v>
                </c:pt>
                <c:pt idx="72">
                  <c:v>64.365316138134943</c:v>
                </c:pt>
                <c:pt idx="73">
                  <c:v>285.53739695248544</c:v>
                </c:pt>
                <c:pt idx="74">
                  <c:v>301.94019109166879</c:v>
                </c:pt>
                <c:pt idx="75">
                  <c:v>129.75666342667188</c:v>
                </c:pt>
                <c:pt idx="76">
                  <c:v>136.27738410759926</c:v>
                </c:pt>
                <c:pt idx="77">
                  <c:v>109.48783506597086</c:v>
                </c:pt>
                <c:pt idx="78">
                  <c:v>113.61229101233458</c:v>
                </c:pt>
                <c:pt idx="79">
                  <c:v>152.84785794293091</c:v>
                </c:pt>
                <c:pt idx="80">
                  <c:v>129.58405161012155</c:v>
                </c:pt>
                <c:pt idx="81">
                  <c:v>232.11396580987173</c:v>
                </c:pt>
                <c:pt idx="82">
                  <c:v>-63.235145819637943</c:v>
                </c:pt>
                <c:pt idx="83">
                  <c:v>74.97874371056885</c:v>
                </c:pt>
                <c:pt idx="84">
                  <c:v>95.373580928101774</c:v>
                </c:pt>
                <c:pt idx="85">
                  <c:v>102.96112406869702</c:v>
                </c:pt>
                <c:pt idx="86">
                  <c:v>30.073040876643869</c:v>
                </c:pt>
                <c:pt idx="87">
                  <c:v>94.335301642866355</c:v>
                </c:pt>
                <c:pt idx="88">
                  <c:v>85.148398167545849</c:v>
                </c:pt>
                <c:pt idx="89">
                  <c:v>135.32212764418929</c:v>
                </c:pt>
                <c:pt idx="90">
                  <c:v>72.353672656518427</c:v>
                </c:pt>
                <c:pt idx="91">
                  <c:v>184.15440193501496</c:v>
                </c:pt>
                <c:pt idx="92">
                  <c:v>5.8007308917588754</c:v>
                </c:pt>
                <c:pt idx="93">
                  <c:v>87.466387808648705</c:v>
                </c:pt>
                <c:pt idx="94">
                  <c:v>135.83550119202465</c:v>
                </c:pt>
                <c:pt idx="95">
                  <c:v>95.627263877530083</c:v>
                </c:pt>
                <c:pt idx="96">
                  <c:v>70.427918459424546</c:v>
                </c:pt>
                <c:pt idx="97">
                  <c:v>-87.5507614532915</c:v>
                </c:pt>
                <c:pt idx="98">
                  <c:v>161.08053942964219</c:v>
                </c:pt>
                <c:pt idx="99">
                  <c:v>-101.45794113880126</c:v>
                </c:pt>
                <c:pt idx="100">
                  <c:v>91.355553276404436</c:v>
                </c:pt>
                <c:pt idx="101">
                  <c:v>115.89656546130429</c:v>
                </c:pt>
                <c:pt idx="102">
                  <c:v>110.60249057506226</c:v>
                </c:pt>
                <c:pt idx="103">
                  <c:v>175.66081114297009</c:v>
                </c:pt>
                <c:pt idx="104">
                  <c:v>121.10018161190153</c:v>
                </c:pt>
                <c:pt idx="105">
                  <c:v>-0.17914654720103124</c:v>
                </c:pt>
                <c:pt idx="106">
                  <c:v>2.4625565548021173</c:v>
                </c:pt>
                <c:pt idx="107">
                  <c:v>-21.167297042611786</c:v>
                </c:pt>
                <c:pt idx="108">
                  <c:v>153.73206533820988</c:v>
                </c:pt>
                <c:pt idx="109">
                  <c:v>24.575647409400638</c:v>
                </c:pt>
                <c:pt idx="110">
                  <c:v>149.27858823312988</c:v>
                </c:pt>
                <c:pt idx="111">
                  <c:v>168.22748906285102</c:v>
                </c:pt>
                <c:pt idx="112">
                  <c:v>-23.656121326349442</c:v>
                </c:pt>
                <c:pt idx="113">
                  <c:v>252.31794674081621</c:v>
                </c:pt>
                <c:pt idx="114">
                  <c:v>139.84185513067632</c:v>
                </c:pt>
                <c:pt idx="115">
                  <c:v>139.93131063080656</c:v>
                </c:pt>
                <c:pt idx="116">
                  <c:v>240.11597382666696</c:v>
                </c:pt>
                <c:pt idx="117">
                  <c:v>547.44724961563213</c:v>
                </c:pt>
                <c:pt idx="118">
                  <c:v>42.467619559973713</c:v>
                </c:pt>
                <c:pt idx="119">
                  <c:v>142.42231056664909</c:v>
                </c:pt>
                <c:pt idx="120">
                  <c:v>56.623302498489736</c:v>
                </c:pt>
                <c:pt idx="121">
                  <c:v>230.70807673494792</c:v>
                </c:pt>
                <c:pt idx="122">
                  <c:v>437.76365970750675</c:v>
                </c:pt>
                <c:pt idx="123">
                  <c:v>313.71640460366774</c:v>
                </c:pt>
                <c:pt idx="124">
                  <c:v>168.97426116584836</c:v>
                </c:pt>
                <c:pt idx="125">
                  <c:v>467.40141930082586</c:v>
                </c:pt>
                <c:pt idx="126">
                  <c:v>122.07762573960568</c:v>
                </c:pt>
                <c:pt idx="127">
                  <c:v>256.9151710663362</c:v>
                </c:pt>
                <c:pt idx="128">
                  <c:v>244.20389311260143</c:v>
                </c:pt>
                <c:pt idx="129">
                  <c:v>295.4021301344755</c:v>
                </c:pt>
                <c:pt idx="130">
                  <c:v>320.32941137331289</c:v>
                </c:pt>
                <c:pt idx="131">
                  <c:v>479.13782994645612</c:v>
                </c:pt>
                <c:pt idx="132">
                  <c:v>259.53249318783503</c:v>
                </c:pt>
                <c:pt idx="133">
                  <c:v>409.63651651536071</c:v>
                </c:pt>
                <c:pt idx="134">
                  <c:v>374.63204652395706</c:v>
                </c:pt>
                <c:pt idx="135">
                  <c:v>300.46472751567046</c:v>
                </c:pt>
                <c:pt idx="136">
                  <c:v>381.67152297993323</c:v>
                </c:pt>
                <c:pt idx="137">
                  <c:v>305.59958739442453</c:v>
                </c:pt>
                <c:pt idx="138">
                  <c:v>363.00031884446912</c:v>
                </c:pt>
                <c:pt idx="139">
                  <c:v>580.29302821006286</c:v>
                </c:pt>
                <c:pt idx="140">
                  <c:v>276.94714071659172</c:v>
                </c:pt>
                <c:pt idx="141">
                  <c:v>366.60059720449522</c:v>
                </c:pt>
                <c:pt idx="142">
                  <c:v>427.96912698083889</c:v>
                </c:pt>
                <c:pt idx="143">
                  <c:v>541.79681615932589</c:v>
                </c:pt>
                <c:pt idx="144">
                  <c:v>501.58951176728522</c:v>
                </c:pt>
                <c:pt idx="145">
                  <c:v>660.80789091296356</c:v>
                </c:pt>
                <c:pt idx="146">
                  <c:v>303.53970499349572</c:v>
                </c:pt>
                <c:pt idx="147">
                  <c:v>412.00069688837186</c:v>
                </c:pt>
                <c:pt idx="148">
                  <c:v>802.68921780818596</c:v>
                </c:pt>
                <c:pt idx="149">
                  <c:v>727.96791572705877</c:v>
                </c:pt>
                <c:pt idx="150">
                  <c:v>228.64110332860244</c:v>
                </c:pt>
                <c:pt idx="151">
                  <c:v>415.04515951225022</c:v>
                </c:pt>
                <c:pt idx="152">
                  <c:v>783.06180406608019</c:v>
                </c:pt>
                <c:pt idx="153">
                  <c:v>578.15261033620675</c:v>
                </c:pt>
                <c:pt idx="154">
                  <c:v>456.07513016301397</c:v>
                </c:pt>
                <c:pt idx="155">
                  <c:v>485.19180218832702</c:v>
                </c:pt>
                <c:pt idx="156">
                  <c:v>426.89341477551858</c:v>
                </c:pt>
                <c:pt idx="157">
                  <c:v>622.64185445802036</c:v>
                </c:pt>
                <c:pt idx="158">
                  <c:v>597.33366989477679</c:v>
                </c:pt>
                <c:pt idx="159">
                  <c:v>382.66430887355187</c:v>
                </c:pt>
                <c:pt idx="160">
                  <c:v>421.06283064447791</c:v>
                </c:pt>
                <c:pt idx="161">
                  <c:v>554.64877148701419</c:v>
                </c:pt>
                <c:pt idx="162">
                  <c:v>369.86420287400114</c:v>
                </c:pt>
                <c:pt idx="163">
                  <c:v>580.74218363378384</c:v>
                </c:pt>
                <c:pt idx="164">
                  <c:v>373.65334233400574</c:v>
                </c:pt>
                <c:pt idx="165">
                  <c:v>180.50239310504739</c:v>
                </c:pt>
                <c:pt idx="166">
                  <c:v>544.2586398255753</c:v>
                </c:pt>
                <c:pt idx="167">
                  <c:v>704.70633454144183</c:v>
                </c:pt>
                <c:pt idx="168">
                  <c:v>438.39143897779155</c:v>
                </c:pt>
                <c:pt idx="169">
                  <c:v>413.07409222730615</c:v>
                </c:pt>
                <c:pt idx="170">
                  <c:v>445.90402371978411</c:v>
                </c:pt>
                <c:pt idx="171">
                  <c:v>271.66211660448022</c:v>
                </c:pt>
                <c:pt idx="172">
                  <c:v>311.50959879882856</c:v>
                </c:pt>
                <c:pt idx="173">
                  <c:v>416.92538735935466</c:v>
                </c:pt>
                <c:pt idx="174">
                  <c:v>320.4788322312441</c:v>
                </c:pt>
                <c:pt idx="175">
                  <c:v>250.9067213885854</c:v>
                </c:pt>
                <c:pt idx="176">
                  <c:v>664.04829465823798</c:v>
                </c:pt>
                <c:pt idx="177">
                  <c:v>296.33954719747607</c:v>
                </c:pt>
                <c:pt idx="178">
                  <c:v>442.62113566762974</c:v>
                </c:pt>
                <c:pt idx="179">
                  <c:v>313.70666360893603</c:v>
                </c:pt>
                <c:pt idx="180">
                  <c:v>431.84446917277262</c:v>
                </c:pt>
                <c:pt idx="181">
                  <c:v>447.26271082463626</c:v>
                </c:pt>
                <c:pt idx="182">
                  <c:v>309.46242312742459</c:v>
                </c:pt>
                <c:pt idx="183">
                  <c:v>228.79753757537497</c:v>
                </c:pt>
                <c:pt idx="184">
                  <c:v>244.12987653035989</c:v>
                </c:pt>
                <c:pt idx="185">
                  <c:v>134.01744143325385</c:v>
                </c:pt>
                <c:pt idx="186">
                  <c:v>190.40354259597507</c:v>
                </c:pt>
                <c:pt idx="187">
                  <c:v>293.86778199859515</c:v>
                </c:pt>
                <c:pt idx="188">
                  <c:v>281.45246208310994</c:v>
                </c:pt>
                <c:pt idx="189">
                  <c:v>269.44356924582348</c:v>
                </c:pt>
                <c:pt idx="190">
                  <c:v>234.1752935829424</c:v>
                </c:pt>
                <c:pt idx="191">
                  <c:v>370.83931328834603</c:v>
                </c:pt>
                <c:pt idx="192">
                  <c:v>238.75933301967362</c:v>
                </c:pt>
                <c:pt idx="193">
                  <c:v>270.50297919389186</c:v>
                </c:pt>
                <c:pt idx="194">
                  <c:v>286.59136488225261</c:v>
                </c:pt>
                <c:pt idx="195">
                  <c:v>360.69759379441348</c:v>
                </c:pt>
                <c:pt idx="196">
                  <c:v>110.14616950460353</c:v>
                </c:pt>
                <c:pt idx="197">
                  <c:v>258.68354031045016</c:v>
                </c:pt>
                <c:pt idx="198">
                  <c:v>197.59325685531431</c:v>
                </c:pt>
                <c:pt idx="199">
                  <c:v>303.819484004858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EDBA-47EF-AD9A-0D989A3E9A13}"/>
            </c:ext>
          </c:extLst>
        </c:ser>
        <c:ser>
          <c:idx val="5"/>
          <c:order val="5"/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yVal>
            <c:numRef>
              <c:f>Sheet1!$B$71:$GS$71</c:f>
              <c:numCache>
                <c:formatCode>General</c:formatCode>
                <c:ptCount val="200"/>
                <c:pt idx="0">
                  <c:v>-153.77965469055172</c:v>
                </c:pt>
                <c:pt idx="1">
                  <c:v>-0.65940403930082403</c:v>
                </c:pt>
                <c:pt idx="2">
                  <c:v>-42.432119615736369</c:v>
                </c:pt>
                <c:pt idx="3">
                  <c:v>51.191927517843844</c:v>
                </c:pt>
                <c:pt idx="4">
                  <c:v>27.533191431707277</c:v>
                </c:pt>
                <c:pt idx="5">
                  <c:v>-93.548046659329913</c:v>
                </c:pt>
                <c:pt idx="6">
                  <c:v>38.698400109298369</c:v>
                </c:pt>
                <c:pt idx="7">
                  <c:v>-96.120169876332085</c:v>
                </c:pt>
                <c:pt idx="8">
                  <c:v>-74.543527397254365</c:v>
                </c:pt>
                <c:pt idx="9">
                  <c:v>405.8906064465782</c:v>
                </c:pt>
                <c:pt idx="10">
                  <c:v>-18.955478551976594</c:v>
                </c:pt>
                <c:pt idx="11">
                  <c:v>-20.970502099987499</c:v>
                </c:pt>
                <c:pt idx="12">
                  <c:v>-11.565013547908944</c:v>
                </c:pt>
                <c:pt idx="13">
                  <c:v>-289.01540688763379</c:v>
                </c:pt>
                <c:pt idx="14">
                  <c:v>-31.244174560300753</c:v>
                </c:pt>
                <c:pt idx="15">
                  <c:v>-103.93300134479033</c:v>
                </c:pt>
                <c:pt idx="16">
                  <c:v>108.98112224680533</c:v>
                </c:pt>
                <c:pt idx="17">
                  <c:v>26.058003515560074</c:v>
                </c:pt>
                <c:pt idx="18">
                  <c:v>298.06858056246227</c:v>
                </c:pt>
                <c:pt idx="19">
                  <c:v>84.472418962603243</c:v>
                </c:pt>
                <c:pt idx="20">
                  <c:v>54.768544749535856</c:v>
                </c:pt>
                <c:pt idx="21">
                  <c:v>-62.190402859655563</c:v>
                </c:pt>
                <c:pt idx="22">
                  <c:v>-22.794956011619782</c:v>
                </c:pt>
                <c:pt idx="23">
                  <c:v>-253.82595537069685</c:v>
                </c:pt>
                <c:pt idx="24">
                  <c:v>65.146545002514074</c:v>
                </c:pt>
                <c:pt idx="25">
                  <c:v>16.78333490804313</c:v>
                </c:pt>
                <c:pt idx="26">
                  <c:v>-125.33887520286811</c:v>
                </c:pt>
                <c:pt idx="27">
                  <c:v>94.149534759628679</c:v>
                </c:pt>
                <c:pt idx="28">
                  <c:v>-300.97000599955925</c:v>
                </c:pt>
                <c:pt idx="29">
                  <c:v>170.49383760263075</c:v>
                </c:pt>
                <c:pt idx="30">
                  <c:v>54.101461025183674</c:v>
                </c:pt>
                <c:pt idx="31">
                  <c:v>35.488757973310847</c:v>
                </c:pt>
                <c:pt idx="32">
                  <c:v>-38.757592592858877</c:v>
                </c:pt>
                <c:pt idx="33">
                  <c:v>-10.577571451082335</c:v>
                </c:pt>
                <c:pt idx="34">
                  <c:v>418.24157988057897</c:v>
                </c:pt>
                <c:pt idx="35">
                  <c:v>61.22314005364963</c:v>
                </c:pt>
                <c:pt idx="36">
                  <c:v>75.618050068040432</c:v>
                </c:pt>
                <c:pt idx="37">
                  <c:v>83.145925222954077</c:v>
                </c:pt>
                <c:pt idx="38">
                  <c:v>-81.800327149118019</c:v>
                </c:pt>
                <c:pt idx="39">
                  <c:v>-229.14300308309328</c:v>
                </c:pt>
                <c:pt idx="40">
                  <c:v>-534.94339051019256</c:v>
                </c:pt>
                <c:pt idx="41">
                  <c:v>11.587487311719199</c:v>
                </c:pt>
                <c:pt idx="42">
                  <c:v>47.804047199854608</c:v>
                </c:pt>
                <c:pt idx="43">
                  <c:v>67.325294487628312</c:v>
                </c:pt>
                <c:pt idx="44">
                  <c:v>-18.406449834540762</c:v>
                </c:pt>
                <c:pt idx="45">
                  <c:v>175.11958873384808</c:v>
                </c:pt>
                <c:pt idx="46">
                  <c:v>-932.21976970337789</c:v>
                </c:pt>
                <c:pt idx="47">
                  <c:v>12.3354862492971</c:v>
                </c:pt>
                <c:pt idx="48">
                  <c:v>57.790468538533766</c:v>
                </c:pt>
                <c:pt idx="49">
                  <c:v>-107.87879130186009</c:v>
                </c:pt>
                <c:pt idx="50">
                  <c:v>102.8254204334722</c:v>
                </c:pt>
                <c:pt idx="51">
                  <c:v>71.709138398809671</c:v>
                </c:pt>
                <c:pt idx="52">
                  <c:v>5.3251262590340156</c:v>
                </c:pt>
                <c:pt idx="53">
                  <c:v>11.327541061588551</c:v>
                </c:pt>
                <c:pt idx="54">
                  <c:v>-42.020324100381387</c:v>
                </c:pt>
                <c:pt idx="55">
                  <c:v>-45.237870153914763</c:v>
                </c:pt>
                <c:pt idx="56">
                  <c:v>33.133299350303901</c:v>
                </c:pt>
                <c:pt idx="57">
                  <c:v>36.079942684291922</c:v>
                </c:pt>
                <c:pt idx="58">
                  <c:v>0.37313605644276254</c:v>
                </c:pt>
                <c:pt idx="59">
                  <c:v>-141.91929676070785</c:v>
                </c:pt>
                <c:pt idx="60">
                  <c:v>-49.187546547733525</c:v>
                </c:pt>
                <c:pt idx="61">
                  <c:v>2.5614849703875193</c:v>
                </c:pt>
                <c:pt idx="62">
                  <c:v>38.813518255387251</c:v>
                </c:pt>
                <c:pt idx="63">
                  <c:v>-219.16859277318542</c:v>
                </c:pt>
                <c:pt idx="64">
                  <c:v>-144.11654791070353</c:v>
                </c:pt>
                <c:pt idx="65">
                  <c:v>-80.567780421269376</c:v>
                </c:pt>
                <c:pt idx="66">
                  <c:v>-62.64363477486031</c:v>
                </c:pt>
                <c:pt idx="67">
                  <c:v>-32.819659531189266</c:v>
                </c:pt>
                <c:pt idx="68">
                  <c:v>-99.93030770320658</c:v>
                </c:pt>
                <c:pt idx="69">
                  <c:v>-64.509897426662789</c:v>
                </c:pt>
                <c:pt idx="70">
                  <c:v>-14.467745523150226</c:v>
                </c:pt>
                <c:pt idx="71">
                  <c:v>-183.92691132701958</c:v>
                </c:pt>
                <c:pt idx="72">
                  <c:v>31.010926598071482</c:v>
                </c:pt>
                <c:pt idx="73">
                  <c:v>232.49152885427327</c:v>
                </c:pt>
                <c:pt idx="74">
                  <c:v>-253.44953977249637</c:v>
                </c:pt>
                <c:pt idx="75">
                  <c:v>110.41622099100437</c:v>
                </c:pt>
                <c:pt idx="76">
                  <c:v>74.948368353725655</c:v>
                </c:pt>
                <c:pt idx="77">
                  <c:v>160.20642447429276</c:v>
                </c:pt>
                <c:pt idx="78">
                  <c:v>-11.48079442439405</c:v>
                </c:pt>
                <c:pt idx="79">
                  <c:v>71.696590345740049</c:v>
                </c:pt>
                <c:pt idx="80">
                  <c:v>-0.22943124719196351</c:v>
                </c:pt>
                <c:pt idx="81">
                  <c:v>-36.506556812223693</c:v>
                </c:pt>
                <c:pt idx="82">
                  <c:v>-63.174197368241366</c:v>
                </c:pt>
                <c:pt idx="83">
                  <c:v>-9.0138926751664297</c:v>
                </c:pt>
                <c:pt idx="84">
                  <c:v>63.920111153029474</c:v>
                </c:pt>
                <c:pt idx="85">
                  <c:v>64.82009249361117</c:v>
                </c:pt>
                <c:pt idx="86">
                  <c:v>10.010347354426296</c:v>
                </c:pt>
                <c:pt idx="87">
                  <c:v>150.04161451418378</c:v>
                </c:pt>
                <c:pt idx="88">
                  <c:v>51.263508476992165</c:v>
                </c:pt>
                <c:pt idx="89">
                  <c:v>14.800556073898987</c:v>
                </c:pt>
                <c:pt idx="90">
                  <c:v>-206.93867335733495</c:v>
                </c:pt>
                <c:pt idx="91">
                  <c:v>-19.002563139664197</c:v>
                </c:pt>
                <c:pt idx="92">
                  <c:v>99.976488716493279</c:v>
                </c:pt>
                <c:pt idx="93">
                  <c:v>-63.875227894859556</c:v>
                </c:pt>
                <c:pt idx="94">
                  <c:v>-142.84634992815967</c:v>
                </c:pt>
                <c:pt idx="95">
                  <c:v>-53.719371146642949</c:v>
                </c:pt>
                <c:pt idx="96">
                  <c:v>186.9271323531471</c:v>
                </c:pt>
                <c:pt idx="97">
                  <c:v>-67.91996398653599</c:v>
                </c:pt>
                <c:pt idx="98">
                  <c:v>-111.99568535192905</c:v>
                </c:pt>
                <c:pt idx="99">
                  <c:v>-203.18779189037912</c:v>
                </c:pt>
                <c:pt idx="100">
                  <c:v>-252.30566971180875</c:v>
                </c:pt>
                <c:pt idx="101">
                  <c:v>-120.70385638854937</c:v>
                </c:pt>
                <c:pt idx="102">
                  <c:v>-421.54356134714675</c:v>
                </c:pt>
                <c:pt idx="103">
                  <c:v>-56.571237580722524</c:v>
                </c:pt>
                <c:pt idx="104">
                  <c:v>-118.39843286265655</c:v>
                </c:pt>
                <c:pt idx="105">
                  <c:v>-144.56414855350675</c:v>
                </c:pt>
                <c:pt idx="106">
                  <c:v>26.502679602039173</c:v>
                </c:pt>
                <c:pt idx="107">
                  <c:v>23.227325674807158</c:v>
                </c:pt>
                <c:pt idx="108">
                  <c:v>-33.036681479088898</c:v>
                </c:pt>
                <c:pt idx="109">
                  <c:v>-113.12807076902563</c:v>
                </c:pt>
                <c:pt idx="110">
                  <c:v>-119.93339141214844</c:v>
                </c:pt>
                <c:pt idx="111">
                  <c:v>-54.256729760920955</c:v>
                </c:pt>
                <c:pt idx="112">
                  <c:v>-141.62518664810665</c:v>
                </c:pt>
                <c:pt idx="113">
                  <c:v>-56.577622218550069</c:v>
                </c:pt>
                <c:pt idx="114">
                  <c:v>-120.71754863563314</c:v>
                </c:pt>
                <c:pt idx="115">
                  <c:v>-95.618034840465384</c:v>
                </c:pt>
                <c:pt idx="116">
                  <c:v>-47.586536928300212</c:v>
                </c:pt>
                <c:pt idx="117">
                  <c:v>-152.49052922327741</c:v>
                </c:pt>
                <c:pt idx="118">
                  <c:v>-21.058887877211863</c:v>
                </c:pt>
                <c:pt idx="119">
                  <c:v>-362.84153942610078</c:v>
                </c:pt>
                <c:pt idx="120">
                  <c:v>61.162263534741818</c:v>
                </c:pt>
                <c:pt idx="121">
                  <c:v>-97.508224702328093</c:v>
                </c:pt>
                <c:pt idx="122">
                  <c:v>-38.101295969173869</c:v>
                </c:pt>
                <c:pt idx="123">
                  <c:v>-280.25430586030058</c:v>
                </c:pt>
                <c:pt idx="124">
                  <c:v>23.586335047760524</c:v>
                </c:pt>
                <c:pt idx="125">
                  <c:v>35.769066959439968</c:v>
                </c:pt>
                <c:pt idx="126">
                  <c:v>-29.22511189035021</c:v>
                </c:pt>
                <c:pt idx="127">
                  <c:v>6.9768691960748015</c:v>
                </c:pt>
                <c:pt idx="128">
                  <c:v>27.658225944301588</c:v>
                </c:pt>
                <c:pt idx="129">
                  <c:v>146.24736775224048</c:v>
                </c:pt>
                <c:pt idx="130">
                  <c:v>37.625516517663819</c:v>
                </c:pt>
                <c:pt idx="131">
                  <c:v>18.189619444145038</c:v>
                </c:pt>
                <c:pt idx="132">
                  <c:v>-178.55883368311365</c:v>
                </c:pt>
                <c:pt idx="133">
                  <c:v>-47.944362559765182</c:v>
                </c:pt>
                <c:pt idx="134">
                  <c:v>13.913173516511975</c:v>
                </c:pt>
                <c:pt idx="135">
                  <c:v>11.324434414914787</c:v>
                </c:pt>
                <c:pt idx="136">
                  <c:v>120.07783703556943</c:v>
                </c:pt>
                <c:pt idx="137">
                  <c:v>-81.161271405103804</c:v>
                </c:pt>
                <c:pt idx="138">
                  <c:v>-39.285929156698437</c:v>
                </c:pt>
                <c:pt idx="139">
                  <c:v>205.40986756000098</c:v>
                </c:pt>
                <c:pt idx="140">
                  <c:v>-72.559353428804798</c:v>
                </c:pt>
                <c:pt idx="141">
                  <c:v>-335.49524981466675</c:v>
                </c:pt>
                <c:pt idx="142">
                  <c:v>24.341037669633941</c:v>
                </c:pt>
                <c:pt idx="143">
                  <c:v>-11.455791493190723</c:v>
                </c:pt>
                <c:pt idx="144">
                  <c:v>20.381479608543753</c:v>
                </c:pt>
                <c:pt idx="145">
                  <c:v>10.028253355312481</c:v>
                </c:pt>
                <c:pt idx="146">
                  <c:v>18.835612661512982</c:v>
                </c:pt>
                <c:pt idx="147">
                  <c:v>-55.969165880609424</c:v>
                </c:pt>
                <c:pt idx="148">
                  <c:v>18.29817239984985</c:v>
                </c:pt>
                <c:pt idx="149">
                  <c:v>48.75804280308482</c:v>
                </c:pt>
                <c:pt idx="150">
                  <c:v>188.70538883175823</c:v>
                </c:pt>
                <c:pt idx="151">
                  <c:v>-133.36699624591159</c:v>
                </c:pt>
                <c:pt idx="152">
                  <c:v>55.952544890849161</c:v>
                </c:pt>
                <c:pt idx="153">
                  <c:v>-118.52964263374001</c:v>
                </c:pt>
                <c:pt idx="154">
                  <c:v>-268.05468000299362</c:v>
                </c:pt>
                <c:pt idx="155">
                  <c:v>128.2776977274255</c:v>
                </c:pt>
                <c:pt idx="156">
                  <c:v>853.19645002373738</c:v>
                </c:pt>
                <c:pt idx="157">
                  <c:v>-164.87058185072576</c:v>
                </c:pt>
                <c:pt idx="158">
                  <c:v>-33.147453263770835</c:v>
                </c:pt>
                <c:pt idx="159">
                  <c:v>612.77974810934131</c:v>
                </c:pt>
                <c:pt idx="160">
                  <c:v>388.73326559562122</c:v>
                </c:pt>
                <c:pt idx="161">
                  <c:v>641.90029589867061</c:v>
                </c:pt>
                <c:pt idx="162">
                  <c:v>24.192457007787706</c:v>
                </c:pt>
                <c:pt idx="163">
                  <c:v>266.13076200427372</c:v>
                </c:pt>
                <c:pt idx="164">
                  <c:v>108.39726194912092</c:v>
                </c:pt>
                <c:pt idx="165">
                  <c:v>1061.030416671648</c:v>
                </c:pt>
                <c:pt idx="166">
                  <c:v>455.86789482917771</c:v>
                </c:pt>
                <c:pt idx="167">
                  <c:v>1090.5931019141024</c:v>
                </c:pt>
                <c:pt idx="168">
                  <c:v>686.96897293589893</c:v>
                </c:pt>
                <c:pt idx="169">
                  <c:v>1049.147905093113</c:v>
                </c:pt>
                <c:pt idx="170">
                  <c:v>1493.7652456290239</c:v>
                </c:pt>
                <c:pt idx="171">
                  <c:v>662.78147907530445</c:v>
                </c:pt>
                <c:pt idx="172">
                  <c:v>1554.0153267966109</c:v>
                </c:pt>
                <c:pt idx="173">
                  <c:v>2031.8317130296264</c:v>
                </c:pt>
                <c:pt idx="174">
                  <c:v>1759.2002819653335</c:v>
                </c:pt>
                <c:pt idx="175">
                  <c:v>1081.0482296096277</c:v>
                </c:pt>
                <c:pt idx="176">
                  <c:v>448.04128513012699</c:v>
                </c:pt>
                <c:pt idx="177">
                  <c:v>1234.0807206651596</c:v>
                </c:pt>
                <c:pt idx="178">
                  <c:v>1679.6614529280098</c:v>
                </c:pt>
                <c:pt idx="179">
                  <c:v>1930.5488615262443</c:v>
                </c:pt>
                <c:pt idx="180">
                  <c:v>2006.7039711096445</c:v>
                </c:pt>
                <c:pt idx="181">
                  <c:v>1380.4589830508301</c:v>
                </c:pt>
                <c:pt idx="182">
                  <c:v>2277.7785968364215</c:v>
                </c:pt>
                <c:pt idx="183">
                  <c:v>2850.8507837634115</c:v>
                </c:pt>
                <c:pt idx="184">
                  <c:v>1599.6288617624357</c:v>
                </c:pt>
                <c:pt idx="185">
                  <c:v>3957.918775879124</c:v>
                </c:pt>
                <c:pt idx="186">
                  <c:v>2058.6674921068943</c:v>
                </c:pt>
                <c:pt idx="187">
                  <c:v>1857.4745577034378</c:v>
                </c:pt>
                <c:pt idx="188">
                  <c:v>2581.8304290277624</c:v>
                </c:pt>
                <c:pt idx="189">
                  <c:v>2586.7762515402842</c:v>
                </c:pt>
                <c:pt idx="190">
                  <c:v>5184.4989018518772</c:v>
                </c:pt>
                <c:pt idx="191">
                  <c:v>3682.0298683453566</c:v>
                </c:pt>
                <c:pt idx="192">
                  <c:v>2542.5802887272125</c:v>
                </c:pt>
                <c:pt idx="193">
                  <c:v>3236.7920017630763</c:v>
                </c:pt>
                <c:pt idx="194">
                  <c:v>2047.1063999092164</c:v>
                </c:pt>
                <c:pt idx="195">
                  <c:v>2170.5698327426649</c:v>
                </c:pt>
                <c:pt idx="196">
                  <c:v>1845.1091050256148</c:v>
                </c:pt>
                <c:pt idx="197">
                  <c:v>2804.3619593899707</c:v>
                </c:pt>
                <c:pt idx="198">
                  <c:v>4664.7421487866495</c:v>
                </c:pt>
                <c:pt idx="199">
                  <c:v>2868.7601274202057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EDBA-47EF-AD9A-0D989A3E9A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21584031"/>
        <c:axId val="1382178239"/>
      </c:scatterChart>
      <c:valAx>
        <c:axId val="1821584031"/>
        <c:scaling>
          <c:orientation val="minMax"/>
          <c:max val="200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1000">
                    <a:solidFill>
                      <a:schemeClr val="tx1"/>
                    </a:solidFill>
                  </a:rPr>
                  <a:t>LIBS shot nr.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382178239"/>
        <c:crosses val="autoZero"/>
        <c:crossBetween val="midCat"/>
      </c:valAx>
      <c:valAx>
        <c:axId val="1382178239"/>
        <c:scaling>
          <c:orientation val="minMax"/>
          <c:max val="2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sz="1000">
                    <a:solidFill>
                      <a:schemeClr val="tx1"/>
                    </a:solidFill>
                  </a:rPr>
                  <a:t>Mo intensity (a.u.)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821584031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yVal>
            <c:numRef>
              <c:f>'465_2'!$C$2053:$CX$2053</c:f>
              <c:numCache>
                <c:formatCode>General</c:formatCode>
                <c:ptCount val="100"/>
                <c:pt idx="0">
                  <c:v>914.53940812489168</c:v>
                </c:pt>
                <c:pt idx="1">
                  <c:v>4592.0654341733489</c:v>
                </c:pt>
                <c:pt idx="2">
                  <c:v>4869.5730795060999</c:v>
                </c:pt>
                <c:pt idx="3">
                  <c:v>3262.9797630888452</c:v>
                </c:pt>
                <c:pt idx="4">
                  <c:v>4037.3142544995881</c:v>
                </c:pt>
                <c:pt idx="5">
                  <c:v>3192.9242952387835</c:v>
                </c:pt>
                <c:pt idx="6">
                  <c:v>3253.6359810383183</c:v>
                </c:pt>
                <c:pt idx="7">
                  <c:v>3930.4852703958782</c:v>
                </c:pt>
                <c:pt idx="8">
                  <c:v>3801.1524924838409</c:v>
                </c:pt>
                <c:pt idx="9">
                  <c:v>3056.1095888849563</c:v>
                </c:pt>
                <c:pt idx="10">
                  <c:v>3625.7116300682378</c:v>
                </c:pt>
                <c:pt idx="11">
                  <c:v>4238.4172837303613</c:v>
                </c:pt>
                <c:pt idx="12">
                  <c:v>3531.3955008726616</c:v>
                </c:pt>
                <c:pt idx="13">
                  <c:v>3583.9192776531686</c:v>
                </c:pt>
                <c:pt idx="14">
                  <c:v>3614.9683844986557</c:v>
                </c:pt>
                <c:pt idx="15">
                  <c:v>2963.0753560720609</c:v>
                </c:pt>
                <c:pt idx="16">
                  <c:v>2691.67230075304</c:v>
                </c:pt>
                <c:pt idx="17">
                  <c:v>3199.9009116347142</c:v>
                </c:pt>
                <c:pt idx="18">
                  <c:v>3402.0059845517821</c:v>
                </c:pt>
                <c:pt idx="19">
                  <c:v>3762.0020505943985</c:v>
                </c:pt>
                <c:pt idx="20">
                  <c:v>3363.0731650354401</c:v>
                </c:pt>
                <c:pt idx="21">
                  <c:v>3049.6643369177159</c:v>
                </c:pt>
                <c:pt idx="22">
                  <c:v>4147.6430476355126</c:v>
                </c:pt>
                <c:pt idx="23">
                  <c:v>3806.8506254846266</c:v>
                </c:pt>
                <c:pt idx="24">
                  <c:v>3372.124465106644</c:v>
                </c:pt>
                <c:pt idx="25">
                  <c:v>3552.5468065666291</c:v>
                </c:pt>
                <c:pt idx="26">
                  <c:v>3134.8738652856409</c:v>
                </c:pt>
                <c:pt idx="27">
                  <c:v>3458.5296414471854</c:v>
                </c:pt>
                <c:pt idx="28">
                  <c:v>3480.3261047728261</c:v>
                </c:pt>
                <c:pt idx="29">
                  <c:v>3297.6195806809405</c:v>
                </c:pt>
                <c:pt idx="30">
                  <c:v>2463.49331846211</c:v>
                </c:pt>
                <c:pt idx="31">
                  <c:v>2599.100466705167</c:v>
                </c:pt>
                <c:pt idx="32">
                  <c:v>3012.8780609266205</c:v>
                </c:pt>
                <c:pt idx="33">
                  <c:v>2402.5307307862063</c:v>
                </c:pt>
                <c:pt idx="34">
                  <c:v>2358.2942251181826</c:v>
                </c:pt>
                <c:pt idx="35">
                  <c:v>2029.3998501437793</c:v>
                </c:pt>
                <c:pt idx="36">
                  <c:v>1880.0608726767437</c:v>
                </c:pt>
                <c:pt idx="37">
                  <c:v>2056.6117493529086</c:v>
                </c:pt>
                <c:pt idx="38">
                  <c:v>2097.4732633522844</c:v>
                </c:pt>
                <c:pt idx="39">
                  <c:v>2340.2770279025954</c:v>
                </c:pt>
                <c:pt idx="40">
                  <c:v>1721.1897427138649</c:v>
                </c:pt>
                <c:pt idx="41">
                  <c:v>2288.6888226159749</c:v>
                </c:pt>
                <c:pt idx="42">
                  <c:v>2646.5184121784891</c:v>
                </c:pt>
                <c:pt idx="43">
                  <c:v>2373.3804693632019</c:v>
                </c:pt>
                <c:pt idx="44">
                  <c:v>2327.0086223763997</c:v>
                </c:pt>
                <c:pt idx="45">
                  <c:v>2073.1636417366112</c:v>
                </c:pt>
                <c:pt idx="46">
                  <c:v>2312.5681224383779</c:v>
                </c:pt>
                <c:pt idx="47">
                  <c:v>1523.4203972218293</c:v>
                </c:pt>
                <c:pt idx="48">
                  <c:v>1892.7201245641882</c:v>
                </c:pt>
                <c:pt idx="49">
                  <c:v>2071.331066820921</c:v>
                </c:pt>
                <c:pt idx="50">
                  <c:v>2007.9432332753977</c:v>
                </c:pt>
                <c:pt idx="51">
                  <c:v>1159.4527182415227</c:v>
                </c:pt>
                <c:pt idx="52">
                  <c:v>995.33189585771765</c:v>
                </c:pt>
                <c:pt idx="53">
                  <c:v>1417.3618094249387</c:v>
                </c:pt>
                <c:pt idx="54">
                  <c:v>1465.2921647251912</c:v>
                </c:pt>
                <c:pt idx="55">
                  <c:v>1053.2437984392204</c:v>
                </c:pt>
                <c:pt idx="56">
                  <c:v>691.50781947721043</c:v>
                </c:pt>
                <c:pt idx="57">
                  <c:v>889.72990189350787</c:v>
                </c:pt>
                <c:pt idx="58">
                  <c:v>1197.6044313535037</c:v>
                </c:pt>
                <c:pt idx="59">
                  <c:v>1219.5907737809398</c:v>
                </c:pt>
                <c:pt idx="60">
                  <c:v>976.13128865480678</c:v>
                </c:pt>
                <c:pt idx="61">
                  <c:v>1272.6404271965523</c:v>
                </c:pt>
                <c:pt idx="62">
                  <c:v>1179.2365706516512</c:v>
                </c:pt>
                <c:pt idx="63">
                  <c:v>712.09845507411342</c:v>
                </c:pt>
                <c:pt idx="64">
                  <c:v>738.58670680740795</c:v>
                </c:pt>
                <c:pt idx="65">
                  <c:v>825.74006730982433</c:v>
                </c:pt>
                <c:pt idx="66">
                  <c:v>510.07168652633709</c:v>
                </c:pt>
                <c:pt idx="67">
                  <c:v>586.89749961199698</c:v>
                </c:pt>
                <c:pt idx="68">
                  <c:v>616.37517098627598</c:v>
                </c:pt>
                <c:pt idx="69">
                  <c:v>357.70170112154818</c:v>
                </c:pt>
                <c:pt idx="70">
                  <c:v>692.34110964504191</c:v>
                </c:pt>
                <c:pt idx="71">
                  <c:v>361.41728551866936</c:v>
                </c:pt>
                <c:pt idx="72">
                  <c:v>412.30469638515035</c:v>
                </c:pt>
                <c:pt idx="73">
                  <c:v>250.70172618772958</c:v>
                </c:pt>
                <c:pt idx="74">
                  <c:v>158.01063237663726</c:v>
                </c:pt>
                <c:pt idx="75">
                  <c:v>175.38770527747911</c:v>
                </c:pt>
                <c:pt idx="76">
                  <c:v>340.62560574175848</c:v>
                </c:pt>
                <c:pt idx="77">
                  <c:v>154.71039667593897</c:v>
                </c:pt>
                <c:pt idx="78">
                  <c:v>20.623992953974565</c:v>
                </c:pt>
                <c:pt idx="79">
                  <c:v>376.49245175577619</c:v>
                </c:pt>
                <c:pt idx="80">
                  <c:v>183.67833125806342</c:v>
                </c:pt>
                <c:pt idx="81">
                  <c:v>143.31677614747912</c:v>
                </c:pt>
                <c:pt idx="82">
                  <c:v>102.37814463655805</c:v>
                </c:pt>
                <c:pt idx="83">
                  <c:v>155.72646178553632</c:v>
                </c:pt>
                <c:pt idx="84">
                  <c:v>170.63459382885509</c:v>
                </c:pt>
                <c:pt idx="85">
                  <c:v>146.1655690327876</c:v>
                </c:pt>
                <c:pt idx="86">
                  <c:v>75.729346706751144</c:v>
                </c:pt>
                <c:pt idx="87">
                  <c:v>121.54033868857667</c:v>
                </c:pt>
                <c:pt idx="88">
                  <c:v>-35.650611912569552</c:v>
                </c:pt>
                <c:pt idx="89">
                  <c:v>96.393006181577462</c:v>
                </c:pt>
                <c:pt idx="90">
                  <c:v>96.373144858458105</c:v>
                </c:pt>
                <c:pt idx="91">
                  <c:v>14.146327756805771</c:v>
                </c:pt>
                <c:pt idx="92">
                  <c:v>74.494077964274808</c:v>
                </c:pt>
                <c:pt idx="93">
                  <c:v>144.36555855507206</c:v>
                </c:pt>
                <c:pt idx="94">
                  <c:v>177.40315206487819</c:v>
                </c:pt>
                <c:pt idx="95">
                  <c:v>67.318509620993922</c:v>
                </c:pt>
                <c:pt idx="96">
                  <c:v>87.446894827423264</c:v>
                </c:pt>
                <c:pt idx="97">
                  <c:v>178.09872700916645</c:v>
                </c:pt>
                <c:pt idx="98">
                  <c:v>26.550687640409588</c:v>
                </c:pt>
                <c:pt idx="99">
                  <c:v>32.587455753402551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B71-4F52-A247-BA830E310F7A}"/>
            </c:ext>
          </c:extLst>
        </c:ser>
        <c:ser>
          <c:idx val="2"/>
          <c:order val="1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yVal>
            <c:numRef>
              <c:f>'587'!$C$2052:$CX$2052</c:f>
              <c:numCache>
                <c:formatCode>General</c:formatCode>
                <c:ptCount val="100"/>
                <c:pt idx="0">
                  <c:v>2653.6598279812983</c:v>
                </c:pt>
                <c:pt idx="1">
                  <c:v>791.39207260347735</c:v>
                </c:pt>
                <c:pt idx="2">
                  <c:v>510.05262763235805</c:v>
                </c:pt>
                <c:pt idx="3">
                  <c:v>713.9282113617819</c:v>
                </c:pt>
                <c:pt idx="4">
                  <c:v>586.34209305528702</c:v>
                </c:pt>
                <c:pt idx="5">
                  <c:v>484.83013637249024</c:v>
                </c:pt>
                <c:pt idx="6">
                  <c:v>520.33604128878767</c:v>
                </c:pt>
                <c:pt idx="7">
                  <c:v>462.40847462228055</c:v>
                </c:pt>
                <c:pt idx="8">
                  <c:v>503.89876200610325</c:v>
                </c:pt>
                <c:pt idx="9">
                  <c:v>767.29272819438631</c:v>
                </c:pt>
                <c:pt idx="10">
                  <c:v>378.66067713907171</c:v>
                </c:pt>
                <c:pt idx="11">
                  <c:v>487.63569620599731</c:v>
                </c:pt>
                <c:pt idx="12">
                  <c:v>714.48451689659578</c:v>
                </c:pt>
                <c:pt idx="13">
                  <c:v>571.83410654773127</c:v>
                </c:pt>
                <c:pt idx="14">
                  <c:v>315.22809609460171</c:v>
                </c:pt>
                <c:pt idx="15">
                  <c:v>436.87436608860696</c:v>
                </c:pt>
                <c:pt idx="16">
                  <c:v>339.81577845296908</c:v>
                </c:pt>
                <c:pt idx="17">
                  <c:v>533.84250682717538</c:v>
                </c:pt>
                <c:pt idx="18">
                  <c:v>437.74648027537626</c:v>
                </c:pt>
                <c:pt idx="19">
                  <c:v>488.53564363145074</c:v>
                </c:pt>
                <c:pt idx="20">
                  <c:v>331.14150248981804</c:v>
                </c:pt>
                <c:pt idx="21">
                  <c:v>385.47828966119255</c:v>
                </c:pt>
                <c:pt idx="22">
                  <c:v>204.32930909495192</c:v>
                </c:pt>
                <c:pt idx="23">
                  <c:v>231.94495518512952</c:v>
                </c:pt>
                <c:pt idx="24">
                  <c:v>98.317686003473938</c:v>
                </c:pt>
                <c:pt idx="25">
                  <c:v>288.01418568596569</c:v>
                </c:pt>
                <c:pt idx="26">
                  <c:v>187.20151110530452</c:v>
                </c:pt>
                <c:pt idx="27">
                  <c:v>224.55381840157784</c:v>
                </c:pt>
                <c:pt idx="28">
                  <c:v>147.84319934163344</c:v>
                </c:pt>
                <c:pt idx="29">
                  <c:v>139.2977268906786</c:v>
                </c:pt>
                <c:pt idx="30">
                  <c:v>190.42815351123653</c:v>
                </c:pt>
                <c:pt idx="31">
                  <c:v>60.846364328444082</c:v>
                </c:pt>
                <c:pt idx="32">
                  <c:v>78.640848141096669</c:v>
                </c:pt>
                <c:pt idx="33">
                  <c:v>-39.275214688864196</c:v>
                </c:pt>
                <c:pt idx="34">
                  <c:v>50.802077003885195</c:v>
                </c:pt>
                <c:pt idx="35">
                  <c:v>-12.458009196346685</c:v>
                </c:pt>
                <c:pt idx="36">
                  <c:v>58.224553617378959</c:v>
                </c:pt>
                <c:pt idx="37">
                  <c:v>-36.262518526496393</c:v>
                </c:pt>
                <c:pt idx="38">
                  <c:v>64.867015905966781</c:v>
                </c:pt>
                <c:pt idx="39">
                  <c:v>-23.319899492866238</c:v>
                </c:pt>
                <c:pt idx="40">
                  <c:v>-25.307152086440222</c:v>
                </c:pt>
                <c:pt idx="41">
                  <c:v>18.875029133156477</c:v>
                </c:pt>
                <c:pt idx="42">
                  <c:v>60.214149510654508</c:v>
                </c:pt>
                <c:pt idx="43">
                  <c:v>50.376874299539274</c:v>
                </c:pt>
                <c:pt idx="44">
                  <c:v>6.5694487646087083</c:v>
                </c:pt>
                <c:pt idx="45">
                  <c:v>7.4894702661950889</c:v>
                </c:pt>
                <c:pt idx="46">
                  <c:v>38.139942089468846</c:v>
                </c:pt>
                <c:pt idx="47">
                  <c:v>-13.494775705093298</c:v>
                </c:pt>
                <c:pt idx="48">
                  <c:v>-73.482672289871957</c:v>
                </c:pt>
                <c:pt idx="49">
                  <c:v>-34.601231979624288</c:v>
                </c:pt>
                <c:pt idx="50">
                  <c:v>31.791715584016195</c:v>
                </c:pt>
                <c:pt idx="51">
                  <c:v>47.236095805563117</c:v>
                </c:pt>
                <c:pt idx="52">
                  <c:v>6.9521010808042867</c:v>
                </c:pt>
                <c:pt idx="53">
                  <c:v>12.540504735128664</c:v>
                </c:pt>
                <c:pt idx="54">
                  <c:v>-76.719892995574625</c:v>
                </c:pt>
                <c:pt idx="55">
                  <c:v>5.3735421895234454</c:v>
                </c:pt>
                <c:pt idx="56">
                  <c:v>-4.9999885959208523</c:v>
                </c:pt>
                <c:pt idx="57">
                  <c:v>-15.628794103754792</c:v>
                </c:pt>
                <c:pt idx="58">
                  <c:v>-4.7490170297873835</c:v>
                </c:pt>
                <c:pt idx="59">
                  <c:v>-2.148595479671922</c:v>
                </c:pt>
                <c:pt idx="60">
                  <c:v>-4.6373884073985066</c:v>
                </c:pt>
                <c:pt idx="61">
                  <c:v>-25.933323733714666</c:v>
                </c:pt>
                <c:pt idx="62">
                  <c:v>27.872992388023139</c:v>
                </c:pt>
                <c:pt idx="63">
                  <c:v>-14.206313313755453</c:v>
                </c:pt>
                <c:pt idx="64">
                  <c:v>-21.793326644171067</c:v>
                </c:pt>
                <c:pt idx="65">
                  <c:v>14.200289765623957</c:v>
                </c:pt>
                <c:pt idx="66">
                  <c:v>9.1110345785558362</c:v>
                </c:pt>
                <c:pt idx="67">
                  <c:v>133.71807400042729</c:v>
                </c:pt>
                <c:pt idx="68">
                  <c:v>59.797538716185244</c:v>
                </c:pt>
                <c:pt idx="69">
                  <c:v>64.814345901303113</c:v>
                </c:pt>
                <c:pt idx="70">
                  <c:v>8.9684773800389728</c:v>
                </c:pt>
                <c:pt idx="71">
                  <c:v>-43.53351950673526</c:v>
                </c:pt>
                <c:pt idx="72">
                  <c:v>-1.7708590179054999</c:v>
                </c:pt>
                <c:pt idx="73">
                  <c:v>15.799067663139333</c:v>
                </c:pt>
                <c:pt idx="74">
                  <c:v>-18.121968691733152</c:v>
                </c:pt>
                <c:pt idx="75">
                  <c:v>21.563494154270519</c:v>
                </c:pt>
                <c:pt idx="76">
                  <c:v>-16.909635994970539</c:v>
                </c:pt>
                <c:pt idx="77">
                  <c:v>17.82159125011334</c:v>
                </c:pt>
                <c:pt idx="78">
                  <c:v>16.541711447241397</c:v>
                </c:pt>
                <c:pt idx="79">
                  <c:v>7.2671170789430919</c:v>
                </c:pt>
                <c:pt idx="80">
                  <c:v>31.769868740682941</c:v>
                </c:pt>
                <c:pt idx="81">
                  <c:v>8.9393957455087651</c:v>
                </c:pt>
                <c:pt idx="82">
                  <c:v>17.508789617129132</c:v>
                </c:pt>
                <c:pt idx="83">
                  <c:v>-9.5658366245376314</c:v>
                </c:pt>
                <c:pt idx="84">
                  <c:v>34.156034723290276</c:v>
                </c:pt>
                <c:pt idx="85">
                  <c:v>-19.899369078917132</c:v>
                </c:pt>
                <c:pt idx="86">
                  <c:v>14.18407451178722</c:v>
                </c:pt>
                <c:pt idx="87">
                  <c:v>-21.203321803322929</c:v>
                </c:pt>
                <c:pt idx="88">
                  <c:v>-9.1568150741850012</c:v>
                </c:pt>
                <c:pt idx="89">
                  <c:v>83.982004336722113</c:v>
                </c:pt>
                <c:pt idx="90">
                  <c:v>30.994716680626894</c:v>
                </c:pt>
                <c:pt idx="91">
                  <c:v>42.358314789625695</c:v>
                </c:pt>
                <c:pt idx="92">
                  <c:v>-28.067184990319411</c:v>
                </c:pt>
                <c:pt idx="93">
                  <c:v>2.4302819837985052</c:v>
                </c:pt>
                <c:pt idx="94">
                  <c:v>41.693941375157237</c:v>
                </c:pt>
                <c:pt idx="95">
                  <c:v>-21.066330332771361</c:v>
                </c:pt>
                <c:pt idx="96">
                  <c:v>-2.9155913171834573</c:v>
                </c:pt>
                <c:pt idx="97">
                  <c:v>29.184866250274812</c:v>
                </c:pt>
                <c:pt idx="98">
                  <c:v>-13.679188236531171</c:v>
                </c:pt>
                <c:pt idx="99">
                  <c:v>-4.4084541495521643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9B71-4F52-A247-BA830E310F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6107519"/>
        <c:axId val="1471942015"/>
      </c:scatterChart>
      <c:scatterChart>
        <c:scatterStyle val="lineMarker"/>
        <c:varyColors val="0"/>
        <c:ser>
          <c:idx val="3"/>
          <c:order val="2"/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yVal>
            <c:numRef>
              <c:f>'656_2'!$C$2052:$BJ$2052</c:f>
              <c:numCache>
                <c:formatCode>General</c:formatCode>
                <c:ptCount val="60"/>
                <c:pt idx="0">
                  <c:v>911.9544327181344</c:v>
                </c:pt>
                <c:pt idx="1">
                  <c:v>146.01534915588832</c:v>
                </c:pt>
                <c:pt idx="2">
                  <c:v>127.62003160862572</c:v>
                </c:pt>
                <c:pt idx="3">
                  <c:v>117.39201484316733</c:v>
                </c:pt>
                <c:pt idx="4">
                  <c:v>131.12736485738182</c:v>
                </c:pt>
                <c:pt idx="5">
                  <c:v>143.64328152760106</c:v>
                </c:pt>
                <c:pt idx="6">
                  <c:v>101.43218063044959</c:v>
                </c:pt>
                <c:pt idx="7">
                  <c:v>112.95199844389023</c:v>
                </c:pt>
                <c:pt idx="8">
                  <c:v>106.9279788989348</c:v>
                </c:pt>
                <c:pt idx="9">
                  <c:v>130.56332114973742</c:v>
                </c:pt>
                <c:pt idx="10">
                  <c:v>138.07531765414427</c:v>
                </c:pt>
                <c:pt idx="11">
                  <c:v>124.26714666793829</c:v>
                </c:pt>
                <c:pt idx="12">
                  <c:v>157.94335731672771</c:v>
                </c:pt>
                <c:pt idx="13">
                  <c:v>148.69035768068181</c:v>
                </c:pt>
                <c:pt idx="14">
                  <c:v>133.44780516707834</c:v>
                </c:pt>
                <c:pt idx="15">
                  <c:v>127.31453825921719</c:v>
                </c:pt>
                <c:pt idx="16">
                  <c:v>146.21925323355458</c:v>
                </c:pt>
                <c:pt idx="17">
                  <c:v>141.44393020834826</c:v>
                </c:pt>
                <c:pt idx="18">
                  <c:v>101.59813088212867</c:v>
                </c:pt>
                <c:pt idx="19">
                  <c:v>113.81811158878857</c:v>
                </c:pt>
                <c:pt idx="20">
                  <c:v>160.51518727780072</c:v>
                </c:pt>
                <c:pt idx="21">
                  <c:v>89.046838155019358</c:v>
                </c:pt>
                <c:pt idx="22">
                  <c:v>117.29034207457613</c:v>
                </c:pt>
                <c:pt idx="23">
                  <c:v>121.40089203659245</c:v>
                </c:pt>
                <c:pt idx="24">
                  <c:v>76.796274190876218</c:v>
                </c:pt>
                <c:pt idx="25">
                  <c:v>84.968998726385294</c:v>
                </c:pt>
                <c:pt idx="26">
                  <c:v>86.40449259232399</c:v>
                </c:pt>
                <c:pt idx="27">
                  <c:v>73.263783524427126</c:v>
                </c:pt>
                <c:pt idx="28">
                  <c:v>83.434402686708481</c:v>
                </c:pt>
                <c:pt idx="29">
                  <c:v>86.96668975115027</c:v>
                </c:pt>
                <c:pt idx="30">
                  <c:v>72.579874602584326</c:v>
                </c:pt>
                <c:pt idx="31">
                  <c:v>62.91422189470255</c:v>
                </c:pt>
                <c:pt idx="32">
                  <c:v>43.179351755030702</c:v>
                </c:pt>
                <c:pt idx="33">
                  <c:v>42.31770612463098</c:v>
                </c:pt>
                <c:pt idx="34">
                  <c:v>50.646180840553001</c:v>
                </c:pt>
                <c:pt idx="35">
                  <c:v>42.635731452944761</c:v>
                </c:pt>
                <c:pt idx="36">
                  <c:v>42.546110418832598</c:v>
                </c:pt>
                <c:pt idx="37">
                  <c:v>54.444070619084016</c:v>
                </c:pt>
                <c:pt idx="38">
                  <c:v>48.069436529348977</c:v>
                </c:pt>
                <c:pt idx="39">
                  <c:v>53.082771390860074</c:v>
                </c:pt>
                <c:pt idx="40">
                  <c:v>43.107231426812191</c:v>
                </c:pt>
                <c:pt idx="41">
                  <c:v>45.39188900513448</c:v>
                </c:pt>
                <c:pt idx="42">
                  <c:v>42.847174440230773</c:v>
                </c:pt>
                <c:pt idx="43">
                  <c:v>46.369954710843906</c:v>
                </c:pt>
                <c:pt idx="44">
                  <c:v>26.845282593552792</c:v>
                </c:pt>
                <c:pt idx="45">
                  <c:v>34.901995224822478</c:v>
                </c:pt>
                <c:pt idx="46">
                  <c:v>27.320548117004247</c:v>
                </c:pt>
                <c:pt idx="47">
                  <c:v>49.861010572848166</c:v>
                </c:pt>
                <c:pt idx="48">
                  <c:v>31.456863762523042</c:v>
                </c:pt>
                <c:pt idx="49">
                  <c:v>41.40184658458228</c:v>
                </c:pt>
                <c:pt idx="50">
                  <c:v>36.082094960269863</c:v>
                </c:pt>
                <c:pt idx="51">
                  <c:v>17.908401322429917</c:v>
                </c:pt>
                <c:pt idx="52">
                  <c:v>34.993064530429677</c:v>
                </c:pt>
                <c:pt idx="53">
                  <c:v>18.639134310358354</c:v>
                </c:pt>
                <c:pt idx="54">
                  <c:v>30.612604693682311</c:v>
                </c:pt>
                <c:pt idx="55">
                  <c:v>30.940023601182041</c:v>
                </c:pt>
                <c:pt idx="56">
                  <c:v>32.572742221518702</c:v>
                </c:pt>
                <c:pt idx="57">
                  <c:v>21.365083285917816</c:v>
                </c:pt>
                <c:pt idx="58">
                  <c:v>14.740302157218224</c:v>
                </c:pt>
                <c:pt idx="59">
                  <c:v>17.500555531003201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9B71-4F52-A247-BA830E310F7A}"/>
            </c:ext>
          </c:extLst>
        </c:ser>
        <c:ser>
          <c:idx val="4"/>
          <c:order val="3"/>
          <c:spPr>
            <a:ln w="190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yVal>
            <c:numRef>
              <c:f>'465_2'!$C$2054:$CX$2054</c:f>
              <c:numCache>
                <c:formatCode>General</c:formatCode>
                <c:ptCount val="100"/>
                <c:pt idx="0">
                  <c:v>55.391100635151744</c:v>
                </c:pt>
                <c:pt idx="1">
                  <c:v>3.3185807242434131</c:v>
                </c:pt>
                <c:pt idx="2">
                  <c:v>9.7341513324148163</c:v>
                </c:pt>
                <c:pt idx="3">
                  <c:v>17.963466331894825</c:v>
                </c:pt>
                <c:pt idx="4">
                  <c:v>-10.237312455087217</c:v>
                </c:pt>
                <c:pt idx="5">
                  <c:v>-1.978842842567474</c:v>
                </c:pt>
                <c:pt idx="6">
                  <c:v>-2.9220602978800496</c:v>
                </c:pt>
                <c:pt idx="7">
                  <c:v>-9.939532837495495</c:v>
                </c:pt>
                <c:pt idx="8">
                  <c:v>-6.8555223780097778</c:v>
                </c:pt>
                <c:pt idx="9">
                  <c:v>-2.5541739632491423</c:v>
                </c:pt>
                <c:pt idx="10">
                  <c:v>3.5216212536641023</c:v>
                </c:pt>
                <c:pt idx="11">
                  <c:v>-10.208761296381393</c:v>
                </c:pt>
                <c:pt idx="12">
                  <c:v>-5.5572071121275926</c:v>
                </c:pt>
                <c:pt idx="13">
                  <c:v>4.3054357459829316</c:v>
                </c:pt>
                <c:pt idx="14">
                  <c:v>-8.5485454534801999</c:v>
                </c:pt>
                <c:pt idx="15">
                  <c:v>3.5916247416599409</c:v>
                </c:pt>
                <c:pt idx="16">
                  <c:v>-0.65606674365200979</c:v>
                </c:pt>
                <c:pt idx="17">
                  <c:v>3.4907236046824099</c:v>
                </c:pt>
                <c:pt idx="18">
                  <c:v>2.5222157760478776</c:v>
                </c:pt>
                <c:pt idx="19">
                  <c:v>-2.8524210193546042</c:v>
                </c:pt>
                <c:pt idx="20">
                  <c:v>5.4319385717647277</c:v>
                </c:pt>
                <c:pt idx="21">
                  <c:v>6.0310206882016546</c:v>
                </c:pt>
                <c:pt idx="22">
                  <c:v>-3.0347344817790431</c:v>
                </c:pt>
                <c:pt idx="23">
                  <c:v>-6.0651588730573476</c:v>
                </c:pt>
                <c:pt idx="24">
                  <c:v>21.358087251687596</c:v>
                </c:pt>
                <c:pt idx="25">
                  <c:v>48.427493230590656</c:v>
                </c:pt>
                <c:pt idx="26">
                  <c:v>58.630773079609902</c:v>
                </c:pt>
                <c:pt idx="27">
                  <c:v>59.704311335921631</c:v>
                </c:pt>
                <c:pt idx="28">
                  <c:v>69.281508381150061</c:v>
                </c:pt>
                <c:pt idx="29">
                  <c:v>152.22983082006812</c:v>
                </c:pt>
                <c:pt idx="30">
                  <c:v>150.89502301408302</c:v>
                </c:pt>
                <c:pt idx="31">
                  <c:v>167.00982222411278</c:v>
                </c:pt>
                <c:pt idx="32">
                  <c:v>173.16074920133764</c:v>
                </c:pt>
                <c:pt idx="33">
                  <c:v>185.54894432186452</c:v>
                </c:pt>
                <c:pt idx="34">
                  <c:v>190.25619102586933</c:v>
                </c:pt>
                <c:pt idx="35">
                  <c:v>129.92487724328544</c:v>
                </c:pt>
                <c:pt idx="36">
                  <c:v>163.06366028794145</c:v>
                </c:pt>
                <c:pt idx="37">
                  <c:v>128.34833158257891</c:v>
                </c:pt>
                <c:pt idx="38">
                  <c:v>209.31460580004506</c:v>
                </c:pt>
                <c:pt idx="39">
                  <c:v>162.90611516668631</c:v>
                </c:pt>
                <c:pt idx="40">
                  <c:v>185.89656593077646</c:v>
                </c:pt>
                <c:pt idx="41">
                  <c:v>172.61826998564172</c:v>
                </c:pt>
                <c:pt idx="42">
                  <c:v>185.24584877279722</c:v>
                </c:pt>
                <c:pt idx="43">
                  <c:v>186.63459512806878</c:v>
                </c:pt>
                <c:pt idx="44">
                  <c:v>167.31435781098543</c:v>
                </c:pt>
                <c:pt idx="45">
                  <c:v>174.70162204088305</c:v>
                </c:pt>
                <c:pt idx="46">
                  <c:v>154.72528504445935</c:v>
                </c:pt>
                <c:pt idx="47">
                  <c:v>118.930549159706</c:v>
                </c:pt>
                <c:pt idx="48">
                  <c:v>112.48820835004935</c:v>
                </c:pt>
                <c:pt idx="49">
                  <c:v>159.41839997919863</c:v>
                </c:pt>
                <c:pt idx="50">
                  <c:v>215.20983479633827</c:v>
                </c:pt>
                <c:pt idx="51">
                  <c:v>144.87493408860135</c:v>
                </c:pt>
                <c:pt idx="52">
                  <c:v>185.29590021798825</c:v>
                </c:pt>
                <c:pt idx="53">
                  <c:v>146.55968352853986</c:v>
                </c:pt>
                <c:pt idx="54">
                  <c:v>155.8014173806576</c:v>
                </c:pt>
                <c:pt idx="55">
                  <c:v>238.96454619658437</c:v>
                </c:pt>
                <c:pt idx="56">
                  <c:v>144.20811034400361</c:v>
                </c:pt>
                <c:pt idx="57">
                  <c:v>153.97237697217901</c:v>
                </c:pt>
                <c:pt idx="58">
                  <c:v>131.07775674777614</c:v>
                </c:pt>
                <c:pt idx="59">
                  <c:v>247.76098782177863</c:v>
                </c:pt>
                <c:pt idx="60">
                  <c:v>150.38838956633657</c:v>
                </c:pt>
                <c:pt idx="61">
                  <c:v>177.73970710209929</c:v>
                </c:pt>
                <c:pt idx="62">
                  <c:v>151.11586724503627</c:v>
                </c:pt>
                <c:pt idx="63">
                  <c:v>173.37307375152196</c:v>
                </c:pt>
                <c:pt idx="64">
                  <c:v>169.30285541445653</c:v>
                </c:pt>
                <c:pt idx="65">
                  <c:v>141.07819866444555</c:v>
                </c:pt>
                <c:pt idx="66">
                  <c:v>126.84102626036703</c:v>
                </c:pt>
                <c:pt idx="67">
                  <c:v>105.61780737041565</c:v>
                </c:pt>
                <c:pt idx="68">
                  <c:v>107.95397612426562</c:v>
                </c:pt>
                <c:pt idx="69">
                  <c:v>164.4505103647038</c:v>
                </c:pt>
                <c:pt idx="70">
                  <c:v>170.91030360711761</c:v>
                </c:pt>
                <c:pt idx="71">
                  <c:v>154.73561138475696</c:v>
                </c:pt>
                <c:pt idx="72">
                  <c:v>141.37006105446733</c:v>
                </c:pt>
                <c:pt idx="73">
                  <c:v>107.73040898667851</c:v>
                </c:pt>
                <c:pt idx="74">
                  <c:v>112.44642714406442</c:v>
                </c:pt>
                <c:pt idx="75">
                  <c:v>160.77303840690479</c:v>
                </c:pt>
                <c:pt idx="76">
                  <c:v>113.71069763812588</c:v>
                </c:pt>
                <c:pt idx="77">
                  <c:v>132.33328388192717</c:v>
                </c:pt>
                <c:pt idx="78">
                  <c:v>155.04821535962478</c:v>
                </c:pt>
                <c:pt idx="79">
                  <c:v>145.71473163077385</c:v>
                </c:pt>
                <c:pt idx="80">
                  <c:v>156.27692103831299</c:v>
                </c:pt>
                <c:pt idx="81">
                  <c:v>178.84875910950259</c:v>
                </c:pt>
                <c:pt idx="82">
                  <c:v>137.0458132059066</c:v>
                </c:pt>
                <c:pt idx="83">
                  <c:v>105.26113582133944</c:v>
                </c:pt>
                <c:pt idx="84">
                  <c:v>112.23206878867929</c:v>
                </c:pt>
                <c:pt idx="85">
                  <c:v>157.40504525456694</c:v>
                </c:pt>
                <c:pt idx="86">
                  <c:v>108.82626938322706</c:v>
                </c:pt>
                <c:pt idx="87">
                  <c:v>104.92157956835486</c:v>
                </c:pt>
                <c:pt idx="88">
                  <c:v>111.52300325771716</c:v>
                </c:pt>
                <c:pt idx="89">
                  <c:v>124.7512906631983</c:v>
                </c:pt>
                <c:pt idx="90">
                  <c:v>100.25169282980515</c:v>
                </c:pt>
                <c:pt idx="91">
                  <c:v>111.56566696332882</c:v>
                </c:pt>
                <c:pt idx="92">
                  <c:v>121.72255806277032</c:v>
                </c:pt>
                <c:pt idx="93">
                  <c:v>101.57741716363978</c:v>
                </c:pt>
                <c:pt idx="94">
                  <c:v>149.92780572037239</c:v>
                </c:pt>
                <c:pt idx="95">
                  <c:v>82.383915988143102</c:v>
                </c:pt>
                <c:pt idx="96">
                  <c:v>93.670590691126748</c:v>
                </c:pt>
                <c:pt idx="97">
                  <c:v>89.9820183427763</c:v>
                </c:pt>
                <c:pt idx="98">
                  <c:v>86.158957449236368</c:v>
                </c:pt>
                <c:pt idx="99">
                  <c:v>90.127231821465259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9B71-4F52-A247-BA830E310F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8825743"/>
        <c:axId val="198829487"/>
      </c:scatterChart>
      <c:valAx>
        <c:axId val="1536107519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chemeClr val="tx1"/>
                    </a:solidFill>
                  </a:rPr>
                  <a:t>Shot nr.</a:t>
                </a:r>
              </a:p>
            </c:rich>
          </c:tx>
          <c:layout>
            <c:manualLayout>
              <c:xMode val="edge"/>
              <c:yMode val="edge"/>
              <c:x val="0.48741174264963599"/>
              <c:y val="0.80227803097710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1942015"/>
        <c:crosses val="autoZero"/>
        <c:crossBetween val="midCat"/>
      </c:valAx>
      <c:valAx>
        <c:axId val="1471942015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Intensity (</a:t>
                </a:r>
                <a:r>
                  <a:rPr lang="en-US" sz="1200" b="1" dirty="0" err="1">
                    <a:solidFill>
                      <a:schemeClr val="tx1"/>
                    </a:solidFill>
                  </a:rPr>
                  <a:t>a.u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107519"/>
        <c:crosses val="autoZero"/>
        <c:crossBetween val="midCat"/>
      </c:valAx>
      <c:valAx>
        <c:axId val="198829487"/>
        <c:scaling>
          <c:orientation val="minMax"/>
          <c:max val="6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825743"/>
        <c:crosses val="max"/>
        <c:crossBetween val="midCat"/>
      </c:valAx>
      <c:valAx>
        <c:axId val="198825743"/>
        <c:scaling>
          <c:orientation val="minMax"/>
        </c:scaling>
        <c:delete val="1"/>
        <c:axPos val="b"/>
        <c:majorTickMark val="out"/>
        <c:minorTickMark val="none"/>
        <c:tickLblPos val="nextTo"/>
        <c:crossAx val="19882948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876321502349886"/>
          <c:y val="5.0959684854580502E-2"/>
          <c:w val="0.65050429744846183"/>
          <c:h val="0.68474432809030827"/>
        </c:manualLayout>
      </c:layout>
      <c:scatterChart>
        <c:scatterStyle val="lineMarker"/>
        <c:varyColors val="0"/>
        <c:ser>
          <c:idx val="0"/>
          <c:order val="0"/>
          <c:tx>
            <c:strRef>
              <c:f>Voigt!$C$1:$C$2</c:f>
              <c:strCache>
                <c:ptCount val="2"/>
                <c:pt idx="0">
                  <c:v>2</c:v>
                </c:pt>
              </c:strCache>
            </c:strRef>
          </c:tx>
          <c:spPr>
            <a:ln w="12600" cap="rnd">
              <a:solidFill>
                <a:srgbClr val="000000"/>
              </a:solidFill>
              <a:round/>
            </a:ln>
          </c:spPr>
          <c:marker>
            <c:symbol val="circle"/>
            <c:size val="5"/>
            <c:spPr>
              <a:solidFill>
                <a:srgbClr val="000000"/>
              </a:solidFill>
              <a:ln>
                <a:solidFill>
                  <a:schemeClr val="tx1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xVal>
            <c:numRef>
              <c:f>Voigt!$B$3:$B$2050</c:f>
              <c:numCache>
                <c:formatCode>General</c:formatCode>
                <c:ptCount val="2048"/>
                <c:pt idx="0">
                  <c:v>643.1326600000001</c:v>
                </c:pt>
                <c:pt idx="1">
                  <c:v>643.1455400000001</c:v>
                </c:pt>
                <c:pt idx="2">
                  <c:v>643.15836000000002</c:v>
                </c:pt>
                <c:pt idx="3">
                  <c:v>643.17124000000001</c:v>
                </c:pt>
                <c:pt idx="4">
                  <c:v>643.18412000000012</c:v>
                </c:pt>
                <c:pt idx="5">
                  <c:v>643.19693000000007</c:v>
                </c:pt>
                <c:pt idx="6">
                  <c:v>643.20981000000006</c:v>
                </c:pt>
                <c:pt idx="7">
                  <c:v>643.22269000000006</c:v>
                </c:pt>
                <c:pt idx="8">
                  <c:v>643.23557000000005</c:v>
                </c:pt>
                <c:pt idx="9">
                  <c:v>643.24839000000009</c:v>
                </c:pt>
                <c:pt idx="10">
                  <c:v>643.26126000000011</c:v>
                </c:pt>
                <c:pt idx="11">
                  <c:v>643.2741400000001</c:v>
                </c:pt>
                <c:pt idx="12">
                  <c:v>643.28696000000002</c:v>
                </c:pt>
                <c:pt idx="13">
                  <c:v>643.29984000000002</c:v>
                </c:pt>
                <c:pt idx="14">
                  <c:v>643.31272000000001</c:v>
                </c:pt>
                <c:pt idx="15">
                  <c:v>643.32553000000007</c:v>
                </c:pt>
                <c:pt idx="16">
                  <c:v>643.33841000000007</c:v>
                </c:pt>
                <c:pt idx="17">
                  <c:v>643.35129000000006</c:v>
                </c:pt>
                <c:pt idx="18">
                  <c:v>643.3641100000001</c:v>
                </c:pt>
                <c:pt idx="19">
                  <c:v>643.37699000000009</c:v>
                </c:pt>
                <c:pt idx="20">
                  <c:v>643.38987000000009</c:v>
                </c:pt>
                <c:pt idx="21">
                  <c:v>643.40268000000003</c:v>
                </c:pt>
                <c:pt idx="22">
                  <c:v>643.41556000000003</c:v>
                </c:pt>
                <c:pt idx="23">
                  <c:v>643.42844000000002</c:v>
                </c:pt>
                <c:pt idx="24">
                  <c:v>643.44132000000002</c:v>
                </c:pt>
                <c:pt idx="25">
                  <c:v>643.45414000000005</c:v>
                </c:pt>
                <c:pt idx="26">
                  <c:v>643.46701000000007</c:v>
                </c:pt>
                <c:pt idx="27">
                  <c:v>643.47983000000011</c:v>
                </c:pt>
                <c:pt idx="28">
                  <c:v>643.4927100000001</c:v>
                </c:pt>
                <c:pt idx="29">
                  <c:v>643.5055900000001</c:v>
                </c:pt>
                <c:pt idx="30">
                  <c:v>643.51841000000002</c:v>
                </c:pt>
                <c:pt idx="31">
                  <c:v>643.53128000000004</c:v>
                </c:pt>
                <c:pt idx="32">
                  <c:v>643.54416000000003</c:v>
                </c:pt>
                <c:pt idx="33">
                  <c:v>643.55698000000007</c:v>
                </c:pt>
                <c:pt idx="34">
                  <c:v>643.56986000000006</c:v>
                </c:pt>
                <c:pt idx="35">
                  <c:v>643.58274000000006</c:v>
                </c:pt>
                <c:pt idx="36">
                  <c:v>643.59555000000012</c:v>
                </c:pt>
                <c:pt idx="37">
                  <c:v>643.60843000000011</c:v>
                </c:pt>
                <c:pt idx="38">
                  <c:v>643.62131000000011</c:v>
                </c:pt>
                <c:pt idx="39">
                  <c:v>643.63413000000003</c:v>
                </c:pt>
                <c:pt idx="40">
                  <c:v>643.64701000000002</c:v>
                </c:pt>
                <c:pt idx="41">
                  <c:v>643.65988000000004</c:v>
                </c:pt>
                <c:pt idx="42">
                  <c:v>643.67270000000008</c:v>
                </c:pt>
                <c:pt idx="43">
                  <c:v>643.68558000000007</c:v>
                </c:pt>
                <c:pt idx="44">
                  <c:v>643.69840000000011</c:v>
                </c:pt>
                <c:pt idx="45">
                  <c:v>643.7112800000001</c:v>
                </c:pt>
                <c:pt idx="46">
                  <c:v>643.72415000000001</c:v>
                </c:pt>
                <c:pt idx="47">
                  <c:v>643.73697000000004</c:v>
                </c:pt>
                <c:pt idx="48">
                  <c:v>643.74985000000004</c:v>
                </c:pt>
                <c:pt idx="49">
                  <c:v>643.76273000000003</c:v>
                </c:pt>
                <c:pt idx="50">
                  <c:v>643.77555000000007</c:v>
                </c:pt>
                <c:pt idx="51">
                  <c:v>643.78842000000009</c:v>
                </c:pt>
                <c:pt idx="52">
                  <c:v>643.80124000000012</c:v>
                </c:pt>
                <c:pt idx="53">
                  <c:v>643.81412000000012</c:v>
                </c:pt>
                <c:pt idx="54">
                  <c:v>643.82700000000011</c:v>
                </c:pt>
                <c:pt idx="55">
                  <c:v>643.83982000000003</c:v>
                </c:pt>
                <c:pt idx="56">
                  <c:v>643.85269000000005</c:v>
                </c:pt>
                <c:pt idx="57">
                  <c:v>643.86557000000005</c:v>
                </c:pt>
                <c:pt idx="58">
                  <c:v>643.87839000000008</c:v>
                </c:pt>
                <c:pt idx="59">
                  <c:v>643.89127000000008</c:v>
                </c:pt>
                <c:pt idx="60">
                  <c:v>643.90409000000011</c:v>
                </c:pt>
                <c:pt idx="61">
                  <c:v>643.91696000000002</c:v>
                </c:pt>
                <c:pt idx="62">
                  <c:v>643.92984000000001</c:v>
                </c:pt>
                <c:pt idx="63">
                  <c:v>643.94266000000005</c:v>
                </c:pt>
                <c:pt idx="64">
                  <c:v>643.95554000000004</c:v>
                </c:pt>
                <c:pt idx="65">
                  <c:v>643.96836000000008</c:v>
                </c:pt>
                <c:pt idx="66">
                  <c:v>643.9812300000001</c:v>
                </c:pt>
                <c:pt idx="67">
                  <c:v>643.99411000000009</c:v>
                </c:pt>
                <c:pt idx="68">
                  <c:v>644.00693000000001</c:v>
                </c:pt>
                <c:pt idx="69">
                  <c:v>644.01981000000012</c:v>
                </c:pt>
                <c:pt idx="70">
                  <c:v>644.03263000000004</c:v>
                </c:pt>
                <c:pt idx="71">
                  <c:v>644.04550000000006</c:v>
                </c:pt>
                <c:pt idx="72">
                  <c:v>644.05832000000009</c:v>
                </c:pt>
                <c:pt idx="73">
                  <c:v>644.07120000000009</c:v>
                </c:pt>
                <c:pt idx="74">
                  <c:v>644.08408000000009</c:v>
                </c:pt>
                <c:pt idx="75">
                  <c:v>644.09690000000012</c:v>
                </c:pt>
                <c:pt idx="76">
                  <c:v>644.10977000000003</c:v>
                </c:pt>
                <c:pt idx="77">
                  <c:v>644.12259000000006</c:v>
                </c:pt>
                <c:pt idx="78">
                  <c:v>644.13547000000005</c:v>
                </c:pt>
                <c:pt idx="79">
                  <c:v>644.14829000000009</c:v>
                </c:pt>
                <c:pt idx="80">
                  <c:v>644.16117000000008</c:v>
                </c:pt>
                <c:pt idx="81">
                  <c:v>644.1740400000001</c:v>
                </c:pt>
                <c:pt idx="82">
                  <c:v>644.18686000000002</c:v>
                </c:pt>
                <c:pt idx="83">
                  <c:v>644.19974000000002</c:v>
                </c:pt>
                <c:pt idx="84">
                  <c:v>644.21256000000005</c:v>
                </c:pt>
                <c:pt idx="85">
                  <c:v>644.22544000000005</c:v>
                </c:pt>
                <c:pt idx="86">
                  <c:v>644.23825000000011</c:v>
                </c:pt>
                <c:pt idx="87">
                  <c:v>644.2511300000001</c:v>
                </c:pt>
                <c:pt idx="88">
                  <c:v>644.26395000000002</c:v>
                </c:pt>
                <c:pt idx="89">
                  <c:v>644.27683000000002</c:v>
                </c:pt>
                <c:pt idx="90">
                  <c:v>644.28971000000001</c:v>
                </c:pt>
                <c:pt idx="91">
                  <c:v>644.30252000000007</c:v>
                </c:pt>
                <c:pt idx="92">
                  <c:v>644.31540000000007</c:v>
                </c:pt>
                <c:pt idx="93">
                  <c:v>644.3282200000001</c:v>
                </c:pt>
                <c:pt idx="94">
                  <c:v>644.3411000000001</c:v>
                </c:pt>
                <c:pt idx="95">
                  <c:v>644.35392000000002</c:v>
                </c:pt>
                <c:pt idx="96">
                  <c:v>644.36679000000004</c:v>
                </c:pt>
                <c:pt idx="97">
                  <c:v>644.37961000000007</c:v>
                </c:pt>
                <c:pt idx="98">
                  <c:v>644.39249000000007</c:v>
                </c:pt>
                <c:pt idx="99">
                  <c:v>644.4053100000001</c:v>
                </c:pt>
                <c:pt idx="100">
                  <c:v>644.4181900000001</c:v>
                </c:pt>
                <c:pt idx="101">
                  <c:v>644.43100000000004</c:v>
                </c:pt>
                <c:pt idx="102">
                  <c:v>644.44388000000004</c:v>
                </c:pt>
                <c:pt idx="103">
                  <c:v>644.45670000000007</c:v>
                </c:pt>
                <c:pt idx="104">
                  <c:v>644.46958000000006</c:v>
                </c:pt>
                <c:pt idx="105">
                  <c:v>644.48239000000001</c:v>
                </c:pt>
                <c:pt idx="106">
                  <c:v>644.49527000000012</c:v>
                </c:pt>
                <c:pt idx="107">
                  <c:v>644.50815000000011</c:v>
                </c:pt>
                <c:pt idx="108">
                  <c:v>644.52097000000003</c:v>
                </c:pt>
                <c:pt idx="109">
                  <c:v>644.53385000000003</c:v>
                </c:pt>
                <c:pt idx="110">
                  <c:v>644.54666000000009</c:v>
                </c:pt>
                <c:pt idx="111">
                  <c:v>644.55954000000008</c:v>
                </c:pt>
                <c:pt idx="112">
                  <c:v>644.57236000000012</c:v>
                </c:pt>
                <c:pt idx="113">
                  <c:v>644.58524000000011</c:v>
                </c:pt>
                <c:pt idx="114">
                  <c:v>644.59806000000003</c:v>
                </c:pt>
                <c:pt idx="115">
                  <c:v>644.61093000000005</c:v>
                </c:pt>
                <c:pt idx="116">
                  <c:v>644.62375000000009</c:v>
                </c:pt>
                <c:pt idx="117">
                  <c:v>644.63663000000008</c:v>
                </c:pt>
                <c:pt idx="118">
                  <c:v>644.64945000000012</c:v>
                </c:pt>
                <c:pt idx="119">
                  <c:v>644.66233000000011</c:v>
                </c:pt>
                <c:pt idx="120">
                  <c:v>644.67514000000006</c:v>
                </c:pt>
                <c:pt idx="121">
                  <c:v>644.68802000000005</c:v>
                </c:pt>
                <c:pt idx="122">
                  <c:v>644.70084000000008</c:v>
                </c:pt>
                <c:pt idx="123">
                  <c:v>644.71366000000012</c:v>
                </c:pt>
                <c:pt idx="124">
                  <c:v>644.72654000000011</c:v>
                </c:pt>
                <c:pt idx="125">
                  <c:v>644.73935000000006</c:v>
                </c:pt>
                <c:pt idx="126">
                  <c:v>644.75223000000005</c:v>
                </c:pt>
                <c:pt idx="127">
                  <c:v>644.76505000000009</c:v>
                </c:pt>
                <c:pt idx="128">
                  <c:v>644.77793000000008</c:v>
                </c:pt>
                <c:pt idx="129">
                  <c:v>644.79074000000003</c:v>
                </c:pt>
                <c:pt idx="130">
                  <c:v>644.80362000000002</c:v>
                </c:pt>
                <c:pt idx="131">
                  <c:v>644.81644000000006</c:v>
                </c:pt>
                <c:pt idx="132">
                  <c:v>644.82932000000005</c:v>
                </c:pt>
                <c:pt idx="133">
                  <c:v>644.84214000000009</c:v>
                </c:pt>
                <c:pt idx="134">
                  <c:v>644.85501000000011</c:v>
                </c:pt>
                <c:pt idx="135">
                  <c:v>644.86783000000003</c:v>
                </c:pt>
                <c:pt idx="136">
                  <c:v>644.88071000000002</c:v>
                </c:pt>
                <c:pt idx="137">
                  <c:v>644.89353000000006</c:v>
                </c:pt>
                <c:pt idx="138">
                  <c:v>644.90641000000005</c:v>
                </c:pt>
                <c:pt idx="139">
                  <c:v>644.91922000000011</c:v>
                </c:pt>
                <c:pt idx="140">
                  <c:v>644.93204000000003</c:v>
                </c:pt>
                <c:pt idx="141">
                  <c:v>644.94492000000002</c:v>
                </c:pt>
                <c:pt idx="142">
                  <c:v>644.95774000000006</c:v>
                </c:pt>
                <c:pt idx="143">
                  <c:v>644.97061000000008</c:v>
                </c:pt>
                <c:pt idx="144">
                  <c:v>644.98343000000011</c:v>
                </c:pt>
                <c:pt idx="145">
                  <c:v>644.99631000000011</c:v>
                </c:pt>
                <c:pt idx="146">
                  <c:v>645.00913000000003</c:v>
                </c:pt>
                <c:pt idx="147">
                  <c:v>645.02201000000002</c:v>
                </c:pt>
                <c:pt idx="148">
                  <c:v>645.03482000000008</c:v>
                </c:pt>
                <c:pt idx="149">
                  <c:v>645.04764000000011</c:v>
                </c:pt>
                <c:pt idx="150">
                  <c:v>645.06052000000011</c:v>
                </c:pt>
                <c:pt idx="151">
                  <c:v>645.07334000000003</c:v>
                </c:pt>
                <c:pt idx="152">
                  <c:v>645.08622000000003</c:v>
                </c:pt>
                <c:pt idx="153">
                  <c:v>645.09903000000008</c:v>
                </c:pt>
                <c:pt idx="154">
                  <c:v>645.11191000000008</c:v>
                </c:pt>
                <c:pt idx="155">
                  <c:v>645.12473000000011</c:v>
                </c:pt>
                <c:pt idx="156">
                  <c:v>645.13755000000003</c:v>
                </c:pt>
                <c:pt idx="157">
                  <c:v>645.15042000000005</c:v>
                </c:pt>
                <c:pt idx="158">
                  <c:v>645.16324000000009</c:v>
                </c:pt>
                <c:pt idx="159">
                  <c:v>645.17612000000008</c:v>
                </c:pt>
                <c:pt idx="160">
                  <c:v>645.18894000000012</c:v>
                </c:pt>
                <c:pt idx="161">
                  <c:v>645.20175000000006</c:v>
                </c:pt>
                <c:pt idx="162">
                  <c:v>645.21463000000006</c:v>
                </c:pt>
                <c:pt idx="163">
                  <c:v>645.22745000000009</c:v>
                </c:pt>
                <c:pt idx="164">
                  <c:v>645.24033000000009</c:v>
                </c:pt>
                <c:pt idx="165">
                  <c:v>645.25315000000012</c:v>
                </c:pt>
                <c:pt idx="166">
                  <c:v>645.26602000000003</c:v>
                </c:pt>
                <c:pt idx="167">
                  <c:v>645.27884000000006</c:v>
                </c:pt>
                <c:pt idx="168">
                  <c:v>645.29166000000009</c:v>
                </c:pt>
                <c:pt idx="169">
                  <c:v>645.30454000000009</c:v>
                </c:pt>
                <c:pt idx="170">
                  <c:v>645.31736000000012</c:v>
                </c:pt>
                <c:pt idx="171">
                  <c:v>645.33023000000003</c:v>
                </c:pt>
                <c:pt idx="172">
                  <c:v>645.34305000000006</c:v>
                </c:pt>
                <c:pt idx="173">
                  <c:v>645.3558700000001</c:v>
                </c:pt>
                <c:pt idx="174">
                  <c:v>645.36875000000009</c:v>
                </c:pt>
                <c:pt idx="175">
                  <c:v>645.38156000000004</c:v>
                </c:pt>
                <c:pt idx="176">
                  <c:v>645.39438000000007</c:v>
                </c:pt>
                <c:pt idx="177">
                  <c:v>645.40726000000006</c:v>
                </c:pt>
                <c:pt idx="178">
                  <c:v>645.4200800000001</c:v>
                </c:pt>
                <c:pt idx="179">
                  <c:v>645.43296000000009</c:v>
                </c:pt>
                <c:pt idx="180">
                  <c:v>645.44577000000004</c:v>
                </c:pt>
                <c:pt idx="181">
                  <c:v>645.45859000000007</c:v>
                </c:pt>
                <c:pt idx="182">
                  <c:v>645.47147000000007</c:v>
                </c:pt>
                <c:pt idx="183">
                  <c:v>645.4842900000001</c:v>
                </c:pt>
                <c:pt idx="184">
                  <c:v>645.49710000000005</c:v>
                </c:pt>
                <c:pt idx="185">
                  <c:v>645.50998000000004</c:v>
                </c:pt>
                <c:pt idx="186">
                  <c:v>645.52280000000007</c:v>
                </c:pt>
                <c:pt idx="187">
                  <c:v>645.53568000000007</c:v>
                </c:pt>
                <c:pt idx="188">
                  <c:v>645.5485000000001</c:v>
                </c:pt>
                <c:pt idx="189">
                  <c:v>645.56131000000005</c:v>
                </c:pt>
                <c:pt idx="190">
                  <c:v>645.57419000000004</c:v>
                </c:pt>
                <c:pt idx="191">
                  <c:v>645.58701000000008</c:v>
                </c:pt>
                <c:pt idx="192">
                  <c:v>645.59983000000011</c:v>
                </c:pt>
                <c:pt idx="193">
                  <c:v>645.61270000000002</c:v>
                </c:pt>
                <c:pt idx="194">
                  <c:v>645.62552000000005</c:v>
                </c:pt>
                <c:pt idx="195">
                  <c:v>645.63834000000008</c:v>
                </c:pt>
                <c:pt idx="196">
                  <c:v>645.65122000000008</c:v>
                </c:pt>
                <c:pt idx="197">
                  <c:v>645.66404000000011</c:v>
                </c:pt>
                <c:pt idx="198">
                  <c:v>645.67685000000006</c:v>
                </c:pt>
                <c:pt idx="199">
                  <c:v>645.68973000000005</c:v>
                </c:pt>
                <c:pt idx="200">
                  <c:v>645.70255000000009</c:v>
                </c:pt>
                <c:pt idx="201">
                  <c:v>645.71537000000012</c:v>
                </c:pt>
                <c:pt idx="202">
                  <c:v>645.72824000000003</c:v>
                </c:pt>
                <c:pt idx="203">
                  <c:v>645.74106000000006</c:v>
                </c:pt>
                <c:pt idx="204">
                  <c:v>645.75388000000009</c:v>
                </c:pt>
                <c:pt idx="205">
                  <c:v>645.76676000000009</c:v>
                </c:pt>
                <c:pt idx="206">
                  <c:v>645.77957000000004</c:v>
                </c:pt>
                <c:pt idx="207">
                  <c:v>645.79239000000007</c:v>
                </c:pt>
                <c:pt idx="208">
                  <c:v>645.80527000000006</c:v>
                </c:pt>
                <c:pt idx="209">
                  <c:v>645.8180900000001</c:v>
                </c:pt>
                <c:pt idx="210">
                  <c:v>645.83091000000002</c:v>
                </c:pt>
                <c:pt idx="211">
                  <c:v>645.84378000000004</c:v>
                </c:pt>
                <c:pt idx="212">
                  <c:v>645.85660000000007</c:v>
                </c:pt>
                <c:pt idx="213">
                  <c:v>645.8694200000001</c:v>
                </c:pt>
                <c:pt idx="214">
                  <c:v>645.8823000000001</c:v>
                </c:pt>
                <c:pt idx="215">
                  <c:v>645.89511000000005</c:v>
                </c:pt>
                <c:pt idx="216">
                  <c:v>645.90793000000008</c:v>
                </c:pt>
                <c:pt idx="217">
                  <c:v>645.92081000000007</c:v>
                </c:pt>
                <c:pt idx="218">
                  <c:v>645.93363000000011</c:v>
                </c:pt>
                <c:pt idx="219">
                  <c:v>645.94644000000005</c:v>
                </c:pt>
                <c:pt idx="220">
                  <c:v>645.95926000000009</c:v>
                </c:pt>
                <c:pt idx="221">
                  <c:v>645.97214000000008</c:v>
                </c:pt>
                <c:pt idx="222">
                  <c:v>645.98496000000011</c:v>
                </c:pt>
                <c:pt idx="223">
                  <c:v>645.99778000000003</c:v>
                </c:pt>
                <c:pt idx="224">
                  <c:v>646.01065000000006</c:v>
                </c:pt>
                <c:pt idx="225">
                  <c:v>646.02347000000009</c:v>
                </c:pt>
                <c:pt idx="226">
                  <c:v>646.03629000000012</c:v>
                </c:pt>
                <c:pt idx="227">
                  <c:v>646.04917000000012</c:v>
                </c:pt>
                <c:pt idx="228">
                  <c:v>646.06198000000006</c:v>
                </c:pt>
                <c:pt idx="229">
                  <c:v>646.0748000000001</c:v>
                </c:pt>
                <c:pt idx="230">
                  <c:v>646.08762000000002</c:v>
                </c:pt>
                <c:pt idx="231">
                  <c:v>646.10050000000001</c:v>
                </c:pt>
                <c:pt idx="232">
                  <c:v>646.11331000000007</c:v>
                </c:pt>
                <c:pt idx="233">
                  <c:v>646.1261300000001</c:v>
                </c:pt>
                <c:pt idx="234">
                  <c:v>646.13895000000002</c:v>
                </c:pt>
                <c:pt idx="235">
                  <c:v>646.15183000000002</c:v>
                </c:pt>
                <c:pt idx="236">
                  <c:v>646.16465000000005</c:v>
                </c:pt>
                <c:pt idx="237">
                  <c:v>646.17746000000011</c:v>
                </c:pt>
                <c:pt idx="238">
                  <c:v>646.19034000000011</c:v>
                </c:pt>
                <c:pt idx="239">
                  <c:v>646.20316000000003</c:v>
                </c:pt>
                <c:pt idx="240">
                  <c:v>646.21598000000006</c:v>
                </c:pt>
                <c:pt idx="241">
                  <c:v>646.22879000000012</c:v>
                </c:pt>
                <c:pt idx="242">
                  <c:v>646.24167000000011</c:v>
                </c:pt>
                <c:pt idx="243">
                  <c:v>646.25449000000003</c:v>
                </c:pt>
                <c:pt idx="244">
                  <c:v>646.26731000000007</c:v>
                </c:pt>
                <c:pt idx="245">
                  <c:v>646.28012000000001</c:v>
                </c:pt>
                <c:pt idx="246">
                  <c:v>646.29300000000012</c:v>
                </c:pt>
                <c:pt idx="247">
                  <c:v>646.30582000000004</c:v>
                </c:pt>
                <c:pt idx="248">
                  <c:v>646.31864000000007</c:v>
                </c:pt>
                <c:pt idx="249">
                  <c:v>646.33145000000002</c:v>
                </c:pt>
                <c:pt idx="250">
                  <c:v>646.34433000000001</c:v>
                </c:pt>
                <c:pt idx="251">
                  <c:v>646.35715000000005</c:v>
                </c:pt>
                <c:pt idx="252">
                  <c:v>646.36997000000008</c:v>
                </c:pt>
                <c:pt idx="253">
                  <c:v>646.38279000000011</c:v>
                </c:pt>
                <c:pt idx="254">
                  <c:v>646.39566000000002</c:v>
                </c:pt>
                <c:pt idx="255">
                  <c:v>646.40848000000005</c:v>
                </c:pt>
                <c:pt idx="256">
                  <c:v>646.42130000000009</c:v>
                </c:pt>
                <c:pt idx="257">
                  <c:v>646.43412000000012</c:v>
                </c:pt>
                <c:pt idx="258">
                  <c:v>646.44699000000003</c:v>
                </c:pt>
                <c:pt idx="259">
                  <c:v>646.45981000000006</c:v>
                </c:pt>
                <c:pt idx="260">
                  <c:v>646.47263000000009</c:v>
                </c:pt>
                <c:pt idx="261">
                  <c:v>646.48545000000001</c:v>
                </c:pt>
                <c:pt idx="262">
                  <c:v>646.49826000000007</c:v>
                </c:pt>
                <c:pt idx="263">
                  <c:v>646.51114000000007</c:v>
                </c:pt>
                <c:pt idx="264">
                  <c:v>646.5239600000001</c:v>
                </c:pt>
                <c:pt idx="265">
                  <c:v>646.53678000000002</c:v>
                </c:pt>
                <c:pt idx="266">
                  <c:v>646.54959000000008</c:v>
                </c:pt>
                <c:pt idx="267">
                  <c:v>646.56241000000011</c:v>
                </c:pt>
                <c:pt idx="268">
                  <c:v>646.57529000000011</c:v>
                </c:pt>
                <c:pt idx="269">
                  <c:v>646.58811000000003</c:v>
                </c:pt>
                <c:pt idx="270">
                  <c:v>646.60092000000009</c:v>
                </c:pt>
                <c:pt idx="271">
                  <c:v>646.61374000000012</c:v>
                </c:pt>
                <c:pt idx="272">
                  <c:v>646.62662000000012</c:v>
                </c:pt>
                <c:pt idx="273">
                  <c:v>646.63944000000004</c:v>
                </c:pt>
                <c:pt idx="274">
                  <c:v>646.65226000000007</c:v>
                </c:pt>
                <c:pt idx="275">
                  <c:v>646.66507000000001</c:v>
                </c:pt>
                <c:pt idx="276">
                  <c:v>646.67789000000005</c:v>
                </c:pt>
                <c:pt idx="277">
                  <c:v>646.69071000000008</c:v>
                </c:pt>
                <c:pt idx="278">
                  <c:v>646.70359000000008</c:v>
                </c:pt>
                <c:pt idx="279">
                  <c:v>646.71640000000002</c:v>
                </c:pt>
                <c:pt idx="280">
                  <c:v>646.72922000000005</c:v>
                </c:pt>
                <c:pt idx="281">
                  <c:v>646.74204000000009</c:v>
                </c:pt>
                <c:pt idx="282">
                  <c:v>646.75486000000012</c:v>
                </c:pt>
                <c:pt idx="283">
                  <c:v>646.76773000000003</c:v>
                </c:pt>
                <c:pt idx="284">
                  <c:v>646.78055000000006</c:v>
                </c:pt>
                <c:pt idx="285">
                  <c:v>646.7933700000001</c:v>
                </c:pt>
                <c:pt idx="286">
                  <c:v>646.80619000000002</c:v>
                </c:pt>
                <c:pt idx="287">
                  <c:v>646.81900000000007</c:v>
                </c:pt>
                <c:pt idx="288">
                  <c:v>646.83182000000011</c:v>
                </c:pt>
                <c:pt idx="289">
                  <c:v>646.8447000000001</c:v>
                </c:pt>
                <c:pt idx="290">
                  <c:v>646.85752000000002</c:v>
                </c:pt>
                <c:pt idx="291">
                  <c:v>646.87033000000008</c:v>
                </c:pt>
                <c:pt idx="292">
                  <c:v>646.88315000000011</c:v>
                </c:pt>
                <c:pt idx="293">
                  <c:v>646.89597000000003</c:v>
                </c:pt>
                <c:pt idx="294">
                  <c:v>646.90879000000007</c:v>
                </c:pt>
                <c:pt idx="295">
                  <c:v>646.92166000000009</c:v>
                </c:pt>
                <c:pt idx="296">
                  <c:v>646.93448000000012</c:v>
                </c:pt>
                <c:pt idx="297">
                  <c:v>646.94730000000004</c:v>
                </c:pt>
                <c:pt idx="298">
                  <c:v>646.96012000000007</c:v>
                </c:pt>
                <c:pt idx="299">
                  <c:v>646.97293000000002</c:v>
                </c:pt>
                <c:pt idx="300">
                  <c:v>646.98575000000005</c:v>
                </c:pt>
                <c:pt idx="301">
                  <c:v>646.99863000000005</c:v>
                </c:pt>
                <c:pt idx="302">
                  <c:v>647.01145000000008</c:v>
                </c:pt>
                <c:pt idx="303">
                  <c:v>647.02426000000003</c:v>
                </c:pt>
                <c:pt idx="304">
                  <c:v>647.03708000000006</c:v>
                </c:pt>
                <c:pt idx="305">
                  <c:v>647.04990000000009</c:v>
                </c:pt>
                <c:pt idx="306">
                  <c:v>647.06272000000001</c:v>
                </c:pt>
                <c:pt idx="307">
                  <c:v>647.07553000000007</c:v>
                </c:pt>
                <c:pt idx="308">
                  <c:v>647.0883500000001</c:v>
                </c:pt>
                <c:pt idx="309">
                  <c:v>647.1012300000001</c:v>
                </c:pt>
                <c:pt idx="310">
                  <c:v>647.11405000000002</c:v>
                </c:pt>
                <c:pt idx="311">
                  <c:v>647.12686000000008</c:v>
                </c:pt>
                <c:pt idx="312">
                  <c:v>647.13968000000011</c:v>
                </c:pt>
                <c:pt idx="313">
                  <c:v>647.15250000000003</c:v>
                </c:pt>
                <c:pt idx="314">
                  <c:v>647.16532000000007</c:v>
                </c:pt>
                <c:pt idx="315">
                  <c:v>647.17813000000001</c:v>
                </c:pt>
                <c:pt idx="316">
                  <c:v>647.19095000000004</c:v>
                </c:pt>
                <c:pt idx="317">
                  <c:v>647.20383000000004</c:v>
                </c:pt>
                <c:pt idx="318">
                  <c:v>647.21665000000007</c:v>
                </c:pt>
                <c:pt idx="319">
                  <c:v>647.22946000000002</c:v>
                </c:pt>
                <c:pt idx="320">
                  <c:v>647.24228000000005</c:v>
                </c:pt>
                <c:pt idx="321">
                  <c:v>647.25510000000008</c:v>
                </c:pt>
                <c:pt idx="322">
                  <c:v>647.26792000000012</c:v>
                </c:pt>
                <c:pt idx="323">
                  <c:v>647.28073000000006</c:v>
                </c:pt>
                <c:pt idx="324">
                  <c:v>647.2935500000001</c:v>
                </c:pt>
                <c:pt idx="325">
                  <c:v>647.30637000000002</c:v>
                </c:pt>
                <c:pt idx="326">
                  <c:v>647.31925000000001</c:v>
                </c:pt>
                <c:pt idx="327">
                  <c:v>647.33206000000007</c:v>
                </c:pt>
                <c:pt idx="328">
                  <c:v>647.3448800000001</c:v>
                </c:pt>
                <c:pt idx="329">
                  <c:v>647.35770000000002</c:v>
                </c:pt>
                <c:pt idx="330">
                  <c:v>647.37052000000006</c:v>
                </c:pt>
                <c:pt idx="331">
                  <c:v>647.38333000000011</c:v>
                </c:pt>
                <c:pt idx="332">
                  <c:v>647.39615000000003</c:v>
                </c:pt>
                <c:pt idx="333">
                  <c:v>647.40897000000007</c:v>
                </c:pt>
                <c:pt idx="334">
                  <c:v>647.4217900000001</c:v>
                </c:pt>
                <c:pt idx="335">
                  <c:v>647.43460000000005</c:v>
                </c:pt>
                <c:pt idx="336">
                  <c:v>647.44742000000008</c:v>
                </c:pt>
                <c:pt idx="337">
                  <c:v>647.46030000000007</c:v>
                </c:pt>
                <c:pt idx="338">
                  <c:v>647.47312000000011</c:v>
                </c:pt>
                <c:pt idx="339">
                  <c:v>647.48593000000005</c:v>
                </c:pt>
                <c:pt idx="340">
                  <c:v>647.49875000000009</c:v>
                </c:pt>
                <c:pt idx="341">
                  <c:v>647.51157000000012</c:v>
                </c:pt>
                <c:pt idx="342">
                  <c:v>647.52439000000004</c:v>
                </c:pt>
                <c:pt idx="343">
                  <c:v>647.5372000000001</c:v>
                </c:pt>
                <c:pt idx="344">
                  <c:v>647.55002000000002</c:v>
                </c:pt>
                <c:pt idx="345">
                  <c:v>647.56284000000005</c:v>
                </c:pt>
                <c:pt idx="346">
                  <c:v>647.57566000000008</c:v>
                </c:pt>
                <c:pt idx="347">
                  <c:v>647.58847000000003</c:v>
                </c:pt>
                <c:pt idx="348">
                  <c:v>647.60129000000006</c:v>
                </c:pt>
                <c:pt idx="349">
                  <c:v>647.6141100000001</c:v>
                </c:pt>
                <c:pt idx="350">
                  <c:v>647.62693000000002</c:v>
                </c:pt>
                <c:pt idx="351">
                  <c:v>647.63974000000007</c:v>
                </c:pt>
                <c:pt idx="352">
                  <c:v>647.65256000000011</c:v>
                </c:pt>
                <c:pt idx="353">
                  <c:v>647.66538000000003</c:v>
                </c:pt>
                <c:pt idx="354">
                  <c:v>647.67826000000002</c:v>
                </c:pt>
                <c:pt idx="355">
                  <c:v>647.69107000000008</c:v>
                </c:pt>
                <c:pt idx="356">
                  <c:v>647.70389000000011</c:v>
                </c:pt>
                <c:pt idx="357">
                  <c:v>647.71671000000003</c:v>
                </c:pt>
                <c:pt idx="358">
                  <c:v>647.72953000000007</c:v>
                </c:pt>
                <c:pt idx="359">
                  <c:v>647.74234000000001</c:v>
                </c:pt>
                <c:pt idx="360">
                  <c:v>647.75516000000005</c:v>
                </c:pt>
                <c:pt idx="361">
                  <c:v>647.76798000000008</c:v>
                </c:pt>
                <c:pt idx="362">
                  <c:v>647.78080000000011</c:v>
                </c:pt>
                <c:pt idx="363">
                  <c:v>647.79361000000006</c:v>
                </c:pt>
                <c:pt idx="364">
                  <c:v>647.80643000000009</c:v>
                </c:pt>
                <c:pt idx="365">
                  <c:v>647.81925000000001</c:v>
                </c:pt>
                <c:pt idx="366">
                  <c:v>647.83206000000007</c:v>
                </c:pt>
                <c:pt idx="367">
                  <c:v>647.8448800000001</c:v>
                </c:pt>
                <c:pt idx="368">
                  <c:v>647.85770000000002</c:v>
                </c:pt>
                <c:pt idx="369">
                  <c:v>647.87052000000006</c:v>
                </c:pt>
                <c:pt idx="370">
                  <c:v>647.88333000000011</c:v>
                </c:pt>
                <c:pt idx="371">
                  <c:v>647.89615000000003</c:v>
                </c:pt>
                <c:pt idx="372">
                  <c:v>647.90897000000007</c:v>
                </c:pt>
                <c:pt idx="373">
                  <c:v>647.9217900000001</c:v>
                </c:pt>
                <c:pt idx="374">
                  <c:v>647.93460000000005</c:v>
                </c:pt>
                <c:pt idx="375">
                  <c:v>647.94742000000008</c:v>
                </c:pt>
                <c:pt idx="376">
                  <c:v>647.96024000000011</c:v>
                </c:pt>
                <c:pt idx="377">
                  <c:v>647.97306000000003</c:v>
                </c:pt>
                <c:pt idx="378">
                  <c:v>647.98587000000009</c:v>
                </c:pt>
                <c:pt idx="379">
                  <c:v>647.99869000000001</c:v>
                </c:pt>
                <c:pt idx="380">
                  <c:v>648.01151000000004</c:v>
                </c:pt>
                <c:pt idx="381">
                  <c:v>648.02433000000008</c:v>
                </c:pt>
                <c:pt idx="382">
                  <c:v>648.03714000000002</c:v>
                </c:pt>
                <c:pt idx="383">
                  <c:v>648.04996000000006</c:v>
                </c:pt>
                <c:pt idx="384">
                  <c:v>648.06278000000009</c:v>
                </c:pt>
                <c:pt idx="385">
                  <c:v>648.07560000000012</c:v>
                </c:pt>
                <c:pt idx="386">
                  <c:v>648.08841000000007</c:v>
                </c:pt>
                <c:pt idx="387">
                  <c:v>648.1012300000001</c:v>
                </c:pt>
                <c:pt idx="388">
                  <c:v>648.11405000000002</c:v>
                </c:pt>
                <c:pt idx="389">
                  <c:v>648.12686000000008</c:v>
                </c:pt>
                <c:pt idx="390">
                  <c:v>648.13968000000011</c:v>
                </c:pt>
                <c:pt idx="391">
                  <c:v>648.15250000000003</c:v>
                </c:pt>
                <c:pt idx="392">
                  <c:v>648.16532000000007</c:v>
                </c:pt>
                <c:pt idx="393">
                  <c:v>648.17813000000001</c:v>
                </c:pt>
                <c:pt idx="394">
                  <c:v>648.19095000000004</c:v>
                </c:pt>
                <c:pt idx="395">
                  <c:v>648.20377000000008</c:v>
                </c:pt>
                <c:pt idx="396">
                  <c:v>648.21659000000011</c:v>
                </c:pt>
                <c:pt idx="397">
                  <c:v>648.22940000000006</c:v>
                </c:pt>
                <c:pt idx="398">
                  <c:v>648.24222000000009</c:v>
                </c:pt>
                <c:pt idx="399">
                  <c:v>648.25504000000012</c:v>
                </c:pt>
                <c:pt idx="400">
                  <c:v>648.26786000000004</c:v>
                </c:pt>
                <c:pt idx="401">
                  <c:v>648.28061000000002</c:v>
                </c:pt>
                <c:pt idx="402">
                  <c:v>648.29343000000006</c:v>
                </c:pt>
                <c:pt idx="403">
                  <c:v>648.30625000000009</c:v>
                </c:pt>
                <c:pt idx="404">
                  <c:v>648.31906000000004</c:v>
                </c:pt>
                <c:pt idx="405">
                  <c:v>648.33188000000007</c:v>
                </c:pt>
                <c:pt idx="406">
                  <c:v>648.3447000000001</c:v>
                </c:pt>
                <c:pt idx="407">
                  <c:v>648.35752000000002</c:v>
                </c:pt>
                <c:pt idx="408">
                  <c:v>648.37033000000008</c:v>
                </c:pt>
                <c:pt idx="409">
                  <c:v>648.38315000000011</c:v>
                </c:pt>
                <c:pt idx="410">
                  <c:v>648.39597000000003</c:v>
                </c:pt>
                <c:pt idx="411">
                  <c:v>648.40879000000007</c:v>
                </c:pt>
                <c:pt idx="412">
                  <c:v>648.42160000000001</c:v>
                </c:pt>
                <c:pt idx="413">
                  <c:v>648.43442000000005</c:v>
                </c:pt>
                <c:pt idx="414">
                  <c:v>648.44724000000008</c:v>
                </c:pt>
                <c:pt idx="415">
                  <c:v>648.46006000000011</c:v>
                </c:pt>
                <c:pt idx="416">
                  <c:v>648.47287000000006</c:v>
                </c:pt>
                <c:pt idx="417">
                  <c:v>648.48563000000001</c:v>
                </c:pt>
                <c:pt idx="418">
                  <c:v>648.49845000000005</c:v>
                </c:pt>
                <c:pt idx="419">
                  <c:v>648.51126000000011</c:v>
                </c:pt>
                <c:pt idx="420">
                  <c:v>648.52408000000003</c:v>
                </c:pt>
                <c:pt idx="421">
                  <c:v>648.53690000000006</c:v>
                </c:pt>
                <c:pt idx="422">
                  <c:v>648.54972000000009</c:v>
                </c:pt>
                <c:pt idx="423">
                  <c:v>648.56253000000004</c:v>
                </c:pt>
                <c:pt idx="424">
                  <c:v>648.57535000000007</c:v>
                </c:pt>
                <c:pt idx="425">
                  <c:v>648.5881700000001</c:v>
                </c:pt>
                <c:pt idx="426">
                  <c:v>648.60099000000002</c:v>
                </c:pt>
                <c:pt idx="427">
                  <c:v>648.61380000000008</c:v>
                </c:pt>
                <c:pt idx="428">
                  <c:v>648.62662000000012</c:v>
                </c:pt>
                <c:pt idx="429">
                  <c:v>648.63938000000007</c:v>
                </c:pt>
                <c:pt idx="430">
                  <c:v>648.65219000000002</c:v>
                </c:pt>
                <c:pt idx="431">
                  <c:v>648.66501000000005</c:v>
                </c:pt>
                <c:pt idx="432">
                  <c:v>648.67783000000009</c:v>
                </c:pt>
                <c:pt idx="433">
                  <c:v>648.69065000000012</c:v>
                </c:pt>
                <c:pt idx="434">
                  <c:v>648.70346000000006</c:v>
                </c:pt>
                <c:pt idx="435">
                  <c:v>648.7162800000001</c:v>
                </c:pt>
                <c:pt idx="436">
                  <c:v>648.72910000000002</c:v>
                </c:pt>
                <c:pt idx="437">
                  <c:v>648.74192000000005</c:v>
                </c:pt>
                <c:pt idx="438">
                  <c:v>648.75467000000003</c:v>
                </c:pt>
                <c:pt idx="439">
                  <c:v>648.76749000000007</c:v>
                </c:pt>
                <c:pt idx="440">
                  <c:v>648.7803100000001</c:v>
                </c:pt>
                <c:pt idx="441">
                  <c:v>648.79312000000004</c:v>
                </c:pt>
                <c:pt idx="442">
                  <c:v>648.80594000000008</c:v>
                </c:pt>
                <c:pt idx="443">
                  <c:v>648.81876000000011</c:v>
                </c:pt>
                <c:pt idx="444">
                  <c:v>648.83158000000003</c:v>
                </c:pt>
                <c:pt idx="445">
                  <c:v>648.84439000000009</c:v>
                </c:pt>
                <c:pt idx="446">
                  <c:v>648.85715000000005</c:v>
                </c:pt>
                <c:pt idx="447">
                  <c:v>648.86997000000008</c:v>
                </c:pt>
                <c:pt idx="448">
                  <c:v>648.88279000000011</c:v>
                </c:pt>
                <c:pt idx="449">
                  <c:v>648.89560000000006</c:v>
                </c:pt>
                <c:pt idx="450">
                  <c:v>648.90842000000009</c:v>
                </c:pt>
                <c:pt idx="451">
                  <c:v>648.92124000000001</c:v>
                </c:pt>
                <c:pt idx="452">
                  <c:v>648.93405000000007</c:v>
                </c:pt>
                <c:pt idx="453">
                  <c:v>648.94681000000003</c:v>
                </c:pt>
                <c:pt idx="454">
                  <c:v>648.95963000000006</c:v>
                </c:pt>
                <c:pt idx="455">
                  <c:v>648.97245000000009</c:v>
                </c:pt>
                <c:pt idx="456">
                  <c:v>648.98526000000004</c:v>
                </c:pt>
                <c:pt idx="457">
                  <c:v>648.99808000000007</c:v>
                </c:pt>
                <c:pt idx="458">
                  <c:v>649.01090000000011</c:v>
                </c:pt>
                <c:pt idx="459">
                  <c:v>649.02372000000003</c:v>
                </c:pt>
                <c:pt idx="460">
                  <c:v>649.03647000000012</c:v>
                </c:pt>
                <c:pt idx="461">
                  <c:v>649.04929000000004</c:v>
                </c:pt>
                <c:pt idx="462">
                  <c:v>649.06211000000008</c:v>
                </c:pt>
                <c:pt idx="463">
                  <c:v>649.07492000000002</c:v>
                </c:pt>
                <c:pt idx="464">
                  <c:v>649.08774000000005</c:v>
                </c:pt>
                <c:pt idx="465">
                  <c:v>649.10056000000009</c:v>
                </c:pt>
                <c:pt idx="466">
                  <c:v>649.11331000000007</c:v>
                </c:pt>
                <c:pt idx="467">
                  <c:v>649.1261300000001</c:v>
                </c:pt>
                <c:pt idx="468">
                  <c:v>649.13895000000002</c:v>
                </c:pt>
                <c:pt idx="469">
                  <c:v>649.15177000000006</c:v>
                </c:pt>
                <c:pt idx="470">
                  <c:v>649.16458000000011</c:v>
                </c:pt>
                <c:pt idx="471">
                  <c:v>649.17734000000007</c:v>
                </c:pt>
                <c:pt idx="472">
                  <c:v>649.19016000000011</c:v>
                </c:pt>
                <c:pt idx="473">
                  <c:v>649.20298000000003</c:v>
                </c:pt>
                <c:pt idx="474">
                  <c:v>649.21579000000008</c:v>
                </c:pt>
                <c:pt idx="475">
                  <c:v>649.22861000000012</c:v>
                </c:pt>
                <c:pt idx="476">
                  <c:v>649.24143000000004</c:v>
                </c:pt>
                <c:pt idx="477">
                  <c:v>649.25418000000002</c:v>
                </c:pt>
                <c:pt idx="478">
                  <c:v>649.26700000000005</c:v>
                </c:pt>
                <c:pt idx="479">
                  <c:v>649.27982000000009</c:v>
                </c:pt>
                <c:pt idx="480">
                  <c:v>649.29264000000012</c:v>
                </c:pt>
                <c:pt idx="481">
                  <c:v>649.30545000000006</c:v>
                </c:pt>
                <c:pt idx="482">
                  <c:v>649.31821000000002</c:v>
                </c:pt>
                <c:pt idx="483">
                  <c:v>649.33103000000006</c:v>
                </c:pt>
                <c:pt idx="484">
                  <c:v>649.34384000000011</c:v>
                </c:pt>
                <c:pt idx="485">
                  <c:v>649.35666000000003</c:v>
                </c:pt>
                <c:pt idx="486">
                  <c:v>649.36948000000007</c:v>
                </c:pt>
                <c:pt idx="487">
                  <c:v>649.38224000000002</c:v>
                </c:pt>
                <c:pt idx="488">
                  <c:v>649.39505000000008</c:v>
                </c:pt>
                <c:pt idx="489">
                  <c:v>649.40787000000012</c:v>
                </c:pt>
                <c:pt idx="490">
                  <c:v>649.42069000000004</c:v>
                </c:pt>
                <c:pt idx="491">
                  <c:v>649.43344000000002</c:v>
                </c:pt>
                <c:pt idx="492">
                  <c:v>649.44626000000005</c:v>
                </c:pt>
                <c:pt idx="493">
                  <c:v>649.45908000000009</c:v>
                </c:pt>
                <c:pt idx="494">
                  <c:v>649.47190000000012</c:v>
                </c:pt>
                <c:pt idx="495">
                  <c:v>649.48471000000006</c:v>
                </c:pt>
                <c:pt idx="496">
                  <c:v>649.49747000000002</c:v>
                </c:pt>
                <c:pt idx="497">
                  <c:v>649.51029000000005</c:v>
                </c:pt>
                <c:pt idx="498">
                  <c:v>649.52310000000011</c:v>
                </c:pt>
                <c:pt idx="499">
                  <c:v>649.53592000000003</c:v>
                </c:pt>
                <c:pt idx="500">
                  <c:v>649.5486800000001</c:v>
                </c:pt>
                <c:pt idx="501">
                  <c:v>649.56150000000002</c:v>
                </c:pt>
                <c:pt idx="502">
                  <c:v>649.57431000000008</c:v>
                </c:pt>
                <c:pt idx="503">
                  <c:v>649.58713000000012</c:v>
                </c:pt>
                <c:pt idx="504">
                  <c:v>649.59989000000007</c:v>
                </c:pt>
                <c:pt idx="505">
                  <c:v>649.61270000000002</c:v>
                </c:pt>
                <c:pt idx="506">
                  <c:v>649.62552000000005</c:v>
                </c:pt>
                <c:pt idx="507">
                  <c:v>649.63834000000008</c:v>
                </c:pt>
                <c:pt idx="508">
                  <c:v>649.65110000000004</c:v>
                </c:pt>
                <c:pt idx="509">
                  <c:v>649.6639100000001</c:v>
                </c:pt>
                <c:pt idx="510">
                  <c:v>649.67673000000002</c:v>
                </c:pt>
                <c:pt idx="511">
                  <c:v>649.68955000000005</c:v>
                </c:pt>
                <c:pt idx="512">
                  <c:v>649.70230000000004</c:v>
                </c:pt>
                <c:pt idx="513">
                  <c:v>649.71512000000007</c:v>
                </c:pt>
                <c:pt idx="514">
                  <c:v>649.7279400000001</c:v>
                </c:pt>
                <c:pt idx="515">
                  <c:v>649.74076000000002</c:v>
                </c:pt>
                <c:pt idx="516">
                  <c:v>649.75351000000012</c:v>
                </c:pt>
                <c:pt idx="517">
                  <c:v>649.76633000000004</c:v>
                </c:pt>
                <c:pt idx="518">
                  <c:v>649.77915000000007</c:v>
                </c:pt>
                <c:pt idx="519">
                  <c:v>649.79190000000006</c:v>
                </c:pt>
                <c:pt idx="520">
                  <c:v>649.80472000000009</c:v>
                </c:pt>
                <c:pt idx="521">
                  <c:v>649.81754000000012</c:v>
                </c:pt>
                <c:pt idx="522">
                  <c:v>649.83036000000004</c:v>
                </c:pt>
                <c:pt idx="523">
                  <c:v>649.84311000000002</c:v>
                </c:pt>
                <c:pt idx="524">
                  <c:v>649.85593000000006</c:v>
                </c:pt>
                <c:pt idx="525">
                  <c:v>649.86875000000009</c:v>
                </c:pt>
                <c:pt idx="526">
                  <c:v>649.88150000000007</c:v>
                </c:pt>
                <c:pt idx="527">
                  <c:v>649.89432000000011</c:v>
                </c:pt>
                <c:pt idx="528">
                  <c:v>649.90714000000003</c:v>
                </c:pt>
                <c:pt idx="529">
                  <c:v>649.91996000000006</c:v>
                </c:pt>
                <c:pt idx="530">
                  <c:v>649.93271000000004</c:v>
                </c:pt>
                <c:pt idx="531">
                  <c:v>649.94553000000008</c:v>
                </c:pt>
                <c:pt idx="532">
                  <c:v>649.95835000000011</c:v>
                </c:pt>
                <c:pt idx="533">
                  <c:v>649.97110000000009</c:v>
                </c:pt>
                <c:pt idx="534">
                  <c:v>649.98392000000001</c:v>
                </c:pt>
                <c:pt idx="535">
                  <c:v>649.99674000000005</c:v>
                </c:pt>
                <c:pt idx="536">
                  <c:v>650.00949000000003</c:v>
                </c:pt>
                <c:pt idx="537">
                  <c:v>650.02231000000006</c:v>
                </c:pt>
                <c:pt idx="538">
                  <c:v>650.03513000000009</c:v>
                </c:pt>
                <c:pt idx="539">
                  <c:v>650.04795000000001</c:v>
                </c:pt>
                <c:pt idx="540">
                  <c:v>650.06070000000011</c:v>
                </c:pt>
                <c:pt idx="541">
                  <c:v>650.07352000000003</c:v>
                </c:pt>
                <c:pt idx="542">
                  <c:v>650.08634000000006</c:v>
                </c:pt>
                <c:pt idx="543">
                  <c:v>650.09909000000005</c:v>
                </c:pt>
                <c:pt idx="544">
                  <c:v>650.11191000000008</c:v>
                </c:pt>
                <c:pt idx="545">
                  <c:v>650.12473000000011</c:v>
                </c:pt>
                <c:pt idx="546">
                  <c:v>650.1374800000001</c:v>
                </c:pt>
                <c:pt idx="547">
                  <c:v>650.15030000000002</c:v>
                </c:pt>
                <c:pt idx="548">
                  <c:v>650.16312000000005</c:v>
                </c:pt>
                <c:pt idx="549">
                  <c:v>650.17588000000012</c:v>
                </c:pt>
                <c:pt idx="550">
                  <c:v>650.18869000000007</c:v>
                </c:pt>
                <c:pt idx="551">
                  <c:v>650.2015100000001</c:v>
                </c:pt>
                <c:pt idx="552">
                  <c:v>650.21427000000006</c:v>
                </c:pt>
                <c:pt idx="553">
                  <c:v>650.22708000000011</c:v>
                </c:pt>
                <c:pt idx="554">
                  <c:v>650.23990000000003</c:v>
                </c:pt>
                <c:pt idx="555">
                  <c:v>650.25266000000011</c:v>
                </c:pt>
                <c:pt idx="556">
                  <c:v>650.26548000000003</c:v>
                </c:pt>
                <c:pt idx="557">
                  <c:v>650.27829000000008</c:v>
                </c:pt>
                <c:pt idx="558">
                  <c:v>650.29105000000004</c:v>
                </c:pt>
                <c:pt idx="559">
                  <c:v>650.30387000000007</c:v>
                </c:pt>
                <c:pt idx="560">
                  <c:v>650.31662000000006</c:v>
                </c:pt>
                <c:pt idx="561">
                  <c:v>650.32944000000009</c:v>
                </c:pt>
                <c:pt idx="562">
                  <c:v>650.34226000000001</c:v>
                </c:pt>
                <c:pt idx="563">
                  <c:v>650.35501000000011</c:v>
                </c:pt>
                <c:pt idx="564">
                  <c:v>650.36783000000003</c:v>
                </c:pt>
                <c:pt idx="565">
                  <c:v>650.38065000000006</c:v>
                </c:pt>
                <c:pt idx="566">
                  <c:v>650.39341000000002</c:v>
                </c:pt>
                <c:pt idx="567">
                  <c:v>650.40622000000008</c:v>
                </c:pt>
                <c:pt idx="568">
                  <c:v>650.41904000000011</c:v>
                </c:pt>
                <c:pt idx="569">
                  <c:v>650.43180000000007</c:v>
                </c:pt>
                <c:pt idx="570">
                  <c:v>650.44461000000001</c:v>
                </c:pt>
                <c:pt idx="571">
                  <c:v>650.45737000000008</c:v>
                </c:pt>
                <c:pt idx="572">
                  <c:v>650.47019000000012</c:v>
                </c:pt>
                <c:pt idx="573">
                  <c:v>650.48300000000006</c:v>
                </c:pt>
                <c:pt idx="574">
                  <c:v>650.49576000000002</c:v>
                </c:pt>
                <c:pt idx="575">
                  <c:v>650.50858000000005</c:v>
                </c:pt>
                <c:pt idx="576">
                  <c:v>650.52140000000009</c:v>
                </c:pt>
                <c:pt idx="577">
                  <c:v>650.53415000000007</c:v>
                </c:pt>
                <c:pt idx="578">
                  <c:v>650.5469700000001</c:v>
                </c:pt>
                <c:pt idx="579">
                  <c:v>650.55973000000006</c:v>
                </c:pt>
                <c:pt idx="580">
                  <c:v>650.57254000000012</c:v>
                </c:pt>
                <c:pt idx="581">
                  <c:v>650.58536000000004</c:v>
                </c:pt>
                <c:pt idx="582">
                  <c:v>650.59812000000011</c:v>
                </c:pt>
                <c:pt idx="583">
                  <c:v>650.61093000000005</c:v>
                </c:pt>
                <c:pt idx="584">
                  <c:v>650.62369000000001</c:v>
                </c:pt>
                <c:pt idx="585">
                  <c:v>650.63651000000004</c:v>
                </c:pt>
                <c:pt idx="586">
                  <c:v>650.64933000000008</c:v>
                </c:pt>
                <c:pt idx="587">
                  <c:v>650.66208000000006</c:v>
                </c:pt>
                <c:pt idx="588">
                  <c:v>650.67490000000009</c:v>
                </c:pt>
                <c:pt idx="589">
                  <c:v>650.68766000000005</c:v>
                </c:pt>
                <c:pt idx="590">
                  <c:v>650.70047000000011</c:v>
                </c:pt>
                <c:pt idx="591">
                  <c:v>650.71329000000003</c:v>
                </c:pt>
                <c:pt idx="592">
                  <c:v>650.7260500000001</c:v>
                </c:pt>
                <c:pt idx="593">
                  <c:v>650.73886000000005</c:v>
                </c:pt>
                <c:pt idx="594">
                  <c:v>650.75162000000012</c:v>
                </c:pt>
                <c:pt idx="595">
                  <c:v>650.76444000000004</c:v>
                </c:pt>
                <c:pt idx="596">
                  <c:v>650.77719000000002</c:v>
                </c:pt>
                <c:pt idx="597">
                  <c:v>650.79001000000005</c:v>
                </c:pt>
                <c:pt idx="598">
                  <c:v>650.80283000000009</c:v>
                </c:pt>
                <c:pt idx="599">
                  <c:v>650.81559000000004</c:v>
                </c:pt>
                <c:pt idx="600">
                  <c:v>650.8284000000001</c:v>
                </c:pt>
                <c:pt idx="601">
                  <c:v>650.84116000000006</c:v>
                </c:pt>
                <c:pt idx="602">
                  <c:v>650.85398000000009</c:v>
                </c:pt>
                <c:pt idx="603">
                  <c:v>650.86673000000008</c:v>
                </c:pt>
                <c:pt idx="604">
                  <c:v>650.87955000000011</c:v>
                </c:pt>
                <c:pt idx="605">
                  <c:v>650.89231000000007</c:v>
                </c:pt>
                <c:pt idx="606">
                  <c:v>650.90512000000001</c:v>
                </c:pt>
                <c:pt idx="607">
                  <c:v>650.91794000000004</c:v>
                </c:pt>
                <c:pt idx="608">
                  <c:v>650.93070000000012</c:v>
                </c:pt>
                <c:pt idx="609">
                  <c:v>650.94352000000003</c:v>
                </c:pt>
                <c:pt idx="610">
                  <c:v>650.95627000000002</c:v>
                </c:pt>
                <c:pt idx="611">
                  <c:v>650.96909000000005</c:v>
                </c:pt>
                <c:pt idx="612">
                  <c:v>650.98185000000012</c:v>
                </c:pt>
                <c:pt idx="613">
                  <c:v>650.99466000000007</c:v>
                </c:pt>
                <c:pt idx="614">
                  <c:v>651.00742000000002</c:v>
                </c:pt>
                <c:pt idx="615">
                  <c:v>651.02024000000006</c:v>
                </c:pt>
                <c:pt idx="616">
                  <c:v>651.03299000000004</c:v>
                </c:pt>
                <c:pt idx="617">
                  <c:v>651.04581000000007</c:v>
                </c:pt>
                <c:pt idx="618">
                  <c:v>651.05863000000011</c:v>
                </c:pt>
                <c:pt idx="619">
                  <c:v>651.07138000000009</c:v>
                </c:pt>
                <c:pt idx="620">
                  <c:v>651.08420000000001</c:v>
                </c:pt>
                <c:pt idx="621">
                  <c:v>651.09696000000008</c:v>
                </c:pt>
                <c:pt idx="622">
                  <c:v>651.10977000000003</c:v>
                </c:pt>
                <c:pt idx="623">
                  <c:v>651.1225300000001</c:v>
                </c:pt>
                <c:pt idx="624">
                  <c:v>651.13535000000002</c:v>
                </c:pt>
                <c:pt idx="625">
                  <c:v>651.14810000000011</c:v>
                </c:pt>
                <c:pt idx="626">
                  <c:v>651.16092000000003</c:v>
                </c:pt>
                <c:pt idx="627">
                  <c:v>651.1736800000001</c:v>
                </c:pt>
                <c:pt idx="628">
                  <c:v>651.18650000000002</c:v>
                </c:pt>
                <c:pt idx="629">
                  <c:v>651.19925000000012</c:v>
                </c:pt>
                <c:pt idx="630">
                  <c:v>651.21207000000004</c:v>
                </c:pt>
                <c:pt idx="631">
                  <c:v>651.22483000000011</c:v>
                </c:pt>
                <c:pt idx="632">
                  <c:v>651.23764000000006</c:v>
                </c:pt>
                <c:pt idx="633">
                  <c:v>651.25040000000001</c:v>
                </c:pt>
                <c:pt idx="634">
                  <c:v>651.26322000000005</c:v>
                </c:pt>
                <c:pt idx="635">
                  <c:v>651.27597000000003</c:v>
                </c:pt>
                <c:pt idx="636">
                  <c:v>651.28879000000006</c:v>
                </c:pt>
                <c:pt idx="637">
                  <c:v>651.30155000000002</c:v>
                </c:pt>
                <c:pt idx="638">
                  <c:v>651.31436000000008</c:v>
                </c:pt>
                <c:pt idx="639">
                  <c:v>651.32712000000004</c:v>
                </c:pt>
                <c:pt idx="640">
                  <c:v>651.33994000000007</c:v>
                </c:pt>
                <c:pt idx="641">
                  <c:v>651.35269000000005</c:v>
                </c:pt>
                <c:pt idx="642">
                  <c:v>651.36551000000009</c:v>
                </c:pt>
                <c:pt idx="643">
                  <c:v>651.37827000000004</c:v>
                </c:pt>
                <c:pt idx="644">
                  <c:v>651.39109000000008</c:v>
                </c:pt>
                <c:pt idx="645">
                  <c:v>651.40384000000006</c:v>
                </c:pt>
                <c:pt idx="646">
                  <c:v>651.41666000000009</c:v>
                </c:pt>
                <c:pt idx="647">
                  <c:v>651.42942000000005</c:v>
                </c:pt>
                <c:pt idx="648">
                  <c:v>651.44223000000011</c:v>
                </c:pt>
                <c:pt idx="649">
                  <c:v>651.45499000000007</c:v>
                </c:pt>
                <c:pt idx="650">
                  <c:v>651.46775000000002</c:v>
                </c:pt>
                <c:pt idx="651">
                  <c:v>651.48056000000008</c:v>
                </c:pt>
                <c:pt idx="652">
                  <c:v>651.49332000000004</c:v>
                </c:pt>
                <c:pt idx="653">
                  <c:v>651.50614000000007</c:v>
                </c:pt>
                <c:pt idx="654">
                  <c:v>651.51889000000006</c:v>
                </c:pt>
                <c:pt idx="655">
                  <c:v>651.53171000000009</c:v>
                </c:pt>
                <c:pt idx="656">
                  <c:v>651.54447000000005</c:v>
                </c:pt>
                <c:pt idx="657">
                  <c:v>651.55728000000011</c:v>
                </c:pt>
                <c:pt idx="658">
                  <c:v>651.57004000000006</c:v>
                </c:pt>
                <c:pt idx="659">
                  <c:v>651.5828600000001</c:v>
                </c:pt>
                <c:pt idx="660">
                  <c:v>651.59561000000008</c:v>
                </c:pt>
                <c:pt idx="661">
                  <c:v>651.60837000000004</c:v>
                </c:pt>
                <c:pt idx="662">
                  <c:v>651.62119000000007</c:v>
                </c:pt>
                <c:pt idx="663">
                  <c:v>651.63394000000005</c:v>
                </c:pt>
                <c:pt idx="664">
                  <c:v>651.64676000000009</c:v>
                </c:pt>
                <c:pt idx="665">
                  <c:v>651.65952000000004</c:v>
                </c:pt>
                <c:pt idx="666">
                  <c:v>651.67234000000008</c:v>
                </c:pt>
                <c:pt idx="667">
                  <c:v>651.68509000000006</c:v>
                </c:pt>
                <c:pt idx="668">
                  <c:v>651.69791000000009</c:v>
                </c:pt>
                <c:pt idx="669">
                  <c:v>651.71067000000005</c:v>
                </c:pt>
                <c:pt idx="670">
                  <c:v>651.72342000000003</c:v>
                </c:pt>
                <c:pt idx="671">
                  <c:v>651.73624000000007</c:v>
                </c:pt>
                <c:pt idx="672">
                  <c:v>651.74900000000002</c:v>
                </c:pt>
                <c:pt idx="673">
                  <c:v>651.76181000000008</c:v>
                </c:pt>
                <c:pt idx="674">
                  <c:v>651.77457000000004</c:v>
                </c:pt>
                <c:pt idx="675">
                  <c:v>651.78733000000011</c:v>
                </c:pt>
                <c:pt idx="676">
                  <c:v>651.80014000000006</c:v>
                </c:pt>
                <c:pt idx="677">
                  <c:v>651.81290000000001</c:v>
                </c:pt>
                <c:pt idx="678">
                  <c:v>651.82572000000005</c:v>
                </c:pt>
                <c:pt idx="679">
                  <c:v>651.83847000000003</c:v>
                </c:pt>
                <c:pt idx="680">
                  <c:v>651.85129000000006</c:v>
                </c:pt>
                <c:pt idx="681">
                  <c:v>651.86405000000002</c:v>
                </c:pt>
                <c:pt idx="682">
                  <c:v>651.87680000000012</c:v>
                </c:pt>
                <c:pt idx="683">
                  <c:v>651.88962000000004</c:v>
                </c:pt>
                <c:pt idx="684">
                  <c:v>651.90238000000011</c:v>
                </c:pt>
                <c:pt idx="685">
                  <c:v>651.91519000000005</c:v>
                </c:pt>
                <c:pt idx="686">
                  <c:v>651.92795000000001</c:v>
                </c:pt>
                <c:pt idx="687">
                  <c:v>651.94071000000008</c:v>
                </c:pt>
                <c:pt idx="688">
                  <c:v>651.95352000000003</c:v>
                </c:pt>
                <c:pt idx="689">
                  <c:v>651.9662800000001</c:v>
                </c:pt>
                <c:pt idx="690">
                  <c:v>651.97910000000002</c:v>
                </c:pt>
                <c:pt idx="691">
                  <c:v>651.99185000000011</c:v>
                </c:pt>
                <c:pt idx="692">
                  <c:v>652.00461000000007</c:v>
                </c:pt>
                <c:pt idx="693">
                  <c:v>652.0174300000001</c:v>
                </c:pt>
                <c:pt idx="694">
                  <c:v>652.03019000000006</c:v>
                </c:pt>
                <c:pt idx="695">
                  <c:v>652.04294000000004</c:v>
                </c:pt>
                <c:pt idx="696">
                  <c:v>652.05576000000008</c:v>
                </c:pt>
                <c:pt idx="697">
                  <c:v>652.06852000000003</c:v>
                </c:pt>
                <c:pt idx="698">
                  <c:v>652.08133000000009</c:v>
                </c:pt>
                <c:pt idx="699">
                  <c:v>652.09409000000005</c:v>
                </c:pt>
                <c:pt idx="700">
                  <c:v>652.10685000000012</c:v>
                </c:pt>
                <c:pt idx="701">
                  <c:v>652.11966000000007</c:v>
                </c:pt>
                <c:pt idx="702">
                  <c:v>652.13242000000002</c:v>
                </c:pt>
                <c:pt idx="703">
                  <c:v>652.1451800000001</c:v>
                </c:pt>
                <c:pt idx="704">
                  <c:v>652.15799000000004</c:v>
                </c:pt>
                <c:pt idx="705">
                  <c:v>652.17075000000011</c:v>
                </c:pt>
                <c:pt idx="706">
                  <c:v>652.18351000000007</c:v>
                </c:pt>
                <c:pt idx="707">
                  <c:v>652.19632000000001</c:v>
                </c:pt>
                <c:pt idx="708">
                  <c:v>652.20908000000009</c:v>
                </c:pt>
                <c:pt idx="709">
                  <c:v>652.22190000000012</c:v>
                </c:pt>
                <c:pt idx="710">
                  <c:v>652.2346500000001</c:v>
                </c:pt>
                <c:pt idx="711">
                  <c:v>652.24741000000006</c:v>
                </c:pt>
                <c:pt idx="712">
                  <c:v>652.26023000000009</c:v>
                </c:pt>
                <c:pt idx="713">
                  <c:v>652.27298000000008</c:v>
                </c:pt>
                <c:pt idx="714">
                  <c:v>652.28574000000003</c:v>
                </c:pt>
                <c:pt idx="715">
                  <c:v>652.29856000000007</c:v>
                </c:pt>
                <c:pt idx="716">
                  <c:v>652.31131000000005</c:v>
                </c:pt>
                <c:pt idx="717">
                  <c:v>652.32407000000012</c:v>
                </c:pt>
                <c:pt idx="718">
                  <c:v>652.33689000000004</c:v>
                </c:pt>
                <c:pt idx="719">
                  <c:v>652.34964000000002</c:v>
                </c:pt>
                <c:pt idx="720">
                  <c:v>652.36240000000009</c:v>
                </c:pt>
                <c:pt idx="721">
                  <c:v>652.37522000000001</c:v>
                </c:pt>
                <c:pt idx="722">
                  <c:v>652.38797000000011</c:v>
                </c:pt>
                <c:pt idx="723">
                  <c:v>652.40073000000007</c:v>
                </c:pt>
                <c:pt idx="724">
                  <c:v>652.4135500000001</c:v>
                </c:pt>
                <c:pt idx="725">
                  <c:v>652.42630000000008</c:v>
                </c:pt>
                <c:pt idx="726">
                  <c:v>652.43906000000004</c:v>
                </c:pt>
                <c:pt idx="727">
                  <c:v>652.45182000000011</c:v>
                </c:pt>
                <c:pt idx="728">
                  <c:v>652.46463000000006</c:v>
                </c:pt>
                <c:pt idx="729">
                  <c:v>652.47739000000001</c:v>
                </c:pt>
                <c:pt idx="730">
                  <c:v>652.49015000000009</c:v>
                </c:pt>
                <c:pt idx="731">
                  <c:v>652.50296000000003</c:v>
                </c:pt>
                <c:pt idx="732">
                  <c:v>652.5157200000001</c:v>
                </c:pt>
                <c:pt idx="733">
                  <c:v>652.52848000000006</c:v>
                </c:pt>
                <c:pt idx="734">
                  <c:v>652.54129000000012</c:v>
                </c:pt>
                <c:pt idx="735">
                  <c:v>652.55405000000007</c:v>
                </c:pt>
                <c:pt idx="736">
                  <c:v>652.56681000000003</c:v>
                </c:pt>
                <c:pt idx="737">
                  <c:v>652.57956000000001</c:v>
                </c:pt>
                <c:pt idx="738">
                  <c:v>652.59238000000005</c:v>
                </c:pt>
                <c:pt idx="739">
                  <c:v>652.60514000000012</c:v>
                </c:pt>
                <c:pt idx="740">
                  <c:v>652.6178900000001</c:v>
                </c:pt>
                <c:pt idx="741">
                  <c:v>652.63071000000002</c:v>
                </c:pt>
                <c:pt idx="742">
                  <c:v>652.64347000000009</c:v>
                </c:pt>
                <c:pt idx="743">
                  <c:v>652.65622000000008</c:v>
                </c:pt>
                <c:pt idx="744">
                  <c:v>652.66904000000011</c:v>
                </c:pt>
                <c:pt idx="745">
                  <c:v>652.68180000000007</c:v>
                </c:pt>
                <c:pt idx="746">
                  <c:v>652.69455000000005</c:v>
                </c:pt>
                <c:pt idx="747">
                  <c:v>652.70731000000012</c:v>
                </c:pt>
                <c:pt idx="748">
                  <c:v>652.72013000000004</c:v>
                </c:pt>
                <c:pt idx="749">
                  <c:v>652.73288000000002</c:v>
                </c:pt>
                <c:pt idx="750">
                  <c:v>652.74564000000009</c:v>
                </c:pt>
                <c:pt idx="751">
                  <c:v>652.75840000000005</c:v>
                </c:pt>
                <c:pt idx="752">
                  <c:v>652.77121000000011</c:v>
                </c:pt>
                <c:pt idx="753">
                  <c:v>652.78397000000007</c:v>
                </c:pt>
                <c:pt idx="754">
                  <c:v>652.79673000000003</c:v>
                </c:pt>
                <c:pt idx="755">
                  <c:v>652.80948000000012</c:v>
                </c:pt>
                <c:pt idx="756">
                  <c:v>652.82230000000004</c:v>
                </c:pt>
                <c:pt idx="757">
                  <c:v>652.83506000000011</c:v>
                </c:pt>
                <c:pt idx="758">
                  <c:v>652.84781000000009</c:v>
                </c:pt>
                <c:pt idx="759">
                  <c:v>652.86057000000005</c:v>
                </c:pt>
                <c:pt idx="760">
                  <c:v>652.87339000000009</c:v>
                </c:pt>
                <c:pt idx="761">
                  <c:v>652.88614000000007</c:v>
                </c:pt>
                <c:pt idx="762">
                  <c:v>652.89890000000003</c:v>
                </c:pt>
                <c:pt idx="763">
                  <c:v>652.91165000000001</c:v>
                </c:pt>
                <c:pt idx="764">
                  <c:v>652.92447000000004</c:v>
                </c:pt>
                <c:pt idx="765">
                  <c:v>652.93723000000011</c:v>
                </c:pt>
                <c:pt idx="766">
                  <c:v>652.9499800000001</c:v>
                </c:pt>
                <c:pt idx="767">
                  <c:v>652.96274000000005</c:v>
                </c:pt>
                <c:pt idx="768">
                  <c:v>652.97556000000009</c:v>
                </c:pt>
                <c:pt idx="769">
                  <c:v>652.98831000000007</c:v>
                </c:pt>
                <c:pt idx="770">
                  <c:v>653.00107000000003</c:v>
                </c:pt>
                <c:pt idx="771">
                  <c:v>653.0138300000001</c:v>
                </c:pt>
                <c:pt idx="772">
                  <c:v>653.02665000000002</c:v>
                </c:pt>
                <c:pt idx="773">
                  <c:v>653.03940000000011</c:v>
                </c:pt>
                <c:pt idx="774">
                  <c:v>653.05216000000007</c:v>
                </c:pt>
                <c:pt idx="775">
                  <c:v>653.06491000000005</c:v>
                </c:pt>
                <c:pt idx="776">
                  <c:v>653.07767000000001</c:v>
                </c:pt>
                <c:pt idx="777">
                  <c:v>653.09049000000005</c:v>
                </c:pt>
                <c:pt idx="778">
                  <c:v>653.10324000000003</c:v>
                </c:pt>
                <c:pt idx="779">
                  <c:v>653.1160000000001</c:v>
                </c:pt>
                <c:pt idx="780">
                  <c:v>653.12876000000006</c:v>
                </c:pt>
                <c:pt idx="781">
                  <c:v>653.14151000000004</c:v>
                </c:pt>
                <c:pt idx="782">
                  <c:v>653.15433000000007</c:v>
                </c:pt>
                <c:pt idx="783">
                  <c:v>653.16709000000003</c:v>
                </c:pt>
                <c:pt idx="784">
                  <c:v>653.17984000000001</c:v>
                </c:pt>
                <c:pt idx="785">
                  <c:v>653.19260000000008</c:v>
                </c:pt>
                <c:pt idx="786">
                  <c:v>653.20536000000004</c:v>
                </c:pt>
                <c:pt idx="787">
                  <c:v>653.2181700000001</c:v>
                </c:pt>
                <c:pt idx="788">
                  <c:v>653.23093000000006</c:v>
                </c:pt>
                <c:pt idx="789">
                  <c:v>653.24369000000002</c:v>
                </c:pt>
                <c:pt idx="790">
                  <c:v>653.25644000000011</c:v>
                </c:pt>
                <c:pt idx="791">
                  <c:v>653.26920000000007</c:v>
                </c:pt>
                <c:pt idx="792">
                  <c:v>653.2820200000001</c:v>
                </c:pt>
                <c:pt idx="793">
                  <c:v>653.29477000000009</c:v>
                </c:pt>
                <c:pt idx="794">
                  <c:v>653.30753000000004</c:v>
                </c:pt>
                <c:pt idx="795">
                  <c:v>653.32029000000011</c:v>
                </c:pt>
                <c:pt idx="796">
                  <c:v>653.3330400000001</c:v>
                </c:pt>
                <c:pt idx="797">
                  <c:v>653.34580000000005</c:v>
                </c:pt>
                <c:pt idx="798">
                  <c:v>653.35862000000009</c:v>
                </c:pt>
                <c:pt idx="799">
                  <c:v>653.37137000000007</c:v>
                </c:pt>
                <c:pt idx="800">
                  <c:v>653.38413000000003</c:v>
                </c:pt>
                <c:pt idx="801">
                  <c:v>653.39688000000001</c:v>
                </c:pt>
                <c:pt idx="802">
                  <c:v>653.40964000000008</c:v>
                </c:pt>
                <c:pt idx="803">
                  <c:v>653.42240000000004</c:v>
                </c:pt>
                <c:pt idx="804">
                  <c:v>653.4352100000001</c:v>
                </c:pt>
                <c:pt idx="805">
                  <c:v>653.44797000000005</c:v>
                </c:pt>
                <c:pt idx="806">
                  <c:v>653.46073000000001</c:v>
                </c:pt>
                <c:pt idx="807">
                  <c:v>653.47348000000011</c:v>
                </c:pt>
                <c:pt idx="808">
                  <c:v>653.48624000000007</c:v>
                </c:pt>
                <c:pt idx="809">
                  <c:v>653.49900000000002</c:v>
                </c:pt>
                <c:pt idx="810">
                  <c:v>653.51181000000008</c:v>
                </c:pt>
                <c:pt idx="811">
                  <c:v>653.52457000000004</c:v>
                </c:pt>
                <c:pt idx="812">
                  <c:v>653.53733000000011</c:v>
                </c:pt>
                <c:pt idx="813">
                  <c:v>653.55008000000009</c:v>
                </c:pt>
                <c:pt idx="814">
                  <c:v>653.56284000000005</c:v>
                </c:pt>
                <c:pt idx="815">
                  <c:v>653.57560000000012</c:v>
                </c:pt>
                <c:pt idx="816">
                  <c:v>653.5883500000001</c:v>
                </c:pt>
                <c:pt idx="817">
                  <c:v>653.60117000000002</c:v>
                </c:pt>
                <c:pt idx="818">
                  <c:v>653.6139300000001</c:v>
                </c:pt>
                <c:pt idx="819">
                  <c:v>653.62668000000008</c:v>
                </c:pt>
                <c:pt idx="820">
                  <c:v>653.63944000000004</c:v>
                </c:pt>
                <c:pt idx="821">
                  <c:v>653.65219000000002</c:v>
                </c:pt>
                <c:pt idx="822">
                  <c:v>653.66495000000009</c:v>
                </c:pt>
                <c:pt idx="823">
                  <c:v>653.67771000000005</c:v>
                </c:pt>
                <c:pt idx="824">
                  <c:v>653.69046000000003</c:v>
                </c:pt>
                <c:pt idx="825">
                  <c:v>653.70328000000006</c:v>
                </c:pt>
                <c:pt idx="826">
                  <c:v>653.71604000000002</c:v>
                </c:pt>
                <c:pt idx="827">
                  <c:v>653.72879000000012</c:v>
                </c:pt>
                <c:pt idx="828">
                  <c:v>653.74155000000007</c:v>
                </c:pt>
                <c:pt idx="829">
                  <c:v>653.75431000000003</c:v>
                </c:pt>
                <c:pt idx="830">
                  <c:v>653.76706000000001</c:v>
                </c:pt>
                <c:pt idx="831">
                  <c:v>653.77982000000009</c:v>
                </c:pt>
                <c:pt idx="832">
                  <c:v>653.79258000000004</c:v>
                </c:pt>
                <c:pt idx="833">
                  <c:v>653.80533000000003</c:v>
                </c:pt>
                <c:pt idx="834">
                  <c:v>653.81815000000006</c:v>
                </c:pt>
                <c:pt idx="835">
                  <c:v>653.83091000000002</c:v>
                </c:pt>
                <c:pt idx="836">
                  <c:v>653.84366000000011</c:v>
                </c:pt>
                <c:pt idx="837">
                  <c:v>653.85642000000007</c:v>
                </c:pt>
                <c:pt idx="838">
                  <c:v>653.86917000000005</c:v>
                </c:pt>
                <c:pt idx="839">
                  <c:v>653.88193000000001</c:v>
                </c:pt>
                <c:pt idx="840">
                  <c:v>653.89469000000008</c:v>
                </c:pt>
                <c:pt idx="841">
                  <c:v>653.90744000000007</c:v>
                </c:pt>
                <c:pt idx="842">
                  <c:v>653.92020000000002</c:v>
                </c:pt>
                <c:pt idx="843">
                  <c:v>653.93296000000009</c:v>
                </c:pt>
                <c:pt idx="844">
                  <c:v>653.94571000000008</c:v>
                </c:pt>
                <c:pt idx="845">
                  <c:v>653.95847000000003</c:v>
                </c:pt>
                <c:pt idx="846">
                  <c:v>653.97129000000007</c:v>
                </c:pt>
                <c:pt idx="847">
                  <c:v>653.98404000000005</c:v>
                </c:pt>
                <c:pt idx="848">
                  <c:v>653.99680000000012</c:v>
                </c:pt>
                <c:pt idx="849">
                  <c:v>654.00956000000008</c:v>
                </c:pt>
                <c:pt idx="850">
                  <c:v>654.02231000000006</c:v>
                </c:pt>
                <c:pt idx="851">
                  <c:v>654.03507000000002</c:v>
                </c:pt>
                <c:pt idx="852">
                  <c:v>654.04782000000012</c:v>
                </c:pt>
                <c:pt idx="853">
                  <c:v>654.06058000000007</c:v>
                </c:pt>
                <c:pt idx="854">
                  <c:v>654.07334000000003</c:v>
                </c:pt>
                <c:pt idx="855">
                  <c:v>654.08609000000001</c:v>
                </c:pt>
                <c:pt idx="856">
                  <c:v>654.09885000000008</c:v>
                </c:pt>
                <c:pt idx="857">
                  <c:v>654.11161000000004</c:v>
                </c:pt>
                <c:pt idx="858">
                  <c:v>654.12436000000002</c:v>
                </c:pt>
                <c:pt idx="859">
                  <c:v>654.1371200000001</c:v>
                </c:pt>
                <c:pt idx="860">
                  <c:v>654.14988000000005</c:v>
                </c:pt>
                <c:pt idx="861">
                  <c:v>654.16263000000004</c:v>
                </c:pt>
                <c:pt idx="862">
                  <c:v>654.17539000000011</c:v>
                </c:pt>
                <c:pt idx="863">
                  <c:v>654.18821000000003</c:v>
                </c:pt>
                <c:pt idx="864">
                  <c:v>654.20096000000001</c:v>
                </c:pt>
                <c:pt idx="865">
                  <c:v>654.21372000000008</c:v>
                </c:pt>
                <c:pt idx="866">
                  <c:v>654.22647000000006</c:v>
                </c:pt>
                <c:pt idx="867">
                  <c:v>654.23923000000002</c:v>
                </c:pt>
                <c:pt idx="868">
                  <c:v>654.25199000000009</c:v>
                </c:pt>
                <c:pt idx="869">
                  <c:v>654.26474000000007</c:v>
                </c:pt>
                <c:pt idx="870">
                  <c:v>654.27750000000003</c:v>
                </c:pt>
                <c:pt idx="871">
                  <c:v>654.2902600000001</c:v>
                </c:pt>
                <c:pt idx="872">
                  <c:v>654.30301000000009</c:v>
                </c:pt>
                <c:pt idx="873">
                  <c:v>654.31577000000004</c:v>
                </c:pt>
                <c:pt idx="874">
                  <c:v>654.32852000000003</c:v>
                </c:pt>
                <c:pt idx="875">
                  <c:v>654.3412800000001</c:v>
                </c:pt>
                <c:pt idx="876">
                  <c:v>654.35404000000005</c:v>
                </c:pt>
                <c:pt idx="877">
                  <c:v>654.36679000000004</c:v>
                </c:pt>
                <c:pt idx="878">
                  <c:v>654.37955000000011</c:v>
                </c:pt>
                <c:pt idx="879">
                  <c:v>654.39231000000007</c:v>
                </c:pt>
                <c:pt idx="880">
                  <c:v>654.40506000000005</c:v>
                </c:pt>
                <c:pt idx="881">
                  <c:v>654.41782000000012</c:v>
                </c:pt>
                <c:pt idx="882">
                  <c:v>654.43058000000008</c:v>
                </c:pt>
                <c:pt idx="883">
                  <c:v>654.44333000000006</c:v>
                </c:pt>
                <c:pt idx="884">
                  <c:v>654.45609000000002</c:v>
                </c:pt>
                <c:pt idx="885">
                  <c:v>654.46884000000011</c:v>
                </c:pt>
                <c:pt idx="886">
                  <c:v>654.48160000000007</c:v>
                </c:pt>
                <c:pt idx="887">
                  <c:v>654.49436000000003</c:v>
                </c:pt>
                <c:pt idx="888">
                  <c:v>654.50711000000001</c:v>
                </c:pt>
                <c:pt idx="889">
                  <c:v>654.51987000000008</c:v>
                </c:pt>
                <c:pt idx="890">
                  <c:v>654.53263000000004</c:v>
                </c:pt>
                <c:pt idx="891">
                  <c:v>654.54538000000002</c:v>
                </c:pt>
                <c:pt idx="892">
                  <c:v>654.55814000000009</c:v>
                </c:pt>
                <c:pt idx="893">
                  <c:v>654.57090000000005</c:v>
                </c:pt>
                <c:pt idx="894">
                  <c:v>654.58365000000003</c:v>
                </c:pt>
                <c:pt idx="895">
                  <c:v>654.59641000000011</c:v>
                </c:pt>
                <c:pt idx="896">
                  <c:v>654.60916000000009</c:v>
                </c:pt>
                <c:pt idx="897">
                  <c:v>654.62192000000005</c:v>
                </c:pt>
                <c:pt idx="898">
                  <c:v>654.63468000000012</c:v>
                </c:pt>
                <c:pt idx="899">
                  <c:v>654.6474300000001</c:v>
                </c:pt>
                <c:pt idx="900">
                  <c:v>654.66019000000006</c:v>
                </c:pt>
                <c:pt idx="901">
                  <c:v>654.67295000000001</c:v>
                </c:pt>
                <c:pt idx="902">
                  <c:v>654.68570000000011</c:v>
                </c:pt>
                <c:pt idx="903">
                  <c:v>654.69846000000007</c:v>
                </c:pt>
                <c:pt idx="904">
                  <c:v>654.71115000000009</c:v>
                </c:pt>
                <c:pt idx="905">
                  <c:v>654.72391000000005</c:v>
                </c:pt>
                <c:pt idx="906">
                  <c:v>654.73667000000012</c:v>
                </c:pt>
                <c:pt idx="907">
                  <c:v>654.7494200000001</c:v>
                </c:pt>
                <c:pt idx="908">
                  <c:v>654.76218000000006</c:v>
                </c:pt>
                <c:pt idx="909">
                  <c:v>654.77494000000002</c:v>
                </c:pt>
                <c:pt idx="910">
                  <c:v>654.78769000000011</c:v>
                </c:pt>
                <c:pt idx="911">
                  <c:v>654.80045000000007</c:v>
                </c:pt>
                <c:pt idx="912">
                  <c:v>654.81321000000003</c:v>
                </c:pt>
                <c:pt idx="913">
                  <c:v>654.82596000000001</c:v>
                </c:pt>
                <c:pt idx="914">
                  <c:v>654.83872000000008</c:v>
                </c:pt>
                <c:pt idx="915">
                  <c:v>654.85147000000006</c:v>
                </c:pt>
                <c:pt idx="916">
                  <c:v>654.86423000000002</c:v>
                </c:pt>
                <c:pt idx="917">
                  <c:v>654.87699000000009</c:v>
                </c:pt>
                <c:pt idx="918">
                  <c:v>654.88974000000007</c:v>
                </c:pt>
                <c:pt idx="919">
                  <c:v>654.90250000000003</c:v>
                </c:pt>
                <c:pt idx="920">
                  <c:v>654.9152600000001</c:v>
                </c:pt>
                <c:pt idx="921">
                  <c:v>654.92795000000001</c:v>
                </c:pt>
                <c:pt idx="922">
                  <c:v>654.94071000000008</c:v>
                </c:pt>
                <c:pt idx="923">
                  <c:v>654.95346000000006</c:v>
                </c:pt>
                <c:pt idx="924">
                  <c:v>654.96622000000002</c:v>
                </c:pt>
                <c:pt idx="925">
                  <c:v>654.97898000000009</c:v>
                </c:pt>
                <c:pt idx="926">
                  <c:v>654.99173000000008</c:v>
                </c:pt>
                <c:pt idx="927">
                  <c:v>655.00449000000003</c:v>
                </c:pt>
                <c:pt idx="928">
                  <c:v>655.0172500000001</c:v>
                </c:pt>
                <c:pt idx="929">
                  <c:v>655.03000000000009</c:v>
                </c:pt>
                <c:pt idx="930">
                  <c:v>655.04276000000004</c:v>
                </c:pt>
                <c:pt idx="931">
                  <c:v>655.05551000000003</c:v>
                </c:pt>
                <c:pt idx="932">
                  <c:v>655.06821000000002</c:v>
                </c:pt>
                <c:pt idx="933">
                  <c:v>655.08097000000009</c:v>
                </c:pt>
                <c:pt idx="934">
                  <c:v>655.09372000000008</c:v>
                </c:pt>
                <c:pt idx="935">
                  <c:v>655.10648000000003</c:v>
                </c:pt>
                <c:pt idx="936">
                  <c:v>655.1192400000001</c:v>
                </c:pt>
                <c:pt idx="937">
                  <c:v>655.13199000000009</c:v>
                </c:pt>
                <c:pt idx="938">
                  <c:v>655.14475000000004</c:v>
                </c:pt>
                <c:pt idx="939">
                  <c:v>655.15750000000003</c:v>
                </c:pt>
                <c:pt idx="940">
                  <c:v>655.1702600000001</c:v>
                </c:pt>
                <c:pt idx="941">
                  <c:v>655.18302000000006</c:v>
                </c:pt>
                <c:pt idx="942">
                  <c:v>655.19571000000008</c:v>
                </c:pt>
                <c:pt idx="943">
                  <c:v>655.20847000000003</c:v>
                </c:pt>
                <c:pt idx="944">
                  <c:v>655.22123000000011</c:v>
                </c:pt>
                <c:pt idx="945">
                  <c:v>655.23398000000009</c:v>
                </c:pt>
                <c:pt idx="946">
                  <c:v>655.24674000000005</c:v>
                </c:pt>
                <c:pt idx="947">
                  <c:v>655.25949000000003</c:v>
                </c:pt>
                <c:pt idx="948">
                  <c:v>655.2722500000001</c:v>
                </c:pt>
                <c:pt idx="949">
                  <c:v>655.28501000000006</c:v>
                </c:pt>
                <c:pt idx="950">
                  <c:v>655.29770000000008</c:v>
                </c:pt>
                <c:pt idx="951">
                  <c:v>655.31046000000003</c:v>
                </c:pt>
                <c:pt idx="952">
                  <c:v>655.32321000000002</c:v>
                </c:pt>
                <c:pt idx="953">
                  <c:v>655.33597000000009</c:v>
                </c:pt>
                <c:pt idx="954">
                  <c:v>655.34873000000005</c:v>
                </c:pt>
                <c:pt idx="955">
                  <c:v>655.36148000000003</c:v>
                </c:pt>
                <c:pt idx="956">
                  <c:v>655.3742400000001</c:v>
                </c:pt>
                <c:pt idx="957">
                  <c:v>655.3869400000001</c:v>
                </c:pt>
                <c:pt idx="958">
                  <c:v>655.39969000000008</c:v>
                </c:pt>
                <c:pt idx="959">
                  <c:v>655.41245000000004</c:v>
                </c:pt>
                <c:pt idx="960">
                  <c:v>655.42520000000002</c:v>
                </c:pt>
                <c:pt idx="961">
                  <c:v>655.43796000000009</c:v>
                </c:pt>
                <c:pt idx="962">
                  <c:v>655.45072000000005</c:v>
                </c:pt>
                <c:pt idx="963">
                  <c:v>655.46341000000007</c:v>
                </c:pt>
                <c:pt idx="964">
                  <c:v>655.47617000000002</c:v>
                </c:pt>
                <c:pt idx="965">
                  <c:v>655.4889300000001</c:v>
                </c:pt>
                <c:pt idx="966">
                  <c:v>655.50168000000008</c:v>
                </c:pt>
                <c:pt idx="967">
                  <c:v>655.51444000000004</c:v>
                </c:pt>
                <c:pt idx="968">
                  <c:v>655.52719000000002</c:v>
                </c:pt>
                <c:pt idx="969">
                  <c:v>655.53989000000001</c:v>
                </c:pt>
                <c:pt idx="970">
                  <c:v>655.55265000000009</c:v>
                </c:pt>
                <c:pt idx="971">
                  <c:v>655.56540000000007</c:v>
                </c:pt>
                <c:pt idx="972">
                  <c:v>655.57816000000003</c:v>
                </c:pt>
                <c:pt idx="973">
                  <c:v>655.5909200000001</c:v>
                </c:pt>
                <c:pt idx="974">
                  <c:v>655.60367000000008</c:v>
                </c:pt>
                <c:pt idx="975">
                  <c:v>655.61637000000007</c:v>
                </c:pt>
                <c:pt idx="976">
                  <c:v>655.62912000000006</c:v>
                </c:pt>
                <c:pt idx="977">
                  <c:v>655.64188000000001</c:v>
                </c:pt>
                <c:pt idx="978">
                  <c:v>655.65464000000009</c:v>
                </c:pt>
                <c:pt idx="979">
                  <c:v>655.66739000000007</c:v>
                </c:pt>
                <c:pt idx="980">
                  <c:v>655.68009000000006</c:v>
                </c:pt>
                <c:pt idx="981">
                  <c:v>655.69284000000005</c:v>
                </c:pt>
                <c:pt idx="982">
                  <c:v>655.70560000000012</c:v>
                </c:pt>
                <c:pt idx="983">
                  <c:v>655.71836000000008</c:v>
                </c:pt>
                <c:pt idx="984">
                  <c:v>655.73111000000006</c:v>
                </c:pt>
                <c:pt idx="985">
                  <c:v>655.74381000000005</c:v>
                </c:pt>
                <c:pt idx="986">
                  <c:v>655.75656000000004</c:v>
                </c:pt>
                <c:pt idx="987">
                  <c:v>655.76932000000011</c:v>
                </c:pt>
                <c:pt idx="988">
                  <c:v>655.78208000000006</c:v>
                </c:pt>
                <c:pt idx="989">
                  <c:v>655.79483000000005</c:v>
                </c:pt>
                <c:pt idx="990">
                  <c:v>655.80753000000004</c:v>
                </c:pt>
                <c:pt idx="991">
                  <c:v>655.82029000000011</c:v>
                </c:pt>
                <c:pt idx="992">
                  <c:v>655.8330400000001</c:v>
                </c:pt>
                <c:pt idx="993">
                  <c:v>655.84580000000005</c:v>
                </c:pt>
                <c:pt idx="994">
                  <c:v>655.85849000000007</c:v>
                </c:pt>
                <c:pt idx="995">
                  <c:v>655.87125000000003</c:v>
                </c:pt>
                <c:pt idx="996">
                  <c:v>655.8840100000001</c:v>
                </c:pt>
                <c:pt idx="997">
                  <c:v>655.89676000000009</c:v>
                </c:pt>
                <c:pt idx="998">
                  <c:v>655.90946000000008</c:v>
                </c:pt>
                <c:pt idx="999">
                  <c:v>655.92221000000006</c:v>
                </c:pt>
                <c:pt idx="1000">
                  <c:v>655.93497000000002</c:v>
                </c:pt>
                <c:pt idx="1001">
                  <c:v>655.94773000000009</c:v>
                </c:pt>
                <c:pt idx="1002">
                  <c:v>655.96048000000008</c:v>
                </c:pt>
                <c:pt idx="1003">
                  <c:v>655.97318000000007</c:v>
                </c:pt>
                <c:pt idx="1004">
                  <c:v>655.98593000000005</c:v>
                </c:pt>
                <c:pt idx="1005">
                  <c:v>655.99869000000001</c:v>
                </c:pt>
                <c:pt idx="1006">
                  <c:v>656.01145000000008</c:v>
                </c:pt>
                <c:pt idx="1007">
                  <c:v>656.0241400000001</c:v>
                </c:pt>
                <c:pt idx="1008">
                  <c:v>656.03690000000006</c:v>
                </c:pt>
                <c:pt idx="1009">
                  <c:v>656.04966000000002</c:v>
                </c:pt>
                <c:pt idx="1010">
                  <c:v>656.06241000000011</c:v>
                </c:pt>
                <c:pt idx="1011">
                  <c:v>656.07511000000011</c:v>
                </c:pt>
                <c:pt idx="1012">
                  <c:v>656.08786000000009</c:v>
                </c:pt>
                <c:pt idx="1013">
                  <c:v>656.10062000000005</c:v>
                </c:pt>
                <c:pt idx="1014">
                  <c:v>656.11331000000007</c:v>
                </c:pt>
                <c:pt idx="1015">
                  <c:v>656.12607000000003</c:v>
                </c:pt>
                <c:pt idx="1016">
                  <c:v>656.1388300000001</c:v>
                </c:pt>
                <c:pt idx="1017">
                  <c:v>656.15158000000008</c:v>
                </c:pt>
                <c:pt idx="1018">
                  <c:v>656.16428000000008</c:v>
                </c:pt>
                <c:pt idx="1019">
                  <c:v>656.17704000000003</c:v>
                </c:pt>
                <c:pt idx="1020">
                  <c:v>656.18979000000002</c:v>
                </c:pt>
                <c:pt idx="1021">
                  <c:v>656.20255000000009</c:v>
                </c:pt>
                <c:pt idx="1022">
                  <c:v>656.21524000000011</c:v>
                </c:pt>
                <c:pt idx="1023">
                  <c:v>656.22800000000007</c:v>
                </c:pt>
                <c:pt idx="1024">
                  <c:v>656.24076000000002</c:v>
                </c:pt>
                <c:pt idx="1025">
                  <c:v>656.25345000000004</c:v>
                </c:pt>
                <c:pt idx="1026">
                  <c:v>656.26621000000011</c:v>
                </c:pt>
                <c:pt idx="1027">
                  <c:v>656.2789600000001</c:v>
                </c:pt>
                <c:pt idx="1028">
                  <c:v>656.29172000000005</c:v>
                </c:pt>
                <c:pt idx="1029">
                  <c:v>656.30442000000005</c:v>
                </c:pt>
                <c:pt idx="1030">
                  <c:v>656.31717000000003</c:v>
                </c:pt>
                <c:pt idx="1031">
                  <c:v>656.3299300000001</c:v>
                </c:pt>
                <c:pt idx="1032">
                  <c:v>656.34262000000001</c:v>
                </c:pt>
                <c:pt idx="1033">
                  <c:v>656.35538000000008</c:v>
                </c:pt>
                <c:pt idx="1034">
                  <c:v>656.36814000000004</c:v>
                </c:pt>
                <c:pt idx="1035">
                  <c:v>656.38083000000006</c:v>
                </c:pt>
                <c:pt idx="1036">
                  <c:v>656.39359000000002</c:v>
                </c:pt>
                <c:pt idx="1037">
                  <c:v>656.40634000000011</c:v>
                </c:pt>
                <c:pt idx="1038">
                  <c:v>656.41904000000011</c:v>
                </c:pt>
                <c:pt idx="1039">
                  <c:v>656.43180000000007</c:v>
                </c:pt>
                <c:pt idx="1040">
                  <c:v>656.44455000000005</c:v>
                </c:pt>
                <c:pt idx="1041">
                  <c:v>656.45731000000012</c:v>
                </c:pt>
                <c:pt idx="1042">
                  <c:v>656.47</c:v>
                </c:pt>
                <c:pt idx="1043">
                  <c:v>656.4827600000001</c:v>
                </c:pt>
                <c:pt idx="1044">
                  <c:v>656.49552000000006</c:v>
                </c:pt>
                <c:pt idx="1045">
                  <c:v>656.50821000000008</c:v>
                </c:pt>
                <c:pt idx="1046">
                  <c:v>656.52097000000003</c:v>
                </c:pt>
                <c:pt idx="1047">
                  <c:v>656.53373000000011</c:v>
                </c:pt>
                <c:pt idx="1048">
                  <c:v>656.54642000000001</c:v>
                </c:pt>
                <c:pt idx="1049">
                  <c:v>656.55918000000008</c:v>
                </c:pt>
                <c:pt idx="1050">
                  <c:v>656.57193000000007</c:v>
                </c:pt>
                <c:pt idx="1051">
                  <c:v>656.58463000000006</c:v>
                </c:pt>
                <c:pt idx="1052">
                  <c:v>656.59738000000004</c:v>
                </c:pt>
                <c:pt idx="1053">
                  <c:v>656.61008000000004</c:v>
                </c:pt>
                <c:pt idx="1054">
                  <c:v>656.62284000000011</c:v>
                </c:pt>
                <c:pt idx="1055">
                  <c:v>656.63559000000009</c:v>
                </c:pt>
                <c:pt idx="1056">
                  <c:v>656.64829000000009</c:v>
                </c:pt>
                <c:pt idx="1057">
                  <c:v>656.66104000000007</c:v>
                </c:pt>
                <c:pt idx="1058">
                  <c:v>656.67380000000003</c:v>
                </c:pt>
                <c:pt idx="1059">
                  <c:v>656.68650000000002</c:v>
                </c:pt>
                <c:pt idx="1060">
                  <c:v>656.69925000000012</c:v>
                </c:pt>
                <c:pt idx="1061">
                  <c:v>656.71201000000008</c:v>
                </c:pt>
                <c:pt idx="1062">
                  <c:v>656.7247000000001</c:v>
                </c:pt>
                <c:pt idx="1063">
                  <c:v>656.73746000000006</c:v>
                </c:pt>
                <c:pt idx="1064">
                  <c:v>656.75022000000001</c:v>
                </c:pt>
                <c:pt idx="1065">
                  <c:v>656.76291000000003</c:v>
                </c:pt>
                <c:pt idx="1066">
                  <c:v>656.7756700000001</c:v>
                </c:pt>
                <c:pt idx="1067">
                  <c:v>656.78836000000001</c:v>
                </c:pt>
                <c:pt idx="1068">
                  <c:v>656.80112000000008</c:v>
                </c:pt>
                <c:pt idx="1069">
                  <c:v>656.81388000000004</c:v>
                </c:pt>
                <c:pt idx="1070">
                  <c:v>656.82657000000006</c:v>
                </c:pt>
                <c:pt idx="1071">
                  <c:v>656.83933000000002</c:v>
                </c:pt>
                <c:pt idx="1072">
                  <c:v>656.85208000000011</c:v>
                </c:pt>
                <c:pt idx="1073">
                  <c:v>656.86478000000011</c:v>
                </c:pt>
                <c:pt idx="1074">
                  <c:v>656.87754000000007</c:v>
                </c:pt>
                <c:pt idx="1075">
                  <c:v>656.89023000000009</c:v>
                </c:pt>
                <c:pt idx="1076">
                  <c:v>656.90299000000005</c:v>
                </c:pt>
                <c:pt idx="1077">
                  <c:v>656.91574000000003</c:v>
                </c:pt>
                <c:pt idx="1078">
                  <c:v>656.92844000000002</c:v>
                </c:pt>
                <c:pt idx="1079">
                  <c:v>656.94120000000009</c:v>
                </c:pt>
                <c:pt idx="1080">
                  <c:v>656.95389000000011</c:v>
                </c:pt>
                <c:pt idx="1081">
                  <c:v>656.96665000000007</c:v>
                </c:pt>
                <c:pt idx="1082">
                  <c:v>656.97940000000006</c:v>
                </c:pt>
                <c:pt idx="1083">
                  <c:v>656.99210000000005</c:v>
                </c:pt>
                <c:pt idx="1084">
                  <c:v>657.00486000000012</c:v>
                </c:pt>
                <c:pt idx="1085">
                  <c:v>657.01755000000003</c:v>
                </c:pt>
                <c:pt idx="1086">
                  <c:v>657.0303100000001</c:v>
                </c:pt>
                <c:pt idx="1087">
                  <c:v>657.04306000000008</c:v>
                </c:pt>
                <c:pt idx="1088">
                  <c:v>657.05576000000008</c:v>
                </c:pt>
                <c:pt idx="1089">
                  <c:v>657.06852000000003</c:v>
                </c:pt>
                <c:pt idx="1090">
                  <c:v>657.08121000000006</c:v>
                </c:pt>
                <c:pt idx="1091">
                  <c:v>657.09397000000001</c:v>
                </c:pt>
                <c:pt idx="1092">
                  <c:v>657.10666000000003</c:v>
                </c:pt>
                <c:pt idx="1093">
                  <c:v>657.1194200000001</c:v>
                </c:pt>
                <c:pt idx="1094">
                  <c:v>657.13217000000009</c:v>
                </c:pt>
                <c:pt idx="1095">
                  <c:v>657.14487000000008</c:v>
                </c:pt>
                <c:pt idx="1096">
                  <c:v>657.15763000000004</c:v>
                </c:pt>
                <c:pt idx="1097">
                  <c:v>657.17032000000006</c:v>
                </c:pt>
                <c:pt idx="1098">
                  <c:v>657.18308000000002</c:v>
                </c:pt>
                <c:pt idx="1099">
                  <c:v>657.19577000000004</c:v>
                </c:pt>
                <c:pt idx="1100">
                  <c:v>657.20853000000011</c:v>
                </c:pt>
                <c:pt idx="1101">
                  <c:v>657.22123000000011</c:v>
                </c:pt>
                <c:pt idx="1102">
                  <c:v>657.23398000000009</c:v>
                </c:pt>
                <c:pt idx="1103">
                  <c:v>657.24674000000005</c:v>
                </c:pt>
                <c:pt idx="1104">
                  <c:v>657.25943000000007</c:v>
                </c:pt>
                <c:pt idx="1105">
                  <c:v>657.27219000000002</c:v>
                </c:pt>
                <c:pt idx="1106">
                  <c:v>657.28488000000004</c:v>
                </c:pt>
                <c:pt idx="1107">
                  <c:v>657.29764000000011</c:v>
                </c:pt>
                <c:pt idx="1108">
                  <c:v>657.31034000000011</c:v>
                </c:pt>
                <c:pt idx="1109">
                  <c:v>657.32309000000009</c:v>
                </c:pt>
                <c:pt idx="1110">
                  <c:v>657.33579000000009</c:v>
                </c:pt>
                <c:pt idx="1111">
                  <c:v>657.34854000000007</c:v>
                </c:pt>
                <c:pt idx="1112">
                  <c:v>657.36124000000007</c:v>
                </c:pt>
                <c:pt idx="1113">
                  <c:v>657.37400000000002</c:v>
                </c:pt>
                <c:pt idx="1114">
                  <c:v>657.38669000000004</c:v>
                </c:pt>
                <c:pt idx="1115">
                  <c:v>657.39945000000012</c:v>
                </c:pt>
                <c:pt idx="1116">
                  <c:v>657.4122000000001</c:v>
                </c:pt>
                <c:pt idx="1117">
                  <c:v>657.42490000000009</c:v>
                </c:pt>
                <c:pt idx="1118">
                  <c:v>657.43766000000005</c:v>
                </c:pt>
                <c:pt idx="1119">
                  <c:v>657.45035000000007</c:v>
                </c:pt>
                <c:pt idx="1120">
                  <c:v>657.46311000000003</c:v>
                </c:pt>
                <c:pt idx="1121">
                  <c:v>657.47580000000005</c:v>
                </c:pt>
                <c:pt idx="1122">
                  <c:v>657.48856000000012</c:v>
                </c:pt>
                <c:pt idx="1123">
                  <c:v>657.50125000000003</c:v>
                </c:pt>
                <c:pt idx="1124">
                  <c:v>657.5140100000001</c:v>
                </c:pt>
                <c:pt idx="1125">
                  <c:v>657.52671000000009</c:v>
                </c:pt>
                <c:pt idx="1126">
                  <c:v>657.53946000000008</c:v>
                </c:pt>
                <c:pt idx="1127">
                  <c:v>657.55216000000007</c:v>
                </c:pt>
                <c:pt idx="1128">
                  <c:v>657.56491000000005</c:v>
                </c:pt>
                <c:pt idx="1129">
                  <c:v>657.57761000000005</c:v>
                </c:pt>
                <c:pt idx="1130">
                  <c:v>657.59037000000012</c:v>
                </c:pt>
                <c:pt idx="1131">
                  <c:v>657.60306000000003</c:v>
                </c:pt>
                <c:pt idx="1132">
                  <c:v>657.6158200000001</c:v>
                </c:pt>
                <c:pt idx="1133">
                  <c:v>657.62851000000012</c:v>
                </c:pt>
                <c:pt idx="1134">
                  <c:v>657.64127000000008</c:v>
                </c:pt>
                <c:pt idx="1135">
                  <c:v>657.6539600000001</c:v>
                </c:pt>
                <c:pt idx="1136">
                  <c:v>657.66672000000005</c:v>
                </c:pt>
                <c:pt idx="1137">
                  <c:v>657.67942000000005</c:v>
                </c:pt>
                <c:pt idx="1138">
                  <c:v>657.69217000000003</c:v>
                </c:pt>
                <c:pt idx="1139">
                  <c:v>657.70487000000003</c:v>
                </c:pt>
                <c:pt idx="1140">
                  <c:v>657.71756000000005</c:v>
                </c:pt>
                <c:pt idx="1141">
                  <c:v>657.73032000000012</c:v>
                </c:pt>
                <c:pt idx="1142">
                  <c:v>657.74301000000003</c:v>
                </c:pt>
                <c:pt idx="1143">
                  <c:v>657.7557700000001</c:v>
                </c:pt>
                <c:pt idx="1144">
                  <c:v>657.76847000000009</c:v>
                </c:pt>
                <c:pt idx="1145">
                  <c:v>657.78122000000008</c:v>
                </c:pt>
                <c:pt idx="1146">
                  <c:v>657.79392000000007</c:v>
                </c:pt>
                <c:pt idx="1147">
                  <c:v>657.80667000000005</c:v>
                </c:pt>
                <c:pt idx="1148">
                  <c:v>657.81937000000005</c:v>
                </c:pt>
                <c:pt idx="1149">
                  <c:v>657.83213000000012</c:v>
                </c:pt>
                <c:pt idx="1150">
                  <c:v>657.84482000000003</c:v>
                </c:pt>
                <c:pt idx="1151">
                  <c:v>657.8575800000001</c:v>
                </c:pt>
                <c:pt idx="1152">
                  <c:v>657.87027000000012</c:v>
                </c:pt>
                <c:pt idx="1153">
                  <c:v>657.88297000000011</c:v>
                </c:pt>
                <c:pt idx="1154">
                  <c:v>657.8957200000001</c:v>
                </c:pt>
                <c:pt idx="1155">
                  <c:v>657.90842000000009</c:v>
                </c:pt>
                <c:pt idx="1156">
                  <c:v>657.92118000000005</c:v>
                </c:pt>
                <c:pt idx="1157">
                  <c:v>657.93387000000007</c:v>
                </c:pt>
                <c:pt idx="1158">
                  <c:v>657.94663000000003</c:v>
                </c:pt>
                <c:pt idx="1159">
                  <c:v>657.95932000000005</c:v>
                </c:pt>
                <c:pt idx="1160">
                  <c:v>657.97208000000012</c:v>
                </c:pt>
                <c:pt idx="1161">
                  <c:v>657.98477000000003</c:v>
                </c:pt>
                <c:pt idx="1162">
                  <c:v>657.99747000000002</c:v>
                </c:pt>
                <c:pt idx="1163">
                  <c:v>658.01023000000009</c:v>
                </c:pt>
                <c:pt idx="1164">
                  <c:v>658.02292000000011</c:v>
                </c:pt>
                <c:pt idx="1165">
                  <c:v>658.03568000000007</c:v>
                </c:pt>
                <c:pt idx="1166">
                  <c:v>658.04837000000009</c:v>
                </c:pt>
                <c:pt idx="1167">
                  <c:v>658.06113000000005</c:v>
                </c:pt>
                <c:pt idx="1168">
                  <c:v>658.07383000000004</c:v>
                </c:pt>
                <c:pt idx="1169">
                  <c:v>658.08652000000006</c:v>
                </c:pt>
                <c:pt idx="1170">
                  <c:v>658.09928000000002</c:v>
                </c:pt>
                <c:pt idx="1171">
                  <c:v>658.11197000000004</c:v>
                </c:pt>
                <c:pt idx="1172">
                  <c:v>658.12473000000011</c:v>
                </c:pt>
                <c:pt idx="1173">
                  <c:v>658.13742000000002</c:v>
                </c:pt>
                <c:pt idx="1174">
                  <c:v>658.15012000000002</c:v>
                </c:pt>
                <c:pt idx="1175">
                  <c:v>658.16288000000009</c:v>
                </c:pt>
                <c:pt idx="1176">
                  <c:v>658.17557000000011</c:v>
                </c:pt>
                <c:pt idx="1177">
                  <c:v>658.18833000000006</c:v>
                </c:pt>
                <c:pt idx="1178">
                  <c:v>658.20102000000009</c:v>
                </c:pt>
                <c:pt idx="1179">
                  <c:v>658.21372000000008</c:v>
                </c:pt>
                <c:pt idx="1180">
                  <c:v>658.22647000000006</c:v>
                </c:pt>
                <c:pt idx="1181">
                  <c:v>658.23917000000006</c:v>
                </c:pt>
                <c:pt idx="1182">
                  <c:v>658.25193000000002</c:v>
                </c:pt>
                <c:pt idx="1183">
                  <c:v>658.26462000000004</c:v>
                </c:pt>
                <c:pt idx="1184">
                  <c:v>658.27732000000003</c:v>
                </c:pt>
                <c:pt idx="1185">
                  <c:v>658.29007000000001</c:v>
                </c:pt>
                <c:pt idx="1186">
                  <c:v>658.30277000000001</c:v>
                </c:pt>
                <c:pt idx="1187">
                  <c:v>658.31546000000003</c:v>
                </c:pt>
                <c:pt idx="1188">
                  <c:v>658.3282200000001</c:v>
                </c:pt>
                <c:pt idx="1189">
                  <c:v>658.3409200000001</c:v>
                </c:pt>
                <c:pt idx="1190">
                  <c:v>658.35367000000008</c:v>
                </c:pt>
                <c:pt idx="1191">
                  <c:v>658.36637000000007</c:v>
                </c:pt>
                <c:pt idx="1192">
                  <c:v>658.37906000000009</c:v>
                </c:pt>
                <c:pt idx="1193">
                  <c:v>658.39182000000005</c:v>
                </c:pt>
                <c:pt idx="1194">
                  <c:v>658.40451000000007</c:v>
                </c:pt>
                <c:pt idx="1195">
                  <c:v>658.41721000000007</c:v>
                </c:pt>
                <c:pt idx="1196">
                  <c:v>658.42997000000003</c:v>
                </c:pt>
                <c:pt idx="1197">
                  <c:v>658.44266000000005</c:v>
                </c:pt>
                <c:pt idx="1198">
                  <c:v>658.45536000000004</c:v>
                </c:pt>
                <c:pt idx="1199">
                  <c:v>658.46811000000002</c:v>
                </c:pt>
                <c:pt idx="1200">
                  <c:v>658.48081000000002</c:v>
                </c:pt>
                <c:pt idx="1201">
                  <c:v>658.49350000000004</c:v>
                </c:pt>
                <c:pt idx="1202">
                  <c:v>658.50626000000011</c:v>
                </c:pt>
                <c:pt idx="1203">
                  <c:v>658.51895000000002</c:v>
                </c:pt>
                <c:pt idx="1204">
                  <c:v>658.53171000000009</c:v>
                </c:pt>
                <c:pt idx="1205">
                  <c:v>658.54441000000008</c:v>
                </c:pt>
                <c:pt idx="1206">
                  <c:v>658.5571000000001</c:v>
                </c:pt>
                <c:pt idx="1207">
                  <c:v>658.56986000000006</c:v>
                </c:pt>
                <c:pt idx="1208">
                  <c:v>658.58255000000008</c:v>
                </c:pt>
                <c:pt idx="1209">
                  <c:v>658.59525000000008</c:v>
                </c:pt>
                <c:pt idx="1210">
                  <c:v>658.60800000000006</c:v>
                </c:pt>
                <c:pt idx="1211">
                  <c:v>658.62070000000006</c:v>
                </c:pt>
                <c:pt idx="1212">
                  <c:v>658.63340000000005</c:v>
                </c:pt>
                <c:pt idx="1213">
                  <c:v>658.64615000000003</c:v>
                </c:pt>
                <c:pt idx="1214">
                  <c:v>658.65885000000003</c:v>
                </c:pt>
                <c:pt idx="1215">
                  <c:v>658.67154000000005</c:v>
                </c:pt>
                <c:pt idx="1216">
                  <c:v>658.68424000000005</c:v>
                </c:pt>
                <c:pt idx="1217">
                  <c:v>658.69699000000003</c:v>
                </c:pt>
                <c:pt idx="1218">
                  <c:v>658.70969000000002</c:v>
                </c:pt>
                <c:pt idx="1219">
                  <c:v>658.72238000000004</c:v>
                </c:pt>
                <c:pt idx="1220">
                  <c:v>658.73514000000011</c:v>
                </c:pt>
                <c:pt idx="1221">
                  <c:v>658.74784000000011</c:v>
                </c:pt>
                <c:pt idx="1222">
                  <c:v>658.76053000000002</c:v>
                </c:pt>
                <c:pt idx="1223">
                  <c:v>658.77329000000009</c:v>
                </c:pt>
                <c:pt idx="1224">
                  <c:v>658.78598000000011</c:v>
                </c:pt>
                <c:pt idx="1225">
                  <c:v>658.7986800000001</c:v>
                </c:pt>
                <c:pt idx="1226">
                  <c:v>658.81144000000006</c:v>
                </c:pt>
                <c:pt idx="1227">
                  <c:v>658.82413000000008</c:v>
                </c:pt>
                <c:pt idx="1228">
                  <c:v>658.83683000000008</c:v>
                </c:pt>
                <c:pt idx="1229">
                  <c:v>658.8495200000001</c:v>
                </c:pt>
                <c:pt idx="1230">
                  <c:v>658.86228000000006</c:v>
                </c:pt>
                <c:pt idx="1231">
                  <c:v>658.87497000000008</c:v>
                </c:pt>
                <c:pt idx="1232">
                  <c:v>658.88767000000007</c:v>
                </c:pt>
                <c:pt idx="1233">
                  <c:v>658.90042000000005</c:v>
                </c:pt>
                <c:pt idx="1234">
                  <c:v>658.91312000000005</c:v>
                </c:pt>
                <c:pt idx="1235">
                  <c:v>658.92581000000007</c:v>
                </c:pt>
                <c:pt idx="1236">
                  <c:v>658.93851000000006</c:v>
                </c:pt>
                <c:pt idx="1237">
                  <c:v>658.95127000000002</c:v>
                </c:pt>
                <c:pt idx="1238">
                  <c:v>658.96396000000004</c:v>
                </c:pt>
                <c:pt idx="1239">
                  <c:v>658.97666000000004</c:v>
                </c:pt>
                <c:pt idx="1240">
                  <c:v>658.98935000000006</c:v>
                </c:pt>
                <c:pt idx="1241">
                  <c:v>659.00211000000002</c:v>
                </c:pt>
                <c:pt idx="1242">
                  <c:v>659.01480000000004</c:v>
                </c:pt>
                <c:pt idx="1243">
                  <c:v>659.02750000000003</c:v>
                </c:pt>
                <c:pt idx="1244">
                  <c:v>659.04019000000005</c:v>
                </c:pt>
                <c:pt idx="1245">
                  <c:v>659.05295000000001</c:v>
                </c:pt>
                <c:pt idx="1246">
                  <c:v>659.06565000000012</c:v>
                </c:pt>
                <c:pt idx="1247">
                  <c:v>659.07834000000003</c:v>
                </c:pt>
                <c:pt idx="1248">
                  <c:v>659.09104000000002</c:v>
                </c:pt>
                <c:pt idx="1249">
                  <c:v>659.10379000000012</c:v>
                </c:pt>
                <c:pt idx="1250">
                  <c:v>659.11649000000011</c:v>
                </c:pt>
                <c:pt idx="1251">
                  <c:v>659.12918000000002</c:v>
                </c:pt>
                <c:pt idx="1252">
                  <c:v>659.14188000000001</c:v>
                </c:pt>
                <c:pt idx="1253">
                  <c:v>659.15464000000009</c:v>
                </c:pt>
                <c:pt idx="1254">
                  <c:v>659.16733000000011</c:v>
                </c:pt>
                <c:pt idx="1255">
                  <c:v>659.1800300000001</c:v>
                </c:pt>
                <c:pt idx="1256">
                  <c:v>659.19272000000012</c:v>
                </c:pt>
                <c:pt idx="1257">
                  <c:v>659.20548000000008</c:v>
                </c:pt>
                <c:pt idx="1258">
                  <c:v>659.2181700000001</c:v>
                </c:pt>
                <c:pt idx="1259">
                  <c:v>659.2308700000001</c:v>
                </c:pt>
                <c:pt idx="1260">
                  <c:v>659.24356000000012</c:v>
                </c:pt>
                <c:pt idx="1261">
                  <c:v>659.25632000000007</c:v>
                </c:pt>
                <c:pt idx="1262">
                  <c:v>659.26902000000007</c:v>
                </c:pt>
                <c:pt idx="1263">
                  <c:v>659.28171000000009</c:v>
                </c:pt>
                <c:pt idx="1264">
                  <c:v>659.29441000000008</c:v>
                </c:pt>
                <c:pt idx="1265">
                  <c:v>659.3071000000001</c:v>
                </c:pt>
                <c:pt idx="1266">
                  <c:v>659.31986000000006</c:v>
                </c:pt>
                <c:pt idx="1267">
                  <c:v>659.33255000000008</c:v>
                </c:pt>
                <c:pt idx="1268">
                  <c:v>659.34525000000008</c:v>
                </c:pt>
                <c:pt idx="1269">
                  <c:v>659.3579400000001</c:v>
                </c:pt>
                <c:pt idx="1270">
                  <c:v>659.37064000000009</c:v>
                </c:pt>
                <c:pt idx="1271">
                  <c:v>659.38340000000005</c:v>
                </c:pt>
                <c:pt idx="1272">
                  <c:v>659.39609000000007</c:v>
                </c:pt>
                <c:pt idx="1273">
                  <c:v>659.40879000000007</c:v>
                </c:pt>
                <c:pt idx="1274">
                  <c:v>659.42148000000009</c:v>
                </c:pt>
                <c:pt idx="1275">
                  <c:v>659.43418000000008</c:v>
                </c:pt>
                <c:pt idx="1276">
                  <c:v>659.44693000000007</c:v>
                </c:pt>
                <c:pt idx="1277">
                  <c:v>659.45963000000006</c:v>
                </c:pt>
                <c:pt idx="1278">
                  <c:v>659.47232000000008</c:v>
                </c:pt>
                <c:pt idx="1279">
                  <c:v>659.48502000000008</c:v>
                </c:pt>
                <c:pt idx="1280">
                  <c:v>659.4977100000001</c:v>
                </c:pt>
                <c:pt idx="1281">
                  <c:v>659.51047000000005</c:v>
                </c:pt>
                <c:pt idx="1282">
                  <c:v>659.52317000000005</c:v>
                </c:pt>
                <c:pt idx="1283">
                  <c:v>659.53586000000007</c:v>
                </c:pt>
                <c:pt idx="1284">
                  <c:v>659.54856000000007</c:v>
                </c:pt>
                <c:pt idx="1285">
                  <c:v>659.56125000000009</c:v>
                </c:pt>
                <c:pt idx="1286">
                  <c:v>659.57395000000008</c:v>
                </c:pt>
                <c:pt idx="1287">
                  <c:v>659.58670000000006</c:v>
                </c:pt>
                <c:pt idx="1288">
                  <c:v>659.59940000000006</c:v>
                </c:pt>
                <c:pt idx="1289">
                  <c:v>659.61209000000008</c:v>
                </c:pt>
                <c:pt idx="1290">
                  <c:v>659.62479000000008</c:v>
                </c:pt>
                <c:pt idx="1291">
                  <c:v>659.6374800000001</c:v>
                </c:pt>
                <c:pt idx="1292">
                  <c:v>659.65018000000009</c:v>
                </c:pt>
                <c:pt idx="1293">
                  <c:v>659.66294000000005</c:v>
                </c:pt>
                <c:pt idx="1294">
                  <c:v>659.67563000000007</c:v>
                </c:pt>
                <c:pt idx="1295">
                  <c:v>659.68833000000006</c:v>
                </c:pt>
                <c:pt idx="1296">
                  <c:v>659.70102000000009</c:v>
                </c:pt>
                <c:pt idx="1297">
                  <c:v>659.71372000000008</c:v>
                </c:pt>
                <c:pt idx="1298">
                  <c:v>659.7264100000001</c:v>
                </c:pt>
                <c:pt idx="1299">
                  <c:v>659.7391100000001</c:v>
                </c:pt>
                <c:pt idx="1300">
                  <c:v>659.75186000000008</c:v>
                </c:pt>
                <c:pt idx="1301">
                  <c:v>659.76456000000007</c:v>
                </c:pt>
                <c:pt idx="1302">
                  <c:v>659.77726000000007</c:v>
                </c:pt>
                <c:pt idx="1303">
                  <c:v>659.78995000000009</c:v>
                </c:pt>
                <c:pt idx="1304">
                  <c:v>659.80265000000009</c:v>
                </c:pt>
                <c:pt idx="1305">
                  <c:v>659.81534000000011</c:v>
                </c:pt>
                <c:pt idx="1306">
                  <c:v>659.8280400000001</c:v>
                </c:pt>
                <c:pt idx="1307">
                  <c:v>659.84073000000012</c:v>
                </c:pt>
                <c:pt idx="1308">
                  <c:v>659.85349000000008</c:v>
                </c:pt>
                <c:pt idx="1309">
                  <c:v>659.8661800000001</c:v>
                </c:pt>
                <c:pt idx="1310">
                  <c:v>659.87888000000009</c:v>
                </c:pt>
                <c:pt idx="1311">
                  <c:v>659.89157000000012</c:v>
                </c:pt>
                <c:pt idx="1312">
                  <c:v>659.90427000000011</c:v>
                </c:pt>
                <c:pt idx="1313">
                  <c:v>659.91696000000002</c:v>
                </c:pt>
                <c:pt idx="1314">
                  <c:v>659.92966000000001</c:v>
                </c:pt>
                <c:pt idx="1315">
                  <c:v>659.94236000000012</c:v>
                </c:pt>
                <c:pt idx="1316">
                  <c:v>659.95505000000003</c:v>
                </c:pt>
                <c:pt idx="1317">
                  <c:v>659.9678100000001</c:v>
                </c:pt>
                <c:pt idx="1318">
                  <c:v>659.98050000000012</c:v>
                </c:pt>
                <c:pt idx="1319">
                  <c:v>659.99320000000012</c:v>
                </c:pt>
                <c:pt idx="1320">
                  <c:v>660.00589000000002</c:v>
                </c:pt>
                <c:pt idx="1321">
                  <c:v>660.01859000000002</c:v>
                </c:pt>
                <c:pt idx="1322">
                  <c:v>660.03128000000004</c:v>
                </c:pt>
                <c:pt idx="1323">
                  <c:v>660.04398000000003</c:v>
                </c:pt>
                <c:pt idx="1324">
                  <c:v>660.05667000000005</c:v>
                </c:pt>
                <c:pt idx="1325">
                  <c:v>660.06937000000005</c:v>
                </c:pt>
                <c:pt idx="1326">
                  <c:v>660.08206000000007</c:v>
                </c:pt>
                <c:pt idx="1327">
                  <c:v>660.09482000000003</c:v>
                </c:pt>
                <c:pt idx="1328">
                  <c:v>660.10752000000002</c:v>
                </c:pt>
                <c:pt idx="1329">
                  <c:v>660.12021000000004</c:v>
                </c:pt>
                <c:pt idx="1330">
                  <c:v>660.13291000000004</c:v>
                </c:pt>
                <c:pt idx="1331">
                  <c:v>660.14560000000006</c:v>
                </c:pt>
                <c:pt idx="1332">
                  <c:v>660.15830000000005</c:v>
                </c:pt>
                <c:pt idx="1333">
                  <c:v>660.17099000000007</c:v>
                </c:pt>
                <c:pt idx="1334">
                  <c:v>660.18369000000007</c:v>
                </c:pt>
                <c:pt idx="1335">
                  <c:v>660.19638000000009</c:v>
                </c:pt>
                <c:pt idx="1336">
                  <c:v>660.20908000000009</c:v>
                </c:pt>
                <c:pt idx="1337">
                  <c:v>660.22177000000011</c:v>
                </c:pt>
                <c:pt idx="1338">
                  <c:v>660.2344700000001</c:v>
                </c:pt>
                <c:pt idx="1339">
                  <c:v>660.2471700000001</c:v>
                </c:pt>
                <c:pt idx="1340">
                  <c:v>660.25986000000012</c:v>
                </c:pt>
                <c:pt idx="1341">
                  <c:v>660.27256000000011</c:v>
                </c:pt>
                <c:pt idx="1342">
                  <c:v>660.28531000000009</c:v>
                </c:pt>
                <c:pt idx="1343">
                  <c:v>660.29801000000009</c:v>
                </c:pt>
                <c:pt idx="1344">
                  <c:v>660.31070000000011</c:v>
                </c:pt>
                <c:pt idx="1345">
                  <c:v>660.32340000000011</c:v>
                </c:pt>
                <c:pt idx="1346">
                  <c:v>660.33609000000001</c:v>
                </c:pt>
                <c:pt idx="1347">
                  <c:v>660.34879000000012</c:v>
                </c:pt>
                <c:pt idx="1348">
                  <c:v>660.36148000000003</c:v>
                </c:pt>
                <c:pt idx="1349">
                  <c:v>660.37418000000002</c:v>
                </c:pt>
                <c:pt idx="1350">
                  <c:v>660.38687000000004</c:v>
                </c:pt>
                <c:pt idx="1351">
                  <c:v>660.39957000000004</c:v>
                </c:pt>
                <c:pt idx="1352">
                  <c:v>660.41227000000003</c:v>
                </c:pt>
                <c:pt idx="1353">
                  <c:v>660.42496000000006</c:v>
                </c:pt>
                <c:pt idx="1354">
                  <c:v>660.43766000000005</c:v>
                </c:pt>
                <c:pt idx="1355">
                  <c:v>660.45035000000007</c:v>
                </c:pt>
                <c:pt idx="1356">
                  <c:v>660.46305000000007</c:v>
                </c:pt>
                <c:pt idx="1357">
                  <c:v>660.47574000000009</c:v>
                </c:pt>
                <c:pt idx="1358">
                  <c:v>660.48844000000008</c:v>
                </c:pt>
                <c:pt idx="1359">
                  <c:v>660.5011300000001</c:v>
                </c:pt>
                <c:pt idx="1360">
                  <c:v>660.5138300000001</c:v>
                </c:pt>
                <c:pt idx="1361">
                  <c:v>660.52652000000012</c:v>
                </c:pt>
                <c:pt idx="1362">
                  <c:v>660.53922000000011</c:v>
                </c:pt>
                <c:pt idx="1363">
                  <c:v>660.55191000000002</c:v>
                </c:pt>
                <c:pt idx="1364">
                  <c:v>660.56461000000002</c:v>
                </c:pt>
                <c:pt idx="1365">
                  <c:v>660.57730000000004</c:v>
                </c:pt>
                <c:pt idx="1366">
                  <c:v>660.59</c:v>
                </c:pt>
                <c:pt idx="1367">
                  <c:v>660.60269000000005</c:v>
                </c:pt>
                <c:pt idx="1368">
                  <c:v>660.61539000000005</c:v>
                </c:pt>
                <c:pt idx="1369">
                  <c:v>660.62809000000004</c:v>
                </c:pt>
                <c:pt idx="1370">
                  <c:v>660.64078000000006</c:v>
                </c:pt>
                <c:pt idx="1371">
                  <c:v>660.65348000000006</c:v>
                </c:pt>
                <c:pt idx="1372">
                  <c:v>660.66617000000008</c:v>
                </c:pt>
                <c:pt idx="1373">
                  <c:v>660.67887000000007</c:v>
                </c:pt>
                <c:pt idx="1374">
                  <c:v>660.69156000000009</c:v>
                </c:pt>
                <c:pt idx="1375">
                  <c:v>660.70426000000009</c:v>
                </c:pt>
                <c:pt idx="1376">
                  <c:v>660.71695000000011</c:v>
                </c:pt>
                <c:pt idx="1377">
                  <c:v>660.72965000000011</c:v>
                </c:pt>
                <c:pt idx="1378">
                  <c:v>660.74234000000001</c:v>
                </c:pt>
                <c:pt idx="1379">
                  <c:v>660.75504000000012</c:v>
                </c:pt>
                <c:pt idx="1380">
                  <c:v>660.76773000000003</c:v>
                </c:pt>
                <c:pt idx="1381">
                  <c:v>660.78043000000002</c:v>
                </c:pt>
                <c:pt idx="1382">
                  <c:v>660.79312000000004</c:v>
                </c:pt>
                <c:pt idx="1383">
                  <c:v>660.80582000000004</c:v>
                </c:pt>
                <c:pt idx="1384">
                  <c:v>660.81852000000003</c:v>
                </c:pt>
                <c:pt idx="1385">
                  <c:v>660.83121000000006</c:v>
                </c:pt>
                <c:pt idx="1386">
                  <c:v>660.84391000000005</c:v>
                </c:pt>
                <c:pt idx="1387">
                  <c:v>660.85660000000007</c:v>
                </c:pt>
                <c:pt idx="1388">
                  <c:v>660.86930000000007</c:v>
                </c:pt>
                <c:pt idx="1389">
                  <c:v>660.88199000000009</c:v>
                </c:pt>
                <c:pt idx="1390">
                  <c:v>660.89469000000008</c:v>
                </c:pt>
                <c:pt idx="1391">
                  <c:v>660.90732000000003</c:v>
                </c:pt>
                <c:pt idx="1392">
                  <c:v>660.92002000000002</c:v>
                </c:pt>
                <c:pt idx="1393">
                  <c:v>660.93271000000004</c:v>
                </c:pt>
                <c:pt idx="1394">
                  <c:v>660.94541000000004</c:v>
                </c:pt>
                <c:pt idx="1395">
                  <c:v>660.95810000000006</c:v>
                </c:pt>
                <c:pt idx="1396">
                  <c:v>660.97080000000005</c:v>
                </c:pt>
                <c:pt idx="1397">
                  <c:v>660.98349000000007</c:v>
                </c:pt>
                <c:pt idx="1398">
                  <c:v>660.99619000000007</c:v>
                </c:pt>
                <c:pt idx="1399">
                  <c:v>661.00888000000009</c:v>
                </c:pt>
                <c:pt idx="1400">
                  <c:v>661.02158000000009</c:v>
                </c:pt>
                <c:pt idx="1401">
                  <c:v>661.03427000000011</c:v>
                </c:pt>
                <c:pt idx="1402">
                  <c:v>661.0469700000001</c:v>
                </c:pt>
                <c:pt idx="1403">
                  <c:v>661.0596700000001</c:v>
                </c:pt>
                <c:pt idx="1404">
                  <c:v>661.07236000000012</c:v>
                </c:pt>
                <c:pt idx="1405">
                  <c:v>661.08506000000011</c:v>
                </c:pt>
                <c:pt idx="1406">
                  <c:v>661.09769000000006</c:v>
                </c:pt>
                <c:pt idx="1407">
                  <c:v>661.11039000000005</c:v>
                </c:pt>
                <c:pt idx="1408">
                  <c:v>661.12308000000007</c:v>
                </c:pt>
                <c:pt idx="1409">
                  <c:v>661.13578000000007</c:v>
                </c:pt>
                <c:pt idx="1410">
                  <c:v>661.14847000000009</c:v>
                </c:pt>
                <c:pt idx="1411">
                  <c:v>661.16117000000008</c:v>
                </c:pt>
                <c:pt idx="1412">
                  <c:v>661.1738600000001</c:v>
                </c:pt>
                <c:pt idx="1413">
                  <c:v>661.1865600000001</c:v>
                </c:pt>
                <c:pt idx="1414">
                  <c:v>661.19925000000012</c:v>
                </c:pt>
                <c:pt idx="1415">
                  <c:v>661.21195000000012</c:v>
                </c:pt>
                <c:pt idx="1416">
                  <c:v>661.22458000000006</c:v>
                </c:pt>
                <c:pt idx="1417">
                  <c:v>661.23728000000006</c:v>
                </c:pt>
                <c:pt idx="1418">
                  <c:v>661.24997000000008</c:v>
                </c:pt>
                <c:pt idx="1419">
                  <c:v>661.26267000000007</c:v>
                </c:pt>
                <c:pt idx="1420">
                  <c:v>661.27536000000009</c:v>
                </c:pt>
                <c:pt idx="1421">
                  <c:v>661.28806000000009</c:v>
                </c:pt>
                <c:pt idx="1422">
                  <c:v>661.30075000000011</c:v>
                </c:pt>
                <c:pt idx="1423">
                  <c:v>661.3134500000001</c:v>
                </c:pt>
                <c:pt idx="1424">
                  <c:v>661.32614000000001</c:v>
                </c:pt>
                <c:pt idx="1425">
                  <c:v>661.33878000000004</c:v>
                </c:pt>
                <c:pt idx="1426">
                  <c:v>661.35147000000006</c:v>
                </c:pt>
                <c:pt idx="1427">
                  <c:v>661.36417000000006</c:v>
                </c:pt>
                <c:pt idx="1428">
                  <c:v>661.37686000000008</c:v>
                </c:pt>
                <c:pt idx="1429">
                  <c:v>661.38956000000007</c:v>
                </c:pt>
                <c:pt idx="1430">
                  <c:v>661.40226000000007</c:v>
                </c:pt>
                <c:pt idx="1431">
                  <c:v>661.41495000000009</c:v>
                </c:pt>
                <c:pt idx="1432">
                  <c:v>661.42758000000003</c:v>
                </c:pt>
                <c:pt idx="1433">
                  <c:v>661.44028000000003</c:v>
                </c:pt>
                <c:pt idx="1434">
                  <c:v>661.45298000000003</c:v>
                </c:pt>
                <c:pt idx="1435">
                  <c:v>661.46567000000005</c:v>
                </c:pt>
                <c:pt idx="1436">
                  <c:v>661.47837000000004</c:v>
                </c:pt>
                <c:pt idx="1437">
                  <c:v>661.49106000000006</c:v>
                </c:pt>
                <c:pt idx="1438">
                  <c:v>661.50376000000006</c:v>
                </c:pt>
                <c:pt idx="1439">
                  <c:v>661.51639000000011</c:v>
                </c:pt>
                <c:pt idx="1440">
                  <c:v>661.52909000000011</c:v>
                </c:pt>
                <c:pt idx="1441">
                  <c:v>661.54178000000002</c:v>
                </c:pt>
                <c:pt idx="1442">
                  <c:v>661.55448000000001</c:v>
                </c:pt>
                <c:pt idx="1443">
                  <c:v>661.56717000000003</c:v>
                </c:pt>
                <c:pt idx="1444">
                  <c:v>661.57987000000003</c:v>
                </c:pt>
                <c:pt idx="1445">
                  <c:v>661.59250000000009</c:v>
                </c:pt>
                <c:pt idx="1446">
                  <c:v>661.60520000000008</c:v>
                </c:pt>
                <c:pt idx="1447">
                  <c:v>661.6178900000001</c:v>
                </c:pt>
                <c:pt idx="1448">
                  <c:v>661.6305900000001</c:v>
                </c:pt>
                <c:pt idx="1449">
                  <c:v>661.64328000000012</c:v>
                </c:pt>
                <c:pt idx="1450">
                  <c:v>661.65598000000011</c:v>
                </c:pt>
                <c:pt idx="1451">
                  <c:v>661.66861000000006</c:v>
                </c:pt>
                <c:pt idx="1452">
                  <c:v>661.68131000000005</c:v>
                </c:pt>
                <c:pt idx="1453">
                  <c:v>661.69400000000007</c:v>
                </c:pt>
                <c:pt idx="1454">
                  <c:v>661.70670000000007</c:v>
                </c:pt>
                <c:pt idx="1455">
                  <c:v>661.71939000000009</c:v>
                </c:pt>
                <c:pt idx="1456">
                  <c:v>661.73209000000008</c:v>
                </c:pt>
                <c:pt idx="1457">
                  <c:v>661.74472000000003</c:v>
                </c:pt>
                <c:pt idx="1458">
                  <c:v>661.75742000000002</c:v>
                </c:pt>
                <c:pt idx="1459">
                  <c:v>661.77011000000005</c:v>
                </c:pt>
                <c:pt idx="1460">
                  <c:v>661.78281000000004</c:v>
                </c:pt>
                <c:pt idx="1461">
                  <c:v>661.79550000000006</c:v>
                </c:pt>
                <c:pt idx="1462">
                  <c:v>661.80814000000009</c:v>
                </c:pt>
                <c:pt idx="1463">
                  <c:v>661.82083000000011</c:v>
                </c:pt>
                <c:pt idx="1464">
                  <c:v>661.83353000000011</c:v>
                </c:pt>
                <c:pt idx="1465">
                  <c:v>661.84623000000011</c:v>
                </c:pt>
                <c:pt idx="1466">
                  <c:v>661.85886000000005</c:v>
                </c:pt>
                <c:pt idx="1467">
                  <c:v>661.87155000000007</c:v>
                </c:pt>
                <c:pt idx="1468">
                  <c:v>661.88425000000007</c:v>
                </c:pt>
                <c:pt idx="1469">
                  <c:v>661.89695000000006</c:v>
                </c:pt>
                <c:pt idx="1470">
                  <c:v>661.90964000000008</c:v>
                </c:pt>
                <c:pt idx="1471">
                  <c:v>661.92227000000003</c:v>
                </c:pt>
                <c:pt idx="1472">
                  <c:v>661.93497000000002</c:v>
                </c:pt>
                <c:pt idx="1473">
                  <c:v>661.94767000000002</c:v>
                </c:pt>
                <c:pt idx="1474">
                  <c:v>661.96036000000004</c:v>
                </c:pt>
                <c:pt idx="1475">
                  <c:v>661.97300000000007</c:v>
                </c:pt>
                <c:pt idx="1476">
                  <c:v>661.98569000000009</c:v>
                </c:pt>
                <c:pt idx="1477">
                  <c:v>661.99839000000009</c:v>
                </c:pt>
                <c:pt idx="1478">
                  <c:v>662.01108000000011</c:v>
                </c:pt>
                <c:pt idx="1479">
                  <c:v>662.0237800000001</c:v>
                </c:pt>
                <c:pt idx="1480">
                  <c:v>662.03641000000005</c:v>
                </c:pt>
                <c:pt idx="1481">
                  <c:v>662.04911000000004</c:v>
                </c:pt>
                <c:pt idx="1482">
                  <c:v>662.06180000000006</c:v>
                </c:pt>
                <c:pt idx="1483">
                  <c:v>662.07450000000006</c:v>
                </c:pt>
                <c:pt idx="1484">
                  <c:v>662.08713000000012</c:v>
                </c:pt>
                <c:pt idx="1485">
                  <c:v>662.09983000000011</c:v>
                </c:pt>
                <c:pt idx="1486">
                  <c:v>662.11252000000002</c:v>
                </c:pt>
                <c:pt idx="1487">
                  <c:v>662.12522000000001</c:v>
                </c:pt>
                <c:pt idx="1488">
                  <c:v>662.13785000000007</c:v>
                </c:pt>
                <c:pt idx="1489">
                  <c:v>662.15055000000007</c:v>
                </c:pt>
                <c:pt idx="1490">
                  <c:v>662.16324000000009</c:v>
                </c:pt>
                <c:pt idx="1491">
                  <c:v>662.17594000000008</c:v>
                </c:pt>
                <c:pt idx="1492">
                  <c:v>662.18857000000003</c:v>
                </c:pt>
                <c:pt idx="1493">
                  <c:v>662.20127000000002</c:v>
                </c:pt>
                <c:pt idx="1494">
                  <c:v>662.21396000000004</c:v>
                </c:pt>
                <c:pt idx="1495">
                  <c:v>662.22660000000008</c:v>
                </c:pt>
                <c:pt idx="1496">
                  <c:v>662.2392900000001</c:v>
                </c:pt>
                <c:pt idx="1497">
                  <c:v>662.25199000000009</c:v>
                </c:pt>
                <c:pt idx="1498">
                  <c:v>662.26468000000011</c:v>
                </c:pt>
                <c:pt idx="1499">
                  <c:v>662.27732000000003</c:v>
                </c:pt>
                <c:pt idx="1500">
                  <c:v>662.29001000000005</c:v>
                </c:pt>
                <c:pt idx="1501">
                  <c:v>662.30271000000005</c:v>
                </c:pt>
                <c:pt idx="1502">
                  <c:v>662.31534000000011</c:v>
                </c:pt>
                <c:pt idx="1503">
                  <c:v>662.3280400000001</c:v>
                </c:pt>
                <c:pt idx="1504">
                  <c:v>662.34073000000012</c:v>
                </c:pt>
                <c:pt idx="1505">
                  <c:v>662.35343000000012</c:v>
                </c:pt>
                <c:pt idx="1506">
                  <c:v>662.36606000000006</c:v>
                </c:pt>
                <c:pt idx="1507">
                  <c:v>662.37876000000006</c:v>
                </c:pt>
                <c:pt idx="1508">
                  <c:v>662.39145000000008</c:v>
                </c:pt>
                <c:pt idx="1509">
                  <c:v>662.40409000000011</c:v>
                </c:pt>
                <c:pt idx="1510">
                  <c:v>662.41678000000002</c:v>
                </c:pt>
                <c:pt idx="1511">
                  <c:v>662.42948000000001</c:v>
                </c:pt>
                <c:pt idx="1512">
                  <c:v>662.44211000000007</c:v>
                </c:pt>
                <c:pt idx="1513">
                  <c:v>662.45481000000007</c:v>
                </c:pt>
                <c:pt idx="1514">
                  <c:v>662.46750000000009</c:v>
                </c:pt>
                <c:pt idx="1515">
                  <c:v>662.48014000000012</c:v>
                </c:pt>
                <c:pt idx="1516">
                  <c:v>662.49283000000003</c:v>
                </c:pt>
                <c:pt idx="1517">
                  <c:v>662.50553000000002</c:v>
                </c:pt>
                <c:pt idx="1518">
                  <c:v>662.51822000000004</c:v>
                </c:pt>
                <c:pt idx="1519">
                  <c:v>662.53086000000008</c:v>
                </c:pt>
                <c:pt idx="1520">
                  <c:v>662.5435500000001</c:v>
                </c:pt>
                <c:pt idx="1521">
                  <c:v>662.55625000000009</c:v>
                </c:pt>
                <c:pt idx="1522">
                  <c:v>662.56888000000004</c:v>
                </c:pt>
                <c:pt idx="1523">
                  <c:v>662.58158000000003</c:v>
                </c:pt>
                <c:pt idx="1524">
                  <c:v>662.59427000000005</c:v>
                </c:pt>
                <c:pt idx="1525">
                  <c:v>662.60691000000008</c:v>
                </c:pt>
                <c:pt idx="1526">
                  <c:v>662.6196000000001</c:v>
                </c:pt>
                <c:pt idx="1527">
                  <c:v>662.6323000000001</c:v>
                </c:pt>
                <c:pt idx="1528">
                  <c:v>662.64493000000004</c:v>
                </c:pt>
                <c:pt idx="1529">
                  <c:v>662.65763000000004</c:v>
                </c:pt>
                <c:pt idx="1530">
                  <c:v>662.6702600000001</c:v>
                </c:pt>
                <c:pt idx="1531">
                  <c:v>662.68296000000009</c:v>
                </c:pt>
                <c:pt idx="1532">
                  <c:v>662.69565000000011</c:v>
                </c:pt>
                <c:pt idx="1533">
                  <c:v>662.70829000000003</c:v>
                </c:pt>
                <c:pt idx="1534">
                  <c:v>662.72098000000005</c:v>
                </c:pt>
                <c:pt idx="1535">
                  <c:v>662.73368000000005</c:v>
                </c:pt>
                <c:pt idx="1536">
                  <c:v>662.74631000000011</c:v>
                </c:pt>
                <c:pt idx="1537">
                  <c:v>662.7590100000001</c:v>
                </c:pt>
                <c:pt idx="1538">
                  <c:v>662.77170000000001</c:v>
                </c:pt>
                <c:pt idx="1539">
                  <c:v>662.78434000000004</c:v>
                </c:pt>
                <c:pt idx="1540">
                  <c:v>662.79703000000006</c:v>
                </c:pt>
                <c:pt idx="1541">
                  <c:v>662.80973000000006</c:v>
                </c:pt>
                <c:pt idx="1542">
                  <c:v>662.82236000000012</c:v>
                </c:pt>
                <c:pt idx="1543">
                  <c:v>662.83506000000011</c:v>
                </c:pt>
                <c:pt idx="1544">
                  <c:v>662.84769000000006</c:v>
                </c:pt>
                <c:pt idx="1545">
                  <c:v>662.86039000000005</c:v>
                </c:pt>
                <c:pt idx="1546">
                  <c:v>662.87308000000007</c:v>
                </c:pt>
                <c:pt idx="1547">
                  <c:v>662.88571000000002</c:v>
                </c:pt>
                <c:pt idx="1548">
                  <c:v>662.89841000000001</c:v>
                </c:pt>
                <c:pt idx="1549">
                  <c:v>662.91104000000007</c:v>
                </c:pt>
                <c:pt idx="1550">
                  <c:v>662.92374000000007</c:v>
                </c:pt>
                <c:pt idx="1551">
                  <c:v>662.93644000000006</c:v>
                </c:pt>
                <c:pt idx="1552">
                  <c:v>662.94907000000012</c:v>
                </c:pt>
                <c:pt idx="1553">
                  <c:v>662.96176000000003</c:v>
                </c:pt>
                <c:pt idx="1554">
                  <c:v>662.97440000000006</c:v>
                </c:pt>
                <c:pt idx="1555">
                  <c:v>662.98709000000008</c:v>
                </c:pt>
                <c:pt idx="1556">
                  <c:v>662.99979000000008</c:v>
                </c:pt>
                <c:pt idx="1557">
                  <c:v>663.01242000000002</c:v>
                </c:pt>
                <c:pt idx="1558">
                  <c:v>663.02512000000002</c:v>
                </c:pt>
                <c:pt idx="1559">
                  <c:v>663.03775000000007</c:v>
                </c:pt>
                <c:pt idx="1560">
                  <c:v>663.05045000000007</c:v>
                </c:pt>
                <c:pt idx="1561">
                  <c:v>663.06314000000009</c:v>
                </c:pt>
                <c:pt idx="1562">
                  <c:v>663.07578000000001</c:v>
                </c:pt>
                <c:pt idx="1563">
                  <c:v>663.08847000000003</c:v>
                </c:pt>
                <c:pt idx="1564">
                  <c:v>663.10111000000006</c:v>
                </c:pt>
                <c:pt idx="1565">
                  <c:v>663.11380000000008</c:v>
                </c:pt>
                <c:pt idx="1566">
                  <c:v>663.12644000000012</c:v>
                </c:pt>
                <c:pt idx="1567">
                  <c:v>663.13913000000002</c:v>
                </c:pt>
                <c:pt idx="1568">
                  <c:v>663.15183000000002</c:v>
                </c:pt>
                <c:pt idx="1569">
                  <c:v>663.16446000000008</c:v>
                </c:pt>
                <c:pt idx="1570">
                  <c:v>663.17716000000007</c:v>
                </c:pt>
                <c:pt idx="1571">
                  <c:v>663.18979000000002</c:v>
                </c:pt>
                <c:pt idx="1572">
                  <c:v>663.20249000000001</c:v>
                </c:pt>
                <c:pt idx="1573">
                  <c:v>663.21512000000007</c:v>
                </c:pt>
                <c:pt idx="1574">
                  <c:v>663.22782000000007</c:v>
                </c:pt>
                <c:pt idx="1575">
                  <c:v>663.24051000000009</c:v>
                </c:pt>
                <c:pt idx="1576">
                  <c:v>663.25315000000012</c:v>
                </c:pt>
                <c:pt idx="1577">
                  <c:v>663.26584000000003</c:v>
                </c:pt>
                <c:pt idx="1578">
                  <c:v>663.27848000000006</c:v>
                </c:pt>
                <c:pt idx="1579">
                  <c:v>663.29117000000008</c:v>
                </c:pt>
                <c:pt idx="1580">
                  <c:v>663.30381000000011</c:v>
                </c:pt>
                <c:pt idx="1581">
                  <c:v>663.31650000000002</c:v>
                </c:pt>
                <c:pt idx="1582">
                  <c:v>663.32914000000005</c:v>
                </c:pt>
                <c:pt idx="1583">
                  <c:v>663.34183000000007</c:v>
                </c:pt>
                <c:pt idx="1584">
                  <c:v>663.35446000000002</c:v>
                </c:pt>
                <c:pt idx="1585">
                  <c:v>663.36716000000001</c:v>
                </c:pt>
                <c:pt idx="1586">
                  <c:v>663.37986000000012</c:v>
                </c:pt>
                <c:pt idx="1587">
                  <c:v>663.39249000000007</c:v>
                </c:pt>
                <c:pt idx="1588">
                  <c:v>663.40519000000006</c:v>
                </c:pt>
                <c:pt idx="1589">
                  <c:v>663.41782000000012</c:v>
                </c:pt>
                <c:pt idx="1590">
                  <c:v>663.43051000000003</c:v>
                </c:pt>
                <c:pt idx="1591">
                  <c:v>663.44315000000006</c:v>
                </c:pt>
                <c:pt idx="1592">
                  <c:v>663.45584000000008</c:v>
                </c:pt>
                <c:pt idx="1593">
                  <c:v>663.46848000000011</c:v>
                </c:pt>
                <c:pt idx="1594">
                  <c:v>663.48117000000002</c:v>
                </c:pt>
                <c:pt idx="1595">
                  <c:v>663.49381000000005</c:v>
                </c:pt>
                <c:pt idx="1596">
                  <c:v>663.50650000000007</c:v>
                </c:pt>
                <c:pt idx="1597">
                  <c:v>663.51914000000011</c:v>
                </c:pt>
                <c:pt idx="1598">
                  <c:v>663.53183000000001</c:v>
                </c:pt>
                <c:pt idx="1599">
                  <c:v>663.54447000000005</c:v>
                </c:pt>
                <c:pt idx="1600">
                  <c:v>663.55716000000007</c:v>
                </c:pt>
                <c:pt idx="1601">
                  <c:v>663.5698000000001</c:v>
                </c:pt>
                <c:pt idx="1602">
                  <c:v>663.58249000000012</c:v>
                </c:pt>
                <c:pt idx="1603">
                  <c:v>663.59513000000004</c:v>
                </c:pt>
                <c:pt idx="1604">
                  <c:v>663.60782000000006</c:v>
                </c:pt>
                <c:pt idx="1605">
                  <c:v>663.62046000000009</c:v>
                </c:pt>
                <c:pt idx="1606">
                  <c:v>663.63315000000011</c:v>
                </c:pt>
                <c:pt idx="1607">
                  <c:v>663.64579000000003</c:v>
                </c:pt>
                <c:pt idx="1608">
                  <c:v>663.65848000000005</c:v>
                </c:pt>
                <c:pt idx="1609">
                  <c:v>663.67112000000009</c:v>
                </c:pt>
                <c:pt idx="1610">
                  <c:v>663.68381000000011</c:v>
                </c:pt>
                <c:pt idx="1611">
                  <c:v>663.69644000000005</c:v>
                </c:pt>
                <c:pt idx="1612">
                  <c:v>663.70914000000005</c:v>
                </c:pt>
                <c:pt idx="1613">
                  <c:v>663.72177000000011</c:v>
                </c:pt>
                <c:pt idx="1614">
                  <c:v>663.7344700000001</c:v>
                </c:pt>
                <c:pt idx="1615">
                  <c:v>663.74710000000005</c:v>
                </c:pt>
                <c:pt idx="1616">
                  <c:v>663.75974000000008</c:v>
                </c:pt>
                <c:pt idx="1617">
                  <c:v>663.7724300000001</c:v>
                </c:pt>
                <c:pt idx="1618">
                  <c:v>663.78507000000002</c:v>
                </c:pt>
                <c:pt idx="1619">
                  <c:v>663.79776000000004</c:v>
                </c:pt>
                <c:pt idx="1620">
                  <c:v>663.81040000000007</c:v>
                </c:pt>
                <c:pt idx="1621">
                  <c:v>663.82309000000009</c:v>
                </c:pt>
                <c:pt idx="1622">
                  <c:v>663.83573000000001</c:v>
                </c:pt>
                <c:pt idx="1623">
                  <c:v>663.84842000000003</c:v>
                </c:pt>
                <c:pt idx="1624">
                  <c:v>663.86106000000007</c:v>
                </c:pt>
                <c:pt idx="1625">
                  <c:v>663.87375000000009</c:v>
                </c:pt>
                <c:pt idx="1626">
                  <c:v>663.88639000000012</c:v>
                </c:pt>
                <c:pt idx="1627">
                  <c:v>663.89902000000006</c:v>
                </c:pt>
                <c:pt idx="1628">
                  <c:v>663.91172000000006</c:v>
                </c:pt>
                <c:pt idx="1629">
                  <c:v>663.92435000000012</c:v>
                </c:pt>
                <c:pt idx="1630">
                  <c:v>663.93705000000011</c:v>
                </c:pt>
                <c:pt idx="1631">
                  <c:v>663.94968000000006</c:v>
                </c:pt>
                <c:pt idx="1632">
                  <c:v>663.96238000000005</c:v>
                </c:pt>
                <c:pt idx="1633">
                  <c:v>663.97501000000011</c:v>
                </c:pt>
                <c:pt idx="1634">
                  <c:v>663.98764000000006</c:v>
                </c:pt>
                <c:pt idx="1635">
                  <c:v>664.00034000000005</c:v>
                </c:pt>
                <c:pt idx="1636">
                  <c:v>664.01297000000011</c:v>
                </c:pt>
                <c:pt idx="1637">
                  <c:v>664.0256700000001</c:v>
                </c:pt>
                <c:pt idx="1638">
                  <c:v>664.03830000000005</c:v>
                </c:pt>
                <c:pt idx="1639">
                  <c:v>664.05100000000004</c:v>
                </c:pt>
                <c:pt idx="1640">
                  <c:v>664.0636300000001</c:v>
                </c:pt>
                <c:pt idx="1641">
                  <c:v>664.07627000000002</c:v>
                </c:pt>
                <c:pt idx="1642">
                  <c:v>664.08896000000004</c:v>
                </c:pt>
                <c:pt idx="1643">
                  <c:v>664.10160000000008</c:v>
                </c:pt>
                <c:pt idx="1644">
                  <c:v>664.1142900000001</c:v>
                </c:pt>
                <c:pt idx="1645">
                  <c:v>664.12693000000002</c:v>
                </c:pt>
                <c:pt idx="1646">
                  <c:v>664.13956000000007</c:v>
                </c:pt>
                <c:pt idx="1647">
                  <c:v>664.15226000000007</c:v>
                </c:pt>
                <c:pt idx="1648">
                  <c:v>664.16489000000001</c:v>
                </c:pt>
                <c:pt idx="1649">
                  <c:v>664.17758000000003</c:v>
                </c:pt>
                <c:pt idx="1650">
                  <c:v>664.19022000000007</c:v>
                </c:pt>
                <c:pt idx="1651">
                  <c:v>664.20285000000001</c:v>
                </c:pt>
                <c:pt idx="1652">
                  <c:v>664.21555000000012</c:v>
                </c:pt>
                <c:pt idx="1653">
                  <c:v>664.22818000000007</c:v>
                </c:pt>
                <c:pt idx="1654">
                  <c:v>664.24088000000006</c:v>
                </c:pt>
                <c:pt idx="1655">
                  <c:v>664.25351000000012</c:v>
                </c:pt>
                <c:pt idx="1656">
                  <c:v>664.26615000000004</c:v>
                </c:pt>
                <c:pt idx="1657">
                  <c:v>664.27884000000006</c:v>
                </c:pt>
                <c:pt idx="1658">
                  <c:v>664.29148000000009</c:v>
                </c:pt>
                <c:pt idx="1659">
                  <c:v>664.30411000000004</c:v>
                </c:pt>
                <c:pt idx="1660">
                  <c:v>664.31681000000003</c:v>
                </c:pt>
                <c:pt idx="1661">
                  <c:v>664.32944000000009</c:v>
                </c:pt>
                <c:pt idx="1662">
                  <c:v>664.34214000000009</c:v>
                </c:pt>
                <c:pt idx="1663">
                  <c:v>664.35477000000003</c:v>
                </c:pt>
                <c:pt idx="1664">
                  <c:v>664.36740000000009</c:v>
                </c:pt>
                <c:pt idx="1665">
                  <c:v>664.38010000000008</c:v>
                </c:pt>
                <c:pt idx="1666">
                  <c:v>664.39273000000003</c:v>
                </c:pt>
                <c:pt idx="1667">
                  <c:v>664.40537000000006</c:v>
                </c:pt>
                <c:pt idx="1668">
                  <c:v>664.41806000000008</c:v>
                </c:pt>
                <c:pt idx="1669">
                  <c:v>664.43070000000012</c:v>
                </c:pt>
                <c:pt idx="1670">
                  <c:v>664.44333000000006</c:v>
                </c:pt>
                <c:pt idx="1671">
                  <c:v>664.45603000000006</c:v>
                </c:pt>
                <c:pt idx="1672">
                  <c:v>664.46866000000011</c:v>
                </c:pt>
                <c:pt idx="1673">
                  <c:v>664.48130000000003</c:v>
                </c:pt>
                <c:pt idx="1674">
                  <c:v>664.49399000000005</c:v>
                </c:pt>
                <c:pt idx="1675">
                  <c:v>664.50663000000009</c:v>
                </c:pt>
                <c:pt idx="1676">
                  <c:v>664.51926000000003</c:v>
                </c:pt>
                <c:pt idx="1677">
                  <c:v>664.53196000000003</c:v>
                </c:pt>
                <c:pt idx="1678">
                  <c:v>664.54459000000008</c:v>
                </c:pt>
                <c:pt idx="1679">
                  <c:v>664.55722000000003</c:v>
                </c:pt>
                <c:pt idx="1680">
                  <c:v>664.56992000000002</c:v>
                </c:pt>
                <c:pt idx="1681">
                  <c:v>664.58255000000008</c:v>
                </c:pt>
                <c:pt idx="1682">
                  <c:v>664.59519000000012</c:v>
                </c:pt>
                <c:pt idx="1683">
                  <c:v>664.60788000000002</c:v>
                </c:pt>
                <c:pt idx="1684">
                  <c:v>664.62052000000006</c:v>
                </c:pt>
                <c:pt idx="1685">
                  <c:v>664.63315000000011</c:v>
                </c:pt>
                <c:pt idx="1686">
                  <c:v>664.64585000000011</c:v>
                </c:pt>
                <c:pt idx="1687">
                  <c:v>664.65848000000005</c:v>
                </c:pt>
                <c:pt idx="1688">
                  <c:v>664.67112000000009</c:v>
                </c:pt>
                <c:pt idx="1689">
                  <c:v>664.68381000000011</c:v>
                </c:pt>
                <c:pt idx="1690">
                  <c:v>664.69644000000005</c:v>
                </c:pt>
                <c:pt idx="1691">
                  <c:v>664.70908000000009</c:v>
                </c:pt>
                <c:pt idx="1692">
                  <c:v>664.72171000000003</c:v>
                </c:pt>
                <c:pt idx="1693">
                  <c:v>664.73441000000003</c:v>
                </c:pt>
                <c:pt idx="1694">
                  <c:v>664.74704000000008</c:v>
                </c:pt>
                <c:pt idx="1695">
                  <c:v>664.75968000000012</c:v>
                </c:pt>
                <c:pt idx="1696">
                  <c:v>664.77237000000002</c:v>
                </c:pt>
                <c:pt idx="1697">
                  <c:v>664.78501000000006</c:v>
                </c:pt>
                <c:pt idx="1698">
                  <c:v>664.79764000000011</c:v>
                </c:pt>
                <c:pt idx="1699">
                  <c:v>664.81034000000011</c:v>
                </c:pt>
                <c:pt idx="1700">
                  <c:v>664.82297000000005</c:v>
                </c:pt>
                <c:pt idx="1701">
                  <c:v>664.83560000000011</c:v>
                </c:pt>
                <c:pt idx="1702">
                  <c:v>664.84824000000003</c:v>
                </c:pt>
                <c:pt idx="1703">
                  <c:v>664.86093000000005</c:v>
                </c:pt>
                <c:pt idx="1704">
                  <c:v>664.87357000000009</c:v>
                </c:pt>
                <c:pt idx="1705">
                  <c:v>664.88620000000003</c:v>
                </c:pt>
                <c:pt idx="1706">
                  <c:v>664.89884000000006</c:v>
                </c:pt>
                <c:pt idx="1707">
                  <c:v>664.91153000000008</c:v>
                </c:pt>
                <c:pt idx="1708">
                  <c:v>664.92417000000012</c:v>
                </c:pt>
                <c:pt idx="1709">
                  <c:v>664.93680000000006</c:v>
                </c:pt>
                <c:pt idx="1710">
                  <c:v>664.94950000000006</c:v>
                </c:pt>
                <c:pt idx="1711">
                  <c:v>664.96213000000012</c:v>
                </c:pt>
                <c:pt idx="1712">
                  <c:v>664.97477000000003</c:v>
                </c:pt>
                <c:pt idx="1713">
                  <c:v>664.98740000000009</c:v>
                </c:pt>
                <c:pt idx="1714">
                  <c:v>665.00009000000011</c:v>
                </c:pt>
                <c:pt idx="1715">
                  <c:v>665.01273000000003</c:v>
                </c:pt>
                <c:pt idx="1716">
                  <c:v>665.02536000000009</c:v>
                </c:pt>
                <c:pt idx="1717">
                  <c:v>665.03800000000001</c:v>
                </c:pt>
                <c:pt idx="1718">
                  <c:v>665.05069000000003</c:v>
                </c:pt>
                <c:pt idx="1719">
                  <c:v>665.06333000000006</c:v>
                </c:pt>
                <c:pt idx="1720">
                  <c:v>665.07596000000001</c:v>
                </c:pt>
                <c:pt idx="1721">
                  <c:v>665.08860000000004</c:v>
                </c:pt>
                <c:pt idx="1722">
                  <c:v>665.1012300000001</c:v>
                </c:pt>
                <c:pt idx="1723">
                  <c:v>665.1139300000001</c:v>
                </c:pt>
                <c:pt idx="1724">
                  <c:v>665.12656000000004</c:v>
                </c:pt>
                <c:pt idx="1725">
                  <c:v>665.1391900000001</c:v>
                </c:pt>
                <c:pt idx="1726">
                  <c:v>665.15183000000002</c:v>
                </c:pt>
                <c:pt idx="1727">
                  <c:v>665.16452000000004</c:v>
                </c:pt>
                <c:pt idx="1728">
                  <c:v>665.17716000000007</c:v>
                </c:pt>
                <c:pt idx="1729">
                  <c:v>665.18979000000002</c:v>
                </c:pt>
                <c:pt idx="1730">
                  <c:v>665.20243000000005</c:v>
                </c:pt>
                <c:pt idx="1731">
                  <c:v>665.21512000000007</c:v>
                </c:pt>
                <c:pt idx="1732">
                  <c:v>665.2277600000001</c:v>
                </c:pt>
                <c:pt idx="1733">
                  <c:v>665.24039000000005</c:v>
                </c:pt>
                <c:pt idx="1734">
                  <c:v>665.25302000000011</c:v>
                </c:pt>
                <c:pt idx="1735">
                  <c:v>665.26566000000003</c:v>
                </c:pt>
                <c:pt idx="1736">
                  <c:v>665.27835000000005</c:v>
                </c:pt>
                <c:pt idx="1737">
                  <c:v>665.29099000000008</c:v>
                </c:pt>
                <c:pt idx="1738">
                  <c:v>665.30362000000002</c:v>
                </c:pt>
                <c:pt idx="1739">
                  <c:v>665.31626000000006</c:v>
                </c:pt>
                <c:pt idx="1740">
                  <c:v>665.32889000000011</c:v>
                </c:pt>
                <c:pt idx="1741">
                  <c:v>665.34159000000011</c:v>
                </c:pt>
                <c:pt idx="1742">
                  <c:v>665.35422000000005</c:v>
                </c:pt>
                <c:pt idx="1743">
                  <c:v>665.36685000000011</c:v>
                </c:pt>
                <c:pt idx="1744">
                  <c:v>665.37949000000003</c:v>
                </c:pt>
                <c:pt idx="1745">
                  <c:v>665.39212000000009</c:v>
                </c:pt>
                <c:pt idx="1746">
                  <c:v>665.40476000000001</c:v>
                </c:pt>
                <c:pt idx="1747">
                  <c:v>665.41745000000003</c:v>
                </c:pt>
                <c:pt idx="1748">
                  <c:v>665.43009000000006</c:v>
                </c:pt>
                <c:pt idx="1749">
                  <c:v>665.44272000000012</c:v>
                </c:pt>
                <c:pt idx="1750">
                  <c:v>665.45536000000004</c:v>
                </c:pt>
                <c:pt idx="1751">
                  <c:v>665.4679900000001</c:v>
                </c:pt>
                <c:pt idx="1752">
                  <c:v>665.4806900000001</c:v>
                </c:pt>
                <c:pt idx="1753">
                  <c:v>665.49332000000004</c:v>
                </c:pt>
                <c:pt idx="1754">
                  <c:v>665.5059500000001</c:v>
                </c:pt>
                <c:pt idx="1755">
                  <c:v>665.51859000000002</c:v>
                </c:pt>
                <c:pt idx="1756">
                  <c:v>665.53122000000008</c:v>
                </c:pt>
                <c:pt idx="1757">
                  <c:v>665.54386000000011</c:v>
                </c:pt>
                <c:pt idx="1758">
                  <c:v>665.55655000000002</c:v>
                </c:pt>
                <c:pt idx="1759">
                  <c:v>665.56919000000005</c:v>
                </c:pt>
                <c:pt idx="1760">
                  <c:v>665.58182000000011</c:v>
                </c:pt>
                <c:pt idx="1761">
                  <c:v>665.59446000000003</c:v>
                </c:pt>
                <c:pt idx="1762">
                  <c:v>665.60709000000008</c:v>
                </c:pt>
                <c:pt idx="1763">
                  <c:v>665.61972000000003</c:v>
                </c:pt>
                <c:pt idx="1764">
                  <c:v>665.63236000000006</c:v>
                </c:pt>
                <c:pt idx="1765">
                  <c:v>665.64505000000008</c:v>
                </c:pt>
                <c:pt idx="1766">
                  <c:v>665.65769000000012</c:v>
                </c:pt>
                <c:pt idx="1767">
                  <c:v>665.67032000000006</c:v>
                </c:pt>
                <c:pt idx="1768">
                  <c:v>665.68296000000009</c:v>
                </c:pt>
                <c:pt idx="1769">
                  <c:v>665.69559000000004</c:v>
                </c:pt>
                <c:pt idx="1770">
                  <c:v>665.7082200000001</c:v>
                </c:pt>
                <c:pt idx="1771">
                  <c:v>665.72086000000002</c:v>
                </c:pt>
                <c:pt idx="1772">
                  <c:v>665.73349000000007</c:v>
                </c:pt>
                <c:pt idx="1773">
                  <c:v>665.74619000000007</c:v>
                </c:pt>
                <c:pt idx="1774">
                  <c:v>665.75882000000001</c:v>
                </c:pt>
                <c:pt idx="1775">
                  <c:v>665.77146000000005</c:v>
                </c:pt>
                <c:pt idx="1776">
                  <c:v>665.78409000000011</c:v>
                </c:pt>
                <c:pt idx="1777">
                  <c:v>665.79673000000003</c:v>
                </c:pt>
                <c:pt idx="1778">
                  <c:v>665.80936000000008</c:v>
                </c:pt>
                <c:pt idx="1779">
                  <c:v>665.82199000000003</c:v>
                </c:pt>
                <c:pt idx="1780">
                  <c:v>665.83463000000006</c:v>
                </c:pt>
                <c:pt idx="1781">
                  <c:v>665.84732000000008</c:v>
                </c:pt>
                <c:pt idx="1782">
                  <c:v>665.85996000000011</c:v>
                </c:pt>
                <c:pt idx="1783">
                  <c:v>665.87259000000006</c:v>
                </c:pt>
                <c:pt idx="1784">
                  <c:v>665.88523000000009</c:v>
                </c:pt>
                <c:pt idx="1785">
                  <c:v>665.89786000000004</c:v>
                </c:pt>
                <c:pt idx="1786">
                  <c:v>665.91050000000007</c:v>
                </c:pt>
                <c:pt idx="1787">
                  <c:v>665.92313000000001</c:v>
                </c:pt>
                <c:pt idx="1788">
                  <c:v>665.93576000000007</c:v>
                </c:pt>
                <c:pt idx="1789">
                  <c:v>665.94840000000011</c:v>
                </c:pt>
                <c:pt idx="1790">
                  <c:v>665.96103000000005</c:v>
                </c:pt>
                <c:pt idx="1791">
                  <c:v>665.97367000000008</c:v>
                </c:pt>
                <c:pt idx="1792">
                  <c:v>665.9863600000001</c:v>
                </c:pt>
                <c:pt idx="1793">
                  <c:v>665.99900000000002</c:v>
                </c:pt>
                <c:pt idx="1794">
                  <c:v>666.01163000000008</c:v>
                </c:pt>
                <c:pt idx="1795">
                  <c:v>666.02426000000003</c:v>
                </c:pt>
                <c:pt idx="1796">
                  <c:v>666.03690000000006</c:v>
                </c:pt>
                <c:pt idx="1797">
                  <c:v>666.04953000000012</c:v>
                </c:pt>
                <c:pt idx="1798">
                  <c:v>666.06217000000004</c:v>
                </c:pt>
                <c:pt idx="1799">
                  <c:v>666.0748000000001</c:v>
                </c:pt>
                <c:pt idx="1800">
                  <c:v>666.08744000000002</c:v>
                </c:pt>
                <c:pt idx="1801">
                  <c:v>666.10007000000007</c:v>
                </c:pt>
                <c:pt idx="1802">
                  <c:v>666.11270000000002</c:v>
                </c:pt>
                <c:pt idx="1803">
                  <c:v>666.12534000000005</c:v>
                </c:pt>
                <c:pt idx="1804">
                  <c:v>666.13797000000011</c:v>
                </c:pt>
                <c:pt idx="1805">
                  <c:v>666.15061000000003</c:v>
                </c:pt>
                <c:pt idx="1806">
                  <c:v>666.16324000000009</c:v>
                </c:pt>
                <c:pt idx="1807">
                  <c:v>666.17588000000012</c:v>
                </c:pt>
                <c:pt idx="1808">
                  <c:v>666.18857000000003</c:v>
                </c:pt>
                <c:pt idx="1809">
                  <c:v>666.20121000000006</c:v>
                </c:pt>
                <c:pt idx="1810">
                  <c:v>666.21384000000012</c:v>
                </c:pt>
                <c:pt idx="1811">
                  <c:v>666.22647000000006</c:v>
                </c:pt>
                <c:pt idx="1812">
                  <c:v>666.2391100000001</c:v>
                </c:pt>
                <c:pt idx="1813">
                  <c:v>666.25174000000004</c:v>
                </c:pt>
                <c:pt idx="1814">
                  <c:v>666.26438000000007</c:v>
                </c:pt>
                <c:pt idx="1815">
                  <c:v>666.27701000000002</c:v>
                </c:pt>
                <c:pt idx="1816">
                  <c:v>666.28965000000005</c:v>
                </c:pt>
                <c:pt idx="1817">
                  <c:v>666.30228000000011</c:v>
                </c:pt>
                <c:pt idx="1818">
                  <c:v>666.31491000000005</c:v>
                </c:pt>
                <c:pt idx="1819">
                  <c:v>666.32755000000009</c:v>
                </c:pt>
                <c:pt idx="1820">
                  <c:v>666.34018000000003</c:v>
                </c:pt>
                <c:pt idx="1821">
                  <c:v>666.35282000000007</c:v>
                </c:pt>
                <c:pt idx="1822">
                  <c:v>666.36545000000001</c:v>
                </c:pt>
                <c:pt idx="1823">
                  <c:v>666.37809000000004</c:v>
                </c:pt>
                <c:pt idx="1824">
                  <c:v>666.3907200000001</c:v>
                </c:pt>
                <c:pt idx="1825">
                  <c:v>666.40335000000005</c:v>
                </c:pt>
                <c:pt idx="1826">
                  <c:v>666.41599000000008</c:v>
                </c:pt>
                <c:pt idx="1827">
                  <c:v>666.42862000000002</c:v>
                </c:pt>
                <c:pt idx="1828">
                  <c:v>666.44126000000006</c:v>
                </c:pt>
                <c:pt idx="1829">
                  <c:v>666.45389000000011</c:v>
                </c:pt>
                <c:pt idx="1830">
                  <c:v>666.46653000000003</c:v>
                </c:pt>
                <c:pt idx="1831">
                  <c:v>666.47916000000009</c:v>
                </c:pt>
                <c:pt idx="1832">
                  <c:v>666.49179000000004</c:v>
                </c:pt>
                <c:pt idx="1833">
                  <c:v>666.50443000000007</c:v>
                </c:pt>
                <c:pt idx="1834">
                  <c:v>666.51706000000001</c:v>
                </c:pt>
                <c:pt idx="1835">
                  <c:v>666.52970000000005</c:v>
                </c:pt>
                <c:pt idx="1836">
                  <c:v>666.54233000000011</c:v>
                </c:pt>
                <c:pt idx="1837">
                  <c:v>666.55497000000003</c:v>
                </c:pt>
                <c:pt idx="1838">
                  <c:v>666.56760000000008</c:v>
                </c:pt>
                <c:pt idx="1839">
                  <c:v>666.58023000000003</c:v>
                </c:pt>
                <c:pt idx="1840">
                  <c:v>666.59287000000006</c:v>
                </c:pt>
                <c:pt idx="1841">
                  <c:v>666.60550000000012</c:v>
                </c:pt>
                <c:pt idx="1842">
                  <c:v>666.61814000000004</c:v>
                </c:pt>
                <c:pt idx="1843">
                  <c:v>666.6307700000001</c:v>
                </c:pt>
                <c:pt idx="1844">
                  <c:v>666.64341000000002</c:v>
                </c:pt>
                <c:pt idx="1845">
                  <c:v>666.65604000000008</c:v>
                </c:pt>
                <c:pt idx="1846">
                  <c:v>666.66867000000002</c:v>
                </c:pt>
                <c:pt idx="1847">
                  <c:v>666.68131000000005</c:v>
                </c:pt>
                <c:pt idx="1848">
                  <c:v>666.69394000000011</c:v>
                </c:pt>
                <c:pt idx="1849">
                  <c:v>666.70658000000003</c:v>
                </c:pt>
                <c:pt idx="1850">
                  <c:v>666.71921000000009</c:v>
                </c:pt>
                <c:pt idx="1851">
                  <c:v>666.73178000000007</c:v>
                </c:pt>
                <c:pt idx="1852">
                  <c:v>666.7444200000001</c:v>
                </c:pt>
                <c:pt idx="1853">
                  <c:v>666.75705000000005</c:v>
                </c:pt>
                <c:pt idx="1854">
                  <c:v>666.76969000000008</c:v>
                </c:pt>
                <c:pt idx="1855">
                  <c:v>666.78232000000003</c:v>
                </c:pt>
                <c:pt idx="1856">
                  <c:v>666.79496000000006</c:v>
                </c:pt>
                <c:pt idx="1857">
                  <c:v>666.80759000000012</c:v>
                </c:pt>
                <c:pt idx="1858">
                  <c:v>666.82022000000006</c:v>
                </c:pt>
                <c:pt idx="1859">
                  <c:v>666.8328600000001</c:v>
                </c:pt>
                <c:pt idx="1860">
                  <c:v>666.84549000000004</c:v>
                </c:pt>
                <c:pt idx="1861">
                  <c:v>666.85813000000007</c:v>
                </c:pt>
                <c:pt idx="1862">
                  <c:v>666.87076000000002</c:v>
                </c:pt>
                <c:pt idx="1863">
                  <c:v>666.88340000000005</c:v>
                </c:pt>
                <c:pt idx="1864">
                  <c:v>666.89603000000011</c:v>
                </c:pt>
                <c:pt idx="1865">
                  <c:v>666.90866000000005</c:v>
                </c:pt>
                <c:pt idx="1866">
                  <c:v>666.92124000000001</c:v>
                </c:pt>
                <c:pt idx="1867">
                  <c:v>666.93387000000007</c:v>
                </c:pt>
                <c:pt idx="1868">
                  <c:v>666.9465100000001</c:v>
                </c:pt>
                <c:pt idx="1869">
                  <c:v>666.95914000000005</c:v>
                </c:pt>
                <c:pt idx="1870">
                  <c:v>666.97177000000011</c:v>
                </c:pt>
                <c:pt idx="1871">
                  <c:v>666.98441000000003</c:v>
                </c:pt>
                <c:pt idx="1872">
                  <c:v>666.99704000000008</c:v>
                </c:pt>
                <c:pt idx="1873">
                  <c:v>667.00968000000012</c:v>
                </c:pt>
                <c:pt idx="1874">
                  <c:v>667.02231000000006</c:v>
                </c:pt>
                <c:pt idx="1875">
                  <c:v>667.03495000000009</c:v>
                </c:pt>
                <c:pt idx="1876">
                  <c:v>667.04758000000004</c:v>
                </c:pt>
                <c:pt idx="1877">
                  <c:v>667.06015000000002</c:v>
                </c:pt>
                <c:pt idx="1878">
                  <c:v>667.07279000000005</c:v>
                </c:pt>
                <c:pt idx="1879">
                  <c:v>667.08542000000011</c:v>
                </c:pt>
                <c:pt idx="1880">
                  <c:v>667.09806000000003</c:v>
                </c:pt>
                <c:pt idx="1881">
                  <c:v>667.11069000000009</c:v>
                </c:pt>
                <c:pt idx="1882">
                  <c:v>667.12332000000004</c:v>
                </c:pt>
                <c:pt idx="1883">
                  <c:v>667.13596000000007</c:v>
                </c:pt>
                <c:pt idx="1884">
                  <c:v>667.14859000000001</c:v>
                </c:pt>
                <c:pt idx="1885">
                  <c:v>667.16123000000005</c:v>
                </c:pt>
                <c:pt idx="1886">
                  <c:v>667.17380000000003</c:v>
                </c:pt>
                <c:pt idx="1887">
                  <c:v>667.18644000000006</c:v>
                </c:pt>
                <c:pt idx="1888">
                  <c:v>667.19907000000012</c:v>
                </c:pt>
                <c:pt idx="1889">
                  <c:v>667.21170000000006</c:v>
                </c:pt>
                <c:pt idx="1890">
                  <c:v>667.2243400000001</c:v>
                </c:pt>
                <c:pt idx="1891">
                  <c:v>667.23697000000004</c:v>
                </c:pt>
                <c:pt idx="1892">
                  <c:v>667.24961000000008</c:v>
                </c:pt>
                <c:pt idx="1893">
                  <c:v>667.26218000000006</c:v>
                </c:pt>
                <c:pt idx="1894">
                  <c:v>667.27481000000012</c:v>
                </c:pt>
                <c:pt idx="1895">
                  <c:v>667.28745000000004</c:v>
                </c:pt>
                <c:pt idx="1896">
                  <c:v>667.30008000000009</c:v>
                </c:pt>
                <c:pt idx="1897">
                  <c:v>667.31272000000001</c:v>
                </c:pt>
                <c:pt idx="1898">
                  <c:v>667.32535000000007</c:v>
                </c:pt>
                <c:pt idx="1899">
                  <c:v>667.3379900000001</c:v>
                </c:pt>
                <c:pt idx="1900">
                  <c:v>667.35056000000009</c:v>
                </c:pt>
                <c:pt idx="1901">
                  <c:v>667.36319000000003</c:v>
                </c:pt>
                <c:pt idx="1902">
                  <c:v>667.37583000000006</c:v>
                </c:pt>
                <c:pt idx="1903">
                  <c:v>667.38846000000001</c:v>
                </c:pt>
                <c:pt idx="1904">
                  <c:v>667.40110000000004</c:v>
                </c:pt>
                <c:pt idx="1905">
                  <c:v>667.4137300000001</c:v>
                </c:pt>
                <c:pt idx="1906">
                  <c:v>667.42630000000008</c:v>
                </c:pt>
                <c:pt idx="1907">
                  <c:v>667.43894000000012</c:v>
                </c:pt>
                <c:pt idx="1908">
                  <c:v>667.45157000000006</c:v>
                </c:pt>
                <c:pt idx="1909">
                  <c:v>667.46421000000009</c:v>
                </c:pt>
                <c:pt idx="1910">
                  <c:v>667.47684000000004</c:v>
                </c:pt>
                <c:pt idx="1911">
                  <c:v>667.4894700000001</c:v>
                </c:pt>
                <c:pt idx="1912">
                  <c:v>667.50205000000005</c:v>
                </c:pt>
                <c:pt idx="1913">
                  <c:v>667.51468000000011</c:v>
                </c:pt>
                <c:pt idx="1914">
                  <c:v>667.52732000000003</c:v>
                </c:pt>
                <c:pt idx="1915">
                  <c:v>667.53995000000009</c:v>
                </c:pt>
                <c:pt idx="1916">
                  <c:v>667.55258000000003</c:v>
                </c:pt>
                <c:pt idx="1917">
                  <c:v>667.56516000000011</c:v>
                </c:pt>
                <c:pt idx="1918">
                  <c:v>667.57779000000005</c:v>
                </c:pt>
                <c:pt idx="1919">
                  <c:v>667.59043000000008</c:v>
                </c:pt>
                <c:pt idx="1920">
                  <c:v>667.60306000000003</c:v>
                </c:pt>
                <c:pt idx="1921">
                  <c:v>667.61570000000006</c:v>
                </c:pt>
                <c:pt idx="1922">
                  <c:v>667.62827000000004</c:v>
                </c:pt>
                <c:pt idx="1923">
                  <c:v>667.6409000000001</c:v>
                </c:pt>
                <c:pt idx="1924">
                  <c:v>667.65354000000002</c:v>
                </c:pt>
                <c:pt idx="1925">
                  <c:v>667.66617000000008</c:v>
                </c:pt>
                <c:pt idx="1926">
                  <c:v>667.67881000000011</c:v>
                </c:pt>
                <c:pt idx="1927">
                  <c:v>667.69138000000009</c:v>
                </c:pt>
                <c:pt idx="1928">
                  <c:v>667.70401000000004</c:v>
                </c:pt>
                <c:pt idx="1929">
                  <c:v>667.71665000000007</c:v>
                </c:pt>
                <c:pt idx="1930">
                  <c:v>667.72928000000002</c:v>
                </c:pt>
                <c:pt idx="1931">
                  <c:v>667.74185000000011</c:v>
                </c:pt>
                <c:pt idx="1932">
                  <c:v>667.75449000000003</c:v>
                </c:pt>
                <c:pt idx="1933">
                  <c:v>667.76712000000009</c:v>
                </c:pt>
                <c:pt idx="1934">
                  <c:v>667.77976000000001</c:v>
                </c:pt>
                <c:pt idx="1935">
                  <c:v>667.79239000000007</c:v>
                </c:pt>
                <c:pt idx="1936">
                  <c:v>667.80497000000003</c:v>
                </c:pt>
                <c:pt idx="1937">
                  <c:v>667.81760000000008</c:v>
                </c:pt>
                <c:pt idx="1938">
                  <c:v>667.83023000000003</c:v>
                </c:pt>
                <c:pt idx="1939">
                  <c:v>667.84287000000006</c:v>
                </c:pt>
                <c:pt idx="1940">
                  <c:v>667.85544000000004</c:v>
                </c:pt>
                <c:pt idx="1941">
                  <c:v>667.86808000000008</c:v>
                </c:pt>
                <c:pt idx="1942">
                  <c:v>667.88071000000002</c:v>
                </c:pt>
                <c:pt idx="1943">
                  <c:v>667.89334000000008</c:v>
                </c:pt>
                <c:pt idx="1944">
                  <c:v>667.90592000000004</c:v>
                </c:pt>
                <c:pt idx="1945">
                  <c:v>667.9185500000001</c:v>
                </c:pt>
                <c:pt idx="1946">
                  <c:v>667.93119000000002</c:v>
                </c:pt>
                <c:pt idx="1947">
                  <c:v>667.94382000000007</c:v>
                </c:pt>
                <c:pt idx="1948">
                  <c:v>667.95639000000006</c:v>
                </c:pt>
                <c:pt idx="1949">
                  <c:v>667.96903000000009</c:v>
                </c:pt>
                <c:pt idx="1950">
                  <c:v>667.98166000000003</c:v>
                </c:pt>
                <c:pt idx="1951">
                  <c:v>667.9942400000001</c:v>
                </c:pt>
                <c:pt idx="1952">
                  <c:v>668.00687000000005</c:v>
                </c:pt>
                <c:pt idx="1953">
                  <c:v>668.01950000000011</c:v>
                </c:pt>
                <c:pt idx="1954">
                  <c:v>668.03214000000003</c:v>
                </c:pt>
                <c:pt idx="1955">
                  <c:v>668.04471000000001</c:v>
                </c:pt>
                <c:pt idx="1956">
                  <c:v>668.05735000000004</c:v>
                </c:pt>
                <c:pt idx="1957">
                  <c:v>668.0699800000001</c:v>
                </c:pt>
                <c:pt idx="1958">
                  <c:v>668.08261000000005</c:v>
                </c:pt>
                <c:pt idx="1959">
                  <c:v>668.09519000000012</c:v>
                </c:pt>
                <c:pt idx="1960">
                  <c:v>668.10782000000006</c:v>
                </c:pt>
                <c:pt idx="1961">
                  <c:v>668.12046000000009</c:v>
                </c:pt>
                <c:pt idx="1962">
                  <c:v>668.13303000000008</c:v>
                </c:pt>
                <c:pt idx="1963">
                  <c:v>668.14566000000002</c:v>
                </c:pt>
                <c:pt idx="1964">
                  <c:v>668.15830000000005</c:v>
                </c:pt>
                <c:pt idx="1965">
                  <c:v>668.17087000000004</c:v>
                </c:pt>
                <c:pt idx="1966">
                  <c:v>668.18351000000007</c:v>
                </c:pt>
                <c:pt idx="1967">
                  <c:v>668.19614000000001</c:v>
                </c:pt>
                <c:pt idx="1968">
                  <c:v>668.20877000000007</c:v>
                </c:pt>
                <c:pt idx="1969">
                  <c:v>668.22135000000003</c:v>
                </c:pt>
                <c:pt idx="1970">
                  <c:v>668.23398000000009</c:v>
                </c:pt>
                <c:pt idx="1971">
                  <c:v>668.24662000000012</c:v>
                </c:pt>
                <c:pt idx="1972">
                  <c:v>668.2591900000001</c:v>
                </c:pt>
                <c:pt idx="1973">
                  <c:v>668.27182000000005</c:v>
                </c:pt>
                <c:pt idx="1974">
                  <c:v>668.28446000000008</c:v>
                </c:pt>
                <c:pt idx="1975">
                  <c:v>668.29703000000006</c:v>
                </c:pt>
                <c:pt idx="1976">
                  <c:v>668.3096700000001</c:v>
                </c:pt>
                <c:pt idx="1977">
                  <c:v>668.32230000000004</c:v>
                </c:pt>
                <c:pt idx="1978">
                  <c:v>668.33487000000002</c:v>
                </c:pt>
                <c:pt idx="1979">
                  <c:v>668.34751000000006</c:v>
                </c:pt>
                <c:pt idx="1980">
                  <c:v>668.36014000000011</c:v>
                </c:pt>
                <c:pt idx="1981">
                  <c:v>668.3727100000001</c:v>
                </c:pt>
                <c:pt idx="1982">
                  <c:v>668.38535000000002</c:v>
                </c:pt>
                <c:pt idx="1983">
                  <c:v>668.39798000000008</c:v>
                </c:pt>
                <c:pt idx="1984">
                  <c:v>668.41056000000003</c:v>
                </c:pt>
                <c:pt idx="1985">
                  <c:v>668.42319000000009</c:v>
                </c:pt>
                <c:pt idx="1986">
                  <c:v>668.43582000000004</c:v>
                </c:pt>
                <c:pt idx="1987">
                  <c:v>668.44840000000011</c:v>
                </c:pt>
                <c:pt idx="1988">
                  <c:v>668.46103000000005</c:v>
                </c:pt>
                <c:pt idx="1989">
                  <c:v>668.47367000000008</c:v>
                </c:pt>
                <c:pt idx="1990">
                  <c:v>668.48624000000007</c:v>
                </c:pt>
                <c:pt idx="1991">
                  <c:v>668.49887000000001</c:v>
                </c:pt>
                <c:pt idx="1992">
                  <c:v>668.51145000000008</c:v>
                </c:pt>
                <c:pt idx="1993">
                  <c:v>668.52408000000003</c:v>
                </c:pt>
                <c:pt idx="1994">
                  <c:v>668.53672000000006</c:v>
                </c:pt>
                <c:pt idx="1995">
                  <c:v>668.54929000000004</c:v>
                </c:pt>
                <c:pt idx="1996">
                  <c:v>668.5619200000001</c:v>
                </c:pt>
                <c:pt idx="1997">
                  <c:v>668.57456000000002</c:v>
                </c:pt>
                <c:pt idx="1998">
                  <c:v>668.58713000000012</c:v>
                </c:pt>
                <c:pt idx="1999">
                  <c:v>668.59977000000003</c:v>
                </c:pt>
                <c:pt idx="2000">
                  <c:v>668.61234000000002</c:v>
                </c:pt>
                <c:pt idx="2001">
                  <c:v>668.62497000000008</c:v>
                </c:pt>
                <c:pt idx="2002">
                  <c:v>668.63761000000011</c:v>
                </c:pt>
                <c:pt idx="2003">
                  <c:v>668.65018000000009</c:v>
                </c:pt>
                <c:pt idx="2004">
                  <c:v>668.66281000000004</c:v>
                </c:pt>
                <c:pt idx="2005">
                  <c:v>668.67545000000007</c:v>
                </c:pt>
                <c:pt idx="2006">
                  <c:v>668.68802000000005</c:v>
                </c:pt>
                <c:pt idx="2007">
                  <c:v>668.70066000000008</c:v>
                </c:pt>
                <c:pt idx="2008">
                  <c:v>668.71323000000007</c:v>
                </c:pt>
                <c:pt idx="2009">
                  <c:v>668.72586000000001</c:v>
                </c:pt>
                <c:pt idx="2010">
                  <c:v>668.73850000000004</c:v>
                </c:pt>
                <c:pt idx="2011">
                  <c:v>668.75107000000003</c:v>
                </c:pt>
                <c:pt idx="2012">
                  <c:v>668.76371000000006</c:v>
                </c:pt>
                <c:pt idx="2013">
                  <c:v>668.77628000000004</c:v>
                </c:pt>
                <c:pt idx="2014">
                  <c:v>668.7889100000001</c:v>
                </c:pt>
                <c:pt idx="2015">
                  <c:v>668.80155000000002</c:v>
                </c:pt>
                <c:pt idx="2016">
                  <c:v>668.81412000000012</c:v>
                </c:pt>
                <c:pt idx="2017">
                  <c:v>668.82675000000006</c:v>
                </c:pt>
                <c:pt idx="2018">
                  <c:v>668.83933000000002</c:v>
                </c:pt>
                <c:pt idx="2019">
                  <c:v>668.85196000000008</c:v>
                </c:pt>
                <c:pt idx="2020">
                  <c:v>668.86454000000003</c:v>
                </c:pt>
                <c:pt idx="2021">
                  <c:v>668.87717000000009</c:v>
                </c:pt>
                <c:pt idx="2022">
                  <c:v>668.88980000000004</c:v>
                </c:pt>
                <c:pt idx="2023">
                  <c:v>668.90238000000011</c:v>
                </c:pt>
                <c:pt idx="2024">
                  <c:v>668.91501000000005</c:v>
                </c:pt>
                <c:pt idx="2025">
                  <c:v>668.92758000000003</c:v>
                </c:pt>
                <c:pt idx="2026">
                  <c:v>668.94022000000007</c:v>
                </c:pt>
                <c:pt idx="2027">
                  <c:v>668.95279000000005</c:v>
                </c:pt>
                <c:pt idx="2028">
                  <c:v>668.96543000000008</c:v>
                </c:pt>
                <c:pt idx="2029">
                  <c:v>668.97806000000003</c:v>
                </c:pt>
                <c:pt idx="2030">
                  <c:v>668.99063000000001</c:v>
                </c:pt>
                <c:pt idx="2031">
                  <c:v>669.00327000000004</c:v>
                </c:pt>
                <c:pt idx="2032">
                  <c:v>669.01584000000003</c:v>
                </c:pt>
                <c:pt idx="2033">
                  <c:v>669.02848000000006</c:v>
                </c:pt>
                <c:pt idx="2034">
                  <c:v>669.04105000000004</c:v>
                </c:pt>
                <c:pt idx="2035">
                  <c:v>669.0536800000001</c:v>
                </c:pt>
                <c:pt idx="2036">
                  <c:v>669.06626000000006</c:v>
                </c:pt>
                <c:pt idx="2037">
                  <c:v>669.07889000000011</c:v>
                </c:pt>
                <c:pt idx="2038">
                  <c:v>669.0914600000001</c:v>
                </c:pt>
                <c:pt idx="2039">
                  <c:v>669.10410000000002</c:v>
                </c:pt>
                <c:pt idx="2040">
                  <c:v>669.11667000000011</c:v>
                </c:pt>
                <c:pt idx="2041">
                  <c:v>669.12931000000003</c:v>
                </c:pt>
                <c:pt idx="2042">
                  <c:v>669.14194000000009</c:v>
                </c:pt>
                <c:pt idx="2043">
                  <c:v>669.15451000000007</c:v>
                </c:pt>
                <c:pt idx="2044">
                  <c:v>669.16715000000011</c:v>
                </c:pt>
                <c:pt idx="2045">
                  <c:v>669.17972000000009</c:v>
                </c:pt>
                <c:pt idx="2046">
                  <c:v>669.19236000000012</c:v>
                </c:pt>
                <c:pt idx="2047">
                  <c:v>669.2049300000001</c:v>
                </c:pt>
              </c:numCache>
            </c:numRef>
          </c:xVal>
          <c:yVal>
            <c:numRef>
              <c:f>Voigt!$C$3:$C$2050</c:f>
              <c:numCache>
                <c:formatCode>General</c:formatCode>
                <c:ptCount val="2048"/>
                <c:pt idx="0">
                  <c:v>30</c:v>
                </c:pt>
                <c:pt idx="1">
                  <c:v>8</c:v>
                </c:pt>
                <c:pt idx="2">
                  <c:v>48</c:v>
                </c:pt>
                <c:pt idx="3">
                  <c:v>0</c:v>
                </c:pt>
                <c:pt idx="4">
                  <c:v>-15</c:v>
                </c:pt>
                <c:pt idx="5">
                  <c:v>-19</c:v>
                </c:pt>
                <c:pt idx="6">
                  <c:v>-53</c:v>
                </c:pt>
                <c:pt idx="7">
                  <c:v>10</c:v>
                </c:pt>
                <c:pt idx="8">
                  <c:v>9</c:v>
                </c:pt>
                <c:pt idx="9">
                  <c:v>-12</c:v>
                </c:pt>
                <c:pt idx="10">
                  <c:v>-13</c:v>
                </c:pt>
                <c:pt idx="11">
                  <c:v>-5</c:v>
                </c:pt>
                <c:pt idx="12">
                  <c:v>-16</c:v>
                </c:pt>
                <c:pt idx="13">
                  <c:v>-8</c:v>
                </c:pt>
                <c:pt idx="14">
                  <c:v>18</c:v>
                </c:pt>
                <c:pt idx="15">
                  <c:v>3</c:v>
                </c:pt>
                <c:pt idx="16">
                  <c:v>-3</c:v>
                </c:pt>
                <c:pt idx="17">
                  <c:v>-13</c:v>
                </c:pt>
                <c:pt idx="18">
                  <c:v>25</c:v>
                </c:pt>
                <c:pt idx="19">
                  <c:v>38</c:v>
                </c:pt>
                <c:pt idx="20">
                  <c:v>-25</c:v>
                </c:pt>
                <c:pt idx="21">
                  <c:v>14</c:v>
                </c:pt>
                <c:pt idx="22">
                  <c:v>-3</c:v>
                </c:pt>
                <c:pt idx="23">
                  <c:v>-15</c:v>
                </c:pt>
                <c:pt idx="24">
                  <c:v>64</c:v>
                </c:pt>
                <c:pt idx="25">
                  <c:v>-2</c:v>
                </c:pt>
                <c:pt idx="26">
                  <c:v>-20</c:v>
                </c:pt>
                <c:pt idx="27">
                  <c:v>18</c:v>
                </c:pt>
                <c:pt idx="28">
                  <c:v>24</c:v>
                </c:pt>
                <c:pt idx="29">
                  <c:v>-26</c:v>
                </c:pt>
                <c:pt idx="30">
                  <c:v>13</c:v>
                </c:pt>
                <c:pt idx="31">
                  <c:v>-25</c:v>
                </c:pt>
                <c:pt idx="32">
                  <c:v>-19</c:v>
                </c:pt>
                <c:pt idx="33">
                  <c:v>15</c:v>
                </c:pt>
                <c:pt idx="34">
                  <c:v>-11</c:v>
                </c:pt>
                <c:pt idx="35">
                  <c:v>51</c:v>
                </c:pt>
                <c:pt idx="36">
                  <c:v>9</c:v>
                </c:pt>
                <c:pt idx="37">
                  <c:v>37</c:v>
                </c:pt>
                <c:pt idx="38">
                  <c:v>10</c:v>
                </c:pt>
                <c:pt idx="39">
                  <c:v>-6</c:v>
                </c:pt>
                <c:pt idx="40">
                  <c:v>17</c:v>
                </c:pt>
                <c:pt idx="41">
                  <c:v>-24</c:v>
                </c:pt>
                <c:pt idx="42">
                  <c:v>-55</c:v>
                </c:pt>
                <c:pt idx="43">
                  <c:v>-10</c:v>
                </c:pt>
                <c:pt idx="44">
                  <c:v>13</c:v>
                </c:pt>
                <c:pt idx="45">
                  <c:v>2</c:v>
                </c:pt>
                <c:pt idx="46">
                  <c:v>-6</c:v>
                </c:pt>
                <c:pt idx="47">
                  <c:v>37</c:v>
                </c:pt>
                <c:pt idx="48">
                  <c:v>26</c:v>
                </c:pt>
                <c:pt idx="49">
                  <c:v>-2</c:v>
                </c:pt>
                <c:pt idx="50">
                  <c:v>22</c:v>
                </c:pt>
                <c:pt idx="51">
                  <c:v>19</c:v>
                </c:pt>
                <c:pt idx="52">
                  <c:v>40</c:v>
                </c:pt>
                <c:pt idx="53">
                  <c:v>-45</c:v>
                </c:pt>
                <c:pt idx="54">
                  <c:v>-26</c:v>
                </c:pt>
                <c:pt idx="55">
                  <c:v>-24</c:v>
                </c:pt>
                <c:pt idx="56">
                  <c:v>17</c:v>
                </c:pt>
                <c:pt idx="57">
                  <c:v>-16</c:v>
                </c:pt>
                <c:pt idx="58">
                  <c:v>16</c:v>
                </c:pt>
                <c:pt idx="59">
                  <c:v>13</c:v>
                </c:pt>
                <c:pt idx="60">
                  <c:v>-22</c:v>
                </c:pt>
                <c:pt idx="61">
                  <c:v>30</c:v>
                </c:pt>
                <c:pt idx="62">
                  <c:v>-19</c:v>
                </c:pt>
                <c:pt idx="63">
                  <c:v>-15</c:v>
                </c:pt>
                <c:pt idx="64">
                  <c:v>-24</c:v>
                </c:pt>
                <c:pt idx="65">
                  <c:v>-3</c:v>
                </c:pt>
                <c:pt idx="66">
                  <c:v>-18</c:v>
                </c:pt>
                <c:pt idx="67">
                  <c:v>-7</c:v>
                </c:pt>
                <c:pt idx="68">
                  <c:v>-25</c:v>
                </c:pt>
                <c:pt idx="69">
                  <c:v>7</c:v>
                </c:pt>
                <c:pt idx="70">
                  <c:v>-9</c:v>
                </c:pt>
                <c:pt idx="71">
                  <c:v>-7</c:v>
                </c:pt>
                <c:pt idx="72">
                  <c:v>2</c:v>
                </c:pt>
                <c:pt idx="73">
                  <c:v>16</c:v>
                </c:pt>
                <c:pt idx="74">
                  <c:v>7</c:v>
                </c:pt>
                <c:pt idx="75">
                  <c:v>26</c:v>
                </c:pt>
                <c:pt idx="76">
                  <c:v>-16</c:v>
                </c:pt>
                <c:pt idx="77">
                  <c:v>-26</c:v>
                </c:pt>
                <c:pt idx="78">
                  <c:v>27</c:v>
                </c:pt>
                <c:pt idx="79">
                  <c:v>-28</c:v>
                </c:pt>
                <c:pt idx="80">
                  <c:v>2</c:v>
                </c:pt>
                <c:pt idx="81">
                  <c:v>-5</c:v>
                </c:pt>
                <c:pt idx="82">
                  <c:v>8</c:v>
                </c:pt>
                <c:pt idx="83">
                  <c:v>-22</c:v>
                </c:pt>
                <c:pt idx="84">
                  <c:v>-3</c:v>
                </c:pt>
                <c:pt idx="85">
                  <c:v>1</c:v>
                </c:pt>
                <c:pt idx="86">
                  <c:v>27</c:v>
                </c:pt>
                <c:pt idx="87">
                  <c:v>25</c:v>
                </c:pt>
                <c:pt idx="88">
                  <c:v>-35</c:v>
                </c:pt>
                <c:pt idx="89">
                  <c:v>12</c:v>
                </c:pt>
                <c:pt idx="90">
                  <c:v>-29</c:v>
                </c:pt>
                <c:pt idx="91">
                  <c:v>-18</c:v>
                </c:pt>
                <c:pt idx="92">
                  <c:v>-10</c:v>
                </c:pt>
                <c:pt idx="93">
                  <c:v>6</c:v>
                </c:pt>
                <c:pt idx="94">
                  <c:v>3</c:v>
                </c:pt>
                <c:pt idx="95">
                  <c:v>22</c:v>
                </c:pt>
                <c:pt idx="96">
                  <c:v>0</c:v>
                </c:pt>
                <c:pt idx="97">
                  <c:v>20</c:v>
                </c:pt>
                <c:pt idx="98">
                  <c:v>28</c:v>
                </c:pt>
                <c:pt idx="99">
                  <c:v>4</c:v>
                </c:pt>
                <c:pt idx="100">
                  <c:v>33</c:v>
                </c:pt>
                <c:pt idx="101">
                  <c:v>41</c:v>
                </c:pt>
                <c:pt idx="102">
                  <c:v>-29</c:v>
                </c:pt>
                <c:pt idx="103">
                  <c:v>2</c:v>
                </c:pt>
                <c:pt idx="104">
                  <c:v>9</c:v>
                </c:pt>
                <c:pt idx="105">
                  <c:v>-45</c:v>
                </c:pt>
                <c:pt idx="106">
                  <c:v>18</c:v>
                </c:pt>
                <c:pt idx="107">
                  <c:v>-20</c:v>
                </c:pt>
                <c:pt idx="108">
                  <c:v>16</c:v>
                </c:pt>
                <c:pt idx="109">
                  <c:v>-5</c:v>
                </c:pt>
                <c:pt idx="110">
                  <c:v>27</c:v>
                </c:pt>
                <c:pt idx="111">
                  <c:v>-3</c:v>
                </c:pt>
                <c:pt idx="112">
                  <c:v>-23</c:v>
                </c:pt>
                <c:pt idx="113">
                  <c:v>5</c:v>
                </c:pt>
                <c:pt idx="114">
                  <c:v>-2</c:v>
                </c:pt>
                <c:pt idx="115">
                  <c:v>13</c:v>
                </c:pt>
                <c:pt idx="116">
                  <c:v>15</c:v>
                </c:pt>
                <c:pt idx="117">
                  <c:v>16</c:v>
                </c:pt>
                <c:pt idx="118">
                  <c:v>1</c:v>
                </c:pt>
                <c:pt idx="119">
                  <c:v>21</c:v>
                </c:pt>
                <c:pt idx="120">
                  <c:v>20</c:v>
                </c:pt>
                <c:pt idx="121">
                  <c:v>34</c:v>
                </c:pt>
                <c:pt idx="122">
                  <c:v>10</c:v>
                </c:pt>
                <c:pt idx="123">
                  <c:v>0</c:v>
                </c:pt>
                <c:pt idx="124">
                  <c:v>-38</c:v>
                </c:pt>
                <c:pt idx="125">
                  <c:v>-4</c:v>
                </c:pt>
                <c:pt idx="126">
                  <c:v>-25</c:v>
                </c:pt>
                <c:pt idx="127">
                  <c:v>10</c:v>
                </c:pt>
                <c:pt idx="128">
                  <c:v>19</c:v>
                </c:pt>
                <c:pt idx="129">
                  <c:v>-23</c:v>
                </c:pt>
                <c:pt idx="130">
                  <c:v>-21</c:v>
                </c:pt>
                <c:pt idx="131">
                  <c:v>-17</c:v>
                </c:pt>
                <c:pt idx="132">
                  <c:v>-11</c:v>
                </c:pt>
                <c:pt idx="133">
                  <c:v>29</c:v>
                </c:pt>
                <c:pt idx="134">
                  <c:v>18</c:v>
                </c:pt>
                <c:pt idx="135">
                  <c:v>-29</c:v>
                </c:pt>
                <c:pt idx="136">
                  <c:v>57</c:v>
                </c:pt>
                <c:pt idx="137">
                  <c:v>-5</c:v>
                </c:pt>
                <c:pt idx="138">
                  <c:v>7</c:v>
                </c:pt>
                <c:pt idx="139">
                  <c:v>0</c:v>
                </c:pt>
                <c:pt idx="140">
                  <c:v>16</c:v>
                </c:pt>
                <c:pt idx="141">
                  <c:v>-39</c:v>
                </c:pt>
                <c:pt idx="142">
                  <c:v>19</c:v>
                </c:pt>
                <c:pt idx="143">
                  <c:v>4</c:v>
                </c:pt>
                <c:pt idx="144">
                  <c:v>-20</c:v>
                </c:pt>
                <c:pt idx="145">
                  <c:v>24</c:v>
                </c:pt>
                <c:pt idx="146">
                  <c:v>6</c:v>
                </c:pt>
                <c:pt idx="147">
                  <c:v>9</c:v>
                </c:pt>
                <c:pt idx="148">
                  <c:v>-24</c:v>
                </c:pt>
                <c:pt idx="149">
                  <c:v>-10</c:v>
                </c:pt>
                <c:pt idx="150">
                  <c:v>-5</c:v>
                </c:pt>
                <c:pt idx="151">
                  <c:v>30</c:v>
                </c:pt>
                <c:pt idx="152">
                  <c:v>19</c:v>
                </c:pt>
                <c:pt idx="153">
                  <c:v>-20</c:v>
                </c:pt>
                <c:pt idx="154">
                  <c:v>-25</c:v>
                </c:pt>
                <c:pt idx="155">
                  <c:v>-2</c:v>
                </c:pt>
                <c:pt idx="156">
                  <c:v>-34</c:v>
                </c:pt>
                <c:pt idx="157">
                  <c:v>9</c:v>
                </c:pt>
                <c:pt idx="158">
                  <c:v>-31</c:v>
                </c:pt>
                <c:pt idx="159">
                  <c:v>7</c:v>
                </c:pt>
                <c:pt idx="160">
                  <c:v>27</c:v>
                </c:pt>
                <c:pt idx="161">
                  <c:v>3</c:v>
                </c:pt>
                <c:pt idx="162">
                  <c:v>-32</c:v>
                </c:pt>
                <c:pt idx="163">
                  <c:v>-13</c:v>
                </c:pt>
                <c:pt idx="164">
                  <c:v>0</c:v>
                </c:pt>
                <c:pt idx="165">
                  <c:v>-32</c:v>
                </c:pt>
                <c:pt idx="166">
                  <c:v>-4</c:v>
                </c:pt>
                <c:pt idx="167">
                  <c:v>-36</c:v>
                </c:pt>
                <c:pt idx="168">
                  <c:v>3</c:v>
                </c:pt>
                <c:pt idx="169">
                  <c:v>-8</c:v>
                </c:pt>
                <c:pt idx="170">
                  <c:v>2</c:v>
                </c:pt>
                <c:pt idx="171">
                  <c:v>-15</c:v>
                </c:pt>
                <c:pt idx="172">
                  <c:v>33</c:v>
                </c:pt>
                <c:pt idx="173">
                  <c:v>-32</c:v>
                </c:pt>
                <c:pt idx="174">
                  <c:v>34</c:v>
                </c:pt>
                <c:pt idx="175">
                  <c:v>18</c:v>
                </c:pt>
                <c:pt idx="176">
                  <c:v>-23</c:v>
                </c:pt>
                <c:pt idx="177">
                  <c:v>-11</c:v>
                </c:pt>
                <c:pt idx="178">
                  <c:v>-17</c:v>
                </c:pt>
                <c:pt idx="179">
                  <c:v>-17</c:v>
                </c:pt>
                <c:pt idx="180">
                  <c:v>16</c:v>
                </c:pt>
                <c:pt idx="181">
                  <c:v>5</c:v>
                </c:pt>
                <c:pt idx="182">
                  <c:v>5</c:v>
                </c:pt>
                <c:pt idx="183">
                  <c:v>-10</c:v>
                </c:pt>
                <c:pt idx="184">
                  <c:v>-29</c:v>
                </c:pt>
                <c:pt idx="185">
                  <c:v>10</c:v>
                </c:pt>
                <c:pt idx="186">
                  <c:v>-24</c:v>
                </c:pt>
                <c:pt idx="187">
                  <c:v>-9</c:v>
                </c:pt>
                <c:pt idx="188">
                  <c:v>-5</c:v>
                </c:pt>
                <c:pt idx="189">
                  <c:v>-14</c:v>
                </c:pt>
                <c:pt idx="190">
                  <c:v>-27</c:v>
                </c:pt>
                <c:pt idx="191">
                  <c:v>18</c:v>
                </c:pt>
                <c:pt idx="192">
                  <c:v>-10</c:v>
                </c:pt>
                <c:pt idx="193">
                  <c:v>6</c:v>
                </c:pt>
                <c:pt idx="194">
                  <c:v>-15</c:v>
                </c:pt>
                <c:pt idx="195">
                  <c:v>2</c:v>
                </c:pt>
                <c:pt idx="196">
                  <c:v>0</c:v>
                </c:pt>
                <c:pt idx="197">
                  <c:v>-3</c:v>
                </c:pt>
                <c:pt idx="198">
                  <c:v>32</c:v>
                </c:pt>
                <c:pt idx="199">
                  <c:v>14</c:v>
                </c:pt>
                <c:pt idx="200">
                  <c:v>-3</c:v>
                </c:pt>
                <c:pt idx="201">
                  <c:v>34</c:v>
                </c:pt>
                <c:pt idx="202">
                  <c:v>8</c:v>
                </c:pt>
                <c:pt idx="203">
                  <c:v>5</c:v>
                </c:pt>
                <c:pt idx="204">
                  <c:v>11</c:v>
                </c:pt>
                <c:pt idx="205">
                  <c:v>-9</c:v>
                </c:pt>
                <c:pt idx="206">
                  <c:v>-18</c:v>
                </c:pt>
                <c:pt idx="207">
                  <c:v>16</c:v>
                </c:pt>
                <c:pt idx="208">
                  <c:v>14</c:v>
                </c:pt>
                <c:pt idx="209">
                  <c:v>-29</c:v>
                </c:pt>
                <c:pt idx="210">
                  <c:v>-19</c:v>
                </c:pt>
                <c:pt idx="211">
                  <c:v>2</c:v>
                </c:pt>
                <c:pt idx="212">
                  <c:v>22</c:v>
                </c:pt>
                <c:pt idx="213">
                  <c:v>-1</c:v>
                </c:pt>
                <c:pt idx="214">
                  <c:v>44</c:v>
                </c:pt>
                <c:pt idx="215">
                  <c:v>-42</c:v>
                </c:pt>
                <c:pt idx="216">
                  <c:v>3</c:v>
                </c:pt>
                <c:pt idx="217">
                  <c:v>-1</c:v>
                </c:pt>
                <c:pt idx="218">
                  <c:v>18</c:v>
                </c:pt>
                <c:pt idx="219">
                  <c:v>6</c:v>
                </c:pt>
                <c:pt idx="220">
                  <c:v>-1</c:v>
                </c:pt>
                <c:pt idx="221">
                  <c:v>-22</c:v>
                </c:pt>
                <c:pt idx="222">
                  <c:v>3</c:v>
                </c:pt>
                <c:pt idx="223">
                  <c:v>-46</c:v>
                </c:pt>
                <c:pt idx="224">
                  <c:v>-19</c:v>
                </c:pt>
                <c:pt idx="225">
                  <c:v>1</c:v>
                </c:pt>
                <c:pt idx="226">
                  <c:v>-45</c:v>
                </c:pt>
                <c:pt idx="227">
                  <c:v>18</c:v>
                </c:pt>
                <c:pt idx="228">
                  <c:v>2</c:v>
                </c:pt>
                <c:pt idx="229">
                  <c:v>27</c:v>
                </c:pt>
                <c:pt idx="230">
                  <c:v>-3</c:v>
                </c:pt>
                <c:pt idx="231">
                  <c:v>18</c:v>
                </c:pt>
                <c:pt idx="232">
                  <c:v>46</c:v>
                </c:pt>
                <c:pt idx="233">
                  <c:v>10</c:v>
                </c:pt>
                <c:pt idx="234">
                  <c:v>18</c:v>
                </c:pt>
                <c:pt idx="235">
                  <c:v>-14</c:v>
                </c:pt>
                <c:pt idx="236">
                  <c:v>-5</c:v>
                </c:pt>
                <c:pt idx="237">
                  <c:v>-13</c:v>
                </c:pt>
                <c:pt idx="238">
                  <c:v>27</c:v>
                </c:pt>
                <c:pt idx="239">
                  <c:v>12</c:v>
                </c:pt>
                <c:pt idx="240">
                  <c:v>-18</c:v>
                </c:pt>
                <c:pt idx="241">
                  <c:v>-10</c:v>
                </c:pt>
                <c:pt idx="242">
                  <c:v>30</c:v>
                </c:pt>
                <c:pt idx="243">
                  <c:v>10</c:v>
                </c:pt>
                <c:pt idx="244">
                  <c:v>0</c:v>
                </c:pt>
                <c:pt idx="245">
                  <c:v>-37</c:v>
                </c:pt>
                <c:pt idx="246">
                  <c:v>-4</c:v>
                </c:pt>
                <c:pt idx="247">
                  <c:v>-27</c:v>
                </c:pt>
                <c:pt idx="248">
                  <c:v>10</c:v>
                </c:pt>
                <c:pt idx="249">
                  <c:v>-12</c:v>
                </c:pt>
                <c:pt idx="250">
                  <c:v>17</c:v>
                </c:pt>
                <c:pt idx="251">
                  <c:v>26</c:v>
                </c:pt>
                <c:pt idx="252">
                  <c:v>15</c:v>
                </c:pt>
                <c:pt idx="253">
                  <c:v>11</c:v>
                </c:pt>
                <c:pt idx="254">
                  <c:v>16</c:v>
                </c:pt>
                <c:pt idx="255">
                  <c:v>1</c:v>
                </c:pt>
                <c:pt idx="256">
                  <c:v>-25</c:v>
                </c:pt>
                <c:pt idx="257">
                  <c:v>-35</c:v>
                </c:pt>
                <c:pt idx="258">
                  <c:v>-6</c:v>
                </c:pt>
                <c:pt idx="259">
                  <c:v>16</c:v>
                </c:pt>
                <c:pt idx="260">
                  <c:v>-20</c:v>
                </c:pt>
                <c:pt idx="261">
                  <c:v>-8</c:v>
                </c:pt>
                <c:pt idx="262">
                  <c:v>20</c:v>
                </c:pt>
                <c:pt idx="263">
                  <c:v>-31</c:v>
                </c:pt>
                <c:pt idx="264">
                  <c:v>17</c:v>
                </c:pt>
                <c:pt idx="265">
                  <c:v>0</c:v>
                </c:pt>
                <c:pt idx="266">
                  <c:v>12</c:v>
                </c:pt>
                <c:pt idx="267">
                  <c:v>-1</c:v>
                </c:pt>
                <c:pt idx="268">
                  <c:v>-28</c:v>
                </c:pt>
                <c:pt idx="269">
                  <c:v>27</c:v>
                </c:pt>
                <c:pt idx="270">
                  <c:v>0</c:v>
                </c:pt>
                <c:pt idx="271">
                  <c:v>14</c:v>
                </c:pt>
                <c:pt idx="272">
                  <c:v>14</c:v>
                </c:pt>
                <c:pt idx="273">
                  <c:v>26</c:v>
                </c:pt>
                <c:pt idx="274">
                  <c:v>-5</c:v>
                </c:pt>
                <c:pt idx="275">
                  <c:v>-9</c:v>
                </c:pt>
                <c:pt idx="276">
                  <c:v>-9</c:v>
                </c:pt>
                <c:pt idx="277">
                  <c:v>-23</c:v>
                </c:pt>
                <c:pt idx="278">
                  <c:v>-33</c:v>
                </c:pt>
                <c:pt idx="279">
                  <c:v>31</c:v>
                </c:pt>
                <c:pt idx="280">
                  <c:v>41</c:v>
                </c:pt>
                <c:pt idx="281">
                  <c:v>-2</c:v>
                </c:pt>
                <c:pt idx="282">
                  <c:v>28</c:v>
                </c:pt>
                <c:pt idx="283">
                  <c:v>-4</c:v>
                </c:pt>
                <c:pt idx="284">
                  <c:v>14</c:v>
                </c:pt>
                <c:pt idx="285">
                  <c:v>0</c:v>
                </c:pt>
                <c:pt idx="286">
                  <c:v>41</c:v>
                </c:pt>
                <c:pt idx="287">
                  <c:v>16</c:v>
                </c:pt>
                <c:pt idx="288">
                  <c:v>-15</c:v>
                </c:pt>
                <c:pt idx="289">
                  <c:v>4</c:v>
                </c:pt>
                <c:pt idx="290">
                  <c:v>-9</c:v>
                </c:pt>
                <c:pt idx="291">
                  <c:v>-8</c:v>
                </c:pt>
                <c:pt idx="292">
                  <c:v>-9</c:v>
                </c:pt>
                <c:pt idx="293">
                  <c:v>7</c:v>
                </c:pt>
                <c:pt idx="294">
                  <c:v>45</c:v>
                </c:pt>
                <c:pt idx="295">
                  <c:v>-2</c:v>
                </c:pt>
                <c:pt idx="296">
                  <c:v>-1</c:v>
                </c:pt>
                <c:pt idx="297">
                  <c:v>-16</c:v>
                </c:pt>
                <c:pt idx="298">
                  <c:v>-25</c:v>
                </c:pt>
                <c:pt idx="299">
                  <c:v>-51</c:v>
                </c:pt>
                <c:pt idx="300">
                  <c:v>32</c:v>
                </c:pt>
                <c:pt idx="301">
                  <c:v>0</c:v>
                </c:pt>
                <c:pt idx="302">
                  <c:v>5</c:v>
                </c:pt>
                <c:pt idx="303">
                  <c:v>-1</c:v>
                </c:pt>
                <c:pt idx="304">
                  <c:v>5</c:v>
                </c:pt>
                <c:pt idx="305">
                  <c:v>10</c:v>
                </c:pt>
                <c:pt idx="306">
                  <c:v>39</c:v>
                </c:pt>
                <c:pt idx="307">
                  <c:v>5</c:v>
                </c:pt>
                <c:pt idx="308">
                  <c:v>29</c:v>
                </c:pt>
                <c:pt idx="309">
                  <c:v>-1</c:v>
                </c:pt>
                <c:pt idx="310">
                  <c:v>-46</c:v>
                </c:pt>
                <c:pt idx="311">
                  <c:v>31</c:v>
                </c:pt>
                <c:pt idx="312">
                  <c:v>8</c:v>
                </c:pt>
                <c:pt idx="313">
                  <c:v>-5</c:v>
                </c:pt>
                <c:pt idx="314">
                  <c:v>-13</c:v>
                </c:pt>
                <c:pt idx="315">
                  <c:v>-15</c:v>
                </c:pt>
                <c:pt idx="316">
                  <c:v>11</c:v>
                </c:pt>
                <c:pt idx="317">
                  <c:v>-19</c:v>
                </c:pt>
                <c:pt idx="318">
                  <c:v>14</c:v>
                </c:pt>
                <c:pt idx="319">
                  <c:v>36</c:v>
                </c:pt>
                <c:pt idx="320">
                  <c:v>2</c:v>
                </c:pt>
                <c:pt idx="321">
                  <c:v>9</c:v>
                </c:pt>
                <c:pt idx="322">
                  <c:v>5</c:v>
                </c:pt>
                <c:pt idx="323">
                  <c:v>-18</c:v>
                </c:pt>
                <c:pt idx="324">
                  <c:v>0</c:v>
                </c:pt>
                <c:pt idx="325">
                  <c:v>-4</c:v>
                </c:pt>
                <c:pt idx="326">
                  <c:v>-17</c:v>
                </c:pt>
                <c:pt idx="327">
                  <c:v>38</c:v>
                </c:pt>
                <c:pt idx="328">
                  <c:v>-10</c:v>
                </c:pt>
                <c:pt idx="329">
                  <c:v>15</c:v>
                </c:pt>
                <c:pt idx="330">
                  <c:v>2</c:v>
                </c:pt>
                <c:pt idx="331">
                  <c:v>15</c:v>
                </c:pt>
                <c:pt idx="332">
                  <c:v>36</c:v>
                </c:pt>
                <c:pt idx="333">
                  <c:v>-29</c:v>
                </c:pt>
                <c:pt idx="334">
                  <c:v>10</c:v>
                </c:pt>
                <c:pt idx="335">
                  <c:v>-15</c:v>
                </c:pt>
                <c:pt idx="336">
                  <c:v>-8</c:v>
                </c:pt>
                <c:pt idx="337">
                  <c:v>-10</c:v>
                </c:pt>
                <c:pt idx="338">
                  <c:v>-17</c:v>
                </c:pt>
                <c:pt idx="339">
                  <c:v>-18</c:v>
                </c:pt>
                <c:pt idx="340">
                  <c:v>4</c:v>
                </c:pt>
                <c:pt idx="341">
                  <c:v>-19</c:v>
                </c:pt>
                <c:pt idx="342">
                  <c:v>43</c:v>
                </c:pt>
                <c:pt idx="343">
                  <c:v>15</c:v>
                </c:pt>
                <c:pt idx="344">
                  <c:v>26</c:v>
                </c:pt>
                <c:pt idx="345">
                  <c:v>-5</c:v>
                </c:pt>
                <c:pt idx="346">
                  <c:v>22</c:v>
                </c:pt>
                <c:pt idx="347">
                  <c:v>27</c:v>
                </c:pt>
                <c:pt idx="348">
                  <c:v>-23</c:v>
                </c:pt>
                <c:pt idx="349">
                  <c:v>-21</c:v>
                </c:pt>
                <c:pt idx="350">
                  <c:v>-36</c:v>
                </c:pt>
                <c:pt idx="351">
                  <c:v>-21</c:v>
                </c:pt>
                <c:pt idx="352">
                  <c:v>-14</c:v>
                </c:pt>
                <c:pt idx="353">
                  <c:v>2</c:v>
                </c:pt>
                <c:pt idx="354">
                  <c:v>-20</c:v>
                </c:pt>
                <c:pt idx="355">
                  <c:v>5</c:v>
                </c:pt>
                <c:pt idx="356">
                  <c:v>-19</c:v>
                </c:pt>
                <c:pt idx="357">
                  <c:v>0</c:v>
                </c:pt>
                <c:pt idx="358">
                  <c:v>4</c:v>
                </c:pt>
                <c:pt idx="359">
                  <c:v>-5</c:v>
                </c:pt>
                <c:pt idx="360">
                  <c:v>5</c:v>
                </c:pt>
                <c:pt idx="361">
                  <c:v>35</c:v>
                </c:pt>
                <c:pt idx="362">
                  <c:v>19</c:v>
                </c:pt>
                <c:pt idx="363">
                  <c:v>7</c:v>
                </c:pt>
                <c:pt idx="364">
                  <c:v>-7</c:v>
                </c:pt>
                <c:pt idx="365">
                  <c:v>-37</c:v>
                </c:pt>
                <c:pt idx="366">
                  <c:v>-9</c:v>
                </c:pt>
                <c:pt idx="367">
                  <c:v>12</c:v>
                </c:pt>
                <c:pt idx="368">
                  <c:v>9</c:v>
                </c:pt>
                <c:pt idx="369">
                  <c:v>37</c:v>
                </c:pt>
                <c:pt idx="370">
                  <c:v>0</c:v>
                </c:pt>
                <c:pt idx="371">
                  <c:v>-20</c:v>
                </c:pt>
                <c:pt idx="372">
                  <c:v>13</c:v>
                </c:pt>
                <c:pt idx="373">
                  <c:v>62</c:v>
                </c:pt>
                <c:pt idx="374">
                  <c:v>-5</c:v>
                </c:pt>
                <c:pt idx="375">
                  <c:v>14</c:v>
                </c:pt>
                <c:pt idx="376">
                  <c:v>29</c:v>
                </c:pt>
                <c:pt idx="377">
                  <c:v>10</c:v>
                </c:pt>
                <c:pt idx="378">
                  <c:v>-8</c:v>
                </c:pt>
                <c:pt idx="379">
                  <c:v>41</c:v>
                </c:pt>
                <c:pt idx="380">
                  <c:v>44</c:v>
                </c:pt>
                <c:pt idx="381">
                  <c:v>-1</c:v>
                </c:pt>
                <c:pt idx="382">
                  <c:v>-27</c:v>
                </c:pt>
                <c:pt idx="383">
                  <c:v>11</c:v>
                </c:pt>
                <c:pt idx="384">
                  <c:v>19</c:v>
                </c:pt>
                <c:pt idx="385">
                  <c:v>-8</c:v>
                </c:pt>
                <c:pt idx="386">
                  <c:v>57</c:v>
                </c:pt>
                <c:pt idx="387">
                  <c:v>-4</c:v>
                </c:pt>
                <c:pt idx="388">
                  <c:v>32</c:v>
                </c:pt>
                <c:pt idx="389">
                  <c:v>32</c:v>
                </c:pt>
                <c:pt idx="390">
                  <c:v>-23</c:v>
                </c:pt>
                <c:pt idx="391">
                  <c:v>-27</c:v>
                </c:pt>
                <c:pt idx="392">
                  <c:v>-6</c:v>
                </c:pt>
                <c:pt idx="393">
                  <c:v>-15</c:v>
                </c:pt>
                <c:pt idx="394">
                  <c:v>17</c:v>
                </c:pt>
                <c:pt idx="395">
                  <c:v>11</c:v>
                </c:pt>
                <c:pt idx="396">
                  <c:v>39</c:v>
                </c:pt>
                <c:pt idx="397">
                  <c:v>20</c:v>
                </c:pt>
                <c:pt idx="398">
                  <c:v>-3</c:v>
                </c:pt>
                <c:pt idx="399">
                  <c:v>8</c:v>
                </c:pt>
                <c:pt idx="400">
                  <c:v>17</c:v>
                </c:pt>
                <c:pt idx="401">
                  <c:v>22</c:v>
                </c:pt>
                <c:pt idx="402">
                  <c:v>-24</c:v>
                </c:pt>
                <c:pt idx="403">
                  <c:v>18</c:v>
                </c:pt>
                <c:pt idx="404">
                  <c:v>20</c:v>
                </c:pt>
                <c:pt idx="405">
                  <c:v>-10</c:v>
                </c:pt>
                <c:pt idx="406">
                  <c:v>-3</c:v>
                </c:pt>
                <c:pt idx="407">
                  <c:v>-5</c:v>
                </c:pt>
                <c:pt idx="408">
                  <c:v>-21</c:v>
                </c:pt>
                <c:pt idx="409">
                  <c:v>5</c:v>
                </c:pt>
                <c:pt idx="410">
                  <c:v>-18</c:v>
                </c:pt>
                <c:pt idx="411">
                  <c:v>48</c:v>
                </c:pt>
                <c:pt idx="412">
                  <c:v>-2</c:v>
                </c:pt>
                <c:pt idx="413">
                  <c:v>3</c:v>
                </c:pt>
                <c:pt idx="414">
                  <c:v>3</c:v>
                </c:pt>
                <c:pt idx="415">
                  <c:v>-7</c:v>
                </c:pt>
                <c:pt idx="416">
                  <c:v>60</c:v>
                </c:pt>
                <c:pt idx="417">
                  <c:v>20</c:v>
                </c:pt>
                <c:pt idx="418">
                  <c:v>-7</c:v>
                </c:pt>
                <c:pt idx="419">
                  <c:v>13</c:v>
                </c:pt>
                <c:pt idx="420">
                  <c:v>-20</c:v>
                </c:pt>
                <c:pt idx="421">
                  <c:v>-10</c:v>
                </c:pt>
                <c:pt idx="422">
                  <c:v>58</c:v>
                </c:pt>
                <c:pt idx="423">
                  <c:v>33</c:v>
                </c:pt>
                <c:pt idx="424">
                  <c:v>-15</c:v>
                </c:pt>
                <c:pt idx="425">
                  <c:v>-27</c:v>
                </c:pt>
                <c:pt idx="426">
                  <c:v>41</c:v>
                </c:pt>
                <c:pt idx="427">
                  <c:v>8</c:v>
                </c:pt>
                <c:pt idx="428">
                  <c:v>18</c:v>
                </c:pt>
                <c:pt idx="429">
                  <c:v>-29</c:v>
                </c:pt>
                <c:pt idx="430">
                  <c:v>-10</c:v>
                </c:pt>
                <c:pt idx="431">
                  <c:v>-6</c:v>
                </c:pt>
                <c:pt idx="432">
                  <c:v>27</c:v>
                </c:pt>
                <c:pt idx="433">
                  <c:v>15</c:v>
                </c:pt>
                <c:pt idx="434">
                  <c:v>-8</c:v>
                </c:pt>
                <c:pt idx="435">
                  <c:v>-3</c:v>
                </c:pt>
                <c:pt idx="436">
                  <c:v>51</c:v>
                </c:pt>
                <c:pt idx="437">
                  <c:v>44</c:v>
                </c:pt>
                <c:pt idx="438">
                  <c:v>-15</c:v>
                </c:pt>
                <c:pt idx="439">
                  <c:v>5</c:v>
                </c:pt>
                <c:pt idx="440">
                  <c:v>14</c:v>
                </c:pt>
                <c:pt idx="441">
                  <c:v>47</c:v>
                </c:pt>
                <c:pt idx="442">
                  <c:v>20</c:v>
                </c:pt>
                <c:pt idx="443">
                  <c:v>8</c:v>
                </c:pt>
                <c:pt idx="444">
                  <c:v>-4</c:v>
                </c:pt>
                <c:pt idx="445">
                  <c:v>-32</c:v>
                </c:pt>
                <c:pt idx="446">
                  <c:v>40</c:v>
                </c:pt>
                <c:pt idx="447">
                  <c:v>-15</c:v>
                </c:pt>
                <c:pt idx="448">
                  <c:v>5</c:v>
                </c:pt>
                <c:pt idx="449">
                  <c:v>27</c:v>
                </c:pt>
                <c:pt idx="450">
                  <c:v>48</c:v>
                </c:pt>
                <c:pt idx="451">
                  <c:v>-24</c:v>
                </c:pt>
                <c:pt idx="452">
                  <c:v>28</c:v>
                </c:pt>
                <c:pt idx="453">
                  <c:v>43</c:v>
                </c:pt>
                <c:pt idx="454">
                  <c:v>-15</c:v>
                </c:pt>
                <c:pt idx="455">
                  <c:v>40</c:v>
                </c:pt>
                <c:pt idx="456">
                  <c:v>29</c:v>
                </c:pt>
                <c:pt idx="457">
                  <c:v>2</c:v>
                </c:pt>
                <c:pt idx="458">
                  <c:v>0</c:v>
                </c:pt>
                <c:pt idx="459">
                  <c:v>-10</c:v>
                </c:pt>
                <c:pt idx="460">
                  <c:v>-45</c:v>
                </c:pt>
                <c:pt idx="461">
                  <c:v>26</c:v>
                </c:pt>
                <c:pt idx="462">
                  <c:v>-9</c:v>
                </c:pt>
                <c:pt idx="463">
                  <c:v>22</c:v>
                </c:pt>
                <c:pt idx="464">
                  <c:v>9</c:v>
                </c:pt>
                <c:pt idx="465">
                  <c:v>-20</c:v>
                </c:pt>
                <c:pt idx="466">
                  <c:v>20</c:v>
                </c:pt>
                <c:pt idx="467">
                  <c:v>16</c:v>
                </c:pt>
                <c:pt idx="468">
                  <c:v>22</c:v>
                </c:pt>
                <c:pt idx="469">
                  <c:v>17</c:v>
                </c:pt>
                <c:pt idx="470">
                  <c:v>6</c:v>
                </c:pt>
                <c:pt idx="471">
                  <c:v>-31</c:v>
                </c:pt>
                <c:pt idx="472">
                  <c:v>8</c:v>
                </c:pt>
                <c:pt idx="473">
                  <c:v>43</c:v>
                </c:pt>
                <c:pt idx="474">
                  <c:v>-7</c:v>
                </c:pt>
                <c:pt idx="475">
                  <c:v>-4</c:v>
                </c:pt>
                <c:pt idx="476">
                  <c:v>1</c:v>
                </c:pt>
                <c:pt idx="477">
                  <c:v>-18</c:v>
                </c:pt>
                <c:pt idx="478">
                  <c:v>9</c:v>
                </c:pt>
                <c:pt idx="479">
                  <c:v>-13</c:v>
                </c:pt>
                <c:pt idx="480">
                  <c:v>15</c:v>
                </c:pt>
                <c:pt idx="481">
                  <c:v>-30</c:v>
                </c:pt>
                <c:pt idx="482">
                  <c:v>49</c:v>
                </c:pt>
                <c:pt idx="483">
                  <c:v>-27</c:v>
                </c:pt>
                <c:pt idx="484">
                  <c:v>-3</c:v>
                </c:pt>
                <c:pt idx="485">
                  <c:v>6</c:v>
                </c:pt>
                <c:pt idx="486">
                  <c:v>-2</c:v>
                </c:pt>
                <c:pt idx="487">
                  <c:v>13</c:v>
                </c:pt>
                <c:pt idx="488">
                  <c:v>20</c:v>
                </c:pt>
                <c:pt idx="489">
                  <c:v>3</c:v>
                </c:pt>
                <c:pt idx="490">
                  <c:v>-10</c:v>
                </c:pt>
                <c:pt idx="491">
                  <c:v>6</c:v>
                </c:pt>
                <c:pt idx="492">
                  <c:v>-26</c:v>
                </c:pt>
                <c:pt idx="493">
                  <c:v>15</c:v>
                </c:pt>
                <c:pt idx="494">
                  <c:v>32</c:v>
                </c:pt>
                <c:pt idx="495">
                  <c:v>79</c:v>
                </c:pt>
                <c:pt idx="496">
                  <c:v>-11</c:v>
                </c:pt>
                <c:pt idx="497">
                  <c:v>-21</c:v>
                </c:pt>
                <c:pt idx="498">
                  <c:v>34</c:v>
                </c:pt>
                <c:pt idx="499">
                  <c:v>28</c:v>
                </c:pt>
                <c:pt idx="500">
                  <c:v>59</c:v>
                </c:pt>
                <c:pt idx="501">
                  <c:v>8</c:v>
                </c:pt>
                <c:pt idx="502">
                  <c:v>-4</c:v>
                </c:pt>
                <c:pt idx="503">
                  <c:v>-10</c:v>
                </c:pt>
                <c:pt idx="504">
                  <c:v>4</c:v>
                </c:pt>
                <c:pt idx="505">
                  <c:v>-10</c:v>
                </c:pt>
                <c:pt idx="506">
                  <c:v>13</c:v>
                </c:pt>
                <c:pt idx="507">
                  <c:v>-6</c:v>
                </c:pt>
                <c:pt idx="508">
                  <c:v>-14</c:v>
                </c:pt>
                <c:pt idx="509">
                  <c:v>42</c:v>
                </c:pt>
                <c:pt idx="510">
                  <c:v>8</c:v>
                </c:pt>
                <c:pt idx="511">
                  <c:v>8</c:v>
                </c:pt>
                <c:pt idx="512">
                  <c:v>11</c:v>
                </c:pt>
                <c:pt idx="513">
                  <c:v>31</c:v>
                </c:pt>
                <c:pt idx="514">
                  <c:v>-4</c:v>
                </c:pt>
                <c:pt idx="515">
                  <c:v>-6</c:v>
                </c:pt>
                <c:pt idx="516">
                  <c:v>-4</c:v>
                </c:pt>
                <c:pt idx="517">
                  <c:v>8</c:v>
                </c:pt>
                <c:pt idx="518">
                  <c:v>23</c:v>
                </c:pt>
                <c:pt idx="519">
                  <c:v>47</c:v>
                </c:pt>
                <c:pt idx="520">
                  <c:v>36</c:v>
                </c:pt>
                <c:pt idx="521">
                  <c:v>56</c:v>
                </c:pt>
                <c:pt idx="522">
                  <c:v>25</c:v>
                </c:pt>
                <c:pt idx="523">
                  <c:v>-44</c:v>
                </c:pt>
                <c:pt idx="524">
                  <c:v>-22</c:v>
                </c:pt>
                <c:pt idx="525">
                  <c:v>54</c:v>
                </c:pt>
                <c:pt idx="526">
                  <c:v>9</c:v>
                </c:pt>
                <c:pt idx="527">
                  <c:v>33</c:v>
                </c:pt>
                <c:pt idx="528">
                  <c:v>-5</c:v>
                </c:pt>
                <c:pt idx="529">
                  <c:v>-12</c:v>
                </c:pt>
                <c:pt idx="530">
                  <c:v>-23</c:v>
                </c:pt>
                <c:pt idx="531">
                  <c:v>45</c:v>
                </c:pt>
                <c:pt idx="532">
                  <c:v>28</c:v>
                </c:pt>
                <c:pt idx="533">
                  <c:v>10</c:v>
                </c:pt>
                <c:pt idx="534">
                  <c:v>-42</c:v>
                </c:pt>
                <c:pt idx="535">
                  <c:v>-5</c:v>
                </c:pt>
                <c:pt idx="536">
                  <c:v>70</c:v>
                </c:pt>
                <c:pt idx="537">
                  <c:v>28</c:v>
                </c:pt>
                <c:pt idx="538">
                  <c:v>24</c:v>
                </c:pt>
                <c:pt idx="539">
                  <c:v>29</c:v>
                </c:pt>
                <c:pt idx="540">
                  <c:v>-5</c:v>
                </c:pt>
                <c:pt idx="541">
                  <c:v>11</c:v>
                </c:pt>
                <c:pt idx="542">
                  <c:v>-1</c:v>
                </c:pt>
                <c:pt idx="543">
                  <c:v>1</c:v>
                </c:pt>
                <c:pt idx="544">
                  <c:v>0</c:v>
                </c:pt>
                <c:pt idx="545">
                  <c:v>-30</c:v>
                </c:pt>
                <c:pt idx="546">
                  <c:v>23</c:v>
                </c:pt>
                <c:pt idx="547">
                  <c:v>2</c:v>
                </c:pt>
                <c:pt idx="548">
                  <c:v>8</c:v>
                </c:pt>
                <c:pt idx="549">
                  <c:v>34</c:v>
                </c:pt>
                <c:pt idx="550">
                  <c:v>-4</c:v>
                </c:pt>
                <c:pt idx="551">
                  <c:v>20</c:v>
                </c:pt>
                <c:pt idx="552">
                  <c:v>-15</c:v>
                </c:pt>
                <c:pt idx="553">
                  <c:v>20</c:v>
                </c:pt>
                <c:pt idx="554">
                  <c:v>44</c:v>
                </c:pt>
                <c:pt idx="555">
                  <c:v>13</c:v>
                </c:pt>
                <c:pt idx="556">
                  <c:v>-12</c:v>
                </c:pt>
                <c:pt idx="557">
                  <c:v>15</c:v>
                </c:pt>
                <c:pt idx="558">
                  <c:v>-3</c:v>
                </c:pt>
                <c:pt idx="559">
                  <c:v>13</c:v>
                </c:pt>
                <c:pt idx="560">
                  <c:v>-2</c:v>
                </c:pt>
                <c:pt idx="561">
                  <c:v>62</c:v>
                </c:pt>
                <c:pt idx="562">
                  <c:v>51</c:v>
                </c:pt>
                <c:pt idx="563">
                  <c:v>50</c:v>
                </c:pt>
                <c:pt idx="564">
                  <c:v>22</c:v>
                </c:pt>
                <c:pt idx="565">
                  <c:v>34</c:v>
                </c:pt>
                <c:pt idx="566">
                  <c:v>-37</c:v>
                </c:pt>
                <c:pt idx="567">
                  <c:v>-10</c:v>
                </c:pt>
                <c:pt idx="568">
                  <c:v>6</c:v>
                </c:pt>
                <c:pt idx="569">
                  <c:v>45</c:v>
                </c:pt>
                <c:pt idx="570">
                  <c:v>-10</c:v>
                </c:pt>
                <c:pt idx="571">
                  <c:v>50</c:v>
                </c:pt>
                <c:pt idx="572">
                  <c:v>90</c:v>
                </c:pt>
                <c:pt idx="573">
                  <c:v>34</c:v>
                </c:pt>
                <c:pt idx="574">
                  <c:v>30</c:v>
                </c:pt>
                <c:pt idx="575">
                  <c:v>24</c:v>
                </c:pt>
                <c:pt idx="576">
                  <c:v>33</c:v>
                </c:pt>
                <c:pt idx="577">
                  <c:v>9</c:v>
                </c:pt>
                <c:pt idx="578">
                  <c:v>0</c:v>
                </c:pt>
                <c:pt idx="579">
                  <c:v>-10</c:v>
                </c:pt>
                <c:pt idx="580">
                  <c:v>-55</c:v>
                </c:pt>
                <c:pt idx="581">
                  <c:v>-19</c:v>
                </c:pt>
                <c:pt idx="582">
                  <c:v>22</c:v>
                </c:pt>
                <c:pt idx="583">
                  <c:v>-12</c:v>
                </c:pt>
                <c:pt idx="584">
                  <c:v>2</c:v>
                </c:pt>
                <c:pt idx="585">
                  <c:v>-25</c:v>
                </c:pt>
                <c:pt idx="586">
                  <c:v>-2</c:v>
                </c:pt>
                <c:pt idx="587">
                  <c:v>30</c:v>
                </c:pt>
                <c:pt idx="588">
                  <c:v>-12</c:v>
                </c:pt>
                <c:pt idx="589">
                  <c:v>0</c:v>
                </c:pt>
                <c:pt idx="590">
                  <c:v>9</c:v>
                </c:pt>
                <c:pt idx="591">
                  <c:v>30</c:v>
                </c:pt>
                <c:pt idx="592">
                  <c:v>8</c:v>
                </c:pt>
                <c:pt idx="593">
                  <c:v>52</c:v>
                </c:pt>
                <c:pt idx="594">
                  <c:v>61</c:v>
                </c:pt>
                <c:pt idx="595">
                  <c:v>35</c:v>
                </c:pt>
                <c:pt idx="596">
                  <c:v>0</c:v>
                </c:pt>
                <c:pt idx="597">
                  <c:v>2</c:v>
                </c:pt>
                <c:pt idx="598">
                  <c:v>20</c:v>
                </c:pt>
                <c:pt idx="599">
                  <c:v>-20</c:v>
                </c:pt>
                <c:pt idx="600">
                  <c:v>-40</c:v>
                </c:pt>
                <c:pt idx="601">
                  <c:v>4</c:v>
                </c:pt>
                <c:pt idx="602">
                  <c:v>34</c:v>
                </c:pt>
                <c:pt idx="603">
                  <c:v>-5</c:v>
                </c:pt>
                <c:pt idx="604">
                  <c:v>11</c:v>
                </c:pt>
                <c:pt idx="605">
                  <c:v>23</c:v>
                </c:pt>
                <c:pt idx="606">
                  <c:v>-23</c:v>
                </c:pt>
                <c:pt idx="607">
                  <c:v>36</c:v>
                </c:pt>
                <c:pt idx="608">
                  <c:v>19</c:v>
                </c:pt>
                <c:pt idx="609">
                  <c:v>-20</c:v>
                </c:pt>
                <c:pt idx="610">
                  <c:v>13</c:v>
                </c:pt>
                <c:pt idx="611">
                  <c:v>-22</c:v>
                </c:pt>
                <c:pt idx="612">
                  <c:v>-7</c:v>
                </c:pt>
                <c:pt idx="613">
                  <c:v>-15</c:v>
                </c:pt>
                <c:pt idx="614">
                  <c:v>-5</c:v>
                </c:pt>
                <c:pt idx="615">
                  <c:v>-2</c:v>
                </c:pt>
                <c:pt idx="616">
                  <c:v>16</c:v>
                </c:pt>
                <c:pt idx="617">
                  <c:v>-16</c:v>
                </c:pt>
                <c:pt idx="618">
                  <c:v>-4</c:v>
                </c:pt>
                <c:pt idx="619">
                  <c:v>24</c:v>
                </c:pt>
                <c:pt idx="620">
                  <c:v>37</c:v>
                </c:pt>
                <c:pt idx="621">
                  <c:v>-15</c:v>
                </c:pt>
                <c:pt idx="622">
                  <c:v>1</c:v>
                </c:pt>
                <c:pt idx="623">
                  <c:v>10</c:v>
                </c:pt>
                <c:pt idx="624">
                  <c:v>-11</c:v>
                </c:pt>
                <c:pt idx="625">
                  <c:v>24</c:v>
                </c:pt>
                <c:pt idx="626">
                  <c:v>17</c:v>
                </c:pt>
                <c:pt idx="627">
                  <c:v>-27</c:v>
                </c:pt>
                <c:pt idx="628">
                  <c:v>69</c:v>
                </c:pt>
                <c:pt idx="629">
                  <c:v>-9</c:v>
                </c:pt>
                <c:pt idx="630">
                  <c:v>3</c:v>
                </c:pt>
                <c:pt idx="631">
                  <c:v>-12</c:v>
                </c:pt>
                <c:pt idx="632">
                  <c:v>-10</c:v>
                </c:pt>
                <c:pt idx="633">
                  <c:v>-11</c:v>
                </c:pt>
                <c:pt idx="634">
                  <c:v>32</c:v>
                </c:pt>
                <c:pt idx="635">
                  <c:v>-50</c:v>
                </c:pt>
                <c:pt idx="636">
                  <c:v>-16</c:v>
                </c:pt>
                <c:pt idx="637">
                  <c:v>-24</c:v>
                </c:pt>
                <c:pt idx="638">
                  <c:v>4</c:v>
                </c:pt>
                <c:pt idx="639">
                  <c:v>41</c:v>
                </c:pt>
                <c:pt idx="640">
                  <c:v>37</c:v>
                </c:pt>
                <c:pt idx="641">
                  <c:v>-31</c:v>
                </c:pt>
                <c:pt idx="642">
                  <c:v>-5</c:v>
                </c:pt>
                <c:pt idx="643">
                  <c:v>-19</c:v>
                </c:pt>
                <c:pt idx="644">
                  <c:v>18</c:v>
                </c:pt>
                <c:pt idx="645">
                  <c:v>-20</c:v>
                </c:pt>
                <c:pt idx="646">
                  <c:v>5</c:v>
                </c:pt>
                <c:pt idx="647">
                  <c:v>45</c:v>
                </c:pt>
                <c:pt idx="648">
                  <c:v>50</c:v>
                </c:pt>
                <c:pt idx="649">
                  <c:v>46</c:v>
                </c:pt>
                <c:pt idx="650">
                  <c:v>35</c:v>
                </c:pt>
                <c:pt idx="651">
                  <c:v>89</c:v>
                </c:pt>
                <c:pt idx="652">
                  <c:v>-10</c:v>
                </c:pt>
                <c:pt idx="653">
                  <c:v>11</c:v>
                </c:pt>
                <c:pt idx="654">
                  <c:v>35</c:v>
                </c:pt>
                <c:pt idx="655">
                  <c:v>19</c:v>
                </c:pt>
                <c:pt idx="656">
                  <c:v>14</c:v>
                </c:pt>
                <c:pt idx="657">
                  <c:v>71</c:v>
                </c:pt>
                <c:pt idx="658">
                  <c:v>17</c:v>
                </c:pt>
                <c:pt idx="659">
                  <c:v>5</c:v>
                </c:pt>
                <c:pt idx="660">
                  <c:v>42</c:v>
                </c:pt>
                <c:pt idx="661">
                  <c:v>24</c:v>
                </c:pt>
                <c:pt idx="662">
                  <c:v>25</c:v>
                </c:pt>
                <c:pt idx="663">
                  <c:v>-5</c:v>
                </c:pt>
                <c:pt idx="664">
                  <c:v>-8</c:v>
                </c:pt>
                <c:pt idx="665">
                  <c:v>9</c:v>
                </c:pt>
                <c:pt idx="666">
                  <c:v>1</c:v>
                </c:pt>
                <c:pt idx="667">
                  <c:v>16</c:v>
                </c:pt>
                <c:pt idx="668">
                  <c:v>34</c:v>
                </c:pt>
                <c:pt idx="669">
                  <c:v>-18</c:v>
                </c:pt>
                <c:pt idx="670">
                  <c:v>-11</c:v>
                </c:pt>
                <c:pt idx="671">
                  <c:v>-5</c:v>
                </c:pt>
                <c:pt idx="672">
                  <c:v>-17</c:v>
                </c:pt>
                <c:pt idx="673">
                  <c:v>30</c:v>
                </c:pt>
                <c:pt idx="674">
                  <c:v>7</c:v>
                </c:pt>
                <c:pt idx="675">
                  <c:v>39</c:v>
                </c:pt>
                <c:pt idx="676">
                  <c:v>-4</c:v>
                </c:pt>
                <c:pt idx="677">
                  <c:v>3</c:v>
                </c:pt>
                <c:pt idx="678">
                  <c:v>-3</c:v>
                </c:pt>
                <c:pt idx="679">
                  <c:v>30</c:v>
                </c:pt>
                <c:pt idx="680">
                  <c:v>-29</c:v>
                </c:pt>
                <c:pt idx="681">
                  <c:v>-15</c:v>
                </c:pt>
                <c:pt idx="682">
                  <c:v>-4</c:v>
                </c:pt>
                <c:pt idx="683">
                  <c:v>-15</c:v>
                </c:pt>
                <c:pt idx="684">
                  <c:v>29</c:v>
                </c:pt>
                <c:pt idx="685">
                  <c:v>8</c:v>
                </c:pt>
                <c:pt idx="686">
                  <c:v>12</c:v>
                </c:pt>
                <c:pt idx="687">
                  <c:v>11</c:v>
                </c:pt>
                <c:pt idx="688">
                  <c:v>-5</c:v>
                </c:pt>
                <c:pt idx="689">
                  <c:v>41</c:v>
                </c:pt>
                <c:pt idx="690">
                  <c:v>14</c:v>
                </c:pt>
                <c:pt idx="691">
                  <c:v>7</c:v>
                </c:pt>
                <c:pt idx="692">
                  <c:v>68</c:v>
                </c:pt>
                <c:pt idx="693">
                  <c:v>35</c:v>
                </c:pt>
                <c:pt idx="694">
                  <c:v>-14</c:v>
                </c:pt>
                <c:pt idx="695">
                  <c:v>13</c:v>
                </c:pt>
                <c:pt idx="696">
                  <c:v>-11</c:v>
                </c:pt>
                <c:pt idx="697">
                  <c:v>-10</c:v>
                </c:pt>
                <c:pt idx="698">
                  <c:v>24</c:v>
                </c:pt>
                <c:pt idx="699">
                  <c:v>-38</c:v>
                </c:pt>
                <c:pt idx="700">
                  <c:v>28</c:v>
                </c:pt>
                <c:pt idx="701">
                  <c:v>39</c:v>
                </c:pt>
                <c:pt idx="702">
                  <c:v>52</c:v>
                </c:pt>
                <c:pt idx="703">
                  <c:v>29</c:v>
                </c:pt>
                <c:pt idx="704">
                  <c:v>-20</c:v>
                </c:pt>
                <c:pt idx="705">
                  <c:v>9</c:v>
                </c:pt>
                <c:pt idx="706">
                  <c:v>22</c:v>
                </c:pt>
                <c:pt idx="707">
                  <c:v>-1</c:v>
                </c:pt>
                <c:pt idx="708">
                  <c:v>20</c:v>
                </c:pt>
                <c:pt idx="709">
                  <c:v>-9</c:v>
                </c:pt>
                <c:pt idx="710">
                  <c:v>-21</c:v>
                </c:pt>
                <c:pt idx="711">
                  <c:v>-38</c:v>
                </c:pt>
                <c:pt idx="712">
                  <c:v>31</c:v>
                </c:pt>
                <c:pt idx="713">
                  <c:v>27</c:v>
                </c:pt>
                <c:pt idx="714">
                  <c:v>-18</c:v>
                </c:pt>
                <c:pt idx="715">
                  <c:v>-41</c:v>
                </c:pt>
                <c:pt idx="716">
                  <c:v>-3</c:v>
                </c:pt>
                <c:pt idx="717">
                  <c:v>11</c:v>
                </c:pt>
                <c:pt idx="718">
                  <c:v>34</c:v>
                </c:pt>
                <c:pt idx="719">
                  <c:v>27</c:v>
                </c:pt>
                <c:pt idx="720">
                  <c:v>-19</c:v>
                </c:pt>
                <c:pt idx="721">
                  <c:v>1</c:v>
                </c:pt>
                <c:pt idx="722">
                  <c:v>21</c:v>
                </c:pt>
                <c:pt idx="723">
                  <c:v>-3</c:v>
                </c:pt>
                <c:pt idx="724">
                  <c:v>11</c:v>
                </c:pt>
                <c:pt idx="725">
                  <c:v>5</c:v>
                </c:pt>
                <c:pt idx="726">
                  <c:v>6</c:v>
                </c:pt>
                <c:pt idx="727">
                  <c:v>-7</c:v>
                </c:pt>
                <c:pt idx="728">
                  <c:v>12</c:v>
                </c:pt>
                <c:pt idx="729">
                  <c:v>-52</c:v>
                </c:pt>
                <c:pt idx="730">
                  <c:v>14</c:v>
                </c:pt>
                <c:pt idx="731">
                  <c:v>-20</c:v>
                </c:pt>
                <c:pt idx="732">
                  <c:v>-18</c:v>
                </c:pt>
                <c:pt idx="733">
                  <c:v>45</c:v>
                </c:pt>
                <c:pt idx="734">
                  <c:v>16</c:v>
                </c:pt>
                <c:pt idx="735">
                  <c:v>-53</c:v>
                </c:pt>
                <c:pt idx="736">
                  <c:v>14</c:v>
                </c:pt>
                <c:pt idx="737">
                  <c:v>-3</c:v>
                </c:pt>
                <c:pt idx="738">
                  <c:v>15</c:v>
                </c:pt>
                <c:pt idx="739">
                  <c:v>-1</c:v>
                </c:pt>
                <c:pt idx="740">
                  <c:v>14</c:v>
                </c:pt>
                <c:pt idx="741">
                  <c:v>27</c:v>
                </c:pt>
                <c:pt idx="742">
                  <c:v>-1</c:v>
                </c:pt>
                <c:pt idx="743">
                  <c:v>-33</c:v>
                </c:pt>
                <c:pt idx="744">
                  <c:v>1</c:v>
                </c:pt>
                <c:pt idx="745">
                  <c:v>12</c:v>
                </c:pt>
                <c:pt idx="746">
                  <c:v>-2</c:v>
                </c:pt>
                <c:pt idx="747">
                  <c:v>-34</c:v>
                </c:pt>
                <c:pt idx="748">
                  <c:v>-24</c:v>
                </c:pt>
                <c:pt idx="749">
                  <c:v>-4</c:v>
                </c:pt>
                <c:pt idx="750">
                  <c:v>-9</c:v>
                </c:pt>
                <c:pt idx="751">
                  <c:v>-5</c:v>
                </c:pt>
                <c:pt idx="752">
                  <c:v>49</c:v>
                </c:pt>
                <c:pt idx="753">
                  <c:v>63</c:v>
                </c:pt>
                <c:pt idx="754">
                  <c:v>44</c:v>
                </c:pt>
                <c:pt idx="755">
                  <c:v>36</c:v>
                </c:pt>
                <c:pt idx="756">
                  <c:v>8</c:v>
                </c:pt>
                <c:pt idx="757">
                  <c:v>30</c:v>
                </c:pt>
                <c:pt idx="758">
                  <c:v>-11</c:v>
                </c:pt>
                <c:pt idx="759">
                  <c:v>4</c:v>
                </c:pt>
                <c:pt idx="760">
                  <c:v>34</c:v>
                </c:pt>
                <c:pt idx="761">
                  <c:v>32</c:v>
                </c:pt>
                <c:pt idx="762">
                  <c:v>2</c:v>
                </c:pt>
                <c:pt idx="763">
                  <c:v>-3</c:v>
                </c:pt>
                <c:pt idx="764">
                  <c:v>13</c:v>
                </c:pt>
                <c:pt idx="765">
                  <c:v>28</c:v>
                </c:pt>
                <c:pt idx="766">
                  <c:v>16</c:v>
                </c:pt>
                <c:pt idx="767">
                  <c:v>48</c:v>
                </c:pt>
                <c:pt idx="768">
                  <c:v>-10</c:v>
                </c:pt>
                <c:pt idx="769">
                  <c:v>30</c:v>
                </c:pt>
                <c:pt idx="770">
                  <c:v>8</c:v>
                </c:pt>
                <c:pt idx="771">
                  <c:v>-23</c:v>
                </c:pt>
                <c:pt idx="772">
                  <c:v>-5</c:v>
                </c:pt>
                <c:pt idx="773">
                  <c:v>-45</c:v>
                </c:pt>
                <c:pt idx="774">
                  <c:v>4</c:v>
                </c:pt>
                <c:pt idx="775">
                  <c:v>-21</c:v>
                </c:pt>
                <c:pt idx="776">
                  <c:v>23</c:v>
                </c:pt>
                <c:pt idx="777">
                  <c:v>26</c:v>
                </c:pt>
                <c:pt idx="778">
                  <c:v>23</c:v>
                </c:pt>
                <c:pt idx="779">
                  <c:v>7</c:v>
                </c:pt>
                <c:pt idx="780">
                  <c:v>14</c:v>
                </c:pt>
                <c:pt idx="781">
                  <c:v>-20</c:v>
                </c:pt>
                <c:pt idx="782">
                  <c:v>-33</c:v>
                </c:pt>
                <c:pt idx="783">
                  <c:v>-5</c:v>
                </c:pt>
                <c:pt idx="784">
                  <c:v>47</c:v>
                </c:pt>
                <c:pt idx="785">
                  <c:v>71</c:v>
                </c:pt>
                <c:pt idx="786">
                  <c:v>16</c:v>
                </c:pt>
                <c:pt idx="787">
                  <c:v>-14</c:v>
                </c:pt>
                <c:pt idx="788">
                  <c:v>-9</c:v>
                </c:pt>
                <c:pt idx="789">
                  <c:v>3</c:v>
                </c:pt>
                <c:pt idx="790">
                  <c:v>1</c:v>
                </c:pt>
                <c:pt idx="791">
                  <c:v>44</c:v>
                </c:pt>
                <c:pt idx="792">
                  <c:v>-4</c:v>
                </c:pt>
                <c:pt idx="793">
                  <c:v>-40</c:v>
                </c:pt>
                <c:pt idx="794">
                  <c:v>71</c:v>
                </c:pt>
                <c:pt idx="795">
                  <c:v>31</c:v>
                </c:pt>
                <c:pt idx="796">
                  <c:v>16</c:v>
                </c:pt>
                <c:pt idx="797">
                  <c:v>7</c:v>
                </c:pt>
                <c:pt idx="798">
                  <c:v>-3</c:v>
                </c:pt>
                <c:pt idx="799">
                  <c:v>-16</c:v>
                </c:pt>
                <c:pt idx="800">
                  <c:v>-14</c:v>
                </c:pt>
                <c:pt idx="801">
                  <c:v>24</c:v>
                </c:pt>
                <c:pt idx="802">
                  <c:v>6</c:v>
                </c:pt>
                <c:pt idx="803">
                  <c:v>-2</c:v>
                </c:pt>
                <c:pt idx="804">
                  <c:v>21</c:v>
                </c:pt>
                <c:pt idx="805">
                  <c:v>-5</c:v>
                </c:pt>
                <c:pt idx="806">
                  <c:v>6</c:v>
                </c:pt>
                <c:pt idx="807">
                  <c:v>-29</c:v>
                </c:pt>
                <c:pt idx="808">
                  <c:v>-22</c:v>
                </c:pt>
                <c:pt idx="809">
                  <c:v>-6</c:v>
                </c:pt>
                <c:pt idx="810">
                  <c:v>-17</c:v>
                </c:pt>
                <c:pt idx="811">
                  <c:v>24</c:v>
                </c:pt>
                <c:pt idx="812">
                  <c:v>-35</c:v>
                </c:pt>
                <c:pt idx="813">
                  <c:v>-39</c:v>
                </c:pt>
                <c:pt idx="814">
                  <c:v>9</c:v>
                </c:pt>
                <c:pt idx="815">
                  <c:v>3</c:v>
                </c:pt>
                <c:pt idx="816">
                  <c:v>-5</c:v>
                </c:pt>
                <c:pt idx="817">
                  <c:v>13</c:v>
                </c:pt>
                <c:pt idx="818">
                  <c:v>-23</c:v>
                </c:pt>
                <c:pt idx="819">
                  <c:v>23</c:v>
                </c:pt>
                <c:pt idx="820">
                  <c:v>14</c:v>
                </c:pt>
                <c:pt idx="821">
                  <c:v>-23</c:v>
                </c:pt>
                <c:pt idx="822">
                  <c:v>30</c:v>
                </c:pt>
                <c:pt idx="823">
                  <c:v>-6</c:v>
                </c:pt>
                <c:pt idx="824">
                  <c:v>-12</c:v>
                </c:pt>
                <c:pt idx="825">
                  <c:v>0</c:v>
                </c:pt>
                <c:pt idx="826">
                  <c:v>-45</c:v>
                </c:pt>
                <c:pt idx="827">
                  <c:v>-43</c:v>
                </c:pt>
                <c:pt idx="828">
                  <c:v>-10</c:v>
                </c:pt>
                <c:pt idx="829">
                  <c:v>-27</c:v>
                </c:pt>
                <c:pt idx="830">
                  <c:v>5</c:v>
                </c:pt>
                <c:pt idx="831">
                  <c:v>-24</c:v>
                </c:pt>
                <c:pt idx="832">
                  <c:v>32</c:v>
                </c:pt>
                <c:pt idx="833">
                  <c:v>34</c:v>
                </c:pt>
                <c:pt idx="834">
                  <c:v>0</c:v>
                </c:pt>
                <c:pt idx="835">
                  <c:v>28</c:v>
                </c:pt>
                <c:pt idx="836">
                  <c:v>32</c:v>
                </c:pt>
                <c:pt idx="837">
                  <c:v>15</c:v>
                </c:pt>
                <c:pt idx="838">
                  <c:v>8</c:v>
                </c:pt>
                <c:pt idx="839">
                  <c:v>11</c:v>
                </c:pt>
                <c:pt idx="840">
                  <c:v>2</c:v>
                </c:pt>
                <c:pt idx="841">
                  <c:v>22</c:v>
                </c:pt>
                <c:pt idx="842">
                  <c:v>31</c:v>
                </c:pt>
                <c:pt idx="843">
                  <c:v>11</c:v>
                </c:pt>
                <c:pt idx="844">
                  <c:v>-1</c:v>
                </c:pt>
                <c:pt idx="845">
                  <c:v>15</c:v>
                </c:pt>
                <c:pt idx="846">
                  <c:v>-12</c:v>
                </c:pt>
                <c:pt idx="847">
                  <c:v>19</c:v>
                </c:pt>
                <c:pt idx="848">
                  <c:v>-30</c:v>
                </c:pt>
                <c:pt idx="849">
                  <c:v>-7</c:v>
                </c:pt>
                <c:pt idx="850">
                  <c:v>31</c:v>
                </c:pt>
                <c:pt idx="851">
                  <c:v>22</c:v>
                </c:pt>
                <c:pt idx="852">
                  <c:v>21</c:v>
                </c:pt>
                <c:pt idx="853">
                  <c:v>24</c:v>
                </c:pt>
                <c:pt idx="854">
                  <c:v>-5</c:v>
                </c:pt>
                <c:pt idx="855">
                  <c:v>19</c:v>
                </c:pt>
                <c:pt idx="856">
                  <c:v>-27</c:v>
                </c:pt>
                <c:pt idx="857">
                  <c:v>-15</c:v>
                </c:pt>
                <c:pt idx="858">
                  <c:v>3</c:v>
                </c:pt>
                <c:pt idx="859">
                  <c:v>10</c:v>
                </c:pt>
                <c:pt idx="860">
                  <c:v>-31</c:v>
                </c:pt>
                <c:pt idx="861">
                  <c:v>3</c:v>
                </c:pt>
                <c:pt idx="862">
                  <c:v>15</c:v>
                </c:pt>
                <c:pt idx="863">
                  <c:v>-5</c:v>
                </c:pt>
                <c:pt idx="864">
                  <c:v>27</c:v>
                </c:pt>
                <c:pt idx="865">
                  <c:v>-5</c:v>
                </c:pt>
                <c:pt idx="866">
                  <c:v>7</c:v>
                </c:pt>
                <c:pt idx="867">
                  <c:v>-18</c:v>
                </c:pt>
                <c:pt idx="868">
                  <c:v>-18</c:v>
                </c:pt>
                <c:pt idx="869">
                  <c:v>-20</c:v>
                </c:pt>
                <c:pt idx="870">
                  <c:v>-22</c:v>
                </c:pt>
                <c:pt idx="871">
                  <c:v>-2</c:v>
                </c:pt>
                <c:pt idx="872">
                  <c:v>8</c:v>
                </c:pt>
                <c:pt idx="873">
                  <c:v>11</c:v>
                </c:pt>
                <c:pt idx="874">
                  <c:v>36</c:v>
                </c:pt>
                <c:pt idx="875">
                  <c:v>7</c:v>
                </c:pt>
                <c:pt idx="876">
                  <c:v>26</c:v>
                </c:pt>
                <c:pt idx="877">
                  <c:v>11</c:v>
                </c:pt>
                <c:pt idx="878">
                  <c:v>11</c:v>
                </c:pt>
                <c:pt idx="879">
                  <c:v>17</c:v>
                </c:pt>
                <c:pt idx="880">
                  <c:v>33</c:v>
                </c:pt>
                <c:pt idx="881">
                  <c:v>57</c:v>
                </c:pt>
                <c:pt idx="882">
                  <c:v>76</c:v>
                </c:pt>
                <c:pt idx="883">
                  <c:v>4</c:v>
                </c:pt>
                <c:pt idx="884">
                  <c:v>17</c:v>
                </c:pt>
                <c:pt idx="885">
                  <c:v>23</c:v>
                </c:pt>
                <c:pt idx="886">
                  <c:v>27</c:v>
                </c:pt>
                <c:pt idx="887">
                  <c:v>-5</c:v>
                </c:pt>
                <c:pt idx="888">
                  <c:v>23</c:v>
                </c:pt>
                <c:pt idx="889">
                  <c:v>28</c:v>
                </c:pt>
                <c:pt idx="890">
                  <c:v>-20</c:v>
                </c:pt>
                <c:pt idx="891">
                  <c:v>16</c:v>
                </c:pt>
                <c:pt idx="892">
                  <c:v>-2</c:v>
                </c:pt>
                <c:pt idx="893">
                  <c:v>14</c:v>
                </c:pt>
                <c:pt idx="894">
                  <c:v>14</c:v>
                </c:pt>
                <c:pt idx="895">
                  <c:v>3</c:v>
                </c:pt>
                <c:pt idx="896">
                  <c:v>24</c:v>
                </c:pt>
                <c:pt idx="897">
                  <c:v>-30</c:v>
                </c:pt>
                <c:pt idx="898">
                  <c:v>42</c:v>
                </c:pt>
                <c:pt idx="899">
                  <c:v>-50</c:v>
                </c:pt>
                <c:pt idx="900">
                  <c:v>8</c:v>
                </c:pt>
                <c:pt idx="901">
                  <c:v>-3</c:v>
                </c:pt>
                <c:pt idx="902">
                  <c:v>-15</c:v>
                </c:pt>
                <c:pt idx="903">
                  <c:v>-7</c:v>
                </c:pt>
                <c:pt idx="904">
                  <c:v>-8</c:v>
                </c:pt>
                <c:pt idx="905">
                  <c:v>16</c:v>
                </c:pt>
                <c:pt idx="906">
                  <c:v>20</c:v>
                </c:pt>
                <c:pt idx="907">
                  <c:v>5</c:v>
                </c:pt>
                <c:pt idx="908">
                  <c:v>33</c:v>
                </c:pt>
                <c:pt idx="909">
                  <c:v>51</c:v>
                </c:pt>
                <c:pt idx="910">
                  <c:v>27</c:v>
                </c:pt>
                <c:pt idx="911">
                  <c:v>12</c:v>
                </c:pt>
                <c:pt idx="912">
                  <c:v>20</c:v>
                </c:pt>
                <c:pt idx="913">
                  <c:v>7</c:v>
                </c:pt>
                <c:pt idx="914">
                  <c:v>-22</c:v>
                </c:pt>
                <c:pt idx="915">
                  <c:v>79</c:v>
                </c:pt>
                <c:pt idx="916">
                  <c:v>100</c:v>
                </c:pt>
                <c:pt idx="917">
                  <c:v>9</c:v>
                </c:pt>
                <c:pt idx="918">
                  <c:v>-17</c:v>
                </c:pt>
                <c:pt idx="919">
                  <c:v>6</c:v>
                </c:pt>
                <c:pt idx="920">
                  <c:v>24</c:v>
                </c:pt>
                <c:pt idx="921">
                  <c:v>85</c:v>
                </c:pt>
                <c:pt idx="922">
                  <c:v>128</c:v>
                </c:pt>
                <c:pt idx="923">
                  <c:v>97</c:v>
                </c:pt>
                <c:pt idx="924">
                  <c:v>-3</c:v>
                </c:pt>
                <c:pt idx="925">
                  <c:v>46</c:v>
                </c:pt>
                <c:pt idx="926">
                  <c:v>21</c:v>
                </c:pt>
                <c:pt idx="927">
                  <c:v>53</c:v>
                </c:pt>
                <c:pt idx="928">
                  <c:v>-34</c:v>
                </c:pt>
                <c:pt idx="929">
                  <c:v>-3</c:v>
                </c:pt>
                <c:pt idx="930">
                  <c:v>47</c:v>
                </c:pt>
                <c:pt idx="931">
                  <c:v>30</c:v>
                </c:pt>
                <c:pt idx="932">
                  <c:v>26</c:v>
                </c:pt>
                <c:pt idx="933">
                  <c:v>4</c:v>
                </c:pt>
                <c:pt idx="934">
                  <c:v>17</c:v>
                </c:pt>
                <c:pt idx="935">
                  <c:v>31</c:v>
                </c:pt>
                <c:pt idx="936">
                  <c:v>17</c:v>
                </c:pt>
                <c:pt idx="937">
                  <c:v>36</c:v>
                </c:pt>
                <c:pt idx="938">
                  <c:v>61</c:v>
                </c:pt>
                <c:pt idx="939">
                  <c:v>6</c:v>
                </c:pt>
                <c:pt idx="940">
                  <c:v>12</c:v>
                </c:pt>
                <c:pt idx="941">
                  <c:v>29</c:v>
                </c:pt>
                <c:pt idx="942">
                  <c:v>27</c:v>
                </c:pt>
                <c:pt idx="943">
                  <c:v>18</c:v>
                </c:pt>
                <c:pt idx="944">
                  <c:v>-3</c:v>
                </c:pt>
                <c:pt idx="945">
                  <c:v>27</c:v>
                </c:pt>
                <c:pt idx="946">
                  <c:v>11</c:v>
                </c:pt>
                <c:pt idx="947">
                  <c:v>29</c:v>
                </c:pt>
                <c:pt idx="948">
                  <c:v>12</c:v>
                </c:pt>
                <c:pt idx="949">
                  <c:v>3</c:v>
                </c:pt>
                <c:pt idx="950">
                  <c:v>-36</c:v>
                </c:pt>
                <c:pt idx="951">
                  <c:v>-9</c:v>
                </c:pt>
                <c:pt idx="952">
                  <c:v>10</c:v>
                </c:pt>
                <c:pt idx="953">
                  <c:v>34</c:v>
                </c:pt>
                <c:pt idx="954">
                  <c:v>78</c:v>
                </c:pt>
                <c:pt idx="955">
                  <c:v>17</c:v>
                </c:pt>
                <c:pt idx="956">
                  <c:v>21</c:v>
                </c:pt>
                <c:pt idx="957">
                  <c:v>-6</c:v>
                </c:pt>
                <c:pt idx="958">
                  <c:v>33</c:v>
                </c:pt>
                <c:pt idx="959">
                  <c:v>3</c:v>
                </c:pt>
                <c:pt idx="960">
                  <c:v>-12</c:v>
                </c:pt>
                <c:pt idx="961">
                  <c:v>27</c:v>
                </c:pt>
                <c:pt idx="962">
                  <c:v>67</c:v>
                </c:pt>
                <c:pt idx="963">
                  <c:v>6</c:v>
                </c:pt>
                <c:pt idx="964">
                  <c:v>24</c:v>
                </c:pt>
                <c:pt idx="965">
                  <c:v>-33</c:v>
                </c:pt>
                <c:pt idx="966">
                  <c:v>-5</c:v>
                </c:pt>
                <c:pt idx="967">
                  <c:v>-10</c:v>
                </c:pt>
                <c:pt idx="968">
                  <c:v>75</c:v>
                </c:pt>
                <c:pt idx="969">
                  <c:v>83</c:v>
                </c:pt>
                <c:pt idx="970">
                  <c:v>35</c:v>
                </c:pt>
                <c:pt idx="971">
                  <c:v>4</c:v>
                </c:pt>
                <c:pt idx="972">
                  <c:v>38</c:v>
                </c:pt>
                <c:pt idx="973">
                  <c:v>47</c:v>
                </c:pt>
                <c:pt idx="974">
                  <c:v>57</c:v>
                </c:pt>
                <c:pt idx="975">
                  <c:v>28</c:v>
                </c:pt>
                <c:pt idx="976">
                  <c:v>52</c:v>
                </c:pt>
                <c:pt idx="977">
                  <c:v>87</c:v>
                </c:pt>
                <c:pt idx="978">
                  <c:v>74</c:v>
                </c:pt>
                <c:pt idx="979">
                  <c:v>82</c:v>
                </c:pt>
                <c:pt idx="980">
                  <c:v>12</c:v>
                </c:pt>
                <c:pt idx="981">
                  <c:v>65</c:v>
                </c:pt>
                <c:pt idx="982">
                  <c:v>37</c:v>
                </c:pt>
                <c:pt idx="983">
                  <c:v>53</c:v>
                </c:pt>
                <c:pt idx="984">
                  <c:v>107</c:v>
                </c:pt>
                <c:pt idx="985">
                  <c:v>5</c:v>
                </c:pt>
                <c:pt idx="986">
                  <c:v>71</c:v>
                </c:pt>
                <c:pt idx="987">
                  <c:v>116</c:v>
                </c:pt>
                <c:pt idx="988">
                  <c:v>46</c:v>
                </c:pt>
                <c:pt idx="989">
                  <c:v>-7</c:v>
                </c:pt>
                <c:pt idx="990">
                  <c:v>68</c:v>
                </c:pt>
                <c:pt idx="991">
                  <c:v>42</c:v>
                </c:pt>
                <c:pt idx="992">
                  <c:v>37</c:v>
                </c:pt>
                <c:pt idx="993">
                  <c:v>77</c:v>
                </c:pt>
                <c:pt idx="994">
                  <c:v>125</c:v>
                </c:pt>
                <c:pt idx="995">
                  <c:v>84</c:v>
                </c:pt>
                <c:pt idx="996">
                  <c:v>76</c:v>
                </c:pt>
                <c:pt idx="997">
                  <c:v>124</c:v>
                </c:pt>
                <c:pt idx="998">
                  <c:v>146</c:v>
                </c:pt>
                <c:pt idx="999">
                  <c:v>282</c:v>
                </c:pt>
                <c:pt idx="1000">
                  <c:v>286</c:v>
                </c:pt>
                <c:pt idx="1001">
                  <c:v>224</c:v>
                </c:pt>
                <c:pt idx="1002">
                  <c:v>187</c:v>
                </c:pt>
                <c:pt idx="1003">
                  <c:v>265</c:v>
                </c:pt>
                <c:pt idx="1004">
                  <c:v>320</c:v>
                </c:pt>
                <c:pt idx="1005">
                  <c:v>278</c:v>
                </c:pt>
                <c:pt idx="1006">
                  <c:v>364</c:v>
                </c:pt>
                <c:pt idx="1007">
                  <c:v>544</c:v>
                </c:pt>
                <c:pt idx="1008">
                  <c:v>574</c:v>
                </c:pt>
                <c:pt idx="1009">
                  <c:v>649</c:v>
                </c:pt>
                <c:pt idx="1010">
                  <c:v>784</c:v>
                </c:pt>
                <c:pt idx="1011">
                  <c:v>779</c:v>
                </c:pt>
                <c:pt idx="1012">
                  <c:v>961</c:v>
                </c:pt>
                <c:pt idx="1013">
                  <c:v>970</c:v>
                </c:pt>
                <c:pt idx="1014">
                  <c:v>905</c:v>
                </c:pt>
                <c:pt idx="1015">
                  <c:v>981</c:v>
                </c:pt>
                <c:pt idx="1016">
                  <c:v>895</c:v>
                </c:pt>
                <c:pt idx="1017">
                  <c:v>822</c:v>
                </c:pt>
                <c:pt idx="1018">
                  <c:v>932</c:v>
                </c:pt>
                <c:pt idx="1019">
                  <c:v>856</c:v>
                </c:pt>
                <c:pt idx="1020">
                  <c:v>967</c:v>
                </c:pt>
                <c:pt idx="1021">
                  <c:v>1186</c:v>
                </c:pt>
                <c:pt idx="1022">
                  <c:v>1192</c:v>
                </c:pt>
                <c:pt idx="1023">
                  <c:v>1345</c:v>
                </c:pt>
                <c:pt idx="1024">
                  <c:v>1779</c:v>
                </c:pt>
                <c:pt idx="1025">
                  <c:v>1772</c:v>
                </c:pt>
                <c:pt idx="1026">
                  <c:v>1968</c:v>
                </c:pt>
                <c:pt idx="1027">
                  <c:v>2165</c:v>
                </c:pt>
                <c:pt idx="1028">
                  <c:v>1801</c:v>
                </c:pt>
                <c:pt idx="1029">
                  <c:v>2022</c:v>
                </c:pt>
                <c:pt idx="1030">
                  <c:v>2142</c:v>
                </c:pt>
                <c:pt idx="1031">
                  <c:v>1520</c:v>
                </c:pt>
                <c:pt idx="1032">
                  <c:v>1025</c:v>
                </c:pt>
                <c:pt idx="1033">
                  <c:v>1172</c:v>
                </c:pt>
                <c:pt idx="1034">
                  <c:v>1008</c:v>
                </c:pt>
                <c:pt idx="1035">
                  <c:v>641</c:v>
                </c:pt>
                <c:pt idx="1036">
                  <c:v>654</c:v>
                </c:pt>
                <c:pt idx="1037">
                  <c:v>563</c:v>
                </c:pt>
                <c:pt idx="1038">
                  <c:v>435</c:v>
                </c:pt>
                <c:pt idx="1039">
                  <c:v>391</c:v>
                </c:pt>
                <c:pt idx="1040">
                  <c:v>299</c:v>
                </c:pt>
                <c:pt idx="1041">
                  <c:v>391</c:v>
                </c:pt>
                <c:pt idx="1042">
                  <c:v>382</c:v>
                </c:pt>
                <c:pt idx="1043">
                  <c:v>154</c:v>
                </c:pt>
                <c:pt idx="1044">
                  <c:v>149</c:v>
                </c:pt>
                <c:pt idx="1045">
                  <c:v>146</c:v>
                </c:pt>
                <c:pt idx="1046">
                  <c:v>231</c:v>
                </c:pt>
                <c:pt idx="1047">
                  <c:v>238</c:v>
                </c:pt>
                <c:pt idx="1048">
                  <c:v>111</c:v>
                </c:pt>
                <c:pt idx="1049">
                  <c:v>153</c:v>
                </c:pt>
                <c:pt idx="1050">
                  <c:v>158</c:v>
                </c:pt>
                <c:pt idx="1051">
                  <c:v>163</c:v>
                </c:pt>
                <c:pt idx="1052">
                  <c:v>114</c:v>
                </c:pt>
                <c:pt idx="1053">
                  <c:v>201</c:v>
                </c:pt>
                <c:pt idx="1054">
                  <c:v>124</c:v>
                </c:pt>
                <c:pt idx="1055">
                  <c:v>70</c:v>
                </c:pt>
                <c:pt idx="1056">
                  <c:v>142</c:v>
                </c:pt>
                <c:pt idx="1057">
                  <c:v>135</c:v>
                </c:pt>
                <c:pt idx="1058">
                  <c:v>98</c:v>
                </c:pt>
                <c:pt idx="1059">
                  <c:v>79</c:v>
                </c:pt>
                <c:pt idx="1060">
                  <c:v>71</c:v>
                </c:pt>
                <c:pt idx="1061">
                  <c:v>88</c:v>
                </c:pt>
                <c:pt idx="1062">
                  <c:v>138</c:v>
                </c:pt>
                <c:pt idx="1063">
                  <c:v>199</c:v>
                </c:pt>
                <c:pt idx="1064">
                  <c:v>66</c:v>
                </c:pt>
                <c:pt idx="1065">
                  <c:v>107</c:v>
                </c:pt>
                <c:pt idx="1066">
                  <c:v>137</c:v>
                </c:pt>
                <c:pt idx="1067">
                  <c:v>54</c:v>
                </c:pt>
                <c:pt idx="1068">
                  <c:v>19</c:v>
                </c:pt>
                <c:pt idx="1069">
                  <c:v>106</c:v>
                </c:pt>
                <c:pt idx="1070">
                  <c:v>178</c:v>
                </c:pt>
                <c:pt idx="1071">
                  <c:v>164</c:v>
                </c:pt>
                <c:pt idx="1072">
                  <c:v>101</c:v>
                </c:pt>
                <c:pt idx="1073">
                  <c:v>76</c:v>
                </c:pt>
                <c:pt idx="1074">
                  <c:v>85</c:v>
                </c:pt>
                <c:pt idx="1075">
                  <c:v>42</c:v>
                </c:pt>
                <c:pt idx="1076">
                  <c:v>106</c:v>
                </c:pt>
                <c:pt idx="1077">
                  <c:v>56</c:v>
                </c:pt>
                <c:pt idx="1078">
                  <c:v>32</c:v>
                </c:pt>
                <c:pt idx="1079">
                  <c:v>108</c:v>
                </c:pt>
                <c:pt idx="1080">
                  <c:v>90</c:v>
                </c:pt>
                <c:pt idx="1081">
                  <c:v>84</c:v>
                </c:pt>
                <c:pt idx="1082">
                  <c:v>33</c:v>
                </c:pt>
                <c:pt idx="1083">
                  <c:v>22</c:v>
                </c:pt>
                <c:pt idx="1084">
                  <c:v>32</c:v>
                </c:pt>
                <c:pt idx="1085">
                  <c:v>9</c:v>
                </c:pt>
                <c:pt idx="1086">
                  <c:v>67</c:v>
                </c:pt>
                <c:pt idx="1087">
                  <c:v>120</c:v>
                </c:pt>
                <c:pt idx="1088">
                  <c:v>14</c:v>
                </c:pt>
                <c:pt idx="1089">
                  <c:v>6</c:v>
                </c:pt>
                <c:pt idx="1090">
                  <c:v>-1</c:v>
                </c:pt>
                <c:pt idx="1091">
                  <c:v>10</c:v>
                </c:pt>
                <c:pt idx="1092">
                  <c:v>56</c:v>
                </c:pt>
                <c:pt idx="1093">
                  <c:v>84</c:v>
                </c:pt>
                <c:pt idx="1094">
                  <c:v>2</c:v>
                </c:pt>
                <c:pt idx="1095">
                  <c:v>63</c:v>
                </c:pt>
                <c:pt idx="1096">
                  <c:v>70</c:v>
                </c:pt>
                <c:pt idx="1097">
                  <c:v>56</c:v>
                </c:pt>
                <c:pt idx="1098">
                  <c:v>53</c:v>
                </c:pt>
                <c:pt idx="1099">
                  <c:v>2</c:v>
                </c:pt>
                <c:pt idx="1100">
                  <c:v>23</c:v>
                </c:pt>
                <c:pt idx="1101">
                  <c:v>30</c:v>
                </c:pt>
                <c:pt idx="1102">
                  <c:v>18</c:v>
                </c:pt>
                <c:pt idx="1103">
                  <c:v>33</c:v>
                </c:pt>
                <c:pt idx="1104">
                  <c:v>-4</c:v>
                </c:pt>
                <c:pt idx="1105">
                  <c:v>20</c:v>
                </c:pt>
                <c:pt idx="1106">
                  <c:v>19</c:v>
                </c:pt>
                <c:pt idx="1107">
                  <c:v>43</c:v>
                </c:pt>
                <c:pt idx="1108">
                  <c:v>52</c:v>
                </c:pt>
                <c:pt idx="1109">
                  <c:v>3</c:v>
                </c:pt>
                <c:pt idx="1110">
                  <c:v>1</c:v>
                </c:pt>
                <c:pt idx="1111">
                  <c:v>18</c:v>
                </c:pt>
                <c:pt idx="1112">
                  <c:v>51</c:v>
                </c:pt>
                <c:pt idx="1113">
                  <c:v>33</c:v>
                </c:pt>
                <c:pt idx="1114">
                  <c:v>-30</c:v>
                </c:pt>
                <c:pt idx="1115">
                  <c:v>32</c:v>
                </c:pt>
                <c:pt idx="1116">
                  <c:v>14</c:v>
                </c:pt>
                <c:pt idx="1117">
                  <c:v>36</c:v>
                </c:pt>
                <c:pt idx="1118">
                  <c:v>17</c:v>
                </c:pt>
                <c:pt idx="1119">
                  <c:v>-10</c:v>
                </c:pt>
                <c:pt idx="1120">
                  <c:v>-12</c:v>
                </c:pt>
                <c:pt idx="1121">
                  <c:v>-4</c:v>
                </c:pt>
                <c:pt idx="1122">
                  <c:v>20</c:v>
                </c:pt>
                <c:pt idx="1123">
                  <c:v>-17</c:v>
                </c:pt>
                <c:pt idx="1124">
                  <c:v>41</c:v>
                </c:pt>
                <c:pt idx="1125">
                  <c:v>13</c:v>
                </c:pt>
                <c:pt idx="1126">
                  <c:v>11</c:v>
                </c:pt>
                <c:pt idx="1127">
                  <c:v>44</c:v>
                </c:pt>
                <c:pt idx="1128">
                  <c:v>1</c:v>
                </c:pt>
                <c:pt idx="1129">
                  <c:v>-1</c:v>
                </c:pt>
                <c:pt idx="1130">
                  <c:v>25</c:v>
                </c:pt>
                <c:pt idx="1131">
                  <c:v>25</c:v>
                </c:pt>
                <c:pt idx="1132">
                  <c:v>54</c:v>
                </c:pt>
                <c:pt idx="1133">
                  <c:v>-20</c:v>
                </c:pt>
                <c:pt idx="1134">
                  <c:v>5</c:v>
                </c:pt>
                <c:pt idx="1135">
                  <c:v>1</c:v>
                </c:pt>
                <c:pt idx="1136">
                  <c:v>20</c:v>
                </c:pt>
                <c:pt idx="1137">
                  <c:v>54</c:v>
                </c:pt>
                <c:pt idx="1138">
                  <c:v>72</c:v>
                </c:pt>
                <c:pt idx="1139">
                  <c:v>33</c:v>
                </c:pt>
                <c:pt idx="1140">
                  <c:v>28</c:v>
                </c:pt>
                <c:pt idx="1141">
                  <c:v>45</c:v>
                </c:pt>
                <c:pt idx="1142">
                  <c:v>-6</c:v>
                </c:pt>
                <c:pt idx="1143">
                  <c:v>30</c:v>
                </c:pt>
                <c:pt idx="1144">
                  <c:v>-27</c:v>
                </c:pt>
                <c:pt idx="1145">
                  <c:v>55</c:v>
                </c:pt>
                <c:pt idx="1146">
                  <c:v>-39</c:v>
                </c:pt>
                <c:pt idx="1147">
                  <c:v>4</c:v>
                </c:pt>
                <c:pt idx="1148">
                  <c:v>41</c:v>
                </c:pt>
                <c:pt idx="1149">
                  <c:v>11</c:v>
                </c:pt>
                <c:pt idx="1150">
                  <c:v>5</c:v>
                </c:pt>
                <c:pt idx="1151">
                  <c:v>17</c:v>
                </c:pt>
                <c:pt idx="1152">
                  <c:v>-7</c:v>
                </c:pt>
                <c:pt idx="1153">
                  <c:v>25</c:v>
                </c:pt>
                <c:pt idx="1154">
                  <c:v>40</c:v>
                </c:pt>
                <c:pt idx="1155">
                  <c:v>46</c:v>
                </c:pt>
                <c:pt idx="1156">
                  <c:v>-37</c:v>
                </c:pt>
                <c:pt idx="1157">
                  <c:v>35</c:v>
                </c:pt>
                <c:pt idx="1158">
                  <c:v>17</c:v>
                </c:pt>
                <c:pt idx="1159">
                  <c:v>-9</c:v>
                </c:pt>
                <c:pt idx="1160">
                  <c:v>-5</c:v>
                </c:pt>
                <c:pt idx="1161">
                  <c:v>-32</c:v>
                </c:pt>
                <c:pt idx="1162">
                  <c:v>0</c:v>
                </c:pt>
                <c:pt idx="1163">
                  <c:v>7</c:v>
                </c:pt>
                <c:pt idx="1164">
                  <c:v>40</c:v>
                </c:pt>
                <c:pt idx="1165">
                  <c:v>0</c:v>
                </c:pt>
                <c:pt idx="1166">
                  <c:v>19</c:v>
                </c:pt>
                <c:pt idx="1167">
                  <c:v>-30</c:v>
                </c:pt>
                <c:pt idx="1168">
                  <c:v>28</c:v>
                </c:pt>
                <c:pt idx="1169">
                  <c:v>-22</c:v>
                </c:pt>
                <c:pt idx="1170">
                  <c:v>23</c:v>
                </c:pt>
                <c:pt idx="1171">
                  <c:v>45</c:v>
                </c:pt>
                <c:pt idx="1172">
                  <c:v>22</c:v>
                </c:pt>
                <c:pt idx="1173">
                  <c:v>49</c:v>
                </c:pt>
                <c:pt idx="1174">
                  <c:v>12</c:v>
                </c:pt>
                <c:pt idx="1175">
                  <c:v>73</c:v>
                </c:pt>
                <c:pt idx="1176">
                  <c:v>10</c:v>
                </c:pt>
                <c:pt idx="1177">
                  <c:v>-18</c:v>
                </c:pt>
                <c:pt idx="1178">
                  <c:v>27</c:v>
                </c:pt>
                <c:pt idx="1179">
                  <c:v>15</c:v>
                </c:pt>
                <c:pt idx="1180">
                  <c:v>18</c:v>
                </c:pt>
                <c:pt idx="1181">
                  <c:v>6</c:v>
                </c:pt>
                <c:pt idx="1182">
                  <c:v>8</c:v>
                </c:pt>
                <c:pt idx="1183">
                  <c:v>18</c:v>
                </c:pt>
                <c:pt idx="1184">
                  <c:v>22</c:v>
                </c:pt>
                <c:pt idx="1185">
                  <c:v>-34</c:v>
                </c:pt>
                <c:pt idx="1186">
                  <c:v>1</c:v>
                </c:pt>
                <c:pt idx="1187">
                  <c:v>32</c:v>
                </c:pt>
                <c:pt idx="1188">
                  <c:v>4</c:v>
                </c:pt>
                <c:pt idx="1189">
                  <c:v>1</c:v>
                </c:pt>
                <c:pt idx="1190">
                  <c:v>10</c:v>
                </c:pt>
                <c:pt idx="1191">
                  <c:v>10</c:v>
                </c:pt>
                <c:pt idx="1192">
                  <c:v>3</c:v>
                </c:pt>
                <c:pt idx="1193">
                  <c:v>-15</c:v>
                </c:pt>
                <c:pt idx="1194">
                  <c:v>13</c:v>
                </c:pt>
                <c:pt idx="1195">
                  <c:v>37</c:v>
                </c:pt>
                <c:pt idx="1196">
                  <c:v>15</c:v>
                </c:pt>
                <c:pt idx="1197">
                  <c:v>10</c:v>
                </c:pt>
                <c:pt idx="1198">
                  <c:v>-9</c:v>
                </c:pt>
                <c:pt idx="1199">
                  <c:v>2</c:v>
                </c:pt>
                <c:pt idx="1200">
                  <c:v>-7</c:v>
                </c:pt>
                <c:pt idx="1201">
                  <c:v>-5</c:v>
                </c:pt>
                <c:pt idx="1202">
                  <c:v>-21</c:v>
                </c:pt>
                <c:pt idx="1203">
                  <c:v>3</c:v>
                </c:pt>
                <c:pt idx="1204">
                  <c:v>4</c:v>
                </c:pt>
                <c:pt idx="1205">
                  <c:v>-17</c:v>
                </c:pt>
                <c:pt idx="1206">
                  <c:v>-24</c:v>
                </c:pt>
                <c:pt idx="1207">
                  <c:v>16</c:v>
                </c:pt>
                <c:pt idx="1208">
                  <c:v>25</c:v>
                </c:pt>
                <c:pt idx="1209">
                  <c:v>4</c:v>
                </c:pt>
                <c:pt idx="1210">
                  <c:v>27</c:v>
                </c:pt>
                <c:pt idx="1211">
                  <c:v>-27</c:v>
                </c:pt>
                <c:pt idx="1212">
                  <c:v>22</c:v>
                </c:pt>
                <c:pt idx="1213">
                  <c:v>11</c:v>
                </c:pt>
                <c:pt idx="1214">
                  <c:v>25</c:v>
                </c:pt>
                <c:pt idx="1215">
                  <c:v>-8</c:v>
                </c:pt>
                <c:pt idx="1216">
                  <c:v>42</c:v>
                </c:pt>
                <c:pt idx="1217">
                  <c:v>-12</c:v>
                </c:pt>
                <c:pt idx="1218">
                  <c:v>21</c:v>
                </c:pt>
                <c:pt idx="1219">
                  <c:v>-18</c:v>
                </c:pt>
                <c:pt idx="1220">
                  <c:v>-3</c:v>
                </c:pt>
                <c:pt idx="1221">
                  <c:v>21</c:v>
                </c:pt>
                <c:pt idx="1222">
                  <c:v>33</c:v>
                </c:pt>
                <c:pt idx="1223">
                  <c:v>5</c:v>
                </c:pt>
                <c:pt idx="1224">
                  <c:v>0</c:v>
                </c:pt>
                <c:pt idx="1225">
                  <c:v>-10</c:v>
                </c:pt>
                <c:pt idx="1226">
                  <c:v>32</c:v>
                </c:pt>
                <c:pt idx="1227">
                  <c:v>24</c:v>
                </c:pt>
                <c:pt idx="1228">
                  <c:v>22</c:v>
                </c:pt>
                <c:pt idx="1229">
                  <c:v>-23</c:v>
                </c:pt>
                <c:pt idx="1230">
                  <c:v>31</c:v>
                </c:pt>
                <c:pt idx="1231">
                  <c:v>21</c:v>
                </c:pt>
                <c:pt idx="1232">
                  <c:v>6</c:v>
                </c:pt>
                <c:pt idx="1233">
                  <c:v>-6</c:v>
                </c:pt>
                <c:pt idx="1234">
                  <c:v>17</c:v>
                </c:pt>
                <c:pt idx="1235">
                  <c:v>45</c:v>
                </c:pt>
                <c:pt idx="1236">
                  <c:v>42</c:v>
                </c:pt>
                <c:pt idx="1237">
                  <c:v>46</c:v>
                </c:pt>
                <c:pt idx="1238">
                  <c:v>15</c:v>
                </c:pt>
                <c:pt idx="1239">
                  <c:v>21</c:v>
                </c:pt>
                <c:pt idx="1240">
                  <c:v>-26</c:v>
                </c:pt>
                <c:pt idx="1241">
                  <c:v>33</c:v>
                </c:pt>
                <c:pt idx="1242">
                  <c:v>25</c:v>
                </c:pt>
                <c:pt idx="1243">
                  <c:v>39</c:v>
                </c:pt>
                <c:pt idx="1244">
                  <c:v>0</c:v>
                </c:pt>
                <c:pt idx="1245">
                  <c:v>-19</c:v>
                </c:pt>
                <c:pt idx="1246">
                  <c:v>-20</c:v>
                </c:pt>
                <c:pt idx="1247">
                  <c:v>8</c:v>
                </c:pt>
                <c:pt idx="1248">
                  <c:v>3</c:v>
                </c:pt>
                <c:pt idx="1249">
                  <c:v>21</c:v>
                </c:pt>
                <c:pt idx="1250">
                  <c:v>40</c:v>
                </c:pt>
                <c:pt idx="1251">
                  <c:v>-1</c:v>
                </c:pt>
                <c:pt idx="1252">
                  <c:v>7</c:v>
                </c:pt>
                <c:pt idx="1253">
                  <c:v>-1</c:v>
                </c:pt>
                <c:pt idx="1254">
                  <c:v>-29</c:v>
                </c:pt>
                <c:pt idx="1255">
                  <c:v>-19</c:v>
                </c:pt>
                <c:pt idx="1256">
                  <c:v>48</c:v>
                </c:pt>
                <c:pt idx="1257">
                  <c:v>27</c:v>
                </c:pt>
                <c:pt idx="1258">
                  <c:v>30</c:v>
                </c:pt>
                <c:pt idx="1259">
                  <c:v>-4</c:v>
                </c:pt>
                <c:pt idx="1260">
                  <c:v>-17</c:v>
                </c:pt>
                <c:pt idx="1261">
                  <c:v>26</c:v>
                </c:pt>
                <c:pt idx="1262">
                  <c:v>24</c:v>
                </c:pt>
                <c:pt idx="1263">
                  <c:v>25</c:v>
                </c:pt>
                <c:pt idx="1264">
                  <c:v>93</c:v>
                </c:pt>
                <c:pt idx="1265">
                  <c:v>29</c:v>
                </c:pt>
                <c:pt idx="1266">
                  <c:v>12</c:v>
                </c:pt>
                <c:pt idx="1267">
                  <c:v>-5</c:v>
                </c:pt>
                <c:pt idx="1268">
                  <c:v>-3</c:v>
                </c:pt>
                <c:pt idx="1269">
                  <c:v>-1</c:v>
                </c:pt>
                <c:pt idx="1270">
                  <c:v>9</c:v>
                </c:pt>
                <c:pt idx="1271">
                  <c:v>-1</c:v>
                </c:pt>
                <c:pt idx="1272">
                  <c:v>-24</c:v>
                </c:pt>
                <c:pt idx="1273">
                  <c:v>15</c:v>
                </c:pt>
                <c:pt idx="1274">
                  <c:v>12</c:v>
                </c:pt>
                <c:pt idx="1275">
                  <c:v>1</c:v>
                </c:pt>
                <c:pt idx="1276">
                  <c:v>38</c:v>
                </c:pt>
                <c:pt idx="1277">
                  <c:v>-39</c:v>
                </c:pt>
                <c:pt idx="1278">
                  <c:v>-6</c:v>
                </c:pt>
                <c:pt idx="1279">
                  <c:v>10</c:v>
                </c:pt>
                <c:pt idx="1280">
                  <c:v>37</c:v>
                </c:pt>
                <c:pt idx="1281">
                  <c:v>17</c:v>
                </c:pt>
                <c:pt idx="1282">
                  <c:v>8</c:v>
                </c:pt>
                <c:pt idx="1283">
                  <c:v>20</c:v>
                </c:pt>
                <c:pt idx="1284">
                  <c:v>-8</c:v>
                </c:pt>
                <c:pt idx="1285">
                  <c:v>-17</c:v>
                </c:pt>
                <c:pt idx="1286">
                  <c:v>-22</c:v>
                </c:pt>
                <c:pt idx="1287">
                  <c:v>26</c:v>
                </c:pt>
                <c:pt idx="1288">
                  <c:v>-20</c:v>
                </c:pt>
                <c:pt idx="1289">
                  <c:v>-11</c:v>
                </c:pt>
                <c:pt idx="1290">
                  <c:v>-8</c:v>
                </c:pt>
                <c:pt idx="1291">
                  <c:v>23</c:v>
                </c:pt>
                <c:pt idx="1292">
                  <c:v>-1</c:v>
                </c:pt>
                <c:pt idx="1293">
                  <c:v>13</c:v>
                </c:pt>
                <c:pt idx="1294">
                  <c:v>-8</c:v>
                </c:pt>
                <c:pt idx="1295">
                  <c:v>-33</c:v>
                </c:pt>
                <c:pt idx="1296">
                  <c:v>-17</c:v>
                </c:pt>
                <c:pt idx="1297">
                  <c:v>-8</c:v>
                </c:pt>
                <c:pt idx="1298">
                  <c:v>-8</c:v>
                </c:pt>
                <c:pt idx="1299">
                  <c:v>21</c:v>
                </c:pt>
                <c:pt idx="1300">
                  <c:v>-7</c:v>
                </c:pt>
                <c:pt idx="1301">
                  <c:v>23</c:v>
                </c:pt>
                <c:pt idx="1302">
                  <c:v>8</c:v>
                </c:pt>
                <c:pt idx="1303">
                  <c:v>8</c:v>
                </c:pt>
                <c:pt idx="1304">
                  <c:v>-35</c:v>
                </c:pt>
                <c:pt idx="1305">
                  <c:v>-7</c:v>
                </c:pt>
                <c:pt idx="1306">
                  <c:v>15</c:v>
                </c:pt>
                <c:pt idx="1307">
                  <c:v>-2</c:v>
                </c:pt>
                <c:pt idx="1308">
                  <c:v>-2</c:v>
                </c:pt>
                <c:pt idx="1309">
                  <c:v>-14</c:v>
                </c:pt>
                <c:pt idx="1310">
                  <c:v>-9</c:v>
                </c:pt>
                <c:pt idx="1311">
                  <c:v>-6</c:v>
                </c:pt>
                <c:pt idx="1312">
                  <c:v>13</c:v>
                </c:pt>
                <c:pt idx="1313">
                  <c:v>31</c:v>
                </c:pt>
                <c:pt idx="1314">
                  <c:v>-18</c:v>
                </c:pt>
                <c:pt idx="1315">
                  <c:v>-9</c:v>
                </c:pt>
                <c:pt idx="1316">
                  <c:v>0</c:v>
                </c:pt>
                <c:pt idx="1317">
                  <c:v>-1</c:v>
                </c:pt>
                <c:pt idx="1318">
                  <c:v>12</c:v>
                </c:pt>
                <c:pt idx="1319">
                  <c:v>-2</c:v>
                </c:pt>
                <c:pt idx="1320">
                  <c:v>7</c:v>
                </c:pt>
                <c:pt idx="1321">
                  <c:v>-4</c:v>
                </c:pt>
                <c:pt idx="1322">
                  <c:v>-35</c:v>
                </c:pt>
                <c:pt idx="1323">
                  <c:v>-27</c:v>
                </c:pt>
                <c:pt idx="1324">
                  <c:v>-7</c:v>
                </c:pt>
                <c:pt idx="1325">
                  <c:v>-16</c:v>
                </c:pt>
                <c:pt idx="1326">
                  <c:v>34</c:v>
                </c:pt>
                <c:pt idx="1327">
                  <c:v>-11</c:v>
                </c:pt>
                <c:pt idx="1328">
                  <c:v>-9</c:v>
                </c:pt>
                <c:pt idx="1329">
                  <c:v>43</c:v>
                </c:pt>
                <c:pt idx="1330">
                  <c:v>-16</c:v>
                </c:pt>
                <c:pt idx="1331">
                  <c:v>8</c:v>
                </c:pt>
                <c:pt idx="1332">
                  <c:v>-6</c:v>
                </c:pt>
                <c:pt idx="1333">
                  <c:v>72</c:v>
                </c:pt>
                <c:pt idx="1334">
                  <c:v>-15</c:v>
                </c:pt>
                <c:pt idx="1335">
                  <c:v>23</c:v>
                </c:pt>
                <c:pt idx="1336">
                  <c:v>13</c:v>
                </c:pt>
                <c:pt idx="1337">
                  <c:v>26</c:v>
                </c:pt>
                <c:pt idx="1338">
                  <c:v>7</c:v>
                </c:pt>
                <c:pt idx="1339">
                  <c:v>7</c:v>
                </c:pt>
                <c:pt idx="1340">
                  <c:v>-36</c:v>
                </c:pt>
                <c:pt idx="1341">
                  <c:v>16</c:v>
                </c:pt>
                <c:pt idx="1342">
                  <c:v>26</c:v>
                </c:pt>
                <c:pt idx="1343">
                  <c:v>-10</c:v>
                </c:pt>
                <c:pt idx="1344">
                  <c:v>-18</c:v>
                </c:pt>
                <c:pt idx="1345">
                  <c:v>2</c:v>
                </c:pt>
                <c:pt idx="1346">
                  <c:v>10</c:v>
                </c:pt>
                <c:pt idx="1347">
                  <c:v>-8</c:v>
                </c:pt>
                <c:pt idx="1348">
                  <c:v>31</c:v>
                </c:pt>
                <c:pt idx="1349">
                  <c:v>40</c:v>
                </c:pt>
                <c:pt idx="1350">
                  <c:v>20</c:v>
                </c:pt>
                <c:pt idx="1351">
                  <c:v>5</c:v>
                </c:pt>
                <c:pt idx="1352">
                  <c:v>38</c:v>
                </c:pt>
                <c:pt idx="1353">
                  <c:v>-28</c:v>
                </c:pt>
                <c:pt idx="1354">
                  <c:v>33</c:v>
                </c:pt>
                <c:pt idx="1355">
                  <c:v>45</c:v>
                </c:pt>
                <c:pt idx="1356">
                  <c:v>20</c:v>
                </c:pt>
                <c:pt idx="1357">
                  <c:v>7</c:v>
                </c:pt>
                <c:pt idx="1358">
                  <c:v>14</c:v>
                </c:pt>
                <c:pt idx="1359">
                  <c:v>0</c:v>
                </c:pt>
                <c:pt idx="1360">
                  <c:v>-1</c:v>
                </c:pt>
                <c:pt idx="1361">
                  <c:v>46</c:v>
                </c:pt>
                <c:pt idx="1362">
                  <c:v>6</c:v>
                </c:pt>
                <c:pt idx="1363">
                  <c:v>25</c:v>
                </c:pt>
                <c:pt idx="1364">
                  <c:v>45</c:v>
                </c:pt>
                <c:pt idx="1365">
                  <c:v>4</c:v>
                </c:pt>
                <c:pt idx="1366">
                  <c:v>19</c:v>
                </c:pt>
                <c:pt idx="1367">
                  <c:v>14</c:v>
                </c:pt>
                <c:pt idx="1368">
                  <c:v>-3</c:v>
                </c:pt>
                <c:pt idx="1369">
                  <c:v>29</c:v>
                </c:pt>
                <c:pt idx="1370">
                  <c:v>25</c:v>
                </c:pt>
                <c:pt idx="1371">
                  <c:v>41</c:v>
                </c:pt>
                <c:pt idx="1372">
                  <c:v>-20</c:v>
                </c:pt>
                <c:pt idx="1373">
                  <c:v>37</c:v>
                </c:pt>
                <c:pt idx="1374">
                  <c:v>19</c:v>
                </c:pt>
                <c:pt idx="1375">
                  <c:v>-4</c:v>
                </c:pt>
                <c:pt idx="1376">
                  <c:v>-34</c:v>
                </c:pt>
                <c:pt idx="1377">
                  <c:v>-11</c:v>
                </c:pt>
                <c:pt idx="1378">
                  <c:v>-6</c:v>
                </c:pt>
                <c:pt idx="1379">
                  <c:v>-10</c:v>
                </c:pt>
                <c:pt idx="1380">
                  <c:v>26</c:v>
                </c:pt>
                <c:pt idx="1381">
                  <c:v>-24</c:v>
                </c:pt>
                <c:pt idx="1382">
                  <c:v>54</c:v>
                </c:pt>
                <c:pt idx="1383">
                  <c:v>-24</c:v>
                </c:pt>
                <c:pt idx="1384">
                  <c:v>24</c:v>
                </c:pt>
                <c:pt idx="1385">
                  <c:v>-5</c:v>
                </c:pt>
                <c:pt idx="1386">
                  <c:v>14</c:v>
                </c:pt>
                <c:pt idx="1387">
                  <c:v>4</c:v>
                </c:pt>
                <c:pt idx="1388">
                  <c:v>-2</c:v>
                </c:pt>
                <c:pt idx="1389">
                  <c:v>-6</c:v>
                </c:pt>
                <c:pt idx="1390">
                  <c:v>-14</c:v>
                </c:pt>
                <c:pt idx="1391">
                  <c:v>25</c:v>
                </c:pt>
                <c:pt idx="1392">
                  <c:v>-14</c:v>
                </c:pt>
                <c:pt idx="1393">
                  <c:v>45</c:v>
                </c:pt>
                <c:pt idx="1394">
                  <c:v>-4</c:v>
                </c:pt>
                <c:pt idx="1395">
                  <c:v>-31</c:v>
                </c:pt>
                <c:pt idx="1396">
                  <c:v>24</c:v>
                </c:pt>
                <c:pt idx="1397">
                  <c:v>-9</c:v>
                </c:pt>
                <c:pt idx="1398">
                  <c:v>32</c:v>
                </c:pt>
                <c:pt idx="1399">
                  <c:v>-47</c:v>
                </c:pt>
                <c:pt idx="1400">
                  <c:v>21</c:v>
                </c:pt>
                <c:pt idx="1401">
                  <c:v>43</c:v>
                </c:pt>
                <c:pt idx="1402">
                  <c:v>-19</c:v>
                </c:pt>
                <c:pt idx="1403">
                  <c:v>-12</c:v>
                </c:pt>
                <c:pt idx="1404">
                  <c:v>7</c:v>
                </c:pt>
                <c:pt idx="1405">
                  <c:v>-4</c:v>
                </c:pt>
                <c:pt idx="1406">
                  <c:v>-3</c:v>
                </c:pt>
                <c:pt idx="1407">
                  <c:v>15</c:v>
                </c:pt>
                <c:pt idx="1408">
                  <c:v>6</c:v>
                </c:pt>
                <c:pt idx="1409">
                  <c:v>-28</c:v>
                </c:pt>
                <c:pt idx="1410">
                  <c:v>33</c:v>
                </c:pt>
                <c:pt idx="1411">
                  <c:v>-26</c:v>
                </c:pt>
                <c:pt idx="1412">
                  <c:v>30</c:v>
                </c:pt>
                <c:pt idx="1413">
                  <c:v>-46</c:v>
                </c:pt>
                <c:pt idx="1414">
                  <c:v>-26</c:v>
                </c:pt>
                <c:pt idx="1415">
                  <c:v>5</c:v>
                </c:pt>
                <c:pt idx="1416">
                  <c:v>17</c:v>
                </c:pt>
                <c:pt idx="1417">
                  <c:v>13</c:v>
                </c:pt>
                <c:pt idx="1418">
                  <c:v>68</c:v>
                </c:pt>
                <c:pt idx="1419">
                  <c:v>2</c:v>
                </c:pt>
                <c:pt idx="1420">
                  <c:v>17</c:v>
                </c:pt>
                <c:pt idx="1421">
                  <c:v>-6</c:v>
                </c:pt>
                <c:pt idx="1422">
                  <c:v>-12</c:v>
                </c:pt>
                <c:pt idx="1423">
                  <c:v>25</c:v>
                </c:pt>
                <c:pt idx="1424">
                  <c:v>1</c:v>
                </c:pt>
                <c:pt idx="1425">
                  <c:v>0</c:v>
                </c:pt>
                <c:pt idx="1426">
                  <c:v>23</c:v>
                </c:pt>
                <c:pt idx="1427">
                  <c:v>83</c:v>
                </c:pt>
                <c:pt idx="1428">
                  <c:v>-1</c:v>
                </c:pt>
                <c:pt idx="1429">
                  <c:v>1</c:v>
                </c:pt>
                <c:pt idx="1430">
                  <c:v>-14</c:v>
                </c:pt>
                <c:pt idx="1431">
                  <c:v>21</c:v>
                </c:pt>
                <c:pt idx="1432">
                  <c:v>11</c:v>
                </c:pt>
                <c:pt idx="1433">
                  <c:v>-1</c:v>
                </c:pt>
                <c:pt idx="1434">
                  <c:v>42</c:v>
                </c:pt>
                <c:pt idx="1435">
                  <c:v>45</c:v>
                </c:pt>
                <c:pt idx="1436">
                  <c:v>1</c:v>
                </c:pt>
                <c:pt idx="1437">
                  <c:v>5</c:v>
                </c:pt>
                <c:pt idx="1438">
                  <c:v>36</c:v>
                </c:pt>
                <c:pt idx="1439">
                  <c:v>-34</c:v>
                </c:pt>
                <c:pt idx="1440">
                  <c:v>49</c:v>
                </c:pt>
                <c:pt idx="1441">
                  <c:v>47</c:v>
                </c:pt>
                <c:pt idx="1442">
                  <c:v>-5</c:v>
                </c:pt>
                <c:pt idx="1443">
                  <c:v>-20</c:v>
                </c:pt>
                <c:pt idx="1444">
                  <c:v>33</c:v>
                </c:pt>
                <c:pt idx="1445">
                  <c:v>10</c:v>
                </c:pt>
                <c:pt idx="1446">
                  <c:v>3</c:v>
                </c:pt>
                <c:pt idx="1447">
                  <c:v>16</c:v>
                </c:pt>
                <c:pt idx="1448">
                  <c:v>-39</c:v>
                </c:pt>
                <c:pt idx="1449">
                  <c:v>-17</c:v>
                </c:pt>
                <c:pt idx="1450">
                  <c:v>-42</c:v>
                </c:pt>
                <c:pt idx="1451">
                  <c:v>-25</c:v>
                </c:pt>
                <c:pt idx="1452">
                  <c:v>-32</c:v>
                </c:pt>
                <c:pt idx="1453">
                  <c:v>50</c:v>
                </c:pt>
                <c:pt idx="1454">
                  <c:v>18</c:v>
                </c:pt>
                <c:pt idx="1455">
                  <c:v>9</c:v>
                </c:pt>
                <c:pt idx="1456">
                  <c:v>45</c:v>
                </c:pt>
                <c:pt idx="1457">
                  <c:v>20</c:v>
                </c:pt>
                <c:pt idx="1458">
                  <c:v>12</c:v>
                </c:pt>
                <c:pt idx="1459">
                  <c:v>1</c:v>
                </c:pt>
                <c:pt idx="1460">
                  <c:v>-7</c:v>
                </c:pt>
                <c:pt idx="1461">
                  <c:v>-1</c:v>
                </c:pt>
                <c:pt idx="1462">
                  <c:v>59</c:v>
                </c:pt>
                <c:pt idx="1463">
                  <c:v>10</c:v>
                </c:pt>
                <c:pt idx="1464">
                  <c:v>-5</c:v>
                </c:pt>
                <c:pt idx="1465">
                  <c:v>20</c:v>
                </c:pt>
                <c:pt idx="1466">
                  <c:v>-17</c:v>
                </c:pt>
                <c:pt idx="1467">
                  <c:v>-3</c:v>
                </c:pt>
                <c:pt idx="1468">
                  <c:v>2</c:v>
                </c:pt>
                <c:pt idx="1469">
                  <c:v>5</c:v>
                </c:pt>
                <c:pt idx="1470">
                  <c:v>47</c:v>
                </c:pt>
                <c:pt idx="1471">
                  <c:v>-3</c:v>
                </c:pt>
                <c:pt idx="1472">
                  <c:v>21</c:v>
                </c:pt>
                <c:pt idx="1473">
                  <c:v>11</c:v>
                </c:pt>
                <c:pt idx="1474">
                  <c:v>58</c:v>
                </c:pt>
                <c:pt idx="1475">
                  <c:v>26</c:v>
                </c:pt>
                <c:pt idx="1476">
                  <c:v>17</c:v>
                </c:pt>
                <c:pt idx="1477">
                  <c:v>-14</c:v>
                </c:pt>
                <c:pt idx="1478">
                  <c:v>-6</c:v>
                </c:pt>
                <c:pt idx="1479">
                  <c:v>-2</c:v>
                </c:pt>
                <c:pt idx="1480">
                  <c:v>-14</c:v>
                </c:pt>
                <c:pt idx="1481">
                  <c:v>19</c:v>
                </c:pt>
                <c:pt idx="1482">
                  <c:v>-12</c:v>
                </c:pt>
                <c:pt idx="1483">
                  <c:v>24</c:v>
                </c:pt>
                <c:pt idx="1484">
                  <c:v>14</c:v>
                </c:pt>
                <c:pt idx="1485">
                  <c:v>3</c:v>
                </c:pt>
                <c:pt idx="1486">
                  <c:v>35</c:v>
                </c:pt>
                <c:pt idx="1487">
                  <c:v>27</c:v>
                </c:pt>
                <c:pt idx="1488">
                  <c:v>68</c:v>
                </c:pt>
                <c:pt idx="1489">
                  <c:v>17</c:v>
                </c:pt>
                <c:pt idx="1490">
                  <c:v>32</c:v>
                </c:pt>
                <c:pt idx="1491">
                  <c:v>11</c:v>
                </c:pt>
                <c:pt idx="1492">
                  <c:v>9</c:v>
                </c:pt>
                <c:pt idx="1493">
                  <c:v>-10</c:v>
                </c:pt>
                <c:pt idx="1494">
                  <c:v>18</c:v>
                </c:pt>
                <c:pt idx="1495">
                  <c:v>27</c:v>
                </c:pt>
                <c:pt idx="1496">
                  <c:v>-24</c:v>
                </c:pt>
                <c:pt idx="1497">
                  <c:v>-5</c:v>
                </c:pt>
                <c:pt idx="1498">
                  <c:v>38</c:v>
                </c:pt>
                <c:pt idx="1499">
                  <c:v>-10</c:v>
                </c:pt>
                <c:pt idx="1500">
                  <c:v>-31</c:v>
                </c:pt>
                <c:pt idx="1501">
                  <c:v>8</c:v>
                </c:pt>
                <c:pt idx="1502">
                  <c:v>22</c:v>
                </c:pt>
                <c:pt idx="1503">
                  <c:v>-7</c:v>
                </c:pt>
                <c:pt idx="1504">
                  <c:v>24</c:v>
                </c:pt>
                <c:pt idx="1505">
                  <c:v>-27</c:v>
                </c:pt>
                <c:pt idx="1506">
                  <c:v>40</c:v>
                </c:pt>
                <c:pt idx="1507">
                  <c:v>26</c:v>
                </c:pt>
                <c:pt idx="1508">
                  <c:v>-16</c:v>
                </c:pt>
                <c:pt idx="1509">
                  <c:v>-1</c:v>
                </c:pt>
                <c:pt idx="1510">
                  <c:v>5</c:v>
                </c:pt>
                <c:pt idx="1511">
                  <c:v>-4</c:v>
                </c:pt>
                <c:pt idx="1512">
                  <c:v>18</c:v>
                </c:pt>
                <c:pt idx="1513">
                  <c:v>10</c:v>
                </c:pt>
                <c:pt idx="1514">
                  <c:v>-3</c:v>
                </c:pt>
                <c:pt idx="1515">
                  <c:v>22</c:v>
                </c:pt>
                <c:pt idx="1516">
                  <c:v>28</c:v>
                </c:pt>
                <c:pt idx="1517">
                  <c:v>-11</c:v>
                </c:pt>
                <c:pt idx="1518">
                  <c:v>16</c:v>
                </c:pt>
                <c:pt idx="1519">
                  <c:v>-15</c:v>
                </c:pt>
                <c:pt idx="1520">
                  <c:v>-6</c:v>
                </c:pt>
                <c:pt idx="1521">
                  <c:v>-73</c:v>
                </c:pt>
                <c:pt idx="1522">
                  <c:v>9</c:v>
                </c:pt>
                <c:pt idx="1523">
                  <c:v>-9</c:v>
                </c:pt>
                <c:pt idx="1524">
                  <c:v>-1</c:v>
                </c:pt>
                <c:pt idx="1525">
                  <c:v>-7</c:v>
                </c:pt>
                <c:pt idx="1526">
                  <c:v>-14</c:v>
                </c:pt>
                <c:pt idx="1527">
                  <c:v>30</c:v>
                </c:pt>
                <c:pt idx="1528">
                  <c:v>-11</c:v>
                </c:pt>
                <c:pt idx="1529">
                  <c:v>-11</c:v>
                </c:pt>
                <c:pt idx="1530">
                  <c:v>14</c:v>
                </c:pt>
                <c:pt idx="1531">
                  <c:v>-18</c:v>
                </c:pt>
                <c:pt idx="1532">
                  <c:v>-9</c:v>
                </c:pt>
                <c:pt idx="1533">
                  <c:v>44</c:v>
                </c:pt>
                <c:pt idx="1534">
                  <c:v>5</c:v>
                </c:pt>
                <c:pt idx="1535">
                  <c:v>-38</c:v>
                </c:pt>
                <c:pt idx="1536">
                  <c:v>-34</c:v>
                </c:pt>
                <c:pt idx="1537">
                  <c:v>-5</c:v>
                </c:pt>
                <c:pt idx="1538">
                  <c:v>-4</c:v>
                </c:pt>
                <c:pt idx="1539">
                  <c:v>9</c:v>
                </c:pt>
                <c:pt idx="1540">
                  <c:v>40</c:v>
                </c:pt>
                <c:pt idx="1541">
                  <c:v>15</c:v>
                </c:pt>
                <c:pt idx="1542">
                  <c:v>-12</c:v>
                </c:pt>
                <c:pt idx="1543">
                  <c:v>24</c:v>
                </c:pt>
                <c:pt idx="1544">
                  <c:v>-39</c:v>
                </c:pt>
                <c:pt idx="1545">
                  <c:v>-44</c:v>
                </c:pt>
                <c:pt idx="1546">
                  <c:v>3</c:v>
                </c:pt>
                <c:pt idx="1547">
                  <c:v>-19</c:v>
                </c:pt>
                <c:pt idx="1548">
                  <c:v>13</c:v>
                </c:pt>
                <c:pt idx="1549">
                  <c:v>-5</c:v>
                </c:pt>
                <c:pt idx="1550">
                  <c:v>-3</c:v>
                </c:pt>
                <c:pt idx="1551">
                  <c:v>29</c:v>
                </c:pt>
                <c:pt idx="1552">
                  <c:v>-24</c:v>
                </c:pt>
                <c:pt idx="1553">
                  <c:v>-10</c:v>
                </c:pt>
                <c:pt idx="1554">
                  <c:v>-5</c:v>
                </c:pt>
                <c:pt idx="1555">
                  <c:v>-8</c:v>
                </c:pt>
                <c:pt idx="1556">
                  <c:v>-7</c:v>
                </c:pt>
                <c:pt idx="1557">
                  <c:v>28</c:v>
                </c:pt>
                <c:pt idx="1558">
                  <c:v>15</c:v>
                </c:pt>
                <c:pt idx="1559">
                  <c:v>26</c:v>
                </c:pt>
                <c:pt idx="1560">
                  <c:v>-9</c:v>
                </c:pt>
                <c:pt idx="1561">
                  <c:v>-12</c:v>
                </c:pt>
                <c:pt idx="1562">
                  <c:v>-10</c:v>
                </c:pt>
                <c:pt idx="1563">
                  <c:v>5</c:v>
                </c:pt>
                <c:pt idx="1564">
                  <c:v>14</c:v>
                </c:pt>
                <c:pt idx="1565">
                  <c:v>10</c:v>
                </c:pt>
                <c:pt idx="1566">
                  <c:v>12</c:v>
                </c:pt>
                <c:pt idx="1567">
                  <c:v>-50</c:v>
                </c:pt>
                <c:pt idx="1568">
                  <c:v>-7</c:v>
                </c:pt>
                <c:pt idx="1569">
                  <c:v>65</c:v>
                </c:pt>
                <c:pt idx="1570">
                  <c:v>25</c:v>
                </c:pt>
                <c:pt idx="1571">
                  <c:v>16</c:v>
                </c:pt>
                <c:pt idx="1572">
                  <c:v>-15</c:v>
                </c:pt>
                <c:pt idx="1573">
                  <c:v>26</c:v>
                </c:pt>
                <c:pt idx="1574">
                  <c:v>-6</c:v>
                </c:pt>
                <c:pt idx="1575">
                  <c:v>19</c:v>
                </c:pt>
                <c:pt idx="1576">
                  <c:v>-6</c:v>
                </c:pt>
                <c:pt idx="1577">
                  <c:v>-10</c:v>
                </c:pt>
                <c:pt idx="1578">
                  <c:v>-32</c:v>
                </c:pt>
                <c:pt idx="1579">
                  <c:v>40</c:v>
                </c:pt>
                <c:pt idx="1580">
                  <c:v>30</c:v>
                </c:pt>
                <c:pt idx="1581">
                  <c:v>-2</c:v>
                </c:pt>
                <c:pt idx="1582">
                  <c:v>-15</c:v>
                </c:pt>
                <c:pt idx="1583">
                  <c:v>36</c:v>
                </c:pt>
                <c:pt idx="1584">
                  <c:v>-16</c:v>
                </c:pt>
                <c:pt idx="1585">
                  <c:v>10</c:v>
                </c:pt>
                <c:pt idx="1586">
                  <c:v>27</c:v>
                </c:pt>
                <c:pt idx="1587">
                  <c:v>23</c:v>
                </c:pt>
                <c:pt idx="1588">
                  <c:v>57</c:v>
                </c:pt>
                <c:pt idx="1589">
                  <c:v>-26</c:v>
                </c:pt>
                <c:pt idx="1590">
                  <c:v>20</c:v>
                </c:pt>
                <c:pt idx="1591">
                  <c:v>13</c:v>
                </c:pt>
                <c:pt idx="1592">
                  <c:v>6</c:v>
                </c:pt>
                <c:pt idx="1593">
                  <c:v>-15</c:v>
                </c:pt>
                <c:pt idx="1594">
                  <c:v>-1</c:v>
                </c:pt>
                <c:pt idx="1595">
                  <c:v>-26</c:v>
                </c:pt>
                <c:pt idx="1596">
                  <c:v>10</c:v>
                </c:pt>
                <c:pt idx="1597">
                  <c:v>14</c:v>
                </c:pt>
                <c:pt idx="1598">
                  <c:v>-8</c:v>
                </c:pt>
                <c:pt idx="1599">
                  <c:v>29</c:v>
                </c:pt>
                <c:pt idx="1600">
                  <c:v>-12</c:v>
                </c:pt>
                <c:pt idx="1601">
                  <c:v>48</c:v>
                </c:pt>
                <c:pt idx="1602">
                  <c:v>9</c:v>
                </c:pt>
                <c:pt idx="1603">
                  <c:v>-1</c:v>
                </c:pt>
                <c:pt idx="1604">
                  <c:v>1</c:v>
                </c:pt>
                <c:pt idx="1605">
                  <c:v>-41</c:v>
                </c:pt>
                <c:pt idx="1606">
                  <c:v>24</c:v>
                </c:pt>
                <c:pt idx="1607">
                  <c:v>-7</c:v>
                </c:pt>
                <c:pt idx="1608">
                  <c:v>-4</c:v>
                </c:pt>
                <c:pt idx="1609">
                  <c:v>4</c:v>
                </c:pt>
                <c:pt idx="1610">
                  <c:v>-32</c:v>
                </c:pt>
                <c:pt idx="1611">
                  <c:v>21</c:v>
                </c:pt>
                <c:pt idx="1612">
                  <c:v>5</c:v>
                </c:pt>
                <c:pt idx="1613">
                  <c:v>-4</c:v>
                </c:pt>
                <c:pt idx="1614">
                  <c:v>-14</c:v>
                </c:pt>
                <c:pt idx="1615">
                  <c:v>13</c:v>
                </c:pt>
                <c:pt idx="1616">
                  <c:v>3</c:v>
                </c:pt>
                <c:pt idx="1617">
                  <c:v>32</c:v>
                </c:pt>
                <c:pt idx="1618">
                  <c:v>15</c:v>
                </c:pt>
                <c:pt idx="1619">
                  <c:v>-10</c:v>
                </c:pt>
                <c:pt idx="1620">
                  <c:v>-9</c:v>
                </c:pt>
                <c:pt idx="1621">
                  <c:v>3</c:v>
                </c:pt>
                <c:pt idx="1622">
                  <c:v>-31</c:v>
                </c:pt>
                <c:pt idx="1623">
                  <c:v>-9</c:v>
                </c:pt>
                <c:pt idx="1624">
                  <c:v>1</c:v>
                </c:pt>
                <c:pt idx="1625">
                  <c:v>-24</c:v>
                </c:pt>
                <c:pt idx="1626">
                  <c:v>-31</c:v>
                </c:pt>
                <c:pt idx="1627">
                  <c:v>23</c:v>
                </c:pt>
                <c:pt idx="1628">
                  <c:v>-16</c:v>
                </c:pt>
                <c:pt idx="1629">
                  <c:v>-3</c:v>
                </c:pt>
                <c:pt idx="1630">
                  <c:v>21</c:v>
                </c:pt>
                <c:pt idx="1631">
                  <c:v>-14</c:v>
                </c:pt>
                <c:pt idx="1632">
                  <c:v>41</c:v>
                </c:pt>
                <c:pt idx="1633">
                  <c:v>-12</c:v>
                </c:pt>
                <c:pt idx="1634">
                  <c:v>64</c:v>
                </c:pt>
                <c:pt idx="1635">
                  <c:v>33</c:v>
                </c:pt>
                <c:pt idx="1636">
                  <c:v>-12</c:v>
                </c:pt>
                <c:pt idx="1637">
                  <c:v>-9</c:v>
                </c:pt>
                <c:pt idx="1638">
                  <c:v>35</c:v>
                </c:pt>
                <c:pt idx="1639">
                  <c:v>30</c:v>
                </c:pt>
                <c:pt idx="1640">
                  <c:v>-4</c:v>
                </c:pt>
                <c:pt idx="1641">
                  <c:v>-23</c:v>
                </c:pt>
                <c:pt idx="1642">
                  <c:v>-27</c:v>
                </c:pt>
                <c:pt idx="1643">
                  <c:v>17</c:v>
                </c:pt>
                <c:pt idx="1644">
                  <c:v>-6</c:v>
                </c:pt>
                <c:pt idx="1645">
                  <c:v>11</c:v>
                </c:pt>
                <c:pt idx="1646">
                  <c:v>28</c:v>
                </c:pt>
                <c:pt idx="1647">
                  <c:v>3</c:v>
                </c:pt>
                <c:pt idx="1648">
                  <c:v>3</c:v>
                </c:pt>
                <c:pt idx="1649">
                  <c:v>15</c:v>
                </c:pt>
                <c:pt idx="1650">
                  <c:v>-18</c:v>
                </c:pt>
                <c:pt idx="1651">
                  <c:v>-7</c:v>
                </c:pt>
                <c:pt idx="1652">
                  <c:v>45</c:v>
                </c:pt>
                <c:pt idx="1653">
                  <c:v>-10</c:v>
                </c:pt>
                <c:pt idx="1654">
                  <c:v>20</c:v>
                </c:pt>
                <c:pt idx="1655">
                  <c:v>-8</c:v>
                </c:pt>
                <c:pt idx="1656">
                  <c:v>-9</c:v>
                </c:pt>
                <c:pt idx="1657">
                  <c:v>-25</c:v>
                </c:pt>
                <c:pt idx="1658">
                  <c:v>74</c:v>
                </c:pt>
                <c:pt idx="1659">
                  <c:v>15</c:v>
                </c:pt>
                <c:pt idx="1660">
                  <c:v>10</c:v>
                </c:pt>
                <c:pt idx="1661">
                  <c:v>-7</c:v>
                </c:pt>
                <c:pt idx="1662">
                  <c:v>5</c:v>
                </c:pt>
                <c:pt idx="1663">
                  <c:v>16</c:v>
                </c:pt>
                <c:pt idx="1664">
                  <c:v>-14</c:v>
                </c:pt>
                <c:pt idx="1665">
                  <c:v>28</c:v>
                </c:pt>
                <c:pt idx="1666">
                  <c:v>40</c:v>
                </c:pt>
                <c:pt idx="1667">
                  <c:v>-21</c:v>
                </c:pt>
                <c:pt idx="1668">
                  <c:v>7</c:v>
                </c:pt>
                <c:pt idx="1669">
                  <c:v>4</c:v>
                </c:pt>
                <c:pt idx="1670">
                  <c:v>-14</c:v>
                </c:pt>
                <c:pt idx="1671">
                  <c:v>10</c:v>
                </c:pt>
                <c:pt idx="1672">
                  <c:v>10</c:v>
                </c:pt>
                <c:pt idx="1673">
                  <c:v>7</c:v>
                </c:pt>
                <c:pt idx="1674">
                  <c:v>51</c:v>
                </c:pt>
                <c:pt idx="1675">
                  <c:v>15</c:v>
                </c:pt>
                <c:pt idx="1676">
                  <c:v>10</c:v>
                </c:pt>
                <c:pt idx="1677">
                  <c:v>-36</c:v>
                </c:pt>
                <c:pt idx="1678">
                  <c:v>-65</c:v>
                </c:pt>
                <c:pt idx="1679">
                  <c:v>8</c:v>
                </c:pt>
                <c:pt idx="1680">
                  <c:v>39</c:v>
                </c:pt>
                <c:pt idx="1681">
                  <c:v>6</c:v>
                </c:pt>
                <c:pt idx="1682">
                  <c:v>-27</c:v>
                </c:pt>
                <c:pt idx="1683">
                  <c:v>13</c:v>
                </c:pt>
                <c:pt idx="1684">
                  <c:v>-3</c:v>
                </c:pt>
                <c:pt idx="1685">
                  <c:v>-1</c:v>
                </c:pt>
                <c:pt idx="1686">
                  <c:v>6</c:v>
                </c:pt>
                <c:pt idx="1687">
                  <c:v>-17</c:v>
                </c:pt>
                <c:pt idx="1688">
                  <c:v>-18</c:v>
                </c:pt>
                <c:pt idx="1689">
                  <c:v>-10</c:v>
                </c:pt>
                <c:pt idx="1690">
                  <c:v>-18</c:v>
                </c:pt>
                <c:pt idx="1691">
                  <c:v>8</c:v>
                </c:pt>
                <c:pt idx="1692">
                  <c:v>-21</c:v>
                </c:pt>
                <c:pt idx="1693">
                  <c:v>0</c:v>
                </c:pt>
                <c:pt idx="1694">
                  <c:v>7</c:v>
                </c:pt>
                <c:pt idx="1695">
                  <c:v>40</c:v>
                </c:pt>
                <c:pt idx="1696">
                  <c:v>19</c:v>
                </c:pt>
                <c:pt idx="1697">
                  <c:v>12</c:v>
                </c:pt>
                <c:pt idx="1698">
                  <c:v>-42</c:v>
                </c:pt>
                <c:pt idx="1699">
                  <c:v>12</c:v>
                </c:pt>
                <c:pt idx="1700">
                  <c:v>30</c:v>
                </c:pt>
                <c:pt idx="1701">
                  <c:v>25</c:v>
                </c:pt>
                <c:pt idx="1702">
                  <c:v>-1</c:v>
                </c:pt>
                <c:pt idx="1703">
                  <c:v>-2</c:v>
                </c:pt>
                <c:pt idx="1704">
                  <c:v>-11</c:v>
                </c:pt>
                <c:pt idx="1705">
                  <c:v>-3</c:v>
                </c:pt>
                <c:pt idx="1706">
                  <c:v>-12</c:v>
                </c:pt>
                <c:pt idx="1707">
                  <c:v>18</c:v>
                </c:pt>
                <c:pt idx="1708">
                  <c:v>-13</c:v>
                </c:pt>
                <c:pt idx="1709">
                  <c:v>-10</c:v>
                </c:pt>
                <c:pt idx="1710">
                  <c:v>14</c:v>
                </c:pt>
                <c:pt idx="1711">
                  <c:v>28</c:v>
                </c:pt>
                <c:pt idx="1712">
                  <c:v>6</c:v>
                </c:pt>
                <c:pt idx="1713">
                  <c:v>-43</c:v>
                </c:pt>
                <c:pt idx="1714">
                  <c:v>-33</c:v>
                </c:pt>
                <c:pt idx="1715">
                  <c:v>14</c:v>
                </c:pt>
                <c:pt idx="1716">
                  <c:v>-36</c:v>
                </c:pt>
                <c:pt idx="1717">
                  <c:v>19</c:v>
                </c:pt>
                <c:pt idx="1718">
                  <c:v>29</c:v>
                </c:pt>
                <c:pt idx="1719">
                  <c:v>-33</c:v>
                </c:pt>
                <c:pt idx="1720">
                  <c:v>19</c:v>
                </c:pt>
                <c:pt idx="1721">
                  <c:v>1</c:v>
                </c:pt>
                <c:pt idx="1722">
                  <c:v>31</c:v>
                </c:pt>
                <c:pt idx="1723">
                  <c:v>8</c:v>
                </c:pt>
                <c:pt idx="1724">
                  <c:v>6</c:v>
                </c:pt>
                <c:pt idx="1725">
                  <c:v>25</c:v>
                </c:pt>
                <c:pt idx="1726">
                  <c:v>-12</c:v>
                </c:pt>
                <c:pt idx="1727">
                  <c:v>29</c:v>
                </c:pt>
                <c:pt idx="1728">
                  <c:v>-5</c:v>
                </c:pt>
                <c:pt idx="1729">
                  <c:v>2</c:v>
                </c:pt>
                <c:pt idx="1730">
                  <c:v>10</c:v>
                </c:pt>
                <c:pt idx="1731">
                  <c:v>-3</c:v>
                </c:pt>
                <c:pt idx="1732">
                  <c:v>7</c:v>
                </c:pt>
                <c:pt idx="1733">
                  <c:v>8</c:v>
                </c:pt>
                <c:pt idx="1734">
                  <c:v>35</c:v>
                </c:pt>
                <c:pt idx="1735">
                  <c:v>-2</c:v>
                </c:pt>
                <c:pt idx="1736">
                  <c:v>10</c:v>
                </c:pt>
                <c:pt idx="1737">
                  <c:v>38</c:v>
                </c:pt>
                <c:pt idx="1738">
                  <c:v>19</c:v>
                </c:pt>
                <c:pt idx="1739">
                  <c:v>-9</c:v>
                </c:pt>
                <c:pt idx="1740">
                  <c:v>-10</c:v>
                </c:pt>
                <c:pt idx="1741">
                  <c:v>-12</c:v>
                </c:pt>
                <c:pt idx="1742">
                  <c:v>31</c:v>
                </c:pt>
                <c:pt idx="1743">
                  <c:v>4</c:v>
                </c:pt>
                <c:pt idx="1744">
                  <c:v>-16</c:v>
                </c:pt>
                <c:pt idx="1745">
                  <c:v>-15</c:v>
                </c:pt>
                <c:pt idx="1746">
                  <c:v>-2</c:v>
                </c:pt>
                <c:pt idx="1747">
                  <c:v>-14</c:v>
                </c:pt>
                <c:pt idx="1748">
                  <c:v>13</c:v>
                </c:pt>
                <c:pt idx="1749">
                  <c:v>18</c:v>
                </c:pt>
                <c:pt idx="1750">
                  <c:v>-12</c:v>
                </c:pt>
                <c:pt idx="1751">
                  <c:v>-22</c:v>
                </c:pt>
                <c:pt idx="1752">
                  <c:v>22</c:v>
                </c:pt>
                <c:pt idx="1753">
                  <c:v>-37</c:v>
                </c:pt>
                <c:pt idx="1754">
                  <c:v>-15</c:v>
                </c:pt>
                <c:pt idx="1755">
                  <c:v>-11</c:v>
                </c:pt>
                <c:pt idx="1756">
                  <c:v>-13</c:v>
                </c:pt>
                <c:pt idx="1757">
                  <c:v>-3</c:v>
                </c:pt>
                <c:pt idx="1758">
                  <c:v>-29</c:v>
                </c:pt>
                <c:pt idx="1759">
                  <c:v>-1</c:v>
                </c:pt>
                <c:pt idx="1760">
                  <c:v>27</c:v>
                </c:pt>
                <c:pt idx="1761">
                  <c:v>-2</c:v>
                </c:pt>
                <c:pt idx="1762">
                  <c:v>23</c:v>
                </c:pt>
                <c:pt idx="1763">
                  <c:v>6</c:v>
                </c:pt>
                <c:pt idx="1764">
                  <c:v>-5</c:v>
                </c:pt>
                <c:pt idx="1765">
                  <c:v>-21</c:v>
                </c:pt>
                <c:pt idx="1766">
                  <c:v>-5</c:v>
                </c:pt>
                <c:pt idx="1767">
                  <c:v>-7</c:v>
                </c:pt>
                <c:pt idx="1768">
                  <c:v>-3</c:v>
                </c:pt>
                <c:pt idx="1769">
                  <c:v>40</c:v>
                </c:pt>
                <c:pt idx="1770">
                  <c:v>0</c:v>
                </c:pt>
                <c:pt idx="1771">
                  <c:v>-45</c:v>
                </c:pt>
                <c:pt idx="1772">
                  <c:v>22</c:v>
                </c:pt>
                <c:pt idx="1773">
                  <c:v>-14</c:v>
                </c:pt>
                <c:pt idx="1774">
                  <c:v>-1</c:v>
                </c:pt>
                <c:pt idx="1775">
                  <c:v>25</c:v>
                </c:pt>
                <c:pt idx="1776">
                  <c:v>9</c:v>
                </c:pt>
                <c:pt idx="1777">
                  <c:v>14</c:v>
                </c:pt>
                <c:pt idx="1778">
                  <c:v>-7</c:v>
                </c:pt>
                <c:pt idx="1779">
                  <c:v>3</c:v>
                </c:pt>
                <c:pt idx="1780">
                  <c:v>32</c:v>
                </c:pt>
                <c:pt idx="1781">
                  <c:v>-11</c:v>
                </c:pt>
                <c:pt idx="1782">
                  <c:v>5</c:v>
                </c:pt>
                <c:pt idx="1783">
                  <c:v>-15</c:v>
                </c:pt>
                <c:pt idx="1784">
                  <c:v>-8</c:v>
                </c:pt>
                <c:pt idx="1785">
                  <c:v>-7</c:v>
                </c:pt>
                <c:pt idx="1786">
                  <c:v>9</c:v>
                </c:pt>
                <c:pt idx="1787">
                  <c:v>11</c:v>
                </c:pt>
                <c:pt idx="1788">
                  <c:v>-12</c:v>
                </c:pt>
                <c:pt idx="1789">
                  <c:v>-24</c:v>
                </c:pt>
                <c:pt idx="1790">
                  <c:v>4</c:v>
                </c:pt>
                <c:pt idx="1791">
                  <c:v>5</c:v>
                </c:pt>
                <c:pt idx="1792">
                  <c:v>8</c:v>
                </c:pt>
                <c:pt idx="1793">
                  <c:v>1</c:v>
                </c:pt>
                <c:pt idx="1794">
                  <c:v>-13</c:v>
                </c:pt>
                <c:pt idx="1795">
                  <c:v>10</c:v>
                </c:pt>
                <c:pt idx="1796">
                  <c:v>10</c:v>
                </c:pt>
                <c:pt idx="1797">
                  <c:v>-19</c:v>
                </c:pt>
                <c:pt idx="1798">
                  <c:v>29</c:v>
                </c:pt>
                <c:pt idx="1799">
                  <c:v>6</c:v>
                </c:pt>
                <c:pt idx="1800">
                  <c:v>-6</c:v>
                </c:pt>
                <c:pt idx="1801">
                  <c:v>-5</c:v>
                </c:pt>
                <c:pt idx="1802">
                  <c:v>1</c:v>
                </c:pt>
                <c:pt idx="1803">
                  <c:v>-18</c:v>
                </c:pt>
                <c:pt idx="1804">
                  <c:v>-25</c:v>
                </c:pt>
                <c:pt idx="1805">
                  <c:v>4</c:v>
                </c:pt>
                <c:pt idx="1806">
                  <c:v>1</c:v>
                </c:pt>
                <c:pt idx="1807">
                  <c:v>12</c:v>
                </c:pt>
                <c:pt idx="1808">
                  <c:v>-26</c:v>
                </c:pt>
                <c:pt idx="1809">
                  <c:v>-5</c:v>
                </c:pt>
                <c:pt idx="1810">
                  <c:v>-7</c:v>
                </c:pt>
                <c:pt idx="1811">
                  <c:v>-11</c:v>
                </c:pt>
                <c:pt idx="1812">
                  <c:v>16</c:v>
                </c:pt>
                <c:pt idx="1813">
                  <c:v>27</c:v>
                </c:pt>
                <c:pt idx="1814">
                  <c:v>35</c:v>
                </c:pt>
                <c:pt idx="1815">
                  <c:v>-3</c:v>
                </c:pt>
                <c:pt idx="1816">
                  <c:v>-13</c:v>
                </c:pt>
                <c:pt idx="1817">
                  <c:v>-10</c:v>
                </c:pt>
                <c:pt idx="1818">
                  <c:v>47</c:v>
                </c:pt>
                <c:pt idx="1819">
                  <c:v>-28</c:v>
                </c:pt>
                <c:pt idx="1820">
                  <c:v>-23</c:v>
                </c:pt>
                <c:pt idx="1821">
                  <c:v>-10</c:v>
                </c:pt>
                <c:pt idx="1822">
                  <c:v>-17</c:v>
                </c:pt>
                <c:pt idx="1823">
                  <c:v>5</c:v>
                </c:pt>
                <c:pt idx="1824">
                  <c:v>12</c:v>
                </c:pt>
                <c:pt idx="1825">
                  <c:v>0</c:v>
                </c:pt>
                <c:pt idx="1826">
                  <c:v>-5</c:v>
                </c:pt>
                <c:pt idx="1827">
                  <c:v>16</c:v>
                </c:pt>
                <c:pt idx="1828">
                  <c:v>3</c:v>
                </c:pt>
                <c:pt idx="1829">
                  <c:v>42</c:v>
                </c:pt>
                <c:pt idx="1830">
                  <c:v>-23</c:v>
                </c:pt>
                <c:pt idx="1831">
                  <c:v>15</c:v>
                </c:pt>
                <c:pt idx="1832">
                  <c:v>13</c:v>
                </c:pt>
                <c:pt idx="1833">
                  <c:v>23</c:v>
                </c:pt>
                <c:pt idx="1834">
                  <c:v>-29</c:v>
                </c:pt>
                <c:pt idx="1835">
                  <c:v>7</c:v>
                </c:pt>
                <c:pt idx="1836">
                  <c:v>-22</c:v>
                </c:pt>
                <c:pt idx="1837">
                  <c:v>-13</c:v>
                </c:pt>
                <c:pt idx="1838">
                  <c:v>13</c:v>
                </c:pt>
                <c:pt idx="1839">
                  <c:v>2</c:v>
                </c:pt>
                <c:pt idx="1840">
                  <c:v>2</c:v>
                </c:pt>
                <c:pt idx="1841">
                  <c:v>-21</c:v>
                </c:pt>
                <c:pt idx="1842">
                  <c:v>-63</c:v>
                </c:pt>
                <c:pt idx="1843">
                  <c:v>-9</c:v>
                </c:pt>
                <c:pt idx="1844">
                  <c:v>-12</c:v>
                </c:pt>
                <c:pt idx="1845">
                  <c:v>-18</c:v>
                </c:pt>
                <c:pt idx="1846">
                  <c:v>-39</c:v>
                </c:pt>
                <c:pt idx="1847">
                  <c:v>4</c:v>
                </c:pt>
                <c:pt idx="1848">
                  <c:v>-12</c:v>
                </c:pt>
                <c:pt idx="1849">
                  <c:v>7</c:v>
                </c:pt>
                <c:pt idx="1850">
                  <c:v>-3</c:v>
                </c:pt>
                <c:pt idx="1851">
                  <c:v>16</c:v>
                </c:pt>
                <c:pt idx="1852">
                  <c:v>-16</c:v>
                </c:pt>
                <c:pt idx="1853">
                  <c:v>39</c:v>
                </c:pt>
                <c:pt idx="1854">
                  <c:v>-11</c:v>
                </c:pt>
                <c:pt idx="1855">
                  <c:v>13</c:v>
                </c:pt>
                <c:pt idx="1856">
                  <c:v>-33</c:v>
                </c:pt>
                <c:pt idx="1857">
                  <c:v>1</c:v>
                </c:pt>
                <c:pt idx="1858">
                  <c:v>-37</c:v>
                </c:pt>
                <c:pt idx="1859">
                  <c:v>-5</c:v>
                </c:pt>
                <c:pt idx="1860">
                  <c:v>-20</c:v>
                </c:pt>
                <c:pt idx="1861">
                  <c:v>77</c:v>
                </c:pt>
                <c:pt idx="1862">
                  <c:v>27</c:v>
                </c:pt>
                <c:pt idx="1863">
                  <c:v>-9</c:v>
                </c:pt>
                <c:pt idx="1864">
                  <c:v>19</c:v>
                </c:pt>
                <c:pt idx="1865">
                  <c:v>-39</c:v>
                </c:pt>
                <c:pt idx="1866">
                  <c:v>-8</c:v>
                </c:pt>
                <c:pt idx="1867">
                  <c:v>-25</c:v>
                </c:pt>
                <c:pt idx="1868">
                  <c:v>25</c:v>
                </c:pt>
                <c:pt idx="1869">
                  <c:v>-5</c:v>
                </c:pt>
                <c:pt idx="1870">
                  <c:v>19</c:v>
                </c:pt>
                <c:pt idx="1871">
                  <c:v>-20</c:v>
                </c:pt>
                <c:pt idx="1872">
                  <c:v>-11</c:v>
                </c:pt>
                <c:pt idx="1873">
                  <c:v>-12</c:v>
                </c:pt>
                <c:pt idx="1874">
                  <c:v>-7</c:v>
                </c:pt>
                <c:pt idx="1875">
                  <c:v>2</c:v>
                </c:pt>
                <c:pt idx="1876">
                  <c:v>-6</c:v>
                </c:pt>
                <c:pt idx="1877">
                  <c:v>18</c:v>
                </c:pt>
                <c:pt idx="1878">
                  <c:v>-1</c:v>
                </c:pt>
                <c:pt idx="1879">
                  <c:v>44</c:v>
                </c:pt>
                <c:pt idx="1880">
                  <c:v>24</c:v>
                </c:pt>
                <c:pt idx="1881">
                  <c:v>18</c:v>
                </c:pt>
                <c:pt idx="1882">
                  <c:v>11</c:v>
                </c:pt>
                <c:pt idx="1883">
                  <c:v>7</c:v>
                </c:pt>
                <c:pt idx="1884">
                  <c:v>-16</c:v>
                </c:pt>
                <c:pt idx="1885">
                  <c:v>-14</c:v>
                </c:pt>
                <c:pt idx="1886">
                  <c:v>6</c:v>
                </c:pt>
                <c:pt idx="1887">
                  <c:v>-16</c:v>
                </c:pt>
                <c:pt idx="1888">
                  <c:v>0</c:v>
                </c:pt>
                <c:pt idx="1889">
                  <c:v>15</c:v>
                </c:pt>
                <c:pt idx="1890">
                  <c:v>-4</c:v>
                </c:pt>
                <c:pt idx="1891">
                  <c:v>14</c:v>
                </c:pt>
                <c:pt idx="1892">
                  <c:v>38</c:v>
                </c:pt>
                <c:pt idx="1893">
                  <c:v>-44</c:v>
                </c:pt>
                <c:pt idx="1894">
                  <c:v>-12</c:v>
                </c:pt>
                <c:pt idx="1895">
                  <c:v>12</c:v>
                </c:pt>
                <c:pt idx="1896">
                  <c:v>3</c:v>
                </c:pt>
                <c:pt idx="1897">
                  <c:v>38</c:v>
                </c:pt>
                <c:pt idx="1898">
                  <c:v>-14</c:v>
                </c:pt>
                <c:pt idx="1899">
                  <c:v>-67</c:v>
                </c:pt>
                <c:pt idx="1900">
                  <c:v>-8</c:v>
                </c:pt>
                <c:pt idx="1901">
                  <c:v>0</c:v>
                </c:pt>
                <c:pt idx="1902">
                  <c:v>2</c:v>
                </c:pt>
                <c:pt idx="1903">
                  <c:v>48</c:v>
                </c:pt>
                <c:pt idx="1904">
                  <c:v>-8</c:v>
                </c:pt>
                <c:pt idx="1905">
                  <c:v>2</c:v>
                </c:pt>
                <c:pt idx="1906">
                  <c:v>29</c:v>
                </c:pt>
                <c:pt idx="1907">
                  <c:v>49</c:v>
                </c:pt>
                <c:pt idx="1908">
                  <c:v>38</c:v>
                </c:pt>
                <c:pt idx="1909">
                  <c:v>-8</c:v>
                </c:pt>
                <c:pt idx="1910">
                  <c:v>28</c:v>
                </c:pt>
                <c:pt idx="1911">
                  <c:v>-11</c:v>
                </c:pt>
                <c:pt idx="1912">
                  <c:v>-11</c:v>
                </c:pt>
                <c:pt idx="1913">
                  <c:v>-4</c:v>
                </c:pt>
                <c:pt idx="1914">
                  <c:v>-40</c:v>
                </c:pt>
                <c:pt idx="1915">
                  <c:v>8</c:v>
                </c:pt>
                <c:pt idx="1916">
                  <c:v>-2</c:v>
                </c:pt>
                <c:pt idx="1917">
                  <c:v>30</c:v>
                </c:pt>
                <c:pt idx="1918">
                  <c:v>-1</c:v>
                </c:pt>
                <c:pt idx="1919">
                  <c:v>-10</c:v>
                </c:pt>
                <c:pt idx="1920">
                  <c:v>-20</c:v>
                </c:pt>
                <c:pt idx="1921">
                  <c:v>-5</c:v>
                </c:pt>
                <c:pt idx="1922">
                  <c:v>-11</c:v>
                </c:pt>
                <c:pt idx="1923">
                  <c:v>-32</c:v>
                </c:pt>
                <c:pt idx="1924">
                  <c:v>-2</c:v>
                </c:pt>
                <c:pt idx="1925">
                  <c:v>14</c:v>
                </c:pt>
                <c:pt idx="1926">
                  <c:v>-8</c:v>
                </c:pt>
                <c:pt idx="1927">
                  <c:v>-13</c:v>
                </c:pt>
                <c:pt idx="1928">
                  <c:v>-9</c:v>
                </c:pt>
                <c:pt idx="1929">
                  <c:v>31</c:v>
                </c:pt>
                <c:pt idx="1930">
                  <c:v>9</c:v>
                </c:pt>
                <c:pt idx="1931">
                  <c:v>1</c:v>
                </c:pt>
                <c:pt idx="1932">
                  <c:v>-5</c:v>
                </c:pt>
                <c:pt idx="1933">
                  <c:v>36</c:v>
                </c:pt>
                <c:pt idx="1934">
                  <c:v>2</c:v>
                </c:pt>
                <c:pt idx="1935">
                  <c:v>5</c:v>
                </c:pt>
                <c:pt idx="1936">
                  <c:v>46</c:v>
                </c:pt>
                <c:pt idx="1937">
                  <c:v>24</c:v>
                </c:pt>
                <c:pt idx="1938">
                  <c:v>7</c:v>
                </c:pt>
                <c:pt idx="1939">
                  <c:v>8</c:v>
                </c:pt>
                <c:pt idx="1940">
                  <c:v>-32</c:v>
                </c:pt>
                <c:pt idx="1941">
                  <c:v>3</c:v>
                </c:pt>
                <c:pt idx="1942">
                  <c:v>1</c:v>
                </c:pt>
                <c:pt idx="1943">
                  <c:v>-38</c:v>
                </c:pt>
                <c:pt idx="1944">
                  <c:v>21</c:v>
                </c:pt>
                <c:pt idx="1945">
                  <c:v>43</c:v>
                </c:pt>
                <c:pt idx="1946">
                  <c:v>20</c:v>
                </c:pt>
                <c:pt idx="1947">
                  <c:v>3</c:v>
                </c:pt>
                <c:pt idx="1948">
                  <c:v>51</c:v>
                </c:pt>
                <c:pt idx="1949">
                  <c:v>21</c:v>
                </c:pt>
                <c:pt idx="1950">
                  <c:v>-14</c:v>
                </c:pt>
                <c:pt idx="1951">
                  <c:v>-4</c:v>
                </c:pt>
                <c:pt idx="1952">
                  <c:v>3</c:v>
                </c:pt>
                <c:pt idx="1953">
                  <c:v>-14</c:v>
                </c:pt>
                <c:pt idx="1954">
                  <c:v>-13</c:v>
                </c:pt>
                <c:pt idx="1955">
                  <c:v>31</c:v>
                </c:pt>
                <c:pt idx="1956">
                  <c:v>28</c:v>
                </c:pt>
                <c:pt idx="1957">
                  <c:v>-47</c:v>
                </c:pt>
                <c:pt idx="1958">
                  <c:v>-3</c:v>
                </c:pt>
                <c:pt idx="1959">
                  <c:v>14</c:v>
                </c:pt>
                <c:pt idx="1960">
                  <c:v>15</c:v>
                </c:pt>
                <c:pt idx="1961">
                  <c:v>-27</c:v>
                </c:pt>
                <c:pt idx="1962">
                  <c:v>3</c:v>
                </c:pt>
                <c:pt idx="1963">
                  <c:v>-18</c:v>
                </c:pt>
                <c:pt idx="1964">
                  <c:v>4</c:v>
                </c:pt>
                <c:pt idx="1965">
                  <c:v>-14</c:v>
                </c:pt>
                <c:pt idx="1966">
                  <c:v>19</c:v>
                </c:pt>
                <c:pt idx="1967">
                  <c:v>17</c:v>
                </c:pt>
                <c:pt idx="1968">
                  <c:v>-43</c:v>
                </c:pt>
                <c:pt idx="1969">
                  <c:v>3</c:v>
                </c:pt>
                <c:pt idx="1970">
                  <c:v>-22</c:v>
                </c:pt>
                <c:pt idx="1971">
                  <c:v>17</c:v>
                </c:pt>
                <c:pt idx="1972">
                  <c:v>-10</c:v>
                </c:pt>
                <c:pt idx="1973">
                  <c:v>-17</c:v>
                </c:pt>
                <c:pt idx="1974">
                  <c:v>2</c:v>
                </c:pt>
                <c:pt idx="1975">
                  <c:v>16</c:v>
                </c:pt>
                <c:pt idx="1976">
                  <c:v>12</c:v>
                </c:pt>
                <c:pt idx="1977">
                  <c:v>26</c:v>
                </c:pt>
                <c:pt idx="1978">
                  <c:v>-20</c:v>
                </c:pt>
                <c:pt idx="1979">
                  <c:v>12</c:v>
                </c:pt>
                <c:pt idx="1980">
                  <c:v>2</c:v>
                </c:pt>
                <c:pt idx="1981">
                  <c:v>-9</c:v>
                </c:pt>
                <c:pt idx="1982">
                  <c:v>34</c:v>
                </c:pt>
                <c:pt idx="1983">
                  <c:v>3</c:v>
                </c:pt>
                <c:pt idx="1984">
                  <c:v>-15</c:v>
                </c:pt>
                <c:pt idx="1985">
                  <c:v>9</c:v>
                </c:pt>
                <c:pt idx="1986">
                  <c:v>29</c:v>
                </c:pt>
                <c:pt idx="1987">
                  <c:v>-2</c:v>
                </c:pt>
                <c:pt idx="1988">
                  <c:v>-30</c:v>
                </c:pt>
                <c:pt idx="1989">
                  <c:v>1</c:v>
                </c:pt>
                <c:pt idx="1990">
                  <c:v>-6</c:v>
                </c:pt>
                <c:pt idx="1991">
                  <c:v>0</c:v>
                </c:pt>
                <c:pt idx="1992">
                  <c:v>41</c:v>
                </c:pt>
                <c:pt idx="1993">
                  <c:v>-9</c:v>
                </c:pt>
                <c:pt idx="1994">
                  <c:v>-11</c:v>
                </c:pt>
                <c:pt idx="1995">
                  <c:v>-24</c:v>
                </c:pt>
                <c:pt idx="1996">
                  <c:v>-25</c:v>
                </c:pt>
                <c:pt idx="1997">
                  <c:v>14</c:v>
                </c:pt>
                <c:pt idx="1998">
                  <c:v>52</c:v>
                </c:pt>
                <c:pt idx="1999">
                  <c:v>-17</c:v>
                </c:pt>
                <c:pt idx="2000">
                  <c:v>2</c:v>
                </c:pt>
                <c:pt idx="2001">
                  <c:v>-20</c:v>
                </c:pt>
                <c:pt idx="2002">
                  <c:v>9</c:v>
                </c:pt>
                <c:pt idx="2003">
                  <c:v>-2</c:v>
                </c:pt>
                <c:pt idx="2004">
                  <c:v>33</c:v>
                </c:pt>
                <c:pt idx="2005">
                  <c:v>0</c:v>
                </c:pt>
                <c:pt idx="2006">
                  <c:v>-12</c:v>
                </c:pt>
                <c:pt idx="2007">
                  <c:v>-16</c:v>
                </c:pt>
                <c:pt idx="2008">
                  <c:v>0</c:v>
                </c:pt>
                <c:pt idx="2009">
                  <c:v>32</c:v>
                </c:pt>
                <c:pt idx="2010">
                  <c:v>23</c:v>
                </c:pt>
                <c:pt idx="2011">
                  <c:v>-28</c:v>
                </c:pt>
                <c:pt idx="2012">
                  <c:v>-11</c:v>
                </c:pt>
                <c:pt idx="2013">
                  <c:v>16</c:v>
                </c:pt>
                <c:pt idx="2014">
                  <c:v>25</c:v>
                </c:pt>
                <c:pt idx="2015">
                  <c:v>17</c:v>
                </c:pt>
                <c:pt idx="2016">
                  <c:v>-3</c:v>
                </c:pt>
                <c:pt idx="2017">
                  <c:v>-3</c:v>
                </c:pt>
                <c:pt idx="2018">
                  <c:v>25</c:v>
                </c:pt>
                <c:pt idx="2019">
                  <c:v>-30</c:v>
                </c:pt>
                <c:pt idx="2020">
                  <c:v>-28</c:v>
                </c:pt>
                <c:pt idx="2021">
                  <c:v>0</c:v>
                </c:pt>
                <c:pt idx="2022">
                  <c:v>34</c:v>
                </c:pt>
                <c:pt idx="2023">
                  <c:v>-20</c:v>
                </c:pt>
                <c:pt idx="2024">
                  <c:v>10</c:v>
                </c:pt>
                <c:pt idx="2025">
                  <c:v>-12</c:v>
                </c:pt>
                <c:pt idx="2026">
                  <c:v>-37</c:v>
                </c:pt>
                <c:pt idx="2027">
                  <c:v>-35</c:v>
                </c:pt>
                <c:pt idx="2028">
                  <c:v>-1</c:v>
                </c:pt>
                <c:pt idx="2029">
                  <c:v>-8</c:v>
                </c:pt>
                <c:pt idx="2030">
                  <c:v>-16</c:v>
                </c:pt>
                <c:pt idx="2031">
                  <c:v>-9</c:v>
                </c:pt>
                <c:pt idx="2032">
                  <c:v>-9</c:v>
                </c:pt>
                <c:pt idx="2033">
                  <c:v>12</c:v>
                </c:pt>
                <c:pt idx="2034">
                  <c:v>42</c:v>
                </c:pt>
                <c:pt idx="2035">
                  <c:v>13</c:v>
                </c:pt>
                <c:pt idx="2036">
                  <c:v>-1</c:v>
                </c:pt>
                <c:pt idx="2037">
                  <c:v>4</c:v>
                </c:pt>
                <c:pt idx="2038">
                  <c:v>-21</c:v>
                </c:pt>
                <c:pt idx="2039">
                  <c:v>-38</c:v>
                </c:pt>
                <c:pt idx="2040">
                  <c:v>19</c:v>
                </c:pt>
                <c:pt idx="2041">
                  <c:v>-65</c:v>
                </c:pt>
                <c:pt idx="2042">
                  <c:v>39</c:v>
                </c:pt>
                <c:pt idx="2043">
                  <c:v>39</c:v>
                </c:pt>
                <c:pt idx="2044">
                  <c:v>20</c:v>
                </c:pt>
                <c:pt idx="2045">
                  <c:v>0</c:v>
                </c:pt>
                <c:pt idx="2046">
                  <c:v>-37</c:v>
                </c:pt>
                <c:pt idx="2047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026-47DE-B5D0-2FB6D6CE43CC}"/>
            </c:ext>
          </c:extLst>
        </c:ser>
        <c:ser>
          <c:idx val="1"/>
          <c:order val="1"/>
          <c:tx>
            <c:strRef>
              <c:f>Voigt!$L$1</c:f>
              <c:strCache>
                <c:ptCount val="1"/>
                <c:pt idx="0">
                  <c:v>1</c:v>
                </c:pt>
              </c:strCache>
            </c:strRef>
          </c:tx>
          <c:spPr>
            <a:ln w="25560" cap="rnd">
              <a:solidFill>
                <a:srgbClr val="FF0000"/>
              </a:solidFill>
              <a:round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xVal>
            <c:numRef>
              <c:f>Voigt!$B$2:$B$2050</c:f>
              <c:numCache>
                <c:formatCode>General</c:formatCode>
                <c:ptCount val="2049"/>
                <c:pt idx="1">
                  <c:v>643.1326600000001</c:v>
                </c:pt>
                <c:pt idx="2">
                  <c:v>643.1455400000001</c:v>
                </c:pt>
                <c:pt idx="3">
                  <c:v>643.15836000000002</c:v>
                </c:pt>
                <c:pt idx="4">
                  <c:v>643.17124000000001</c:v>
                </c:pt>
                <c:pt idx="5">
                  <c:v>643.18412000000012</c:v>
                </c:pt>
                <c:pt idx="6">
                  <c:v>643.19693000000007</c:v>
                </c:pt>
                <c:pt idx="7">
                  <c:v>643.20981000000006</c:v>
                </c:pt>
                <c:pt idx="8">
                  <c:v>643.22269000000006</c:v>
                </c:pt>
                <c:pt idx="9">
                  <c:v>643.23557000000005</c:v>
                </c:pt>
                <c:pt idx="10">
                  <c:v>643.24839000000009</c:v>
                </c:pt>
                <c:pt idx="11">
                  <c:v>643.26126000000011</c:v>
                </c:pt>
                <c:pt idx="12">
                  <c:v>643.2741400000001</c:v>
                </c:pt>
                <c:pt idx="13">
                  <c:v>643.28696000000002</c:v>
                </c:pt>
                <c:pt idx="14">
                  <c:v>643.29984000000002</c:v>
                </c:pt>
                <c:pt idx="15">
                  <c:v>643.31272000000001</c:v>
                </c:pt>
                <c:pt idx="16">
                  <c:v>643.32553000000007</c:v>
                </c:pt>
                <c:pt idx="17">
                  <c:v>643.33841000000007</c:v>
                </c:pt>
                <c:pt idx="18">
                  <c:v>643.35129000000006</c:v>
                </c:pt>
                <c:pt idx="19">
                  <c:v>643.3641100000001</c:v>
                </c:pt>
                <c:pt idx="20">
                  <c:v>643.37699000000009</c:v>
                </c:pt>
                <c:pt idx="21">
                  <c:v>643.38987000000009</c:v>
                </c:pt>
                <c:pt idx="22">
                  <c:v>643.40268000000003</c:v>
                </c:pt>
                <c:pt idx="23">
                  <c:v>643.41556000000003</c:v>
                </c:pt>
                <c:pt idx="24">
                  <c:v>643.42844000000002</c:v>
                </c:pt>
                <c:pt idx="25">
                  <c:v>643.44132000000002</c:v>
                </c:pt>
                <c:pt idx="26">
                  <c:v>643.45414000000005</c:v>
                </c:pt>
                <c:pt idx="27">
                  <c:v>643.46701000000007</c:v>
                </c:pt>
                <c:pt idx="28">
                  <c:v>643.47983000000011</c:v>
                </c:pt>
                <c:pt idx="29">
                  <c:v>643.4927100000001</c:v>
                </c:pt>
                <c:pt idx="30">
                  <c:v>643.5055900000001</c:v>
                </c:pt>
                <c:pt idx="31">
                  <c:v>643.51841000000002</c:v>
                </c:pt>
                <c:pt idx="32">
                  <c:v>643.53128000000004</c:v>
                </c:pt>
                <c:pt idx="33">
                  <c:v>643.54416000000003</c:v>
                </c:pt>
                <c:pt idx="34">
                  <c:v>643.55698000000007</c:v>
                </c:pt>
                <c:pt idx="35">
                  <c:v>643.56986000000006</c:v>
                </c:pt>
                <c:pt idx="36">
                  <c:v>643.58274000000006</c:v>
                </c:pt>
                <c:pt idx="37">
                  <c:v>643.59555000000012</c:v>
                </c:pt>
                <c:pt idx="38">
                  <c:v>643.60843000000011</c:v>
                </c:pt>
                <c:pt idx="39">
                  <c:v>643.62131000000011</c:v>
                </c:pt>
                <c:pt idx="40">
                  <c:v>643.63413000000003</c:v>
                </c:pt>
                <c:pt idx="41">
                  <c:v>643.64701000000002</c:v>
                </c:pt>
                <c:pt idx="42">
                  <c:v>643.65988000000004</c:v>
                </c:pt>
                <c:pt idx="43">
                  <c:v>643.67270000000008</c:v>
                </c:pt>
                <c:pt idx="44">
                  <c:v>643.68558000000007</c:v>
                </c:pt>
                <c:pt idx="45">
                  <c:v>643.69840000000011</c:v>
                </c:pt>
                <c:pt idx="46">
                  <c:v>643.7112800000001</c:v>
                </c:pt>
                <c:pt idx="47">
                  <c:v>643.72415000000001</c:v>
                </c:pt>
                <c:pt idx="48">
                  <c:v>643.73697000000004</c:v>
                </c:pt>
                <c:pt idx="49">
                  <c:v>643.74985000000004</c:v>
                </c:pt>
                <c:pt idx="50">
                  <c:v>643.76273000000003</c:v>
                </c:pt>
                <c:pt idx="51">
                  <c:v>643.77555000000007</c:v>
                </c:pt>
                <c:pt idx="52">
                  <c:v>643.78842000000009</c:v>
                </c:pt>
                <c:pt idx="53">
                  <c:v>643.80124000000012</c:v>
                </c:pt>
                <c:pt idx="54">
                  <c:v>643.81412000000012</c:v>
                </c:pt>
                <c:pt idx="55">
                  <c:v>643.82700000000011</c:v>
                </c:pt>
                <c:pt idx="56">
                  <c:v>643.83982000000003</c:v>
                </c:pt>
                <c:pt idx="57">
                  <c:v>643.85269000000005</c:v>
                </c:pt>
                <c:pt idx="58">
                  <c:v>643.86557000000005</c:v>
                </c:pt>
                <c:pt idx="59">
                  <c:v>643.87839000000008</c:v>
                </c:pt>
                <c:pt idx="60">
                  <c:v>643.89127000000008</c:v>
                </c:pt>
                <c:pt idx="61">
                  <c:v>643.90409000000011</c:v>
                </c:pt>
                <c:pt idx="62">
                  <c:v>643.91696000000002</c:v>
                </c:pt>
                <c:pt idx="63">
                  <c:v>643.92984000000001</c:v>
                </c:pt>
                <c:pt idx="64">
                  <c:v>643.94266000000005</c:v>
                </c:pt>
                <c:pt idx="65">
                  <c:v>643.95554000000004</c:v>
                </c:pt>
                <c:pt idx="66">
                  <c:v>643.96836000000008</c:v>
                </c:pt>
                <c:pt idx="67">
                  <c:v>643.9812300000001</c:v>
                </c:pt>
                <c:pt idx="68">
                  <c:v>643.99411000000009</c:v>
                </c:pt>
                <c:pt idx="69">
                  <c:v>644.00693000000001</c:v>
                </c:pt>
                <c:pt idx="70">
                  <c:v>644.01981000000012</c:v>
                </c:pt>
                <c:pt idx="71">
                  <c:v>644.03263000000004</c:v>
                </c:pt>
                <c:pt idx="72">
                  <c:v>644.04550000000006</c:v>
                </c:pt>
                <c:pt idx="73">
                  <c:v>644.05832000000009</c:v>
                </c:pt>
                <c:pt idx="74">
                  <c:v>644.07120000000009</c:v>
                </c:pt>
                <c:pt idx="75">
                  <c:v>644.08408000000009</c:v>
                </c:pt>
                <c:pt idx="76">
                  <c:v>644.09690000000012</c:v>
                </c:pt>
                <c:pt idx="77">
                  <c:v>644.10977000000003</c:v>
                </c:pt>
                <c:pt idx="78">
                  <c:v>644.12259000000006</c:v>
                </c:pt>
                <c:pt idx="79">
                  <c:v>644.13547000000005</c:v>
                </c:pt>
                <c:pt idx="80">
                  <c:v>644.14829000000009</c:v>
                </c:pt>
                <c:pt idx="81">
                  <c:v>644.16117000000008</c:v>
                </c:pt>
                <c:pt idx="82">
                  <c:v>644.1740400000001</c:v>
                </c:pt>
                <c:pt idx="83">
                  <c:v>644.18686000000002</c:v>
                </c:pt>
                <c:pt idx="84">
                  <c:v>644.19974000000002</c:v>
                </c:pt>
                <c:pt idx="85">
                  <c:v>644.21256000000005</c:v>
                </c:pt>
                <c:pt idx="86">
                  <c:v>644.22544000000005</c:v>
                </c:pt>
                <c:pt idx="87">
                  <c:v>644.23825000000011</c:v>
                </c:pt>
                <c:pt idx="88">
                  <c:v>644.2511300000001</c:v>
                </c:pt>
                <c:pt idx="89">
                  <c:v>644.26395000000002</c:v>
                </c:pt>
                <c:pt idx="90">
                  <c:v>644.27683000000002</c:v>
                </c:pt>
                <c:pt idx="91">
                  <c:v>644.28971000000001</c:v>
                </c:pt>
                <c:pt idx="92">
                  <c:v>644.30252000000007</c:v>
                </c:pt>
                <c:pt idx="93">
                  <c:v>644.31540000000007</c:v>
                </c:pt>
                <c:pt idx="94">
                  <c:v>644.3282200000001</c:v>
                </c:pt>
                <c:pt idx="95">
                  <c:v>644.3411000000001</c:v>
                </c:pt>
                <c:pt idx="96">
                  <c:v>644.35392000000002</c:v>
                </c:pt>
                <c:pt idx="97">
                  <c:v>644.36679000000004</c:v>
                </c:pt>
                <c:pt idx="98">
                  <c:v>644.37961000000007</c:v>
                </c:pt>
                <c:pt idx="99">
                  <c:v>644.39249000000007</c:v>
                </c:pt>
                <c:pt idx="100">
                  <c:v>644.4053100000001</c:v>
                </c:pt>
                <c:pt idx="101">
                  <c:v>644.4181900000001</c:v>
                </c:pt>
                <c:pt idx="102">
                  <c:v>644.43100000000004</c:v>
                </c:pt>
                <c:pt idx="103">
                  <c:v>644.44388000000004</c:v>
                </c:pt>
                <c:pt idx="104">
                  <c:v>644.45670000000007</c:v>
                </c:pt>
                <c:pt idx="105">
                  <c:v>644.46958000000006</c:v>
                </c:pt>
                <c:pt idx="106">
                  <c:v>644.48239000000001</c:v>
                </c:pt>
                <c:pt idx="107">
                  <c:v>644.49527000000012</c:v>
                </c:pt>
                <c:pt idx="108">
                  <c:v>644.50815000000011</c:v>
                </c:pt>
                <c:pt idx="109">
                  <c:v>644.52097000000003</c:v>
                </c:pt>
                <c:pt idx="110">
                  <c:v>644.53385000000003</c:v>
                </c:pt>
                <c:pt idx="111">
                  <c:v>644.54666000000009</c:v>
                </c:pt>
                <c:pt idx="112">
                  <c:v>644.55954000000008</c:v>
                </c:pt>
                <c:pt idx="113">
                  <c:v>644.57236000000012</c:v>
                </c:pt>
                <c:pt idx="114">
                  <c:v>644.58524000000011</c:v>
                </c:pt>
                <c:pt idx="115">
                  <c:v>644.59806000000003</c:v>
                </c:pt>
                <c:pt idx="116">
                  <c:v>644.61093000000005</c:v>
                </c:pt>
                <c:pt idx="117">
                  <c:v>644.62375000000009</c:v>
                </c:pt>
                <c:pt idx="118">
                  <c:v>644.63663000000008</c:v>
                </c:pt>
                <c:pt idx="119">
                  <c:v>644.64945000000012</c:v>
                </c:pt>
                <c:pt idx="120">
                  <c:v>644.66233000000011</c:v>
                </c:pt>
                <c:pt idx="121">
                  <c:v>644.67514000000006</c:v>
                </c:pt>
                <c:pt idx="122">
                  <c:v>644.68802000000005</c:v>
                </c:pt>
                <c:pt idx="123">
                  <c:v>644.70084000000008</c:v>
                </c:pt>
                <c:pt idx="124">
                  <c:v>644.71366000000012</c:v>
                </c:pt>
                <c:pt idx="125">
                  <c:v>644.72654000000011</c:v>
                </c:pt>
                <c:pt idx="126">
                  <c:v>644.73935000000006</c:v>
                </c:pt>
                <c:pt idx="127">
                  <c:v>644.75223000000005</c:v>
                </c:pt>
                <c:pt idx="128">
                  <c:v>644.76505000000009</c:v>
                </c:pt>
                <c:pt idx="129">
                  <c:v>644.77793000000008</c:v>
                </c:pt>
                <c:pt idx="130">
                  <c:v>644.79074000000003</c:v>
                </c:pt>
                <c:pt idx="131">
                  <c:v>644.80362000000002</c:v>
                </c:pt>
                <c:pt idx="132">
                  <c:v>644.81644000000006</c:v>
                </c:pt>
                <c:pt idx="133">
                  <c:v>644.82932000000005</c:v>
                </c:pt>
                <c:pt idx="134">
                  <c:v>644.84214000000009</c:v>
                </c:pt>
                <c:pt idx="135">
                  <c:v>644.85501000000011</c:v>
                </c:pt>
                <c:pt idx="136">
                  <c:v>644.86783000000003</c:v>
                </c:pt>
                <c:pt idx="137">
                  <c:v>644.88071000000002</c:v>
                </c:pt>
                <c:pt idx="138">
                  <c:v>644.89353000000006</c:v>
                </c:pt>
                <c:pt idx="139">
                  <c:v>644.90641000000005</c:v>
                </c:pt>
                <c:pt idx="140">
                  <c:v>644.91922000000011</c:v>
                </c:pt>
                <c:pt idx="141">
                  <c:v>644.93204000000003</c:v>
                </c:pt>
                <c:pt idx="142">
                  <c:v>644.94492000000002</c:v>
                </c:pt>
                <c:pt idx="143">
                  <c:v>644.95774000000006</c:v>
                </c:pt>
                <c:pt idx="144">
                  <c:v>644.97061000000008</c:v>
                </c:pt>
                <c:pt idx="145">
                  <c:v>644.98343000000011</c:v>
                </c:pt>
                <c:pt idx="146">
                  <c:v>644.99631000000011</c:v>
                </c:pt>
                <c:pt idx="147">
                  <c:v>645.00913000000003</c:v>
                </c:pt>
                <c:pt idx="148">
                  <c:v>645.02201000000002</c:v>
                </c:pt>
                <c:pt idx="149">
                  <c:v>645.03482000000008</c:v>
                </c:pt>
                <c:pt idx="150">
                  <c:v>645.04764000000011</c:v>
                </c:pt>
                <c:pt idx="151">
                  <c:v>645.06052000000011</c:v>
                </c:pt>
                <c:pt idx="152">
                  <c:v>645.07334000000003</c:v>
                </c:pt>
                <c:pt idx="153">
                  <c:v>645.08622000000003</c:v>
                </c:pt>
                <c:pt idx="154">
                  <c:v>645.09903000000008</c:v>
                </c:pt>
                <c:pt idx="155">
                  <c:v>645.11191000000008</c:v>
                </c:pt>
                <c:pt idx="156">
                  <c:v>645.12473000000011</c:v>
                </c:pt>
                <c:pt idx="157">
                  <c:v>645.13755000000003</c:v>
                </c:pt>
                <c:pt idx="158">
                  <c:v>645.15042000000005</c:v>
                </c:pt>
                <c:pt idx="159">
                  <c:v>645.16324000000009</c:v>
                </c:pt>
                <c:pt idx="160">
                  <c:v>645.17612000000008</c:v>
                </c:pt>
                <c:pt idx="161">
                  <c:v>645.18894000000012</c:v>
                </c:pt>
                <c:pt idx="162">
                  <c:v>645.20175000000006</c:v>
                </c:pt>
                <c:pt idx="163">
                  <c:v>645.21463000000006</c:v>
                </c:pt>
                <c:pt idx="164">
                  <c:v>645.22745000000009</c:v>
                </c:pt>
                <c:pt idx="165">
                  <c:v>645.24033000000009</c:v>
                </c:pt>
                <c:pt idx="166">
                  <c:v>645.25315000000012</c:v>
                </c:pt>
                <c:pt idx="167">
                  <c:v>645.26602000000003</c:v>
                </c:pt>
                <c:pt idx="168">
                  <c:v>645.27884000000006</c:v>
                </c:pt>
                <c:pt idx="169">
                  <c:v>645.29166000000009</c:v>
                </c:pt>
                <c:pt idx="170">
                  <c:v>645.30454000000009</c:v>
                </c:pt>
                <c:pt idx="171">
                  <c:v>645.31736000000012</c:v>
                </c:pt>
                <c:pt idx="172">
                  <c:v>645.33023000000003</c:v>
                </c:pt>
                <c:pt idx="173">
                  <c:v>645.34305000000006</c:v>
                </c:pt>
                <c:pt idx="174">
                  <c:v>645.3558700000001</c:v>
                </c:pt>
                <c:pt idx="175">
                  <c:v>645.36875000000009</c:v>
                </c:pt>
                <c:pt idx="176">
                  <c:v>645.38156000000004</c:v>
                </c:pt>
                <c:pt idx="177">
                  <c:v>645.39438000000007</c:v>
                </c:pt>
                <c:pt idx="178">
                  <c:v>645.40726000000006</c:v>
                </c:pt>
                <c:pt idx="179">
                  <c:v>645.4200800000001</c:v>
                </c:pt>
                <c:pt idx="180">
                  <c:v>645.43296000000009</c:v>
                </c:pt>
                <c:pt idx="181">
                  <c:v>645.44577000000004</c:v>
                </c:pt>
                <c:pt idx="182">
                  <c:v>645.45859000000007</c:v>
                </c:pt>
                <c:pt idx="183">
                  <c:v>645.47147000000007</c:v>
                </c:pt>
                <c:pt idx="184">
                  <c:v>645.4842900000001</c:v>
                </c:pt>
                <c:pt idx="185">
                  <c:v>645.49710000000005</c:v>
                </c:pt>
                <c:pt idx="186">
                  <c:v>645.50998000000004</c:v>
                </c:pt>
                <c:pt idx="187">
                  <c:v>645.52280000000007</c:v>
                </c:pt>
                <c:pt idx="188">
                  <c:v>645.53568000000007</c:v>
                </c:pt>
                <c:pt idx="189">
                  <c:v>645.5485000000001</c:v>
                </c:pt>
                <c:pt idx="190">
                  <c:v>645.56131000000005</c:v>
                </c:pt>
                <c:pt idx="191">
                  <c:v>645.57419000000004</c:v>
                </c:pt>
                <c:pt idx="192">
                  <c:v>645.58701000000008</c:v>
                </c:pt>
                <c:pt idx="193">
                  <c:v>645.59983000000011</c:v>
                </c:pt>
                <c:pt idx="194">
                  <c:v>645.61270000000002</c:v>
                </c:pt>
                <c:pt idx="195">
                  <c:v>645.62552000000005</c:v>
                </c:pt>
                <c:pt idx="196">
                  <c:v>645.63834000000008</c:v>
                </c:pt>
                <c:pt idx="197">
                  <c:v>645.65122000000008</c:v>
                </c:pt>
                <c:pt idx="198">
                  <c:v>645.66404000000011</c:v>
                </c:pt>
                <c:pt idx="199">
                  <c:v>645.67685000000006</c:v>
                </c:pt>
                <c:pt idx="200">
                  <c:v>645.68973000000005</c:v>
                </c:pt>
                <c:pt idx="201">
                  <c:v>645.70255000000009</c:v>
                </c:pt>
                <c:pt idx="202">
                  <c:v>645.71537000000012</c:v>
                </c:pt>
                <c:pt idx="203">
                  <c:v>645.72824000000003</c:v>
                </c:pt>
                <c:pt idx="204">
                  <c:v>645.74106000000006</c:v>
                </c:pt>
                <c:pt idx="205">
                  <c:v>645.75388000000009</c:v>
                </c:pt>
                <c:pt idx="206">
                  <c:v>645.76676000000009</c:v>
                </c:pt>
                <c:pt idx="207">
                  <c:v>645.77957000000004</c:v>
                </c:pt>
                <c:pt idx="208">
                  <c:v>645.79239000000007</c:v>
                </c:pt>
                <c:pt idx="209">
                  <c:v>645.80527000000006</c:v>
                </c:pt>
                <c:pt idx="210">
                  <c:v>645.8180900000001</c:v>
                </c:pt>
                <c:pt idx="211">
                  <c:v>645.83091000000002</c:v>
                </c:pt>
                <c:pt idx="212">
                  <c:v>645.84378000000004</c:v>
                </c:pt>
                <c:pt idx="213">
                  <c:v>645.85660000000007</c:v>
                </c:pt>
                <c:pt idx="214">
                  <c:v>645.8694200000001</c:v>
                </c:pt>
                <c:pt idx="215">
                  <c:v>645.8823000000001</c:v>
                </c:pt>
                <c:pt idx="216">
                  <c:v>645.89511000000005</c:v>
                </c:pt>
                <c:pt idx="217">
                  <c:v>645.90793000000008</c:v>
                </c:pt>
                <c:pt idx="218">
                  <c:v>645.92081000000007</c:v>
                </c:pt>
                <c:pt idx="219">
                  <c:v>645.93363000000011</c:v>
                </c:pt>
                <c:pt idx="220">
                  <c:v>645.94644000000005</c:v>
                </c:pt>
                <c:pt idx="221">
                  <c:v>645.95926000000009</c:v>
                </c:pt>
                <c:pt idx="222">
                  <c:v>645.97214000000008</c:v>
                </c:pt>
                <c:pt idx="223">
                  <c:v>645.98496000000011</c:v>
                </c:pt>
                <c:pt idx="224">
                  <c:v>645.99778000000003</c:v>
                </c:pt>
                <c:pt idx="225">
                  <c:v>646.01065000000006</c:v>
                </c:pt>
                <c:pt idx="226">
                  <c:v>646.02347000000009</c:v>
                </c:pt>
                <c:pt idx="227">
                  <c:v>646.03629000000012</c:v>
                </c:pt>
                <c:pt idx="228">
                  <c:v>646.04917000000012</c:v>
                </c:pt>
                <c:pt idx="229">
                  <c:v>646.06198000000006</c:v>
                </c:pt>
                <c:pt idx="230">
                  <c:v>646.0748000000001</c:v>
                </c:pt>
                <c:pt idx="231">
                  <c:v>646.08762000000002</c:v>
                </c:pt>
                <c:pt idx="232">
                  <c:v>646.10050000000001</c:v>
                </c:pt>
                <c:pt idx="233">
                  <c:v>646.11331000000007</c:v>
                </c:pt>
                <c:pt idx="234">
                  <c:v>646.1261300000001</c:v>
                </c:pt>
                <c:pt idx="235">
                  <c:v>646.13895000000002</c:v>
                </c:pt>
                <c:pt idx="236">
                  <c:v>646.15183000000002</c:v>
                </c:pt>
                <c:pt idx="237">
                  <c:v>646.16465000000005</c:v>
                </c:pt>
                <c:pt idx="238">
                  <c:v>646.17746000000011</c:v>
                </c:pt>
                <c:pt idx="239">
                  <c:v>646.19034000000011</c:v>
                </c:pt>
                <c:pt idx="240">
                  <c:v>646.20316000000003</c:v>
                </c:pt>
                <c:pt idx="241">
                  <c:v>646.21598000000006</c:v>
                </c:pt>
                <c:pt idx="242">
                  <c:v>646.22879000000012</c:v>
                </c:pt>
                <c:pt idx="243">
                  <c:v>646.24167000000011</c:v>
                </c:pt>
                <c:pt idx="244">
                  <c:v>646.25449000000003</c:v>
                </c:pt>
                <c:pt idx="245">
                  <c:v>646.26731000000007</c:v>
                </c:pt>
                <c:pt idx="246">
                  <c:v>646.28012000000001</c:v>
                </c:pt>
                <c:pt idx="247">
                  <c:v>646.29300000000012</c:v>
                </c:pt>
                <c:pt idx="248">
                  <c:v>646.30582000000004</c:v>
                </c:pt>
                <c:pt idx="249">
                  <c:v>646.31864000000007</c:v>
                </c:pt>
                <c:pt idx="250">
                  <c:v>646.33145000000002</c:v>
                </c:pt>
                <c:pt idx="251">
                  <c:v>646.34433000000001</c:v>
                </c:pt>
                <c:pt idx="252">
                  <c:v>646.35715000000005</c:v>
                </c:pt>
                <c:pt idx="253">
                  <c:v>646.36997000000008</c:v>
                </c:pt>
                <c:pt idx="254">
                  <c:v>646.38279000000011</c:v>
                </c:pt>
                <c:pt idx="255">
                  <c:v>646.39566000000002</c:v>
                </c:pt>
                <c:pt idx="256">
                  <c:v>646.40848000000005</c:v>
                </c:pt>
                <c:pt idx="257">
                  <c:v>646.42130000000009</c:v>
                </c:pt>
                <c:pt idx="258">
                  <c:v>646.43412000000012</c:v>
                </c:pt>
                <c:pt idx="259">
                  <c:v>646.44699000000003</c:v>
                </c:pt>
                <c:pt idx="260">
                  <c:v>646.45981000000006</c:v>
                </c:pt>
                <c:pt idx="261">
                  <c:v>646.47263000000009</c:v>
                </c:pt>
                <c:pt idx="262">
                  <c:v>646.48545000000001</c:v>
                </c:pt>
                <c:pt idx="263">
                  <c:v>646.49826000000007</c:v>
                </c:pt>
                <c:pt idx="264">
                  <c:v>646.51114000000007</c:v>
                </c:pt>
                <c:pt idx="265">
                  <c:v>646.5239600000001</c:v>
                </c:pt>
                <c:pt idx="266">
                  <c:v>646.53678000000002</c:v>
                </c:pt>
                <c:pt idx="267">
                  <c:v>646.54959000000008</c:v>
                </c:pt>
                <c:pt idx="268">
                  <c:v>646.56241000000011</c:v>
                </c:pt>
                <c:pt idx="269">
                  <c:v>646.57529000000011</c:v>
                </c:pt>
                <c:pt idx="270">
                  <c:v>646.58811000000003</c:v>
                </c:pt>
                <c:pt idx="271">
                  <c:v>646.60092000000009</c:v>
                </c:pt>
                <c:pt idx="272">
                  <c:v>646.61374000000012</c:v>
                </c:pt>
                <c:pt idx="273">
                  <c:v>646.62662000000012</c:v>
                </c:pt>
                <c:pt idx="274">
                  <c:v>646.63944000000004</c:v>
                </c:pt>
                <c:pt idx="275">
                  <c:v>646.65226000000007</c:v>
                </c:pt>
                <c:pt idx="276">
                  <c:v>646.66507000000001</c:v>
                </c:pt>
                <c:pt idx="277">
                  <c:v>646.67789000000005</c:v>
                </c:pt>
                <c:pt idx="278">
                  <c:v>646.69071000000008</c:v>
                </c:pt>
                <c:pt idx="279">
                  <c:v>646.70359000000008</c:v>
                </c:pt>
                <c:pt idx="280">
                  <c:v>646.71640000000002</c:v>
                </c:pt>
                <c:pt idx="281">
                  <c:v>646.72922000000005</c:v>
                </c:pt>
                <c:pt idx="282">
                  <c:v>646.74204000000009</c:v>
                </c:pt>
                <c:pt idx="283">
                  <c:v>646.75486000000012</c:v>
                </c:pt>
                <c:pt idx="284">
                  <c:v>646.76773000000003</c:v>
                </c:pt>
                <c:pt idx="285">
                  <c:v>646.78055000000006</c:v>
                </c:pt>
                <c:pt idx="286">
                  <c:v>646.7933700000001</c:v>
                </c:pt>
                <c:pt idx="287">
                  <c:v>646.80619000000002</c:v>
                </c:pt>
                <c:pt idx="288">
                  <c:v>646.81900000000007</c:v>
                </c:pt>
                <c:pt idx="289">
                  <c:v>646.83182000000011</c:v>
                </c:pt>
                <c:pt idx="290">
                  <c:v>646.8447000000001</c:v>
                </c:pt>
                <c:pt idx="291">
                  <c:v>646.85752000000002</c:v>
                </c:pt>
                <c:pt idx="292">
                  <c:v>646.87033000000008</c:v>
                </c:pt>
                <c:pt idx="293">
                  <c:v>646.88315000000011</c:v>
                </c:pt>
                <c:pt idx="294">
                  <c:v>646.89597000000003</c:v>
                </c:pt>
                <c:pt idx="295">
                  <c:v>646.90879000000007</c:v>
                </c:pt>
                <c:pt idx="296">
                  <c:v>646.92166000000009</c:v>
                </c:pt>
                <c:pt idx="297">
                  <c:v>646.93448000000012</c:v>
                </c:pt>
                <c:pt idx="298">
                  <c:v>646.94730000000004</c:v>
                </c:pt>
                <c:pt idx="299">
                  <c:v>646.96012000000007</c:v>
                </c:pt>
                <c:pt idx="300">
                  <c:v>646.97293000000002</c:v>
                </c:pt>
                <c:pt idx="301">
                  <c:v>646.98575000000005</c:v>
                </c:pt>
                <c:pt idx="302">
                  <c:v>646.99863000000005</c:v>
                </c:pt>
                <c:pt idx="303">
                  <c:v>647.01145000000008</c:v>
                </c:pt>
                <c:pt idx="304">
                  <c:v>647.02426000000003</c:v>
                </c:pt>
                <c:pt idx="305">
                  <c:v>647.03708000000006</c:v>
                </c:pt>
                <c:pt idx="306">
                  <c:v>647.04990000000009</c:v>
                </c:pt>
                <c:pt idx="307">
                  <c:v>647.06272000000001</c:v>
                </c:pt>
                <c:pt idx="308">
                  <c:v>647.07553000000007</c:v>
                </c:pt>
                <c:pt idx="309">
                  <c:v>647.0883500000001</c:v>
                </c:pt>
                <c:pt idx="310">
                  <c:v>647.1012300000001</c:v>
                </c:pt>
                <c:pt idx="311">
                  <c:v>647.11405000000002</c:v>
                </c:pt>
                <c:pt idx="312">
                  <c:v>647.12686000000008</c:v>
                </c:pt>
                <c:pt idx="313">
                  <c:v>647.13968000000011</c:v>
                </c:pt>
                <c:pt idx="314">
                  <c:v>647.15250000000003</c:v>
                </c:pt>
                <c:pt idx="315">
                  <c:v>647.16532000000007</c:v>
                </c:pt>
                <c:pt idx="316">
                  <c:v>647.17813000000001</c:v>
                </c:pt>
                <c:pt idx="317">
                  <c:v>647.19095000000004</c:v>
                </c:pt>
                <c:pt idx="318">
                  <c:v>647.20383000000004</c:v>
                </c:pt>
                <c:pt idx="319">
                  <c:v>647.21665000000007</c:v>
                </c:pt>
                <c:pt idx="320">
                  <c:v>647.22946000000002</c:v>
                </c:pt>
                <c:pt idx="321">
                  <c:v>647.24228000000005</c:v>
                </c:pt>
                <c:pt idx="322">
                  <c:v>647.25510000000008</c:v>
                </c:pt>
                <c:pt idx="323">
                  <c:v>647.26792000000012</c:v>
                </c:pt>
                <c:pt idx="324">
                  <c:v>647.28073000000006</c:v>
                </c:pt>
                <c:pt idx="325">
                  <c:v>647.2935500000001</c:v>
                </c:pt>
                <c:pt idx="326">
                  <c:v>647.30637000000002</c:v>
                </c:pt>
                <c:pt idx="327">
                  <c:v>647.31925000000001</c:v>
                </c:pt>
                <c:pt idx="328">
                  <c:v>647.33206000000007</c:v>
                </c:pt>
                <c:pt idx="329">
                  <c:v>647.3448800000001</c:v>
                </c:pt>
                <c:pt idx="330">
                  <c:v>647.35770000000002</c:v>
                </c:pt>
                <c:pt idx="331">
                  <c:v>647.37052000000006</c:v>
                </c:pt>
                <c:pt idx="332">
                  <c:v>647.38333000000011</c:v>
                </c:pt>
                <c:pt idx="333">
                  <c:v>647.39615000000003</c:v>
                </c:pt>
                <c:pt idx="334">
                  <c:v>647.40897000000007</c:v>
                </c:pt>
                <c:pt idx="335">
                  <c:v>647.4217900000001</c:v>
                </c:pt>
                <c:pt idx="336">
                  <c:v>647.43460000000005</c:v>
                </c:pt>
                <c:pt idx="337">
                  <c:v>647.44742000000008</c:v>
                </c:pt>
                <c:pt idx="338">
                  <c:v>647.46030000000007</c:v>
                </c:pt>
                <c:pt idx="339">
                  <c:v>647.47312000000011</c:v>
                </c:pt>
                <c:pt idx="340">
                  <c:v>647.48593000000005</c:v>
                </c:pt>
                <c:pt idx="341">
                  <c:v>647.49875000000009</c:v>
                </c:pt>
                <c:pt idx="342">
                  <c:v>647.51157000000012</c:v>
                </c:pt>
                <c:pt idx="343">
                  <c:v>647.52439000000004</c:v>
                </c:pt>
                <c:pt idx="344">
                  <c:v>647.5372000000001</c:v>
                </c:pt>
                <c:pt idx="345">
                  <c:v>647.55002000000002</c:v>
                </c:pt>
                <c:pt idx="346">
                  <c:v>647.56284000000005</c:v>
                </c:pt>
                <c:pt idx="347">
                  <c:v>647.57566000000008</c:v>
                </c:pt>
                <c:pt idx="348">
                  <c:v>647.58847000000003</c:v>
                </c:pt>
                <c:pt idx="349">
                  <c:v>647.60129000000006</c:v>
                </c:pt>
                <c:pt idx="350">
                  <c:v>647.6141100000001</c:v>
                </c:pt>
                <c:pt idx="351">
                  <c:v>647.62693000000002</c:v>
                </c:pt>
                <c:pt idx="352">
                  <c:v>647.63974000000007</c:v>
                </c:pt>
                <c:pt idx="353">
                  <c:v>647.65256000000011</c:v>
                </c:pt>
                <c:pt idx="354">
                  <c:v>647.66538000000003</c:v>
                </c:pt>
                <c:pt idx="355">
                  <c:v>647.67826000000002</c:v>
                </c:pt>
                <c:pt idx="356">
                  <c:v>647.69107000000008</c:v>
                </c:pt>
                <c:pt idx="357">
                  <c:v>647.70389000000011</c:v>
                </c:pt>
                <c:pt idx="358">
                  <c:v>647.71671000000003</c:v>
                </c:pt>
                <c:pt idx="359">
                  <c:v>647.72953000000007</c:v>
                </c:pt>
                <c:pt idx="360">
                  <c:v>647.74234000000001</c:v>
                </c:pt>
                <c:pt idx="361">
                  <c:v>647.75516000000005</c:v>
                </c:pt>
                <c:pt idx="362">
                  <c:v>647.76798000000008</c:v>
                </c:pt>
                <c:pt idx="363">
                  <c:v>647.78080000000011</c:v>
                </c:pt>
                <c:pt idx="364">
                  <c:v>647.79361000000006</c:v>
                </c:pt>
                <c:pt idx="365">
                  <c:v>647.80643000000009</c:v>
                </c:pt>
                <c:pt idx="366">
                  <c:v>647.81925000000001</c:v>
                </c:pt>
                <c:pt idx="367">
                  <c:v>647.83206000000007</c:v>
                </c:pt>
                <c:pt idx="368">
                  <c:v>647.8448800000001</c:v>
                </c:pt>
                <c:pt idx="369">
                  <c:v>647.85770000000002</c:v>
                </c:pt>
                <c:pt idx="370">
                  <c:v>647.87052000000006</c:v>
                </c:pt>
                <c:pt idx="371">
                  <c:v>647.88333000000011</c:v>
                </c:pt>
                <c:pt idx="372">
                  <c:v>647.89615000000003</c:v>
                </c:pt>
                <c:pt idx="373">
                  <c:v>647.90897000000007</c:v>
                </c:pt>
                <c:pt idx="374">
                  <c:v>647.9217900000001</c:v>
                </c:pt>
                <c:pt idx="375">
                  <c:v>647.93460000000005</c:v>
                </c:pt>
                <c:pt idx="376">
                  <c:v>647.94742000000008</c:v>
                </c:pt>
                <c:pt idx="377">
                  <c:v>647.96024000000011</c:v>
                </c:pt>
                <c:pt idx="378">
                  <c:v>647.97306000000003</c:v>
                </c:pt>
                <c:pt idx="379">
                  <c:v>647.98587000000009</c:v>
                </c:pt>
                <c:pt idx="380">
                  <c:v>647.99869000000001</c:v>
                </c:pt>
                <c:pt idx="381">
                  <c:v>648.01151000000004</c:v>
                </c:pt>
                <c:pt idx="382">
                  <c:v>648.02433000000008</c:v>
                </c:pt>
                <c:pt idx="383">
                  <c:v>648.03714000000002</c:v>
                </c:pt>
                <c:pt idx="384">
                  <c:v>648.04996000000006</c:v>
                </c:pt>
                <c:pt idx="385">
                  <c:v>648.06278000000009</c:v>
                </c:pt>
                <c:pt idx="386">
                  <c:v>648.07560000000012</c:v>
                </c:pt>
                <c:pt idx="387">
                  <c:v>648.08841000000007</c:v>
                </c:pt>
                <c:pt idx="388">
                  <c:v>648.1012300000001</c:v>
                </c:pt>
                <c:pt idx="389">
                  <c:v>648.11405000000002</c:v>
                </c:pt>
                <c:pt idx="390">
                  <c:v>648.12686000000008</c:v>
                </c:pt>
                <c:pt idx="391">
                  <c:v>648.13968000000011</c:v>
                </c:pt>
                <c:pt idx="392">
                  <c:v>648.15250000000003</c:v>
                </c:pt>
                <c:pt idx="393">
                  <c:v>648.16532000000007</c:v>
                </c:pt>
                <c:pt idx="394">
                  <c:v>648.17813000000001</c:v>
                </c:pt>
                <c:pt idx="395">
                  <c:v>648.19095000000004</c:v>
                </c:pt>
                <c:pt idx="396">
                  <c:v>648.20377000000008</c:v>
                </c:pt>
                <c:pt idx="397">
                  <c:v>648.21659000000011</c:v>
                </c:pt>
                <c:pt idx="398">
                  <c:v>648.22940000000006</c:v>
                </c:pt>
                <c:pt idx="399">
                  <c:v>648.24222000000009</c:v>
                </c:pt>
                <c:pt idx="400">
                  <c:v>648.25504000000012</c:v>
                </c:pt>
                <c:pt idx="401">
                  <c:v>648.26786000000004</c:v>
                </c:pt>
                <c:pt idx="402">
                  <c:v>648.28061000000002</c:v>
                </c:pt>
                <c:pt idx="403">
                  <c:v>648.29343000000006</c:v>
                </c:pt>
                <c:pt idx="404">
                  <c:v>648.30625000000009</c:v>
                </c:pt>
                <c:pt idx="405">
                  <c:v>648.31906000000004</c:v>
                </c:pt>
                <c:pt idx="406">
                  <c:v>648.33188000000007</c:v>
                </c:pt>
                <c:pt idx="407">
                  <c:v>648.3447000000001</c:v>
                </c:pt>
                <c:pt idx="408">
                  <c:v>648.35752000000002</c:v>
                </c:pt>
                <c:pt idx="409">
                  <c:v>648.37033000000008</c:v>
                </c:pt>
                <c:pt idx="410">
                  <c:v>648.38315000000011</c:v>
                </c:pt>
                <c:pt idx="411">
                  <c:v>648.39597000000003</c:v>
                </c:pt>
                <c:pt idx="412">
                  <c:v>648.40879000000007</c:v>
                </c:pt>
                <c:pt idx="413">
                  <c:v>648.42160000000001</c:v>
                </c:pt>
                <c:pt idx="414">
                  <c:v>648.43442000000005</c:v>
                </c:pt>
                <c:pt idx="415">
                  <c:v>648.44724000000008</c:v>
                </c:pt>
                <c:pt idx="416">
                  <c:v>648.46006000000011</c:v>
                </c:pt>
                <c:pt idx="417">
                  <c:v>648.47287000000006</c:v>
                </c:pt>
                <c:pt idx="418">
                  <c:v>648.48563000000001</c:v>
                </c:pt>
                <c:pt idx="419">
                  <c:v>648.49845000000005</c:v>
                </c:pt>
                <c:pt idx="420">
                  <c:v>648.51126000000011</c:v>
                </c:pt>
                <c:pt idx="421">
                  <c:v>648.52408000000003</c:v>
                </c:pt>
                <c:pt idx="422">
                  <c:v>648.53690000000006</c:v>
                </c:pt>
                <c:pt idx="423">
                  <c:v>648.54972000000009</c:v>
                </c:pt>
                <c:pt idx="424">
                  <c:v>648.56253000000004</c:v>
                </c:pt>
                <c:pt idx="425">
                  <c:v>648.57535000000007</c:v>
                </c:pt>
                <c:pt idx="426">
                  <c:v>648.5881700000001</c:v>
                </c:pt>
                <c:pt idx="427">
                  <c:v>648.60099000000002</c:v>
                </c:pt>
                <c:pt idx="428">
                  <c:v>648.61380000000008</c:v>
                </c:pt>
                <c:pt idx="429">
                  <c:v>648.62662000000012</c:v>
                </c:pt>
                <c:pt idx="430">
                  <c:v>648.63938000000007</c:v>
                </c:pt>
                <c:pt idx="431">
                  <c:v>648.65219000000002</c:v>
                </c:pt>
                <c:pt idx="432">
                  <c:v>648.66501000000005</c:v>
                </c:pt>
                <c:pt idx="433">
                  <c:v>648.67783000000009</c:v>
                </c:pt>
                <c:pt idx="434">
                  <c:v>648.69065000000012</c:v>
                </c:pt>
                <c:pt idx="435">
                  <c:v>648.70346000000006</c:v>
                </c:pt>
                <c:pt idx="436">
                  <c:v>648.7162800000001</c:v>
                </c:pt>
                <c:pt idx="437">
                  <c:v>648.72910000000002</c:v>
                </c:pt>
                <c:pt idx="438">
                  <c:v>648.74192000000005</c:v>
                </c:pt>
                <c:pt idx="439">
                  <c:v>648.75467000000003</c:v>
                </c:pt>
                <c:pt idx="440">
                  <c:v>648.76749000000007</c:v>
                </c:pt>
                <c:pt idx="441">
                  <c:v>648.7803100000001</c:v>
                </c:pt>
                <c:pt idx="442">
                  <c:v>648.79312000000004</c:v>
                </c:pt>
                <c:pt idx="443">
                  <c:v>648.80594000000008</c:v>
                </c:pt>
                <c:pt idx="444">
                  <c:v>648.81876000000011</c:v>
                </c:pt>
                <c:pt idx="445">
                  <c:v>648.83158000000003</c:v>
                </c:pt>
                <c:pt idx="446">
                  <c:v>648.84439000000009</c:v>
                </c:pt>
                <c:pt idx="447">
                  <c:v>648.85715000000005</c:v>
                </c:pt>
                <c:pt idx="448">
                  <c:v>648.86997000000008</c:v>
                </c:pt>
                <c:pt idx="449">
                  <c:v>648.88279000000011</c:v>
                </c:pt>
                <c:pt idx="450">
                  <c:v>648.89560000000006</c:v>
                </c:pt>
                <c:pt idx="451">
                  <c:v>648.90842000000009</c:v>
                </c:pt>
                <c:pt idx="452">
                  <c:v>648.92124000000001</c:v>
                </c:pt>
                <c:pt idx="453">
                  <c:v>648.93405000000007</c:v>
                </c:pt>
                <c:pt idx="454">
                  <c:v>648.94681000000003</c:v>
                </c:pt>
                <c:pt idx="455">
                  <c:v>648.95963000000006</c:v>
                </c:pt>
                <c:pt idx="456">
                  <c:v>648.97245000000009</c:v>
                </c:pt>
                <c:pt idx="457">
                  <c:v>648.98526000000004</c:v>
                </c:pt>
                <c:pt idx="458">
                  <c:v>648.99808000000007</c:v>
                </c:pt>
                <c:pt idx="459">
                  <c:v>649.01090000000011</c:v>
                </c:pt>
                <c:pt idx="460">
                  <c:v>649.02372000000003</c:v>
                </c:pt>
                <c:pt idx="461">
                  <c:v>649.03647000000012</c:v>
                </c:pt>
                <c:pt idx="462">
                  <c:v>649.04929000000004</c:v>
                </c:pt>
                <c:pt idx="463">
                  <c:v>649.06211000000008</c:v>
                </c:pt>
                <c:pt idx="464">
                  <c:v>649.07492000000002</c:v>
                </c:pt>
                <c:pt idx="465">
                  <c:v>649.08774000000005</c:v>
                </c:pt>
                <c:pt idx="466">
                  <c:v>649.10056000000009</c:v>
                </c:pt>
                <c:pt idx="467">
                  <c:v>649.11331000000007</c:v>
                </c:pt>
                <c:pt idx="468">
                  <c:v>649.1261300000001</c:v>
                </c:pt>
                <c:pt idx="469">
                  <c:v>649.13895000000002</c:v>
                </c:pt>
                <c:pt idx="470">
                  <c:v>649.15177000000006</c:v>
                </c:pt>
                <c:pt idx="471">
                  <c:v>649.16458000000011</c:v>
                </c:pt>
                <c:pt idx="472">
                  <c:v>649.17734000000007</c:v>
                </c:pt>
                <c:pt idx="473">
                  <c:v>649.19016000000011</c:v>
                </c:pt>
                <c:pt idx="474">
                  <c:v>649.20298000000003</c:v>
                </c:pt>
                <c:pt idx="475">
                  <c:v>649.21579000000008</c:v>
                </c:pt>
                <c:pt idx="476">
                  <c:v>649.22861000000012</c:v>
                </c:pt>
                <c:pt idx="477">
                  <c:v>649.24143000000004</c:v>
                </c:pt>
                <c:pt idx="478">
                  <c:v>649.25418000000002</c:v>
                </c:pt>
                <c:pt idx="479">
                  <c:v>649.26700000000005</c:v>
                </c:pt>
                <c:pt idx="480">
                  <c:v>649.27982000000009</c:v>
                </c:pt>
                <c:pt idx="481">
                  <c:v>649.29264000000012</c:v>
                </c:pt>
                <c:pt idx="482">
                  <c:v>649.30545000000006</c:v>
                </c:pt>
                <c:pt idx="483">
                  <c:v>649.31821000000002</c:v>
                </c:pt>
                <c:pt idx="484">
                  <c:v>649.33103000000006</c:v>
                </c:pt>
                <c:pt idx="485">
                  <c:v>649.34384000000011</c:v>
                </c:pt>
                <c:pt idx="486">
                  <c:v>649.35666000000003</c:v>
                </c:pt>
                <c:pt idx="487">
                  <c:v>649.36948000000007</c:v>
                </c:pt>
                <c:pt idx="488">
                  <c:v>649.38224000000002</c:v>
                </c:pt>
                <c:pt idx="489">
                  <c:v>649.39505000000008</c:v>
                </c:pt>
                <c:pt idx="490">
                  <c:v>649.40787000000012</c:v>
                </c:pt>
                <c:pt idx="491">
                  <c:v>649.42069000000004</c:v>
                </c:pt>
                <c:pt idx="492">
                  <c:v>649.43344000000002</c:v>
                </c:pt>
                <c:pt idx="493">
                  <c:v>649.44626000000005</c:v>
                </c:pt>
                <c:pt idx="494">
                  <c:v>649.45908000000009</c:v>
                </c:pt>
                <c:pt idx="495">
                  <c:v>649.47190000000012</c:v>
                </c:pt>
                <c:pt idx="496">
                  <c:v>649.48471000000006</c:v>
                </c:pt>
                <c:pt idx="497">
                  <c:v>649.49747000000002</c:v>
                </c:pt>
                <c:pt idx="498">
                  <c:v>649.51029000000005</c:v>
                </c:pt>
                <c:pt idx="499">
                  <c:v>649.52310000000011</c:v>
                </c:pt>
                <c:pt idx="500">
                  <c:v>649.53592000000003</c:v>
                </c:pt>
                <c:pt idx="501">
                  <c:v>649.5486800000001</c:v>
                </c:pt>
                <c:pt idx="502">
                  <c:v>649.56150000000002</c:v>
                </c:pt>
                <c:pt idx="503">
                  <c:v>649.57431000000008</c:v>
                </c:pt>
                <c:pt idx="504">
                  <c:v>649.58713000000012</c:v>
                </c:pt>
                <c:pt idx="505">
                  <c:v>649.59989000000007</c:v>
                </c:pt>
                <c:pt idx="506">
                  <c:v>649.61270000000002</c:v>
                </c:pt>
                <c:pt idx="507">
                  <c:v>649.62552000000005</c:v>
                </c:pt>
                <c:pt idx="508">
                  <c:v>649.63834000000008</c:v>
                </c:pt>
                <c:pt idx="509">
                  <c:v>649.65110000000004</c:v>
                </c:pt>
                <c:pt idx="510">
                  <c:v>649.6639100000001</c:v>
                </c:pt>
                <c:pt idx="511">
                  <c:v>649.67673000000002</c:v>
                </c:pt>
                <c:pt idx="512">
                  <c:v>649.68955000000005</c:v>
                </c:pt>
                <c:pt idx="513">
                  <c:v>649.70230000000004</c:v>
                </c:pt>
                <c:pt idx="514">
                  <c:v>649.71512000000007</c:v>
                </c:pt>
                <c:pt idx="515">
                  <c:v>649.7279400000001</c:v>
                </c:pt>
                <c:pt idx="516">
                  <c:v>649.74076000000002</c:v>
                </c:pt>
                <c:pt idx="517">
                  <c:v>649.75351000000012</c:v>
                </c:pt>
                <c:pt idx="518">
                  <c:v>649.76633000000004</c:v>
                </c:pt>
                <c:pt idx="519">
                  <c:v>649.77915000000007</c:v>
                </c:pt>
                <c:pt idx="520">
                  <c:v>649.79190000000006</c:v>
                </c:pt>
                <c:pt idx="521">
                  <c:v>649.80472000000009</c:v>
                </c:pt>
                <c:pt idx="522">
                  <c:v>649.81754000000012</c:v>
                </c:pt>
                <c:pt idx="523">
                  <c:v>649.83036000000004</c:v>
                </c:pt>
                <c:pt idx="524">
                  <c:v>649.84311000000002</c:v>
                </c:pt>
                <c:pt idx="525">
                  <c:v>649.85593000000006</c:v>
                </c:pt>
                <c:pt idx="526">
                  <c:v>649.86875000000009</c:v>
                </c:pt>
                <c:pt idx="527">
                  <c:v>649.88150000000007</c:v>
                </c:pt>
                <c:pt idx="528">
                  <c:v>649.89432000000011</c:v>
                </c:pt>
                <c:pt idx="529">
                  <c:v>649.90714000000003</c:v>
                </c:pt>
                <c:pt idx="530">
                  <c:v>649.91996000000006</c:v>
                </c:pt>
                <c:pt idx="531">
                  <c:v>649.93271000000004</c:v>
                </c:pt>
                <c:pt idx="532">
                  <c:v>649.94553000000008</c:v>
                </c:pt>
                <c:pt idx="533">
                  <c:v>649.95835000000011</c:v>
                </c:pt>
                <c:pt idx="534">
                  <c:v>649.97110000000009</c:v>
                </c:pt>
                <c:pt idx="535">
                  <c:v>649.98392000000001</c:v>
                </c:pt>
                <c:pt idx="536">
                  <c:v>649.99674000000005</c:v>
                </c:pt>
                <c:pt idx="537">
                  <c:v>650.00949000000003</c:v>
                </c:pt>
                <c:pt idx="538">
                  <c:v>650.02231000000006</c:v>
                </c:pt>
                <c:pt idx="539">
                  <c:v>650.03513000000009</c:v>
                </c:pt>
                <c:pt idx="540">
                  <c:v>650.04795000000001</c:v>
                </c:pt>
                <c:pt idx="541">
                  <c:v>650.06070000000011</c:v>
                </c:pt>
                <c:pt idx="542">
                  <c:v>650.07352000000003</c:v>
                </c:pt>
                <c:pt idx="543">
                  <c:v>650.08634000000006</c:v>
                </c:pt>
                <c:pt idx="544">
                  <c:v>650.09909000000005</c:v>
                </c:pt>
                <c:pt idx="545">
                  <c:v>650.11191000000008</c:v>
                </c:pt>
                <c:pt idx="546">
                  <c:v>650.12473000000011</c:v>
                </c:pt>
                <c:pt idx="547">
                  <c:v>650.1374800000001</c:v>
                </c:pt>
                <c:pt idx="548">
                  <c:v>650.15030000000002</c:v>
                </c:pt>
                <c:pt idx="549">
                  <c:v>650.16312000000005</c:v>
                </c:pt>
                <c:pt idx="550">
                  <c:v>650.17588000000012</c:v>
                </c:pt>
                <c:pt idx="551">
                  <c:v>650.18869000000007</c:v>
                </c:pt>
                <c:pt idx="552">
                  <c:v>650.2015100000001</c:v>
                </c:pt>
                <c:pt idx="553">
                  <c:v>650.21427000000006</c:v>
                </c:pt>
                <c:pt idx="554">
                  <c:v>650.22708000000011</c:v>
                </c:pt>
                <c:pt idx="555">
                  <c:v>650.23990000000003</c:v>
                </c:pt>
                <c:pt idx="556">
                  <c:v>650.25266000000011</c:v>
                </c:pt>
                <c:pt idx="557">
                  <c:v>650.26548000000003</c:v>
                </c:pt>
                <c:pt idx="558">
                  <c:v>650.27829000000008</c:v>
                </c:pt>
                <c:pt idx="559">
                  <c:v>650.29105000000004</c:v>
                </c:pt>
                <c:pt idx="560">
                  <c:v>650.30387000000007</c:v>
                </c:pt>
                <c:pt idx="561">
                  <c:v>650.31662000000006</c:v>
                </c:pt>
                <c:pt idx="562">
                  <c:v>650.32944000000009</c:v>
                </c:pt>
                <c:pt idx="563">
                  <c:v>650.34226000000001</c:v>
                </c:pt>
                <c:pt idx="564">
                  <c:v>650.35501000000011</c:v>
                </c:pt>
                <c:pt idx="565">
                  <c:v>650.36783000000003</c:v>
                </c:pt>
                <c:pt idx="566">
                  <c:v>650.38065000000006</c:v>
                </c:pt>
                <c:pt idx="567">
                  <c:v>650.39341000000002</c:v>
                </c:pt>
                <c:pt idx="568">
                  <c:v>650.40622000000008</c:v>
                </c:pt>
                <c:pt idx="569">
                  <c:v>650.41904000000011</c:v>
                </c:pt>
                <c:pt idx="570">
                  <c:v>650.43180000000007</c:v>
                </c:pt>
                <c:pt idx="571">
                  <c:v>650.44461000000001</c:v>
                </c:pt>
                <c:pt idx="572">
                  <c:v>650.45737000000008</c:v>
                </c:pt>
                <c:pt idx="573">
                  <c:v>650.47019000000012</c:v>
                </c:pt>
                <c:pt idx="574">
                  <c:v>650.48300000000006</c:v>
                </c:pt>
                <c:pt idx="575">
                  <c:v>650.49576000000002</c:v>
                </c:pt>
                <c:pt idx="576">
                  <c:v>650.50858000000005</c:v>
                </c:pt>
                <c:pt idx="577">
                  <c:v>650.52140000000009</c:v>
                </c:pt>
                <c:pt idx="578">
                  <c:v>650.53415000000007</c:v>
                </c:pt>
                <c:pt idx="579">
                  <c:v>650.5469700000001</c:v>
                </c:pt>
                <c:pt idx="580">
                  <c:v>650.55973000000006</c:v>
                </c:pt>
                <c:pt idx="581">
                  <c:v>650.57254000000012</c:v>
                </c:pt>
                <c:pt idx="582">
                  <c:v>650.58536000000004</c:v>
                </c:pt>
                <c:pt idx="583">
                  <c:v>650.59812000000011</c:v>
                </c:pt>
                <c:pt idx="584">
                  <c:v>650.61093000000005</c:v>
                </c:pt>
                <c:pt idx="585">
                  <c:v>650.62369000000001</c:v>
                </c:pt>
                <c:pt idx="586">
                  <c:v>650.63651000000004</c:v>
                </c:pt>
                <c:pt idx="587">
                  <c:v>650.64933000000008</c:v>
                </c:pt>
                <c:pt idx="588">
                  <c:v>650.66208000000006</c:v>
                </c:pt>
                <c:pt idx="589">
                  <c:v>650.67490000000009</c:v>
                </c:pt>
                <c:pt idx="590">
                  <c:v>650.68766000000005</c:v>
                </c:pt>
                <c:pt idx="591">
                  <c:v>650.70047000000011</c:v>
                </c:pt>
                <c:pt idx="592">
                  <c:v>650.71329000000003</c:v>
                </c:pt>
                <c:pt idx="593">
                  <c:v>650.7260500000001</c:v>
                </c:pt>
                <c:pt idx="594">
                  <c:v>650.73886000000005</c:v>
                </c:pt>
                <c:pt idx="595">
                  <c:v>650.75162000000012</c:v>
                </c:pt>
                <c:pt idx="596">
                  <c:v>650.76444000000004</c:v>
                </c:pt>
                <c:pt idx="597">
                  <c:v>650.77719000000002</c:v>
                </c:pt>
                <c:pt idx="598">
                  <c:v>650.79001000000005</c:v>
                </c:pt>
                <c:pt idx="599">
                  <c:v>650.80283000000009</c:v>
                </c:pt>
                <c:pt idx="600">
                  <c:v>650.81559000000004</c:v>
                </c:pt>
                <c:pt idx="601">
                  <c:v>650.8284000000001</c:v>
                </c:pt>
                <c:pt idx="602">
                  <c:v>650.84116000000006</c:v>
                </c:pt>
                <c:pt idx="603">
                  <c:v>650.85398000000009</c:v>
                </c:pt>
                <c:pt idx="604">
                  <c:v>650.86673000000008</c:v>
                </c:pt>
                <c:pt idx="605">
                  <c:v>650.87955000000011</c:v>
                </c:pt>
                <c:pt idx="606">
                  <c:v>650.89231000000007</c:v>
                </c:pt>
                <c:pt idx="607">
                  <c:v>650.90512000000001</c:v>
                </c:pt>
                <c:pt idx="608">
                  <c:v>650.91794000000004</c:v>
                </c:pt>
                <c:pt idx="609">
                  <c:v>650.93070000000012</c:v>
                </c:pt>
                <c:pt idx="610">
                  <c:v>650.94352000000003</c:v>
                </c:pt>
                <c:pt idx="611">
                  <c:v>650.95627000000002</c:v>
                </c:pt>
                <c:pt idx="612">
                  <c:v>650.96909000000005</c:v>
                </c:pt>
                <c:pt idx="613">
                  <c:v>650.98185000000012</c:v>
                </c:pt>
                <c:pt idx="614">
                  <c:v>650.99466000000007</c:v>
                </c:pt>
                <c:pt idx="615">
                  <c:v>651.00742000000002</c:v>
                </c:pt>
                <c:pt idx="616">
                  <c:v>651.02024000000006</c:v>
                </c:pt>
                <c:pt idx="617">
                  <c:v>651.03299000000004</c:v>
                </c:pt>
                <c:pt idx="618">
                  <c:v>651.04581000000007</c:v>
                </c:pt>
                <c:pt idx="619">
                  <c:v>651.05863000000011</c:v>
                </c:pt>
                <c:pt idx="620">
                  <c:v>651.07138000000009</c:v>
                </c:pt>
                <c:pt idx="621">
                  <c:v>651.08420000000001</c:v>
                </c:pt>
                <c:pt idx="622">
                  <c:v>651.09696000000008</c:v>
                </c:pt>
                <c:pt idx="623">
                  <c:v>651.10977000000003</c:v>
                </c:pt>
                <c:pt idx="624">
                  <c:v>651.1225300000001</c:v>
                </c:pt>
                <c:pt idx="625">
                  <c:v>651.13535000000002</c:v>
                </c:pt>
                <c:pt idx="626">
                  <c:v>651.14810000000011</c:v>
                </c:pt>
                <c:pt idx="627">
                  <c:v>651.16092000000003</c:v>
                </c:pt>
                <c:pt idx="628">
                  <c:v>651.1736800000001</c:v>
                </c:pt>
                <c:pt idx="629">
                  <c:v>651.18650000000002</c:v>
                </c:pt>
                <c:pt idx="630">
                  <c:v>651.19925000000012</c:v>
                </c:pt>
                <c:pt idx="631">
                  <c:v>651.21207000000004</c:v>
                </c:pt>
                <c:pt idx="632">
                  <c:v>651.22483000000011</c:v>
                </c:pt>
                <c:pt idx="633">
                  <c:v>651.23764000000006</c:v>
                </c:pt>
                <c:pt idx="634">
                  <c:v>651.25040000000001</c:v>
                </c:pt>
                <c:pt idx="635">
                  <c:v>651.26322000000005</c:v>
                </c:pt>
                <c:pt idx="636">
                  <c:v>651.27597000000003</c:v>
                </c:pt>
                <c:pt idx="637">
                  <c:v>651.28879000000006</c:v>
                </c:pt>
                <c:pt idx="638">
                  <c:v>651.30155000000002</c:v>
                </c:pt>
                <c:pt idx="639">
                  <c:v>651.31436000000008</c:v>
                </c:pt>
                <c:pt idx="640">
                  <c:v>651.32712000000004</c:v>
                </c:pt>
                <c:pt idx="641">
                  <c:v>651.33994000000007</c:v>
                </c:pt>
                <c:pt idx="642">
                  <c:v>651.35269000000005</c:v>
                </c:pt>
                <c:pt idx="643">
                  <c:v>651.36551000000009</c:v>
                </c:pt>
                <c:pt idx="644">
                  <c:v>651.37827000000004</c:v>
                </c:pt>
                <c:pt idx="645">
                  <c:v>651.39109000000008</c:v>
                </c:pt>
                <c:pt idx="646">
                  <c:v>651.40384000000006</c:v>
                </c:pt>
                <c:pt idx="647">
                  <c:v>651.41666000000009</c:v>
                </c:pt>
                <c:pt idx="648">
                  <c:v>651.42942000000005</c:v>
                </c:pt>
                <c:pt idx="649">
                  <c:v>651.44223000000011</c:v>
                </c:pt>
                <c:pt idx="650">
                  <c:v>651.45499000000007</c:v>
                </c:pt>
                <c:pt idx="651">
                  <c:v>651.46775000000002</c:v>
                </c:pt>
                <c:pt idx="652">
                  <c:v>651.48056000000008</c:v>
                </c:pt>
                <c:pt idx="653">
                  <c:v>651.49332000000004</c:v>
                </c:pt>
                <c:pt idx="654">
                  <c:v>651.50614000000007</c:v>
                </c:pt>
                <c:pt idx="655">
                  <c:v>651.51889000000006</c:v>
                </c:pt>
                <c:pt idx="656">
                  <c:v>651.53171000000009</c:v>
                </c:pt>
                <c:pt idx="657">
                  <c:v>651.54447000000005</c:v>
                </c:pt>
                <c:pt idx="658">
                  <c:v>651.55728000000011</c:v>
                </c:pt>
                <c:pt idx="659">
                  <c:v>651.57004000000006</c:v>
                </c:pt>
                <c:pt idx="660">
                  <c:v>651.5828600000001</c:v>
                </c:pt>
                <c:pt idx="661">
                  <c:v>651.59561000000008</c:v>
                </c:pt>
                <c:pt idx="662">
                  <c:v>651.60837000000004</c:v>
                </c:pt>
                <c:pt idx="663">
                  <c:v>651.62119000000007</c:v>
                </c:pt>
                <c:pt idx="664">
                  <c:v>651.63394000000005</c:v>
                </c:pt>
                <c:pt idx="665">
                  <c:v>651.64676000000009</c:v>
                </c:pt>
                <c:pt idx="666">
                  <c:v>651.65952000000004</c:v>
                </c:pt>
                <c:pt idx="667">
                  <c:v>651.67234000000008</c:v>
                </c:pt>
                <c:pt idx="668">
                  <c:v>651.68509000000006</c:v>
                </c:pt>
                <c:pt idx="669">
                  <c:v>651.69791000000009</c:v>
                </c:pt>
                <c:pt idx="670">
                  <c:v>651.71067000000005</c:v>
                </c:pt>
                <c:pt idx="671">
                  <c:v>651.72342000000003</c:v>
                </c:pt>
                <c:pt idx="672">
                  <c:v>651.73624000000007</c:v>
                </c:pt>
                <c:pt idx="673">
                  <c:v>651.74900000000002</c:v>
                </c:pt>
                <c:pt idx="674">
                  <c:v>651.76181000000008</c:v>
                </c:pt>
                <c:pt idx="675">
                  <c:v>651.77457000000004</c:v>
                </c:pt>
                <c:pt idx="676">
                  <c:v>651.78733000000011</c:v>
                </c:pt>
                <c:pt idx="677">
                  <c:v>651.80014000000006</c:v>
                </c:pt>
                <c:pt idx="678">
                  <c:v>651.81290000000001</c:v>
                </c:pt>
                <c:pt idx="679">
                  <c:v>651.82572000000005</c:v>
                </c:pt>
                <c:pt idx="680">
                  <c:v>651.83847000000003</c:v>
                </c:pt>
                <c:pt idx="681">
                  <c:v>651.85129000000006</c:v>
                </c:pt>
                <c:pt idx="682">
                  <c:v>651.86405000000002</c:v>
                </c:pt>
                <c:pt idx="683">
                  <c:v>651.87680000000012</c:v>
                </c:pt>
                <c:pt idx="684">
                  <c:v>651.88962000000004</c:v>
                </c:pt>
                <c:pt idx="685">
                  <c:v>651.90238000000011</c:v>
                </c:pt>
                <c:pt idx="686">
                  <c:v>651.91519000000005</c:v>
                </c:pt>
                <c:pt idx="687">
                  <c:v>651.92795000000001</c:v>
                </c:pt>
                <c:pt idx="688">
                  <c:v>651.94071000000008</c:v>
                </c:pt>
                <c:pt idx="689">
                  <c:v>651.95352000000003</c:v>
                </c:pt>
                <c:pt idx="690">
                  <c:v>651.9662800000001</c:v>
                </c:pt>
                <c:pt idx="691">
                  <c:v>651.97910000000002</c:v>
                </c:pt>
                <c:pt idx="692">
                  <c:v>651.99185000000011</c:v>
                </c:pt>
                <c:pt idx="693">
                  <c:v>652.00461000000007</c:v>
                </c:pt>
                <c:pt idx="694">
                  <c:v>652.0174300000001</c:v>
                </c:pt>
                <c:pt idx="695">
                  <c:v>652.03019000000006</c:v>
                </c:pt>
                <c:pt idx="696">
                  <c:v>652.04294000000004</c:v>
                </c:pt>
                <c:pt idx="697">
                  <c:v>652.05576000000008</c:v>
                </c:pt>
                <c:pt idx="698">
                  <c:v>652.06852000000003</c:v>
                </c:pt>
                <c:pt idx="699">
                  <c:v>652.08133000000009</c:v>
                </c:pt>
                <c:pt idx="700">
                  <c:v>652.09409000000005</c:v>
                </c:pt>
                <c:pt idx="701">
                  <c:v>652.10685000000012</c:v>
                </c:pt>
                <c:pt idx="702">
                  <c:v>652.11966000000007</c:v>
                </c:pt>
                <c:pt idx="703">
                  <c:v>652.13242000000002</c:v>
                </c:pt>
                <c:pt idx="704">
                  <c:v>652.1451800000001</c:v>
                </c:pt>
                <c:pt idx="705">
                  <c:v>652.15799000000004</c:v>
                </c:pt>
                <c:pt idx="706">
                  <c:v>652.17075000000011</c:v>
                </c:pt>
                <c:pt idx="707">
                  <c:v>652.18351000000007</c:v>
                </c:pt>
                <c:pt idx="708">
                  <c:v>652.19632000000001</c:v>
                </c:pt>
                <c:pt idx="709">
                  <c:v>652.20908000000009</c:v>
                </c:pt>
                <c:pt idx="710">
                  <c:v>652.22190000000012</c:v>
                </c:pt>
                <c:pt idx="711">
                  <c:v>652.2346500000001</c:v>
                </c:pt>
                <c:pt idx="712">
                  <c:v>652.24741000000006</c:v>
                </c:pt>
                <c:pt idx="713">
                  <c:v>652.26023000000009</c:v>
                </c:pt>
                <c:pt idx="714">
                  <c:v>652.27298000000008</c:v>
                </c:pt>
                <c:pt idx="715">
                  <c:v>652.28574000000003</c:v>
                </c:pt>
                <c:pt idx="716">
                  <c:v>652.29856000000007</c:v>
                </c:pt>
                <c:pt idx="717">
                  <c:v>652.31131000000005</c:v>
                </c:pt>
                <c:pt idx="718">
                  <c:v>652.32407000000012</c:v>
                </c:pt>
                <c:pt idx="719">
                  <c:v>652.33689000000004</c:v>
                </c:pt>
                <c:pt idx="720">
                  <c:v>652.34964000000002</c:v>
                </c:pt>
                <c:pt idx="721">
                  <c:v>652.36240000000009</c:v>
                </c:pt>
                <c:pt idx="722">
                  <c:v>652.37522000000001</c:v>
                </c:pt>
                <c:pt idx="723">
                  <c:v>652.38797000000011</c:v>
                </c:pt>
                <c:pt idx="724">
                  <c:v>652.40073000000007</c:v>
                </c:pt>
                <c:pt idx="725">
                  <c:v>652.4135500000001</c:v>
                </c:pt>
                <c:pt idx="726">
                  <c:v>652.42630000000008</c:v>
                </c:pt>
                <c:pt idx="727">
                  <c:v>652.43906000000004</c:v>
                </c:pt>
                <c:pt idx="728">
                  <c:v>652.45182000000011</c:v>
                </c:pt>
                <c:pt idx="729">
                  <c:v>652.46463000000006</c:v>
                </c:pt>
                <c:pt idx="730">
                  <c:v>652.47739000000001</c:v>
                </c:pt>
                <c:pt idx="731">
                  <c:v>652.49015000000009</c:v>
                </c:pt>
                <c:pt idx="732">
                  <c:v>652.50296000000003</c:v>
                </c:pt>
                <c:pt idx="733">
                  <c:v>652.5157200000001</c:v>
                </c:pt>
                <c:pt idx="734">
                  <c:v>652.52848000000006</c:v>
                </c:pt>
                <c:pt idx="735">
                  <c:v>652.54129000000012</c:v>
                </c:pt>
                <c:pt idx="736">
                  <c:v>652.55405000000007</c:v>
                </c:pt>
                <c:pt idx="737">
                  <c:v>652.56681000000003</c:v>
                </c:pt>
                <c:pt idx="738">
                  <c:v>652.57956000000001</c:v>
                </c:pt>
                <c:pt idx="739">
                  <c:v>652.59238000000005</c:v>
                </c:pt>
                <c:pt idx="740">
                  <c:v>652.60514000000012</c:v>
                </c:pt>
                <c:pt idx="741">
                  <c:v>652.6178900000001</c:v>
                </c:pt>
                <c:pt idx="742">
                  <c:v>652.63071000000002</c:v>
                </c:pt>
                <c:pt idx="743">
                  <c:v>652.64347000000009</c:v>
                </c:pt>
                <c:pt idx="744">
                  <c:v>652.65622000000008</c:v>
                </c:pt>
                <c:pt idx="745">
                  <c:v>652.66904000000011</c:v>
                </c:pt>
                <c:pt idx="746">
                  <c:v>652.68180000000007</c:v>
                </c:pt>
                <c:pt idx="747">
                  <c:v>652.69455000000005</c:v>
                </c:pt>
                <c:pt idx="748">
                  <c:v>652.70731000000012</c:v>
                </c:pt>
                <c:pt idx="749">
                  <c:v>652.72013000000004</c:v>
                </c:pt>
                <c:pt idx="750">
                  <c:v>652.73288000000002</c:v>
                </c:pt>
                <c:pt idx="751">
                  <c:v>652.74564000000009</c:v>
                </c:pt>
                <c:pt idx="752">
                  <c:v>652.75840000000005</c:v>
                </c:pt>
                <c:pt idx="753">
                  <c:v>652.77121000000011</c:v>
                </c:pt>
                <c:pt idx="754">
                  <c:v>652.78397000000007</c:v>
                </c:pt>
                <c:pt idx="755">
                  <c:v>652.79673000000003</c:v>
                </c:pt>
                <c:pt idx="756">
                  <c:v>652.80948000000012</c:v>
                </c:pt>
                <c:pt idx="757">
                  <c:v>652.82230000000004</c:v>
                </c:pt>
                <c:pt idx="758">
                  <c:v>652.83506000000011</c:v>
                </c:pt>
                <c:pt idx="759">
                  <c:v>652.84781000000009</c:v>
                </c:pt>
                <c:pt idx="760">
                  <c:v>652.86057000000005</c:v>
                </c:pt>
                <c:pt idx="761">
                  <c:v>652.87339000000009</c:v>
                </c:pt>
                <c:pt idx="762">
                  <c:v>652.88614000000007</c:v>
                </c:pt>
                <c:pt idx="763">
                  <c:v>652.89890000000003</c:v>
                </c:pt>
                <c:pt idx="764">
                  <c:v>652.91165000000001</c:v>
                </c:pt>
                <c:pt idx="765">
                  <c:v>652.92447000000004</c:v>
                </c:pt>
                <c:pt idx="766">
                  <c:v>652.93723000000011</c:v>
                </c:pt>
                <c:pt idx="767">
                  <c:v>652.9499800000001</c:v>
                </c:pt>
                <c:pt idx="768">
                  <c:v>652.96274000000005</c:v>
                </c:pt>
                <c:pt idx="769">
                  <c:v>652.97556000000009</c:v>
                </c:pt>
                <c:pt idx="770">
                  <c:v>652.98831000000007</c:v>
                </c:pt>
                <c:pt idx="771">
                  <c:v>653.00107000000003</c:v>
                </c:pt>
                <c:pt idx="772">
                  <c:v>653.0138300000001</c:v>
                </c:pt>
                <c:pt idx="773">
                  <c:v>653.02665000000002</c:v>
                </c:pt>
                <c:pt idx="774">
                  <c:v>653.03940000000011</c:v>
                </c:pt>
                <c:pt idx="775">
                  <c:v>653.05216000000007</c:v>
                </c:pt>
                <c:pt idx="776">
                  <c:v>653.06491000000005</c:v>
                </c:pt>
                <c:pt idx="777">
                  <c:v>653.07767000000001</c:v>
                </c:pt>
                <c:pt idx="778">
                  <c:v>653.09049000000005</c:v>
                </c:pt>
                <c:pt idx="779">
                  <c:v>653.10324000000003</c:v>
                </c:pt>
                <c:pt idx="780">
                  <c:v>653.1160000000001</c:v>
                </c:pt>
                <c:pt idx="781">
                  <c:v>653.12876000000006</c:v>
                </c:pt>
                <c:pt idx="782">
                  <c:v>653.14151000000004</c:v>
                </c:pt>
                <c:pt idx="783">
                  <c:v>653.15433000000007</c:v>
                </c:pt>
                <c:pt idx="784">
                  <c:v>653.16709000000003</c:v>
                </c:pt>
                <c:pt idx="785">
                  <c:v>653.17984000000001</c:v>
                </c:pt>
                <c:pt idx="786">
                  <c:v>653.19260000000008</c:v>
                </c:pt>
                <c:pt idx="787">
                  <c:v>653.20536000000004</c:v>
                </c:pt>
                <c:pt idx="788">
                  <c:v>653.2181700000001</c:v>
                </c:pt>
                <c:pt idx="789">
                  <c:v>653.23093000000006</c:v>
                </c:pt>
                <c:pt idx="790">
                  <c:v>653.24369000000002</c:v>
                </c:pt>
                <c:pt idx="791">
                  <c:v>653.25644000000011</c:v>
                </c:pt>
                <c:pt idx="792">
                  <c:v>653.26920000000007</c:v>
                </c:pt>
                <c:pt idx="793">
                  <c:v>653.2820200000001</c:v>
                </c:pt>
                <c:pt idx="794">
                  <c:v>653.29477000000009</c:v>
                </c:pt>
                <c:pt idx="795">
                  <c:v>653.30753000000004</c:v>
                </c:pt>
                <c:pt idx="796">
                  <c:v>653.32029000000011</c:v>
                </c:pt>
                <c:pt idx="797">
                  <c:v>653.3330400000001</c:v>
                </c:pt>
                <c:pt idx="798">
                  <c:v>653.34580000000005</c:v>
                </c:pt>
                <c:pt idx="799">
                  <c:v>653.35862000000009</c:v>
                </c:pt>
                <c:pt idx="800">
                  <c:v>653.37137000000007</c:v>
                </c:pt>
                <c:pt idx="801">
                  <c:v>653.38413000000003</c:v>
                </c:pt>
                <c:pt idx="802">
                  <c:v>653.39688000000001</c:v>
                </c:pt>
                <c:pt idx="803">
                  <c:v>653.40964000000008</c:v>
                </c:pt>
                <c:pt idx="804">
                  <c:v>653.42240000000004</c:v>
                </c:pt>
                <c:pt idx="805">
                  <c:v>653.4352100000001</c:v>
                </c:pt>
                <c:pt idx="806">
                  <c:v>653.44797000000005</c:v>
                </c:pt>
                <c:pt idx="807">
                  <c:v>653.46073000000001</c:v>
                </c:pt>
                <c:pt idx="808">
                  <c:v>653.47348000000011</c:v>
                </c:pt>
                <c:pt idx="809">
                  <c:v>653.48624000000007</c:v>
                </c:pt>
                <c:pt idx="810">
                  <c:v>653.49900000000002</c:v>
                </c:pt>
                <c:pt idx="811">
                  <c:v>653.51181000000008</c:v>
                </c:pt>
                <c:pt idx="812">
                  <c:v>653.52457000000004</c:v>
                </c:pt>
                <c:pt idx="813">
                  <c:v>653.53733000000011</c:v>
                </c:pt>
                <c:pt idx="814">
                  <c:v>653.55008000000009</c:v>
                </c:pt>
                <c:pt idx="815">
                  <c:v>653.56284000000005</c:v>
                </c:pt>
                <c:pt idx="816">
                  <c:v>653.57560000000012</c:v>
                </c:pt>
                <c:pt idx="817">
                  <c:v>653.5883500000001</c:v>
                </c:pt>
                <c:pt idx="818">
                  <c:v>653.60117000000002</c:v>
                </c:pt>
                <c:pt idx="819">
                  <c:v>653.6139300000001</c:v>
                </c:pt>
                <c:pt idx="820">
                  <c:v>653.62668000000008</c:v>
                </c:pt>
                <c:pt idx="821">
                  <c:v>653.63944000000004</c:v>
                </c:pt>
                <c:pt idx="822">
                  <c:v>653.65219000000002</c:v>
                </c:pt>
                <c:pt idx="823">
                  <c:v>653.66495000000009</c:v>
                </c:pt>
                <c:pt idx="824">
                  <c:v>653.67771000000005</c:v>
                </c:pt>
                <c:pt idx="825">
                  <c:v>653.69046000000003</c:v>
                </c:pt>
                <c:pt idx="826">
                  <c:v>653.70328000000006</c:v>
                </c:pt>
                <c:pt idx="827">
                  <c:v>653.71604000000002</c:v>
                </c:pt>
                <c:pt idx="828">
                  <c:v>653.72879000000012</c:v>
                </c:pt>
                <c:pt idx="829">
                  <c:v>653.74155000000007</c:v>
                </c:pt>
                <c:pt idx="830">
                  <c:v>653.75431000000003</c:v>
                </c:pt>
                <c:pt idx="831">
                  <c:v>653.76706000000001</c:v>
                </c:pt>
                <c:pt idx="832">
                  <c:v>653.77982000000009</c:v>
                </c:pt>
                <c:pt idx="833">
                  <c:v>653.79258000000004</c:v>
                </c:pt>
                <c:pt idx="834">
                  <c:v>653.80533000000003</c:v>
                </c:pt>
                <c:pt idx="835">
                  <c:v>653.81815000000006</c:v>
                </c:pt>
                <c:pt idx="836">
                  <c:v>653.83091000000002</c:v>
                </c:pt>
                <c:pt idx="837">
                  <c:v>653.84366000000011</c:v>
                </c:pt>
                <c:pt idx="838">
                  <c:v>653.85642000000007</c:v>
                </c:pt>
                <c:pt idx="839">
                  <c:v>653.86917000000005</c:v>
                </c:pt>
                <c:pt idx="840">
                  <c:v>653.88193000000001</c:v>
                </c:pt>
                <c:pt idx="841">
                  <c:v>653.89469000000008</c:v>
                </c:pt>
                <c:pt idx="842">
                  <c:v>653.90744000000007</c:v>
                </c:pt>
                <c:pt idx="843">
                  <c:v>653.92020000000002</c:v>
                </c:pt>
                <c:pt idx="844">
                  <c:v>653.93296000000009</c:v>
                </c:pt>
                <c:pt idx="845">
                  <c:v>653.94571000000008</c:v>
                </c:pt>
                <c:pt idx="846">
                  <c:v>653.95847000000003</c:v>
                </c:pt>
                <c:pt idx="847">
                  <c:v>653.97129000000007</c:v>
                </c:pt>
                <c:pt idx="848">
                  <c:v>653.98404000000005</c:v>
                </c:pt>
                <c:pt idx="849">
                  <c:v>653.99680000000012</c:v>
                </c:pt>
                <c:pt idx="850">
                  <c:v>654.00956000000008</c:v>
                </c:pt>
                <c:pt idx="851">
                  <c:v>654.02231000000006</c:v>
                </c:pt>
                <c:pt idx="852">
                  <c:v>654.03507000000002</c:v>
                </c:pt>
                <c:pt idx="853">
                  <c:v>654.04782000000012</c:v>
                </c:pt>
                <c:pt idx="854">
                  <c:v>654.06058000000007</c:v>
                </c:pt>
                <c:pt idx="855">
                  <c:v>654.07334000000003</c:v>
                </c:pt>
                <c:pt idx="856">
                  <c:v>654.08609000000001</c:v>
                </c:pt>
                <c:pt idx="857">
                  <c:v>654.09885000000008</c:v>
                </c:pt>
                <c:pt idx="858">
                  <c:v>654.11161000000004</c:v>
                </c:pt>
                <c:pt idx="859">
                  <c:v>654.12436000000002</c:v>
                </c:pt>
                <c:pt idx="860">
                  <c:v>654.1371200000001</c:v>
                </c:pt>
                <c:pt idx="861">
                  <c:v>654.14988000000005</c:v>
                </c:pt>
                <c:pt idx="862">
                  <c:v>654.16263000000004</c:v>
                </c:pt>
                <c:pt idx="863">
                  <c:v>654.17539000000011</c:v>
                </c:pt>
                <c:pt idx="864">
                  <c:v>654.18821000000003</c:v>
                </c:pt>
                <c:pt idx="865">
                  <c:v>654.20096000000001</c:v>
                </c:pt>
                <c:pt idx="866">
                  <c:v>654.21372000000008</c:v>
                </c:pt>
                <c:pt idx="867">
                  <c:v>654.22647000000006</c:v>
                </c:pt>
                <c:pt idx="868">
                  <c:v>654.23923000000002</c:v>
                </c:pt>
                <c:pt idx="869">
                  <c:v>654.25199000000009</c:v>
                </c:pt>
                <c:pt idx="870">
                  <c:v>654.26474000000007</c:v>
                </c:pt>
                <c:pt idx="871">
                  <c:v>654.27750000000003</c:v>
                </c:pt>
                <c:pt idx="872">
                  <c:v>654.2902600000001</c:v>
                </c:pt>
                <c:pt idx="873">
                  <c:v>654.30301000000009</c:v>
                </c:pt>
                <c:pt idx="874">
                  <c:v>654.31577000000004</c:v>
                </c:pt>
                <c:pt idx="875">
                  <c:v>654.32852000000003</c:v>
                </c:pt>
                <c:pt idx="876">
                  <c:v>654.3412800000001</c:v>
                </c:pt>
                <c:pt idx="877">
                  <c:v>654.35404000000005</c:v>
                </c:pt>
                <c:pt idx="878">
                  <c:v>654.36679000000004</c:v>
                </c:pt>
                <c:pt idx="879">
                  <c:v>654.37955000000011</c:v>
                </c:pt>
                <c:pt idx="880">
                  <c:v>654.39231000000007</c:v>
                </c:pt>
                <c:pt idx="881">
                  <c:v>654.40506000000005</c:v>
                </c:pt>
                <c:pt idx="882">
                  <c:v>654.41782000000012</c:v>
                </c:pt>
                <c:pt idx="883">
                  <c:v>654.43058000000008</c:v>
                </c:pt>
                <c:pt idx="884">
                  <c:v>654.44333000000006</c:v>
                </c:pt>
                <c:pt idx="885">
                  <c:v>654.45609000000002</c:v>
                </c:pt>
                <c:pt idx="886">
                  <c:v>654.46884000000011</c:v>
                </c:pt>
                <c:pt idx="887">
                  <c:v>654.48160000000007</c:v>
                </c:pt>
                <c:pt idx="888">
                  <c:v>654.49436000000003</c:v>
                </c:pt>
                <c:pt idx="889">
                  <c:v>654.50711000000001</c:v>
                </c:pt>
                <c:pt idx="890">
                  <c:v>654.51987000000008</c:v>
                </c:pt>
                <c:pt idx="891">
                  <c:v>654.53263000000004</c:v>
                </c:pt>
                <c:pt idx="892">
                  <c:v>654.54538000000002</c:v>
                </c:pt>
                <c:pt idx="893">
                  <c:v>654.55814000000009</c:v>
                </c:pt>
                <c:pt idx="894">
                  <c:v>654.57090000000005</c:v>
                </c:pt>
                <c:pt idx="895">
                  <c:v>654.58365000000003</c:v>
                </c:pt>
                <c:pt idx="896">
                  <c:v>654.59641000000011</c:v>
                </c:pt>
                <c:pt idx="897">
                  <c:v>654.60916000000009</c:v>
                </c:pt>
                <c:pt idx="898">
                  <c:v>654.62192000000005</c:v>
                </c:pt>
                <c:pt idx="899">
                  <c:v>654.63468000000012</c:v>
                </c:pt>
                <c:pt idx="900">
                  <c:v>654.6474300000001</c:v>
                </c:pt>
                <c:pt idx="901">
                  <c:v>654.66019000000006</c:v>
                </c:pt>
                <c:pt idx="902">
                  <c:v>654.67295000000001</c:v>
                </c:pt>
                <c:pt idx="903">
                  <c:v>654.68570000000011</c:v>
                </c:pt>
                <c:pt idx="904">
                  <c:v>654.69846000000007</c:v>
                </c:pt>
                <c:pt idx="905">
                  <c:v>654.71115000000009</c:v>
                </c:pt>
                <c:pt idx="906">
                  <c:v>654.72391000000005</c:v>
                </c:pt>
                <c:pt idx="907">
                  <c:v>654.73667000000012</c:v>
                </c:pt>
                <c:pt idx="908">
                  <c:v>654.7494200000001</c:v>
                </c:pt>
                <c:pt idx="909">
                  <c:v>654.76218000000006</c:v>
                </c:pt>
                <c:pt idx="910">
                  <c:v>654.77494000000002</c:v>
                </c:pt>
                <c:pt idx="911">
                  <c:v>654.78769000000011</c:v>
                </c:pt>
                <c:pt idx="912">
                  <c:v>654.80045000000007</c:v>
                </c:pt>
                <c:pt idx="913">
                  <c:v>654.81321000000003</c:v>
                </c:pt>
                <c:pt idx="914">
                  <c:v>654.82596000000001</c:v>
                </c:pt>
                <c:pt idx="915">
                  <c:v>654.83872000000008</c:v>
                </c:pt>
                <c:pt idx="916">
                  <c:v>654.85147000000006</c:v>
                </c:pt>
                <c:pt idx="917">
                  <c:v>654.86423000000002</c:v>
                </c:pt>
                <c:pt idx="918">
                  <c:v>654.87699000000009</c:v>
                </c:pt>
                <c:pt idx="919">
                  <c:v>654.88974000000007</c:v>
                </c:pt>
                <c:pt idx="920">
                  <c:v>654.90250000000003</c:v>
                </c:pt>
                <c:pt idx="921">
                  <c:v>654.9152600000001</c:v>
                </c:pt>
                <c:pt idx="922">
                  <c:v>654.92795000000001</c:v>
                </c:pt>
                <c:pt idx="923">
                  <c:v>654.94071000000008</c:v>
                </c:pt>
                <c:pt idx="924">
                  <c:v>654.95346000000006</c:v>
                </c:pt>
                <c:pt idx="925">
                  <c:v>654.96622000000002</c:v>
                </c:pt>
                <c:pt idx="926">
                  <c:v>654.97898000000009</c:v>
                </c:pt>
                <c:pt idx="927">
                  <c:v>654.99173000000008</c:v>
                </c:pt>
                <c:pt idx="928">
                  <c:v>655.00449000000003</c:v>
                </c:pt>
                <c:pt idx="929">
                  <c:v>655.0172500000001</c:v>
                </c:pt>
                <c:pt idx="930">
                  <c:v>655.03000000000009</c:v>
                </c:pt>
                <c:pt idx="931">
                  <c:v>655.04276000000004</c:v>
                </c:pt>
                <c:pt idx="932">
                  <c:v>655.05551000000003</c:v>
                </c:pt>
                <c:pt idx="933">
                  <c:v>655.06821000000002</c:v>
                </c:pt>
                <c:pt idx="934">
                  <c:v>655.08097000000009</c:v>
                </c:pt>
                <c:pt idx="935">
                  <c:v>655.09372000000008</c:v>
                </c:pt>
                <c:pt idx="936">
                  <c:v>655.10648000000003</c:v>
                </c:pt>
                <c:pt idx="937">
                  <c:v>655.1192400000001</c:v>
                </c:pt>
                <c:pt idx="938">
                  <c:v>655.13199000000009</c:v>
                </c:pt>
                <c:pt idx="939">
                  <c:v>655.14475000000004</c:v>
                </c:pt>
                <c:pt idx="940">
                  <c:v>655.15750000000003</c:v>
                </c:pt>
                <c:pt idx="941">
                  <c:v>655.1702600000001</c:v>
                </c:pt>
                <c:pt idx="942">
                  <c:v>655.18302000000006</c:v>
                </c:pt>
                <c:pt idx="943">
                  <c:v>655.19571000000008</c:v>
                </c:pt>
                <c:pt idx="944">
                  <c:v>655.20847000000003</c:v>
                </c:pt>
                <c:pt idx="945">
                  <c:v>655.22123000000011</c:v>
                </c:pt>
                <c:pt idx="946">
                  <c:v>655.23398000000009</c:v>
                </c:pt>
                <c:pt idx="947">
                  <c:v>655.24674000000005</c:v>
                </c:pt>
                <c:pt idx="948">
                  <c:v>655.25949000000003</c:v>
                </c:pt>
                <c:pt idx="949">
                  <c:v>655.2722500000001</c:v>
                </c:pt>
                <c:pt idx="950">
                  <c:v>655.28501000000006</c:v>
                </c:pt>
                <c:pt idx="951">
                  <c:v>655.29770000000008</c:v>
                </c:pt>
                <c:pt idx="952">
                  <c:v>655.31046000000003</c:v>
                </c:pt>
                <c:pt idx="953">
                  <c:v>655.32321000000002</c:v>
                </c:pt>
                <c:pt idx="954">
                  <c:v>655.33597000000009</c:v>
                </c:pt>
                <c:pt idx="955">
                  <c:v>655.34873000000005</c:v>
                </c:pt>
                <c:pt idx="956">
                  <c:v>655.36148000000003</c:v>
                </c:pt>
                <c:pt idx="957">
                  <c:v>655.3742400000001</c:v>
                </c:pt>
                <c:pt idx="958">
                  <c:v>655.3869400000001</c:v>
                </c:pt>
                <c:pt idx="959">
                  <c:v>655.39969000000008</c:v>
                </c:pt>
                <c:pt idx="960">
                  <c:v>655.41245000000004</c:v>
                </c:pt>
                <c:pt idx="961">
                  <c:v>655.42520000000002</c:v>
                </c:pt>
                <c:pt idx="962">
                  <c:v>655.43796000000009</c:v>
                </c:pt>
                <c:pt idx="963">
                  <c:v>655.45072000000005</c:v>
                </c:pt>
                <c:pt idx="964">
                  <c:v>655.46341000000007</c:v>
                </c:pt>
                <c:pt idx="965">
                  <c:v>655.47617000000002</c:v>
                </c:pt>
                <c:pt idx="966">
                  <c:v>655.4889300000001</c:v>
                </c:pt>
                <c:pt idx="967">
                  <c:v>655.50168000000008</c:v>
                </c:pt>
                <c:pt idx="968">
                  <c:v>655.51444000000004</c:v>
                </c:pt>
                <c:pt idx="969">
                  <c:v>655.52719000000002</c:v>
                </c:pt>
                <c:pt idx="970">
                  <c:v>655.53989000000001</c:v>
                </c:pt>
                <c:pt idx="971">
                  <c:v>655.55265000000009</c:v>
                </c:pt>
                <c:pt idx="972">
                  <c:v>655.56540000000007</c:v>
                </c:pt>
                <c:pt idx="973">
                  <c:v>655.57816000000003</c:v>
                </c:pt>
                <c:pt idx="974">
                  <c:v>655.5909200000001</c:v>
                </c:pt>
                <c:pt idx="975">
                  <c:v>655.60367000000008</c:v>
                </c:pt>
                <c:pt idx="976">
                  <c:v>655.61637000000007</c:v>
                </c:pt>
                <c:pt idx="977">
                  <c:v>655.62912000000006</c:v>
                </c:pt>
                <c:pt idx="978">
                  <c:v>655.64188000000001</c:v>
                </c:pt>
                <c:pt idx="979">
                  <c:v>655.65464000000009</c:v>
                </c:pt>
                <c:pt idx="980">
                  <c:v>655.66739000000007</c:v>
                </c:pt>
                <c:pt idx="981">
                  <c:v>655.68009000000006</c:v>
                </c:pt>
                <c:pt idx="982">
                  <c:v>655.69284000000005</c:v>
                </c:pt>
                <c:pt idx="983">
                  <c:v>655.70560000000012</c:v>
                </c:pt>
                <c:pt idx="984">
                  <c:v>655.71836000000008</c:v>
                </c:pt>
                <c:pt idx="985">
                  <c:v>655.73111000000006</c:v>
                </c:pt>
                <c:pt idx="986">
                  <c:v>655.74381000000005</c:v>
                </c:pt>
                <c:pt idx="987">
                  <c:v>655.75656000000004</c:v>
                </c:pt>
                <c:pt idx="988">
                  <c:v>655.76932000000011</c:v>
                </c:pt>
                <c:pt idx="989">
                  <c:v>655.78208000000006</c:v>
                </c:pt>
                <c:pt idx="990">
                  <c:v>655.79483000000005</c:v>
                </c:pt>
                <c:pt idx="991">
                  <c:v>655.80753000000004</c:v>
                </c:pt>
                <c:pt idx="992">
                  <c:v>655.82029000000011</c:v>
                </c:pt>
                <c:pt idx="993">
                  <c:v>655.8330400000001</c:v>
                </c:pt>
                <c:pt idx="994">
                  <c:v>655.84580000000005</c:v>
                </c:pt>
                <c:pt idx="995">
                  <c:v>655.85849000000007</c:v>
                </c:pt>
                <c:pt idx="996">
                  <c:v>655.87125000000003</c:v>
                </c:pt>
                <c:pt idx="997">
                  <c:v>655.8840100000001</c:v>
                </c:pt>
                <c:pt idx="998">
                  <c:v>655.89676000000009</c:v>
                </c:pt>
                <c:pt idx="999">
                  <c:v>655.90946000000008</c:v>
                </c:pt>
                <c:pt idx="1000">
                  <c:v>655.92221000000006</c:v>
                </c:pt>
                <c:pt idx="1001">
                  <c:v>655.93497000000002</c:v>
                </c:pt>
                <c:pt idx="1002">
                  <c:v>655.94773000000009</c:v>
                </c:pt>
                <c:pt idx="1003">
                  <c:v>655.96048000000008</c:v>
                </c:pt>
                <c:pt idx="1004">
                  <c:v>655.97318000000007</c:v>
                </c:pt>
                <c:pt idx="1005">
                  <c:v>655.98593000000005</c:v>
                </c:pt>
                <c:pt idx="1006">
                  <c:v>655.99869000000001</c:v>
                </c:pt>
                <c:pt idx="1007">
                  <c:v>656.01145000000008</c:v>
                </c:pt>
                <c:pt idx="1008">
                  <c:v>656.0241400000001</c:v>
                </c:pt>
                <c:pt idx="1009">
                  <c:v>656.03690000000006</c:v>
                </c:pt>
                <c:pt idx="1010">
                  <c:v>656.04966000000002</c:v>
                </c:pt>
                <c:pt idx="1011">
                  <c:v>656.06241000000011</c:v>
                </c:pt>
                <c:pt idx="1012">
                  <c:v>656.07511000000011</c:v>
                </c:pt>
                <c:pt idx="1013">
                  <c:v>656.08786000000009</c:v>
                </c:pt>
                <c:pt idx="1014">
                  <c:v>656.10062000000005</c:v>
                </c:pt>
                <c:pt idx="1015">
                  <c:v>656.11331000000007</c:v>
                </c:pt>
                <c:pt idx="1016">
                  <c:v>656.12607000000003</c:v>
                </c:pt>
                <c:pt idx="1017">
                  <c:v>656.1388300000001</c:v>
                </c:pt>
                <c:pt idx="1018">
                  <c:v>656.15158000000008</c:v>
                </c:pt>
                <c:pt idx="1019">
                  <c:v>656.16428000000008</c:v>
                </c:pt>
                <c:pt idx="1020">
                  <c:v>656.17704000000003</c:v>
                </c:pt>
                <c:pt idx="1021">
                  <c:v>656.18979000000002</c:v>
                </c:pt>
                <c:pt idx="1022">
                  <c:v>656.20255000000009</c:v>
                </c:pt>
                <c:pt idx="1023">
                  <c:v>656.21524000000011</c:v>
                </c:pt>
                <c:pt idx="1024">
                  <c:v>656.22800000000007</c:v>
                </c:pt>
                <c:pt idx="1025">
                  <c:v>656.24076000000002</c:v>
                </c:pt>
                <c:pt idx="1026">
                  <c:v>656.25345000000004</c:v>
                </c:pt>
                <c:pt idx="1027">
                  <c:v>656.26621000000011</c:v>
                </c:pt>
                <c:pt idx="1028">
                  <c:v>656.2789600000001</c:v>
                </c:pt>
                <c:pt idx="1029">
                  <c:v>656.29172000000005</c:v>
                </c:pt>
                <c:pt idx="1030">
                  <c:v>656.30442000000005</c:v>
                </c:pt>
                <c:pt idx="1031">
                  <c:v>656.31717000000003</c:v>
                </c:pt>
                <c:pt idx="1032">
                  <c:v>656.3299300000001</c:v>
                </c:pt>
                <c:pt idx="1033">
                  <c:v>656.34262000000001</c:v>
                </c:pt>
                <c:pt idx="1034">
                  <c:v>656.35538000000008</c:v>
                </c:pt>
                <c:pt idx="1035">
                  <c:v>656.36814000000004</c:v>
                </c:pt>
                <c:pt idx="1036">
                  <c:v>656.38083000000006</c:v>
                </c:pt>
                <c:pt idx="1037">
                  <c:v>656.39359000000002</c:v>
                </c:pt>
                <c:pt idx="1038">
                  <c:v>656.40634000000011</c:v>
                </c:pt>
                <c:pt idx="1039">
                  <c:v>656.41904000000011</c:v>
                </c:pt>
                <c:pt idx="1040">
                  <c:v>656.43180000000007</c:v>
                </c:pt>
                <c:pt idx="1041">
                  <c:v>656.44455000000005</c:v>
                </c:pt>
                <c:pt idx="1042">
                  <c:v>656.45731000000012</c:v>
                </c:pt>
                <c:pt idx="1043">
                  <c:v>656.47</c:v>
                </c:pt>
                <c:pt idx="1044">
                  <c:v>656.4827600000001</c:v>
                </c:pt>
                <c:pt idx="1045">
                  <c:v>656.49552000000006</c:v>
                </c:pt>
                <c:pt idx="1046">
                  <c:v>656.50821000000008</c:v>
                </c:pt>
                <c:pt idx="1047">
                  <c:v>656.52097000000003</c:v>
                </c:pt>
                <c:pt idx="1048">
                  <c:v>656.53373000000011</c:v>
                </c:pt>
                <c:pt idx="1049">
                  <c:v>656.54642000000001</c:v>
                </c:pt>
                <c:pt idx="1050">
                  <c:v>656.55918000000008</c:v>
                </c:pt>
                <c:pt idx="1051">
                  <c:v>656.57193000000007</c:v>
                </c:pt>
                <c:pt idx="1052">
                  <c:v>656.58463000000006</c:v>
                </c:pt>
                <c:pt idx="1053">
                  <c:v>656.59738000000004</c:v>
                </c:pt>
                <c:pt idx="1054">
                  <c:v>656.61008000000004</c:v>
                </c:pt>
                <c:pt idx="1055">
                  <c:v>656.62284000000011</c:v>
                </c:pt>
                <c:pt idx="1056">
                  <c:v>656.63559000000009</c:v>
                </c:pt>
                <c:pt idx="1057">
                  <c:v>656.64829000000009</c:v>
                </c:pt>
                <c:pt idx="1058">
                  <c:v>656.66104000000007</c:v>
                </c:pt>
                <c:pt idx="1059">
                  <c:v>656.67380000000003</c:v>
                </c:pt>
                <c:pt idx="1060">
                  <c:v>656.68650000000002</c:v>
                </c:pt>
                <c:pt idx="1061">
                  <c:v>656.69925000000012</c:v>
                </c:pt>
                <c:pt idx="1062">
                  <c:v>656.71201000000008</c:v>
                </c:pt>
                <c:pt idx="1063">
                  <c:v>656.7247000000001</c:v>
                </c:pt>
                <c:pt idx="1064">
                  <c:v>656.73746000000006</c:v>
                </c:pt>
                <c:pt idx="1065">
                  <c:v>656.75022000000001</c:v>
                </c:pt>
                <c:pt idx="1066">
                  <c:v>656.76291000000003</c:v>
                </c:pt>
                <c:pt idx="1067">
                  <c:v>656.7756700000001</c:v>
                </c:pt>
                <c:pt idx="1068">
                  <c:v>656.78836000000001</c:v>
                </c:pt>
                <c:pt idx="1069">
                  <c:v>656.80112000000008</c:v>
                </c:pt>
                <c:pt idx="1070">
                  <c:v>656.81388000000004</c:v>
                </c:pt>
                <c:pt idx="1071">
                  <c:v>656.82657000000006</c:v>
                </c:pt>
                <c:pt idx="1072">
                  <c:v>656.83933000000002</c:v>
                </c:pt>
                <c:pt idx="1073">
                  <c:v>656.85208000000011</c:v>
                </c:pt>
                <c:pt idx="1074">
                  <c:v>656.86478000000011</c:v>
                </c:pt>
                <c:pt idx="1075">
                  <c:v>656.87754000000007</c:v>
                </c:pt>
                <c:pt idx="1076">
                  <c:v>656.89023000000009</c:v>
                </c:pt>
                <c:pt idx="1077">
                  <c:v>656.90299000000005</c:v>
                </c:pt>
                <c:pt idx="1078">
                  <c:v>656.91574000000003</c:v>
                </c:pt>
                <c:pt idx="1079">
                  <c:v>656.92844000000002</c:v>
                </c:pt>
                <c:pt idx="1080">
                  <c:v>656.94120000000009</c:v>
                </c:pt>
                <c:pt idx="1081">
                  <c:v>656.95389000000011</c:v>
                </c:pt>
                <c:pt idx="1082">
                  <c:v>656.96665000000007</c:v>
                </c:pt>
                <c:pt idx="1083">
                  <c:v>656.97940000000006</c:v>
                </c:pt>
                <c:pt idx="1084">
                  <c:v>656.99210000000005</c:v>
                </c:pt>
                <c:pt idx="1085">
                  <c:v>657.00486000000012</c:v>
                </c:pt>
                <c:pt idx="1086">
                  <c:v>657.01755000000003</c:v>
                </c:pt>
                <c:pt idx="1087">
                  <c:v>657.0303100000001</c:v>
                </c:pt>
                <c:pt idx="1088">
                  <c:v>657.04306000000008</c:v>
                </c:pt>
                <c:pt idx="1089">
                  <c:v>657.05576000000008</c:v>
                </c:pt>
                <c:pt idx="1090">
                  <c:v>657.06852000000003</c:v>
                </c:pt>
                <c:pt idx="1091">
                  <c:v>657.08121000000006</c:v>
                </c:pt>
                <c:pt idx="1092">
                  <c:v>657.09397000000001</c:v>
                </c:pt>
                <c:pt idx="1093">
                  <c:v>657.10666000000003</c:v>
                </c:pt>
                <c:pt idx="1094">
                  <c:v>657.1194200000001</c:v>
                </c:pt>
                <c:pt idx="1095">
                  <c:v>657.13217000000009</c:v>
                </c:pt>
                <c:pt idx="1096">
                  <c:v>657.14487000000008</c:v>
                </c:pt>
                <c:pt idx="1097">
                  <c:v>657.15763000000004</c:v>
                </c:pt>
                <c:pt idx="1098">
                  <c:v>657.17032000000006</c:v>
                </c:pt>
                <c:pt idx="1099">
                  <c:v>657.18308000000002</c:v>
                </c:pt>
                <c:pt idx="1100">
                  <c:v>657.19577000000004</c:v>
                </c:pt>
                <c:pt idx="1101">
                  <c:v>657.20853000000011</c:v>
                </c:pt>
                <c:pt idx="1102">
                  <c:v>657.22123000000011</c:v>
                </c:pt>
                <c:pt idx="1103">
                  <c:v>657.23398000000009</c:v>
                </c:pt>
                <c:pt idx="1104">
                  <c:v>657.24674000000005</c:v>
                </c:pt>
                <c:pt idx="1105">
                  <c:v>657.25943000000007</c:v>
                </c:pt>
                <c:pt idx="1106">
                  <c:v>657.27219000000002</c:v>
                </c:pt>
                <c:pt idx="1107">
                  <c:v>657.28488000000004</c:v>
                </c:pt>
                <c:pt idx="1108">
                  <c:v>657.29764000000011</c:v>
                </c:pt>
                <c:pt idx="1109">
                  <c:v>657.31034000000011</c:v>
                </c:pt>
                <c:pt idx="1110">
                  <c:v>657.32309000000009</c:v>
                </c:pt>
                <c:pt idx="1111">
                  <c:v>657.33579000000009</c:v>
                </c:pt>
                <c:pt idx="1112">
                  <c:v>657.34854000000007</c:v>
                </c:pt>
                <c:pt idx="1113">
                  <c:v>657.36124000000007</c:v>
                </c:pt>
                <c:pt idx="1114">
                  <c:v>657.37400000000002</c:v>
                </c:pt>
                <c:pt idx="1115">
                  <c:v>657.38669000000004</c:v>
                </c:pt>
                <c:pt idx="1116">
                  <c:v>657.39945000000012</c:v>
                </c:pt>
                <c:pt idx="1117">
                  <c:v>657.4122000000001</c:v>
                </c:pt>
                <c:pt idx="1118">
                  <c:v>657.42490000000009</c:v>
                </c:pt>
                <c:pt idx="1119">
                  <c:v>657.43766000000005</c:v>
                </c:pt>
                <c:pt idx="1120">
                  <c:v>657.45035000000007</c:v>
                </c:pt>
                <c:pt idx="1121">
                  <c:v>657.46311000000003</c:v>
                </c:pt>
                <c:pt idx="1122">
                  <c:v>657.47580000000005</c:v>
                </c:pt>
                <c:pt idx="1123">
                  <c:v>657.48856000000012</c:v>
                </c:pt>
                <c:pt idx="1124">
                  <c:v>657.50125000000003</c:v>
                </c:pt>
                <c:pt idx="1125">
                  <c:v>657.5140100000001</c:v>
                </c:pt>
                <c:pt idx="1126">
                  <c:v>657.52671000000009</c:v>
                </c:pt>
                <c:pt idx="1127">
                  <c:v>657.53946000000008</c:v>
                </c:pt>
                <c:pt idx="1128">
                  <c:v>657.55216000000007</c:v>
                </c:pt>
                <c:pt idx="1129">
                  <c:v>657.56491000000005</c:v>
                </c:pt>
                <c:pt idx="1130">
                  <c:v>657.57761000000005</c:v>
                </c:pt>
                <c:pt idx="1131">
                  <c:v>657.59037000000012</c:v>
                </c:pt>
                <c:pt idx="1132">
                  <c:v>657.60306000000003</c:v>
                </c:pt>
                <c:pt idx="1133">
                  <c:v>657.6158200000001</c:v>
                </c:pt>
                <c:pt idx="1134">
                  <c:v>657.62851000000012</c:v>
                </c:pt>
                <c:pt idx="1135">
                  <c:v>657.64127000000008</c:v>
                </c:pt>
                <c:pt idx="1136">
                  <c:v>657.6539600000001</c:v>
                </c:pt>
                <c:pt idx="1137">
                  <c:v>657.66672000000005</c:v>
                </c:pt>
                <c:pt idx="1138">
                  <c:v>657.67942000000005</c:v>
                </c:pt>
                <c:pt idx="1139">
                  <c:v>657.69217000000003</c:v>
                </c:pt>
                <c:pt idx="1140">
                  <c:v>657.70487000000003</c:v>
                </c:pt>
                <c:pt idx="1141">
                  <c:v>657.71756000000005</c:v>
                </c:pt>
                <c:pt idx="1142">
                  <c:v>657.73032000000012</c:v>
                </c:pt>
                <c:pt idx="1143">
                  <c:v>657.74301000000003</c:v>
                </c:pt>
                <c:pt idx="1144">
                  <c:v>657.7557700000001</c:v>
                </c:pt>
                <c:pt idx="1145">
                  <c:v>657.76847000000009</c:v>
                </c:pt>
                <c:pt idx="1146">
                  <c:v>657.78122000000008</c:v>
                </c:pt>
                <c:pt idx="1147">
                  <c:v>657.79392000000007</c:v>
                </c:pt>
                <c:pt idx="1148">
                  <c:v>657.80667000000005</c:v>
                </c:pt>
                <c:pt idx="1149">
                  <c:v>657.81937000000005</c:v>
                </c:pt>
                <c:pt idx="1150">
                  <c:v>657.83213000000012</c:v>
                </c:pt>
                <c:pt idx="1151">
                  <c:v>657.84482000000003</c:v>
                </c:pt>
                <c:pt idx="1152">
                  <c:v>657.8575800000001</c:v>
                </c:pt>
                <c:pt idx="1153">
                  <c:v>657.87027000000012</c:v>
                </c:pt>
                <c:pt idx="1154">
                  <c:v>657.88297000000011</c:v>
                </c:pt>
                <c:pt idx="1155">
                  <c:v>657.8957200000001</c:v>
                </c:pt>
                <c:pt idx="1156">
                  <c:v>657.90842000000009</c:v>
                </c:pt>
                <c:pt idx="1157">
                  <c:v>657.92118000000005</c:v>
                </c:pt>
                <c:pt idx="1158">
                  <c:v>657.93387000000007</c:v>
                </c:pt>
                <c:pt idx="1159">
                  <c:v>657.94663000000003</c:v>
                </c:pt>
                <c:pt idx="1160">
                  <c:v>657.95932000000005</c:v>
                </c:pt>
                <c:pt idx="1161">
                  <c:v>657.97208000000012</c:v>
                </c:pt>
                <c:pt idx="1162">
                  <c:v>657.98477000000003</c:v>
                </c:pt>
                <c:pt idx="1163">
                  <c:v>657.99747000000002</c:v>
                </c:pt>
                <c:pt idx="1164">
                  <c:v>658.01023000000009</c:v>
                </c:pt>
                <c:pt idx="1165">
                  <c:v>658.02292000000011</c:v>
                </c:pt>
                <c:pt idx="1166">
                  <c:v>658.03568000000007</c:v>
                </c:pt>
                <c:pt idx="1167">
                  <c:v>658.04837000000009</c:v>
                </c:pt>
                <c:pt idx="1168">
                  <c:v>658.06113000000005</c:v>
                </c:pt>
                <c:pt idx="1169">
                  <c:v>658.07383000000004</c:v>
                </c:pt>
                <c:pt idx="1170">
                  <c:v>658.08652000000006</c:v>
                </c:pt>
                <c:pt idx="1171">
                  <c:v>658.09928000000002</c:v>
                </c:pt>
                <c:pt idx="1172">
                  <c:v>658.11197000000004</c:v>
                </c:pt>
                <c:pt idx="1173">
                  <c:v>658.12473000000011</c:v>
                </c:pt>
                <c:pt idx="1174">
                  <c:v>658.13742000000002</c:v>
                </c:pt>
                <c:pt idx="1175">
                  <c:v>658.15012000000002</c:v>
                </c:pt>
                <c:pt idx="1176">
                  <c:v>658.16288000000009</c:v>
                </c:pt>
                <c:pt idx="1177">
                  <c:v>658.17557000000011</c:v>
                </c:pt>
                <c:pt idx="1178">
                  <c:v>658.18833000000006</c:v>
                </c:pt>
                <c:pt idx="1179">
                  <c:v>658.20102000000009</c:v>
                </c:pt>
                <c:pt idx="1180">
                  <c:v>658.21372000000008</c:v>
                </c:pt>
                <c:pt idx="1181">
                  <c:v>658.22647000000006</c:v>
                </c:pt>
                <c:pt idx="1182">
                  <c:v>658.23917000000006</c:v>
                </c:pt>
                <c:pt idx="1183">
                  <c:v>658.25193000000002</c:v>
                </c:pt>
                <c:pt idx="1184">
                  <c:v>658.26462000000004</c:v>
                </c:pt>
                <c:pt idx="1185">
                  <c:v>658.27732000000003</c:v>
                </c:pt>
                <c:pt idx="1186">
                  <c:v>658.29007000000001</c:v>
                </c:pt>
                <c:pt idx="1187">
                  <c:v>658.30277000000001</c:v>
                </c:pt>
                <c:pt idx="1188">
                  <c:v>658.31546000000003</c:v>
                </c:pt>
                <c:pt idx="1189">
                  <c:v>658.3282200000001</c:v>
                </c:pt>
                <c:pt idx="1190">
                  <c:v>658.3409200000001</c:v>
                </c:pt>
                <c:pt idx="1191">
                  <c:v>658.35367000000008</c:v>
                </c:pt>
                <c:pt idx="1192">
                  <c:v>658.36637000000007</c:v>
                </c:pt>
                <c:pt idx="1193">
                  <c:v>658.37906000000009</c:v>
                </c:pt>
                <c:pt idx="1194">
                  <c:v>658.39182000000005</c:v>
                </c:pt>
                <c:pt idx="1195">
                  <c:v>658.40451000000007</c:v>
                </c:pt>
                <c:pt idx="1196">
                  <c:v>658.41721000000007</c:v>
                </c:pt>
                <c:pt idx="1197">
                  <c:v>658.42997000000003</c:v>
                </c:pt>
                <c:pt idx="1198">
                  <c:v>658.44266000000005</c:v>
                </c:pt>
                <c:pt idx="1199">
                  <c:v>658.45536000000004</c:v>
                </c:pt>
                <c:pt idx="1200">
                  <c:v>658.46811000000002</c:v>
                </c:pt>
                <c:pt idx="1201">
                  <c:v>658.48081000000002</c:v>
                </c:pt>
                <c:pt idx="1202">
                  <c:v>658.49350000000004</c:v>
                </c:pt>
                <c:pt idx="1203">
                  <c:v>658.50626000000011</c:v>
                </c:pt>
                <c:pt idx="1204">
                  <c:v>658.51895000000002</c:v>
                </c:pt>
                <c:pt idx="1205">
                  <c:v>658.53171000000009</c:v>
                </c:pt>
                <c:pt idx="1206">
                  <c:v>658.54441000000008</c:v>
                </c:pt>
                <c:pt idx="1207">
                  <c:v>658.5571000000001</c:v>
                </c:pt>
                <c:pt idx="1208">
                  <c:v>658.56986000000006</c:v>
                </c:pt>
                <c:pt idx="1209">
                  <c:v>658.58255000000008</c:v>
                </c:pt>
                <c:pt idx="1210">
                  <c:v>658.59525000000008</c:v>
                </c:pt>
                <c:pt idx="1211">
                  <c:v>658.60800000000006</c:v>
                </c:pt>
                <c:pt idx="1212">
                  <c:v>658.62070000000006</c:v>
                </c:pt>
                <c:pt idx="1213">
                  <c:v>658.63340000000005</c:v>
                </c:pt>
                <c:pt idx="1214">
                  <c:v>658.64615000000003</c:v>
                </c:pt>
                <c:pt idx="1215">
                  <c:v>658.65885000000003</c:v>
                </c:pt>
                <c:pt idx="1216">
                  <c:v>658.67154000000005</c:v>
                </c:pt>
                <c:pt idx="1217">
                  <c:v>658.68424000000005</c:v>
                </c:pt>
                <c:pt idx="1218">
                  <c:v>658.69699000000003</c:v>
                </c:pt>
                <c:pt idx="1219">
                  <c:v>658.70969000000002</c:v>
                </c:pt>
                <c:pt idx="1220">
                  <c:v>658.72238000000004</c:v>
                </c:pt>
                <c:pt idx="1221">
                  <c:v>658.73514000000011</c:v>
                </c:pt>
                <c:pt idx="1222">
                  <c:v>658.74784000000011</c:v>
                </c:pt>
                <c:pt idx="1223">
                  <c:v>658.76053000000002</c:v>
                </c:pt>
                <c:pt idx="1224">
                  <c:v>658.77329000000009</c:v>
                </c:pt>
                <c:pt idx="1225">
                  <c:v>658.78598000000011</c:v>
                </c:pt>
                <c:pt idx="1226">
                  <c:v>658.7986800000001</c:v>
                </c:pt>
                <c:pt idx="1227">
                  <c:v>658.81144000000006</c:v>
                </c:pt>
                <c:pt idx="1228">
                  <c:v>658.82413000000008</c:v>
                </c:pt>
                <c:pt idx="1229">
                  <c:v>658.83683000000008</c:v>
                </c:pt>
                <c:pt idx="1230">
                  <c:v>658.8495200000001</c:v>
                </c:pt>
                <c:pt idx="1231">
                  <c:v>658.86228000000006</c:v>
                </c:pt>
                <c:pt idx="1232">
                  <c:v>658.87497000000008</c:v>
                </c:pt>
                <c:pt idx="1233">
                  <c:v>658.88767000000007</c:v>
                </c:pt>
                <c:pt idx="1234">
                  <c:v>658.90042000000005</c:v>
                </c:pt>
                <c:pt idx="1235">
                  <c:v>658.91312000000005</c:v>
                </c:pt>
                <c:pt idx="1236">
                  <c:v>658.92581000000007</c:v>
                </c:pt>
                <c:pt idx="1237">
                  <c:v>658.93851000000006</c:v>
                </c:pt>
                <c:pt idx="1238">
                  <c:v>658.95127000000002</c:v>
                </c:pt>
                <c:pt idx="1239">
                  <c:v>658.96396000000004</c:v>
                </c:pt>
                <c:pt idx="1240">
                  <c:v>658.97666000000004</c:v>
                </c:pt>
                <c:pt idx="1241">
                  <c:v>658.98935000000006</c:v>
                </c:pt>
                <c:pt idx="1242">
                  <c:v>659.00211000000002</c:v>
                </c:pt>
                <c:pt idx="1243">
                  <c:v>659.01480000000004</c:v>
                </c:pt>
                <c:pt idx="1244">
                  <c:v>659.02750000000003</c:v>
                </c:pt>
                <c:pt idx="1245">
                  <c:v>659.04019000000005</c:v>
                </c:pt>
                <c:pt idx="1246">
                  <c:v>659.05295000000001</c:v>
                </c:pt>
                <c:pt idx="1247">
                  <c:v>659.06565000000012</c:v>
                </c:pt>
                <c:pt idx="1248">
                  <c:v>659.07834000000003</c:v>
                </c:pt>
                <c:pt idx="1249">
                  <c:v>659.09104000000002</c:v>
                </c:pt>
                <c:pt idx="1250">
                  <c:v>659.10379000000012</c:v>
                </c:pt>
                <c:pt idx="1251">
                  <c:v>659.11649000000011</c:v>
                </c:pt>
                <c:pt idx="1252">
                  <c:v>659.12918000000002</c:v>
                </c:pt>
                <c:pt idx="1253">
                  <c:v>659.14188000000001</c:v>
                </c:pt>
                <c:pt idx="1254">
                  <c:v>659.15464000000009</c:v>
                </c:pt>
                <c:pt idx="1255">
                  <c:v>659.16733000000011</c:v>
                </c:pt>
                <c:pt idx="1256">
                  <c:v>659.1800300000001</c:v>
                </c:pt>
                <c:pt idx="1257">
                  <c:v>659.19272000000012</c:v>
                </c:pt>
                <c:pt idx="1258">
                  <c:v>659.20548000000008</c:v>
                </c:pt>
                <c:pt idx="1259">
                  <c:v>659.2181700000001</c:v>
                </c:pt>
                <c:pt idx="1260">
                  <c:v>659.2308700000001</c:v>
                </c:pt>
                <c:pt idx="1261">
                  <c:v>659.24356000000012</c:v>
                </c:pt>
                <c:pt idx="1262">
                  <c:v>659.25632000000007</c:v>
                </c:pt>
                <c:pt idx="1263">
                  <c:v>659.26902000000007</c:v>
                </c:pt>
                <c:pt idx="1264">
                  <c:v>659.28171000000009</c:v>
                </c:pt>
                <c:pt idx="1265">
                  <c:v>659.29441000000008</c:v>
                </c:pt>
                <c:pt idx="1266">
                  <c:v>659.3071000000001</c:v>
                </c:pt>
                <c:pt idx="1267">
                  <c:v>659.31986000000006</c:v>
                </c:pt>
                <c:pt idx="1268">
                  <c:v>659.33255000000008</c:v>
                </c:pt>
                <c:pt idx="1269">
                  <c:v>659.34525000000008</c:v>
                </c:pt>
                <c:pt idx="1270">
                  <c:v>659.3579400000001</c:v>
                </c:pt>
                <c:pt idx="1271">
                  <c:v>659.37064000000009</c:v>
                </c:pt>
                <c:pt idx="1272">
                  <c:v>659.38340000000005</c:v>
                </c:pt>
                <c:pt idx="1273">
                  <c:v>659.39609000000007</c:v>
                </c:pt>
                <c:pt idx="1274">
                  <c:v>659.40879000000007</c:v>
                </c:pt>
                <c:pt idx="1275">
                  <c:v>659.42148000000009</c:v>
                </c:pt>
                <c:pt idx="1276">
                  <c:v>659.43418000000008</c:v>
                </c:pt>
                <c:pt idx="1277">
                  <c:v>659.44693000000007</c:v>
                </c:pt>
                <c:pt idx="1278">
                  <c:v>659.45963000000006</c:v>
                </c:pt>
                <c:pt idx="1279">
                  <c:v>659.47232000000008</c:v>
                </c:pt>
                <c:pt idx="1280">
                  <c:v>659.48502000000008</c:v>
                </c:pt>
                <c:pt idx="1281">
                  <c:v>659.4977100000001</c:v>
                </c:pt>
                <c:pt idx="1282">
                  <c:v>659.51047000000005</c:v>
                </c:pt>
                <c:pt idx="1283">
                  <c:v>659.52317000000005</c:v>
                </c:pt>
                <c:pt idx="1284">
                  <c:v>659.53586000000007</c:v>
                </c:pt>
                <c:pt idx="1285">
                  <c:v>659.54856000000007</c:v>
                </c:pt>
                <c:pt idx="1286">
                  <c:v>659.56125000000009</c:v>
                </c:pt>
                <c:pt idx="1287">
                  <c:v>659.57395000000008</c:v>
                </c:pt>
                <c:pt idx="1288">
                  <c:v>659.58670000000006</c:v>
                </c:pt>
                <c:pt idx="1289">
                  <c:v>659.59940000000006</c:v>
                </c:pt>
                <c:pt idx="1290">
                  <c:v>659.61209000000008</c:v>
                </c:pt>
                <c:pt idx="1291">
                  <c:v>659.62479000000008</c:v>
                </c:pt>
                <c:pt idx="1292">
                  <c:v>659.6374800000001</c:v>
                </c:pt>
                <c:pt idx="1293">
                  <c:v>659.65018000000009</c:v>
                </c:pt>
                <c:pt idx="1294">
                  <c:v>659.66294000000005</c:v>
                </c:pt>
                <c:pt idx="1295">
                  <c:v>659.67563000000007</c:v>
                </c:pt>
                <c:pt idx="1296">
                  <c:v>659.68833000000006</c:v>
                </c:pt>
                <c:pt idx="1297">
                  <c:v>659.70102000000009</c:v>
                </c:pt>
                <c:pt idx="1298">
                  <c:v>659.71372000000008</c:v>
                </c:pt>
                <c:pt idx="1299">
                  <c:v>659.7264100000001</c:v>
                </c:pt>
                <c:pt idx="1300">
                  <c:v>659.7391100000001</c:v>
                </c:pt>
                <c:pt idx="1301">
                  <c:v>659.75186000000008</c:v>
                </c:pt>
                <c:pt idx="1302">
                  <c:v>659.76456000000007</c:v>
                </c:pt>
                <c:pt idx="1303">
                  <c:v>659.77726000000007</c:v>
                </c:pt>
                <c:pt idx="1304">
                  <c:v>659.78995000000009</c:v>
                </c:pt>
                <c:pt idx="1305">
                  <c:v>659.80265000000009</c:v>
                </c:pt>
                <c:pt idx="1306">
                  <c:v>659.81534000000011</c:v>
                </c:pt>
                <c:pt idx="1307">
                  <c:v>659.8280400000001</c:v>
                </c:pt>
                <c:pt idx="1308">
                  <c:v>659.84073000000012</c:v>
                </c:pt>
                <c:pt idx="1309">
                  <c:v>659.85349000000008</c:v>
                </c:pt>
                <c:pt idx="1310">
                  <c:v>659.8661800000001</c:v>
                </c:pt>
                <c:pt idx="1311">
                  <c:v>659.87888000000009</c:v>
                </c:pt>
                <c:pt idx="1312">
                  <c:v>659.89157000000012</c:v>
                </c:pt>
                <c:pt idx="1313">
                  <c:v>659.90427000000011</c:v>
                </c:pt>
                <c:pt idx="1314">
                  <c:v>659.91696000000002</c:v>
                </c:pt>
                <c:pt idx="1315">
                  <c:v>659.92966000000001</c:v>
                </c:pt>
                <c:pt idx="1316">
                  <c:v>659.94236000000012</c:v>
                </c:pt>
                <c:pt idx="1317">
                  <c:v>659.95505000000003</c:v>
                </c:pt>
                <c:pt idx="1318">
                  <c:v>659.9678100000001</c:v>
                </c:pt>
                <c:pt idx="1319">
                  <c:v>659.98050000000012</c:v>
                </c:pt>
                <c:pt idx="1320">
                  <c:v>659.99320000000012</c:v>
                </c:pt>
                <c:pt idx="1321">
                  <c:v>660.00589000000002</c:v>
                </c:pt>
                <c:pt idx="1322">
                  <c:v>660.01859000000002</c:v>
                </c:pt>
                <c:pt idx="1323">
                  <c:v>660.03128000000004</c:v>
                </c:pt>
                <c:pt idx="1324">
                  <c:v>660.04398000000003</c:v>
                </c:pt>
                <c:pt idx="1325">
                  <c:v>660.05667000000005</c:v>
                </c:pt>
                <c:pt idx="1326">
                  <c:v>660.06937000000005</c:v>
                </c:pt>
                <c:pt idx="1327">
                  <c:v>660.08206000000007</c:v>
                </c:pt>
                <c:pt idx="1328">
                  <c:v>660.09482000000003</c:v>
                </c:pt>
                <c:pt idx="1329">
                  <c:v>660.10752000000002</c:v>
                </c:pt>
                <c:pt idx="1330">
                  <c:v>660.12021000000004</c:v>
                </c:pt>
                <c:pt idx="1331">
                  <c:v>660.13291000000004</c:v>
                </c:pt>
                <c:pt idx="1332">
                  <c:v>660.14560000000006</c:v>
                </c:pt>
                <c:pt idx="1333">
                  <c:v>660.15830000000005</c:v>
                </c:pt>
                <c:pt idx="1334">
                  <c:v>660.17099000000007</c:v>
                </c:pt>
                <c:pt idx="1335">
                  <c:v>660.18369000000007</c:v>
                </c:pt>
                <c:pt idx="1336">
                  <c:v>660.19638000000009</c:v>
                </c:pt>
                <c:pt idx="1337">
                  <c:v>660.20908000000009</c:v>
                </c:pt>
                <c:pt idx="1338">
                  <c:v>660.22177000000011</c:v>
                </c:pt>
                <c:pt idx="1339">
                  <c:v>660.2344700000001</c:v>
                </c:pt>
                <c:pt idx="1340">
                  <c:v>660.2471700000001</c:v>
                </c:pt>
                <c:pt idx="1341">
                  <c:v>660.25986000000012</c:v>
                </c:pt>
                <c:pt idx="1342">
                  <c:v>660.27256000000011</c:v>
                </c:pt>
                <c:pt idx="1343">
                  <c:v>660.28531000000009</c:v>
                </c:pt>
                <c:pt idx="1344">
                  <c:v>660.29801000000009</c:v>
                </c:pt>
                <c:pt idx="1345">
                  <c:v>660.31070000000011</c:v>
                </c:pt>
                <c:pt idx="1346">
                  <c:v>660.32340000000011</c:v>
                </c:pt>
                <c:pt idx="1347">
                  <c:v>660.33609000000001</c:v>
                </c:pt>
                <c:pt idx="1348">
                  <c:v>660.34879000000012</c:v>
                </c:pt>
                <c:pt idx="1349">
                  <c:v>660.36148000000003</c:v>
                </c:pt>
                <c:pt idx="1350">
                  <c:v>660.37418000000002</c:v>
                </c:pt>
                <c:pt idx="1351">
                  <c:v>660.38687000000004</c:v>
                </c:pt>
                <c:pt idx="1352">
                  <c:v>660.39957000000004</c:v>
                </c:pt>
                <c:pt idx="1353">
                  <c:v>660.41227000000003</c:v>
                </c:pt>
                <c:pt idx="1354">
                  <c:v>660.42496000000006</c:v>
                </c:pt>
                <c:pt idx="1355">
                  <c:v>660.43766000000005</c:v>
                </c:pt>
                <c:pt idx="1356">
                  <c:v>660.45035000000007</c:v>
                </c:pt>
                <c:pt idx="1357">
                  <c:v>660.46305000000007</c:v>
                </c:pt>
                <c:pt idx="1358">
                  <c:v>660.47574000000009</c:v>
                </c:pt>
                <c:pt idx="1359">
                  <c:v>660.48844000000008</c:v>
                </c:pt>
                <c:pt idx="1360">
                  <c:v>660.5011300000001</c:v>
                </c:pt>
                <c:pt idx="1361">
                  <c:v>660.5138300000001</c:v>
                </c:pt>
                <c:pt idx="1362">
                  <c:v>660.52652000000012</c:v>
                </c:pt>
                <c:pt idx="1363">
                  <c:v>660.53922000000011</c:v>
                </c:pt>
                <c:pt idx="1364">
                  <c:v>660.55191000000002</c:v>
                </c:pt>
                <c:pt idx="1365">
                  <c:v>660.56461000000002</c:v>
                </c:pt>
                <c:pt idx="1366">
                  <c:v>660.57730000000004</c:v>
                </c:pt>
                <c:pt idx="1367">
                  <c:v>660.59</c:v>
                </c:pt>
                <c:pt idx="1368">
                  <c:v>660.60269000000005</c:v>
                </c:pt>
                <c:pt idx="1369">
                  <c:v>660.61539000000005</c:v>
                </c:pt>
                <c:pt idx="1370">
                  <c:v>660.62809000000004</c:v>
                </c:pt>
                <c:pt idx="1371">
                  <c:v>660.64078000000006</c:v>
                </c:pt>
                <c:pt idx="1372">
                  <c:v>660.65348000000006</c:v>
                </c:pt>
                <c:pt idx="1373">
                  <c:v>660.66617000000008</c:v>
                </c:pt>
                <c:pt idx="1374">
                  <c:v>660.67887000000007</c:v>
                </c:pt>
                <c:pt idx="1375">
                  <c:v>660.69156000000009</c:v>
                </c:pt>
                <c:pt idx="1376">
                  <c:v>660.70426000000009</c:v>
                </c:pt>
                <c:pt idx="1377">
                  <c:v>660.71695000000011</c:v>
                </c:pt>
                <c:pt idx="1378">
                  <c:v>660.72965000000011</c:v>
                </c:pt>
                <c:pt idx="1379">
                  <c:v>660.74234000000001</c:v>
                </c:pt>
                <c:pt idx="1380">
                  <c:v>660.75504000000012</c:v>
                </c:pt>
                <c:pt idx="1381">
                  <c:v>660.76773000000003</c:v>
                </c:pt>
                <c:pt idx="1382">
                  <c:v>660.78043000000002</c:v>
                </c:pt>
                <c:pt idx="1383">
                  <c:v>660.79312000000004</c:v>
                </c:pt>
                <c:pt idx="1384">
                  <c:v>660.80582000000004</c:v>
                </c:pt>
                <c:pt idx="1385">
                  <c:v>660.81852000000003</c:v>
                </c:pt>
                <c:pt idx="1386">
                  <c:v>660.83121000000006</c:v>
                </c:pt>
                <c:pt idx="1387">
                  <c:v>660.84391000000005</c:v>
                </c:pt>
                <c:pt idx="1388">
                  <c:v>660.85660000000007</c:v>
                </c:pt>
                <c:pt idx="1389">
                  <c:v>660.86930000000007</c:v>
                </c:pt>
                <c:pt idx="1390">
                  <c:v>660.88199000000009</c:v>
                </c:pt>
                <c:pt idx="1391">
                  <c:v>660.89469000000008</c:v>
                </c:pt>
                <c:pt idx="1392">
                  <c:v>660.90732000000003</c:v>
                </c:pt>
                <c:pt idx="1393">
                  <c:v>660.92002000000002</c:v>
                </c:pt>
                <c:pt idx="1394">
                  <c:v>660.93271000000004</c:v>
                </c:pt>
                <c:pt idx="1395">
                  <c:v>660.94541000000004</c:v>
                </c:pt>
                <c:pt idx="1396">
                  <c:v>660.95810000000006</c:v>
                </c:pt>
                <c:pt idx="1397">
                  <c:v>660.97080000000005</c:v>
                </c:pt>
                <c:pt idx="1398">
                  <c:v>660.98349000000007</c:v>
                </c:pt>
                <c:pt idx="1399">
                  <c:v>660.99619000000007</c:v>
                </c:pt>
                <c:pt idx="1400">
                  <c:v>661.00888000000009</c:v>
                </c:pt>
                <c:pt idx="1401">
                  <c:v>661.02158000000009</c:v>
                </c:pt>
                <c:pt idx="1402">
                  <c:v>661.03427000000011</c:v>
                </c:pt>
                <c:pt idx="1403">
                  <c:v>661.0469700000001</c:v>
                </c:pt>
                <c:pt idx="1404">
                  <c:v>661.0596700000001</c:v>
                </c:pt>
                <c:pt idx="1405">
                  <c:v>661.07236000000012</c:v>
                </c:pt>
                <c:pt idx="1406">
                  <c:v>661.08506000000011</c:v>
                </c:pt>
                <c:pt idx="1407">
                  <c:v>661.09769000000006</c:v>
                </c:pt>
                <c:pt idx="1408">
                  <c:v>661.11039000000005</c:v>
                </c:pt>
                <c:pt idx="1409">
                  <c:v>661.12308000000007</c:v>
                </c:pt>
                <c:pt idx="1410">
                  <c:v>661.13578000000007</c:v>
                </c:pt>
                <c:pt idx="1411">
                  <c:v>661.14847000000009</c:v>
                </c:pt>
                <c:pt idx="1412">
                  <c:v>661.16117000000008</c:v>
                </c:pt>
                <c:pt idx="1413">
                  <c:v>661.1738600000001</c:v>
                </c:pt>
                <c:pt idx="1414">
                  <c:v>661.1865600000001</c:v>
                </c:pt>
                <c:pt idx="1415">
                  <c:v>661.19925000000012</c:v>
                </c:pt>
                <c:pt idx="1416">
                  <c:v>661.21195000000012</c:v>
                </c:pt>
                <c:pt idx="1417">
                  <c:v>661.22458000000006</c:v>
                </c:pt>
                <c:pt idx="1418">
                  <c:v>661.23728000000006</c:v>
                </c:pt>
                <c:pt idx="1419">
                  <c:v>661.24997000000008</c:v>
                </c:pt>
                <c:pt idx="1420">
                  <c:v>661.26267000000007</c:v>
                </c:pt>
                <c:pt idx="1421">
                  <c:v>661.27536000000009</c:v>
                </c:pt>
                <c:pt idx="1422">
                  <c:v>661.28806000000009</c:v>
                </c:pt>
                <c:pt idx="1423">
                  <c:v>661.30075000000011</c:v>
                </c:pt>
                <c:pt idx="1424">
                  <c:v>661.3134500000001</c:v>
                </c:pt>
                <c:pt idx="1425">
                  <c:v>661.32614000000001</c:v>
                </c:pt>
                <c:pt idx="1426">
                  <c:v>661.33878000000004</c:v>
                </c:pt>
                <c:pt idx="1427">
                  <c:v>661.35147000000006</c:v>
                </c:pt>
                <c:pt idx="1428">
                  <c:v>661.36417000000006</c:v>
                </c:pt>
                <c:pt idx="1429">
                  <c:v>661.37686000000008</c:v>
                </c:pt>
                <c:pt idx="1430">
                  <c:v>661.38956000000007</c:v>
                </c:pt>
                <c:pt idx="1431">
                  <c:v>661.40226000000007</c:v>
                </c:pt>
                <c:pt idx="1432">
                  <c:v>661.41495000000009</c:v>
                </c:pt>
                <c:pt idx="1433">
                  <c:v>661.42758000000003</c:v>
                </c:pt>
                <c:pt idx="1434">
                  <c:v>661.44028000000003</c:v>
                </c:pt>
                <c:pt idx="1435">
                  <c:v>661.45298000000003</c:v>
                </c:pt>
                <c:pt idx="1436">
                  <c:v>661.46567000000005</c:v>
                </c:pt>
                <c:pt idx="1437">
                  <c:v>661.47837000000004</c:v>
                </c:pt>
                <c:pt idx="1438">
                  <c:v>661.49106000000006</c:v>
                </c:pt>
                <c:pt idx="1439">
                  <c:v>661.50376000000006</c:v>
                </c:pt>
                <c:pt idx="1440">
                  <c:v>661.51639000000011</c:v>
                </c:pt>
                <c:pt idx="1441">
                  <c:v>661.52909000000011</c:v>
                </c:pt>
                <c:pt idx="1442">
                  <c:v>661.54178000000002</c:v>
                </c:pt>
                <c:pt idx="1443">
                  <c:v>661.55448000000001</c:v>
                </c:pt>
                <c:pt idx="1444">
                  <c:v>661.56717000000003</c:v>
                </c:pt>
                <c:pt idx="1445">
                  <c:v>661.57987000000003</c:v>
                </c:pt>
                <c:pt idx="1446">
                  <c:v>661.59250000000009</c:v>
                </c:pt>
                <c:pt idx="1447">
                  <c:v>661.60520000000008</c:v>
                </c:pt>
                <c:pt idx="1448">
                  <c:v>661.6178900000001</c:v>
                </c:pt>
                <c:pt idx="1449">
                  <c:v>661.6305900000001</c:v>
                </c:pt>
                <c:pt idx="1450">
                  <c:v>661.64328000000012</c:v>
                </c:pt>
                <c:pt idx="1451">
                  <c:v>661.65598000000011</c:v>
                </c:pt>
                <c:pt idx="1452">
                  <c:v>661.66861000000006</c:v>
                </c:pt>
                <c:pt idx="1453">
                  <c:v>661.68131000000005</c:v>
                </c:pt>
                <c:pt idx="1454">
                  <c:v>661.69400000000007</c:v>
                </c:pt>
                <c:pt idx="1455">
                  <c:v>661.70670000000007</c:v>
                </c:pt>
                <c:pt idx="1456">
                  <c:v>661.71939000000009</c:v>
                </c:pt>
                <c:pt idx="1457">
                  <c:v>661.73209000000008</c:v>
                </c:pt>
                <c:pt idx="1458">
                  <c:v>661.74472000000003</c:v>
                </c:pt>
                <c:pt idx="1459">
                  <c:v>661.75742000000002</c:v>
                </c:pt>
                <c:pt idx="1460">
                  <c:v>661.77011000000005</c:v>
                </c:pt>
                <c:pt idx="1461">
                  <c:v>661.78281000000004</c:v>
                </c:pt>
                <c:pt idx="1462">
                  <c:v>661.79550000000006</c:v>
                </c:pt>
                <c:pt idx="1463">
                  <c:v>661.80814000000009</c:v>
                </c:pt>
                <c:pt idx="1464">
                  <c:v>661.82083000000011</c:v>
                </c:pt>
                <c:pt idx="1465">
                  <c:v>661.83353000000011</c:v>
                </c:pt>
                <c:pt idx="1466">
                  <c:v>661.84623000000011</c:v>
                </c:pt>
                <c:pt idx="1467">
                  <c:v>661.85886000000005</c:v>
                </c:pt>
                <c:pt idx="1468">
                  <c:v>661.87155000000007</c:v>
                </c:pt>
                <c:pt idx="1469">
                  <c:v>661.88425000000007</c:v>
                </c:pt>
                <c:pt idx="1470">
                  <c:v>661.89695000000006</c:v>
                </c:pt>
                <c:pt idx="1471">
                  <c:v>661.90964000000008</c:v>
                </c:pt>
                <c:pt idx="1472">
                  <c:v>661.92227000000003</c:v>
                </c:pt>
                <c:pt idx="1473">
                  <c:v>661.93497000000002</c:v>
                </c:pt>
                <c:pt idx="1474">
                  <c:v>661.94767000000002</c:v>
                </c:pt>
                <c:pt idx="1475">
                  <c:v>661.96036000000004</c:v>
                </c:pt>
                <c:pt idx="1476">
                  <c:v>661.97300000000007</c:v>
                </c:pt>
                <c:pt idx="1477">
                  <c:v>661.98569000000009</c:v>
                </c:pt>
                <c:pt idx="1478">
                  <c:v>661.99839000000009</c:v>
                </c:pt>
                <c:pt idx="1479">
                  <c:v>662.01108000000011</c:v>
                </c:pt>
                <c:pt idx="1480">
                  <c:v>662.0237800000001</c:v>
                </c:pt>
                <c:pt idx="1481">
                  <c:v>662.03641000000005</c:v>
                </c:pt>
                <c:pt idx="1482">
                  <c:v>662.04911000000004</c:v>
                </c:pt>
                <c:pt idx="1483">
                  <c:v>662.06180000000006</c:v>
                </c:pt>
                <c:pt idx="1484">
                  <c:v>662.07450000000006</c:v>
                </c:pt>
                <c:pt idx="1485">
                  <c:v>662.08713000000012</c:v>
                </c:pt>
                <c:pt idx="1486">
                  <c:v>662.09983000000011</c:v>
                </c:pt>
                <c:pt idx="1487">
                  <c:v>662.11252000000002</c:v>
                </c:pt>
                <c:pt idx="1488">
                  <c:v>662.12522000000001</c:v>
                </c:pt>
                <c:pt idx="1489">
                  <c:v>662.13785000000007</c:v>
                </c:pt>
                <c:pt idx="1490">
                  <c:v>662.15055000000007</c:v>
                </c:pt>
                <c:pt idx="1491">
                  <c:v>662.16324000000009</c:v>
                </c:pt>
                <c:pt idx="1492">
                  <c:v>662.17594000000008</c:v>
                </c:pt>
                <c:pt idx="1493">
                  <c:v>662.18857000000003</c:v>
                </c:pt>
                <c:pt idx="1494">
                  <c:v>662.20127000000002</c:v>
                </c:pt>
                <c:pt idx="1495">
                  <c:v>662.21396000000004</c:v>
                </c:pt>
                <c:pt idx="1496">
                  <c:v>662.22660000000008</c:v>
                </c:pt>
                <c:pt idx="1497">
                  <c:v>662.2392900000001</c:v>
                </c:pt>
                <c:pt idx="1498">
                  <c:v>662.25199000000009</c:v>
                </c:pt>
                <c:pt idx="1499">
                  <c:v>662.26468000000011</c:v>
                </c:pt>
                <c:pt idx="1500">
                  <c:v>662.27732000000003</c:v>
                </c:pt>
                <c:pt idx="1501">
                  <c:v>662.29001000000005</c:v>
                </c:pt>
                <c:pt idx="1502">
                  <c:v>662.30271000000005</c:v>
                </c:pt>
                <c:pt idx="1503">
                  <c:v>662.31534000000011</c:v>
                </c:pt>
                <c:pt idx="1504">
                  <c:v>662.3280400000001</c:v>
                </c:pt>
                <c:pt idx="1505">
                  <c:v>662.34073000000012</c:v>
                </c:pt>
                <c:pt idx="1506">
                  <c:v>662.35343000000012</c:v>
                </c:pt>
                <c:pt idx="1507">
                  <c:v>662.36606000000006</c:v>
                </c:pt>
                <c:pt idx="1508">
                  <c:v>662.37876000000006</c:v>
                </c:pt>
                <c:pt idx="1509">
                  <c:v>662.39145000000008</c:v>
                </c:pt>
                <c:pt idx="1510">
                  <c:v>662.40409000000011</c:v>
                </c:pt>
                <c:pt idx="1511">
                  <c:v>662.41678000000002</c:v>
                </c:pt>
                <c:pt idx="1512">
                  <c:v>662.42948000000001</c:v>
                </c:pt>
                <c:pt idx="1513">
                  <c:v>662.44211000000007</c:v>
                </c:pt>
                <c:pt idx="1514">
                  <c:v>662.45481000000007</c:v>
                </c:pt>
                <c:pt idx="1515">
                  <c:v>662.46750000000009</c:v>
                </c:pt>
                <c:pt idx="1516">
                  <c:v>662.48014000000012</c:v>
                </c:pt>
                <c:pt idx="1517">
                  <c:v>662.49283000000003</c:v>
                </c:pt>
                <c:pt idx="1518">
                  <c:v>662.50553000000002</c:v>
                </c:pt>
                <c:pt idx="1519">
                  <c:v>662.51822000000004</c:v>
                </c:pt>
                <c:pt idx="1520">
                  <c:v>662.53086000000008</c:v>
                </c:pt>
                <c:pt idx="1521">
                  <c:v>662.5435500000001</c:v>
                </c:pt>
                <c:pt idx="1522">
                  <c:v>662.55625000000009</c:v>
                </c:pt>
                <c:pt idx="1523">
                  <c:v>662.56888000000004</c:v>
                </c:pt>
                <c:pt idx="1524">
                  <c:v>662.58158000000003</c:v>
                </c:pt>
                <c:pt idx="1525">
                  <c:v>662.59427000000005</c:v>
                </c:pt>
                <c:pt idx="1526">
                  <c:v>662.60691000000008</c:v>
                </c:pt>
                <c:pt idx="1527">
                  <c:v>662.6196000000001</c:v>
                </c:pt>
                <c:pt idx="1528">
                  <c:v>662.6323000000001</c:v>
                </c:pt>
                <c:pt idx="1529">
                  <c:v>662.64493000000004</c:v>
                </c:pt>
                <c:pt idx="1530">
                  <c:v>662.65763000000004</c:v>
                </c:pt>
                <c:pt idx="1531">
                  <c:v>662.6702600000001</c:v>
                </c:pt>
                <c:pt idx="1532">
                  <c:v>662.68296000000009</c:v>
                </c:pt>
                <c:pt idx="1533">
                  <c:v>662.69565000000011</c:v>
                </c:pt>
                <c:pt idx="1534">
                  <c:v>662.70829000000003</c:v>
                </c:pt>
                <c:pt idx="1535">
                  <c:v>662.72098000000005</c:v>
                </c:pt>
                <c:pt idx="1536">
                  <c:v>662.73368000000005</c:v>
                </c:pt>
                <c:pt idx="1537">
                  <c:v>662.74631000000011</c:v>
                </c:pt>
                <c:pt idx="1538">
                  <c:v>662.7590100000001</c:v>
                </c:pt>
                <c:pt idx="1539">
                  <c:v>662.77170000000001</c:v>
                </c:pt>
                <c:pt idx="1540">
                  <c:v>662.78434000000004</c:v>
                </c:pt>
                <c:pt idx="1541">
                  <c:v>662.79703000000006</c:v>
                </c:pt>
                <c:pt idx="1542">
                  <c:v>662.80973000000006</c:v>
                </c:pt>
                <c:pt idx="1543">
                  <c:v>662.82236000000012</c:v>
                </c:pt>
                <c:pt idx="1544">
                  <c:v>662.83506000000011</c:v>
                </c:pt>
                <c:pt idx="1545">
                  <c:v>662.84769000000006</c:v>
                </c:pt>
                <c:pt idx="1546">
                  <c:v>662.86039000000005</c:v>
                </c:pt>
                <c:pt idx="1547">
                  <c:v>662.87308000000007</c:v>
                </c:pt>
                <c:pt idx="1548">
                  <c:v>662.88571000000002</c:v>
                </c:pt>
                <c:pt idx="1549">
                  <c:v>662.89841000000001</c:v>
                </c:pt>
                <c:pt idx="1550">
                  <c:v>662.91104000000007</c:v>
                </c:pt>
                <c:pt idx="1551">
                  <c:v>662.92374000000007</c:v>
                </c:pt>
                <c:pt idx="1552">
                  <c:v>662.93644000000006</c:v>
                </c:pt>
                <c:pt idx="1553">
                  <c:v>662.94907000000012</c:v>
                </c:pt>
                <c:pt idx="1554">
                  <c:v>662.96176000000003</c:v>
                </c:pt>
                <c:pt idx="1555">
                  <c:v>662.97440000000006</c:v>
                </c:pt>
                <c:pt idx="1556">
                  <c:v>662.98709000000008</c:v>
                </c:pt>
                <c:pt idx="1557">
                  <c:v>662.99979000000008</c:v>
                </c:pt>
                <c:pt idx="1558">
                  <c:v>663.01242000000002</c:v>
                </c:pt>
                <c:pt idx="1559">
                  <c:v>663.02512000000002</c:v>
                </c:pt>
                <c:pt idx="1560">
                  <c:v>663.03775000000007</c:v>
                </c:pt>
                <c:pt idx="1561">
                  <c:v>663.05045000000007</c:v>
                </c:pt>
                <c:pt idx="1562">
                  <c:v>663.06314000000009</c:v>
                </c:pt>
                <c:pt idx="1563">
                  <c:v>663.07578000000001</c:v>
                </c:pt>
                <c:pt idx="1564">
                  <c:v>663.08847000000003</c:v>
                </c:pt>
                <c:pt idx="1565">
                  <c:v>663.10111000000006</c:v>
                </c:pt>
                <c:pt idx="1566">
                  <c:v>663.11380000000008</c:v>
                </c:pt>
                <c:pt idx="1567">
                  <c:v>663.12644000000012</c:v>
                </c:pt>
                <c:pt idx="1568">
                  <c:v>663.13913000000002</c:v>
                </c:pt>
                <c:pt idx="1569">
                  <c:v>663.15183000000002</c:v>
                </c:pt>
                <c:pt idx="1570">
                  <c:v>663.16446000000008</c:v>
                </c:pt>
                <c:pt idx="1571">
                  <c:v>663.17716000000007</c:v>
                </c:pt>
                <c:pt idx="1572">
                  <c:v>663.18979000000002</c:v>
                </c:pt>
                <c:pt idx="1573">
                  <c:v>663.20249000000001</c:v>
                </c:pt>
                <c:pt idx="1574">
                  <c:v>663.21512000000007</c:v>
                </c:pt>
                <c:pt idx="1575">
                  <c:v>663.22782000000007</c:v>
                </c:pt>
                <c:pt idx="1576">
                  <c:v>663.24051000000009</c:v>
                </c:pt>
                <c:pt idx="1577">
                  <c:v>663.25315000000012</c:v>
                </c:pt>
                <c:pt idx="1578">
                  <c:v>663.26584000000003</c:v>
                </c:pt>
                <c:pt idx="1579">
                  <c:v>663.27848000000006</c:v>
                </c:pt>
                <c:pt idx="1580">
                  <c:v>663.29117000000008</c:v>
                </c:pt>
                <c:pt idx="1581">
                  <c:v>663.30381000000011</c:v>
                </c:pt>
                <c:pt idx="1582">
                  <c:v>663.31650000000002</c:v>
                </c:pt>
                <c:pt idx="1583">
                  <c:v>663.32914000000005</c:v>
                </c:pt>
                <c:pt idx="1584">
                  <c:v>663.34183000000007</c:v>
                </c:pt>
                <c:pt idx="1585">
                  <c:v>663.35446000000002</c:v>
                </c:pt>
                <c:pt idx="1586">
                  <c:v>663.36716000000001</c:v>
                </c:pt>
                <c:pt idx="1587">
                  <c:v>663.37986000000012</c:v>
                </c:pt>
                <c:pt idx="1588">
                  <c:v>663.39249000000007</c:v>
                </c:pt>
                <c:pt idx="1589">
                  <c:v>663.40519000000006</c:v>
                </c:pt>
                <c:pt idx="1590">
                  <c:v>663.41782000000012</c:v>
                </c:pt>
                <c:pt idx="1591">
                  <c:v>663.43051000000003</c:v>
                </c:pt>
                <c:pt idx="1592">
                  <c:v>663.44315000000006</c:v>
                </c:pt>
                <c:pt idx="1593">
                  <c:v>663.45584000000008</c:v>
                </c:pt>
                <c:pt idx="1594">
                  <c:v>663.46848000000011</c:v>
                </c:pt>
                <c:pt idx="1595">
                  <c:v>663.48117000000002</c:v>
                </c:pt>
                <c:pt idx="1596">
                  <c:v>663.49381000000005</c:v>
                </c:pt>
                <c:pt idx="1597">
                  <c:v>663.50650000000007</c:v>
                </c:pt>
                <c:pt idx="1598">
                  <c:v>663.51914000000011</c:v>
                </c:pt>
                <c:pt idx="1599">
                  <c:v>663.53183000000001</c:v>
                </c:pt>
                <c:pt idx="1600">
                  <c:v>663.54447000000005</c:v>
                </c:pt>
                <c:pt idx="1601">
                  <c:v>663.55716000000007</c:v>
                </c:pt>
                <c:pt idx="1602">
                  <c:v>663.5698000000001</c:v>
                </c:pt>
                <c:pt idx="1603">
                  <c:v>663.58249000000012</c:v>
                </c:pt>
                <c:pt idx="1604">
                  <c:v>663.59513000000004</c:v>
                </c:pt>
                <c:pt idx="1605">
                  <c:v>663.60782000000006</c:v>
                </c:pt>
                <c:pt idx="1606">
                  <c:v>663.62046000000009</c:v>
                </c:pt>
                <c:pt idx="1607">
                  <c:v>663.63315000000011</c:v>
                </c:pt>
                <c:pt idx="1608">
                  <c:v>663.64579000000003</c:v>
                </c:pt>
                <c:pt idx="1609">
                  <c:v>663.65848000000005</c:v>
                </c:pt>
                <c:pt idx="1610">
                  <c:v>663.67112000000009</c:v>
                </c:pt>
                <c:pt idx="1611">
                  <c:v>663.68381000000011</c:v>
                </c:pt>
                <c:pt idx="1612">
                  <c:v>663.69644000000005</c:v>
                </c:pt>
                <c:pt idx="1613">
                  <c:v>663.70914000000005</c:v>
                </c:pt>
                <c:pt idx="1614">
                  <c:v>663.72177000000011</c:v>
                </c:pt>
                <c:pt idx="1615">
                  <c:v>663.7344700000001</c:v>
                </c:pt>
                <c:pt idx="1616">
                  <c:v>663.74710000000005</c:v>
                </c:pt>
                <c:pt idx="1617">
                  <c:v>663.75974000000008</c:v>
                </c:pt>
                <c:pt idx="1618">
                  <c:v>663.7724300000001</c:v>
                </c:pt>
                <c:pt idx="1619">
                  <c:v>663.78507000000002</c:v>
                </c:pt>
                <c:pt idx="1620">
                  <c:v>663.79776000000004</c:v>
                </c:pt>
                <c:pt idx="1621">
                  <c:v>663.81040000000007</c:v>
                </c:pt>
                <c:pt idx="1622">
                  <c:v>663.82309000000009</c:v>
                </c:pt>
                <c:pt idx="1623">
                  <c:v>663.83573000000001</c:v>
                </c:pt>
                <c:pt idx="1624">
                  <c:v>663.84842000000003</c:v>
                </c:pt>
                <c:pt idx="1625">
                  <c:v>663.86106000000007</c:v>
                </c:pt>
                <c:pt idx="1626">
                  <c:v>663.87375000000009</c:v>
                </c:pt>
                <c:pt idx="1627">
                  <c:v>663.88639000000012</c:v>
                </c:pt>
                <c:pt idx="1628">
                  <c:v>663.89902000000006</c:v>
                </c:pt>
                <c:pt idx="1629">
                  <c:v>663.91172000000006</c:v>
                </c:pt>
                <c:pt idx="1630">
                  <c:v>663.92435000000012</c:v>
                </c:pt>
                <c:pt idx="1631">
                  <c:v>663.93705000000011</c:v>
                </c:pt>
                <c:pt idx="1632">
                  <c:v>663.94968000000006</c:v>
                </c:pt>
                <c:pt idx="1633">
                  <c:v>663.96238000000005</c:v>
                </c:pt>
                <c:pt idx="1634">
                  <c:v>663.97501000000011</c:v>
                </c:pt>
                <c:pt idx="1635">
                  <c:v>663.98764000000006</c:v>
                </c:pt>
                <c:pt idx="1636">
                  <c:v>664.00034000000005</c:v>
                </c:pt>
                <c:pt idx="1637">
                  <c:v>664.01297000000011</c:v>
                </c:pt>
                <c:pt idx="1638">
                  <c:v>664.0256700000001</c:v>
                </c:pt>
                <c:pt idx="1639">
                  <c:v>664.03830000000005</c:v>
                </c:pt>
                <c:pt idx="1640">
                  <c:v>664.05100000000004</c:v>
                </c:pt>
                <c:pt idx="1641">
                  <c:v>664.0636300000001</c:v>
                </c:pt>
                <c:pt idx="1642">
                  <c:v>664.07627000000002</c:v>
                </c:pt>
                <c:pt idx="1643">
                  <c:v>664.08896000000004</c:v>
                </c:pt>
                <c:pt idx="1644">
                  <c:v>664.10160000000008</c:v>
                </c:pt>
                <c:pt idx="1645">
                  <c:v>664.1142900000001</c:v>
                </c:pt>
                <c:pt idx="1646">
                  <c:v>664.12693000000002</c:v>
                </c:pt>
                <c:pt idx="1647">
                  <c:v>664.13956000000007</c:v>
                </c:pt>
                <c:pt idx="1648">
                  <c:v>664.15226000000007</c:v>
                </c:pt>
                <c:pt idx="1649">
                  <c:v>664.16489000000001</c:v>
                </c:pt>
                <c:pt idx="1650">
                  <c:v>664.17758000000003</c:v>
                </c:pt>
                <c:pt idx="1651">
                  <c:v>664.19022000000007</c:v>
                </c:pt>
                <c:pt idx="1652">
                  <c:v>664.20285000000001</c:v>
                </c:pt>
                <c:pt idx="1653">
                  <c:v>664.21555000000012</c:v>
                </c:pt>
                <c:pt idx="1654">
                  <c:v>664.22818000000007</c:v>
                </c:pt>
                <c:pt idx="1655">
                  <c:v>664.24088000000006</c:v>
                </c:pt>
                <c:pt idx="1656">
                  <c:v>664.25351000000012</c:v>
                </c:pt>
                <c:pt idx="1657">
                  <c:v>664.26615000000004</c:v>
                </c:pt>
                <c:pt idx="1658">
                  <c:v>664.27884000000006</c:v>
                </c:pt>
                <c:pt idx="1659">
                  <c:v>664.29148000000009</c:v>
                </c:pt>
                <c:pt idx="1660">
                  <c:v>664.30411000000004</c:v>
                </c:pt>
                <c:pt idx="1661">
                  <c:v>664.31681000000003</c:v>
                </c:pt>
                <c:pt idx="1662">
                  <c:v>664.32944000000009</c:v>
                </c:pt>
                <c:pt idx="1663">
                  <c:v>664.34214000000009</c:v>
                </c:pt>
                <c:pt idx="1664">
                  <c:v>664.35477000000003</c:v>
                </c:pt>
                <c:pt idx="1665">
                  <c:v>664.36740000000009</c:v>
                </c:pt>
                <c:pt idx="1666">
                  <c:v>664.38010000000008</c:v>
                </c:pt>
                <c:pt idx="1667">
                  <c:v>664.39273000000003</c:v>
                </c:pt>
                <c:pt idx="1668">
                  <c:v>664.40537000000006</c:v>
                </c:pt>
                <c:pt idx="1669">
                  <c:v>664.41806000000008</c:v>
                </c:pt>
                <c:pt idx="1670">
                  <c:v>664.43070000000012</c:v>
                </c:pt>
                <c:pt idx="1671">
                  <c:v>664.44333000000006</c:v>
                </c:pt>
                <c:pt idx="1672">
                  <c:v>664.45603000000006</c:v>
                </c:pt>
                <c:pt idx="1673">
                  <c:v>664.46866000000011</c:v>
                </c:pt>
                <c:pt idx="1674">
                  <c:v>664.48130000000003</c:v>
                </c:pt>
                <c:pt idx="1675">
                  <c:v>664.49399000000005</c:v>
                </c:pt>
                <c:pt idx="1676">
                  <c:v>664.50663000000009</c:v>
                </c:pt>
                <c:pt idx="1677">
                  <c:v>664.51926000000003</c:v>
                </c:pt>
                <c:pt idx="1678">
                  <c:v>664.53196000000003</c:v>
                </c:pt>
                <c:pt idx="1679">
                  <c:v>664.54459000000008</c:v>
                </c:pt>
                <c:pt idx="1680">
                  <c:v>664.55722000000003</c:v>
                </c:pt>
                <c:pt idx="1681">
                  <c:v>664.56992000000002</c:v>
                </c:pt>
                <c:pt idx="1682">
                  <c:v>664.58255000000008</c:v>
                </c:pt>
                <c:pt idx="1683">
                  <c:v>664.59519000000012</c:v>
                </c:pt>
                <c:pt idx="1684">
                  <c:v>664.60788000000002</c:v>
                </c:pt>
                <c:pt idx="1685">
                  <c:v>664.62052000000006</c:v>
                </c:pt>
                <c:pt idx="1686">
                  <c:v>664.63315000000011</c:v>
                </c:pt>
                <c:pt idx="1687">
                  <c:v>664.64585000000011</c:v>
                </c:pt>
                <c:pt idx="1688">
                  <c:v>664.65848000000005</c:v>
                </c:pt>
                <c:pt idx="1689">
                  <c:v>664.67112000000009</c:v>
                </c:pt>
                <c:pt idx="1690">
                  <c:v>664.68381000000011</c:v>
                </c:pt>
                <c:pt idx="1691">
                  <c:v>664.69644000000005</c:v>
                </c:pt>
                <c:pt idx="1692">
                  <c:v>664.70908000000009</c:v>
                </c:pt>
                <c:pt idx="1693">
                  <c:v>664.72171000000003</c:v>
                </c:pt>
                <c:pt idx="1694">
                  <c:v>664.73441000000003</c:v>
                </c:pt>
                <c:pt idx="1695">
                  <c:v>664.74704000000008</c:v>
                </c:pt>
                <c:pt idx="1696">
                  <c:v>664.75968000000012</c:v>
                </c:pt>
                <c:pt idx="1697">
                  <c:v>664.77237000000002</c:v>
                </c:pt>
                <c:pt idx="1698">
                  <c:v>664.78501000000006</c:v>
                </c:pt>
                <c:pt idx="1699">
                  <c:v>664.79764000000011</c:v>
                </c:pt>
                <c:pt idx="1700">
                  <c:v>664.81034000000011</c:v>
                </c:pt>
                <c:pt idx="1701">
                  <c:v>664.82297000000005</c:v>
                </c:pt>
                <c:pt idx="1702">
                  <c:v>664.83560000000011</c:v>
                </c:pt>
                <c:pt idx="1703">
                  <c:v>664.84824000000003</c:v>
                </c:pt>
                <c:pt idx="1704">
                  <c:v>664.86093000000005</c:v>
                </c:pt>
                <c:pt idx="1705">
                  <c:v>664.87357000000009</c:v>
                </c:pt>
                <c:pt idx="1706">
                  <c:v>664.88620000000003</c:v>
                </c:pt>
                <c:pt idx="1707">
                  <c:v>664.89884000000006</c:v>
                </c:pt>
                <c:pt idx="1708">
                  <c:v>664.91153000000008</c:v>
                </c:pt>
                <c:pt idx="1709">
                  <c:v>664.92417000000012</c:v>
                </c:pt>
                <c:pt idx="1710">
                  <c:v>664.93680000000006</c:v>
                </c:pt>
                <c:pt idx="1711">
                  <c:v>664.94950000000006</c:v>
                </c:pt>
                <c:pt idx="1712">
                  <c:v>664.96213000000012</c:v>
                </c:pt>
                <c:pt idx="1713">
                  <c:v>664.97477000000003</c:v>
                </c:pt>
                <c:pt idx="1714">
                  <c:v>664.98740000000009</c:v>
                </c:pt>
                <c:pt idx="1715">
                  <c:v>665.00009000000011</c:v>
                </c:pt>
                <c:pt idx="1716">
                  <c:v>665.01273000000003</c:v>
                </c:pt>
                <c:pt idx="1717">
                  <c:v>665.02536000000009</c:v>
                </c:pt>
                <c:pt idx="1718">
                  <c:v>665.03800000000001</c:v>
                </c:pt>
                <c:pt idx="1719">
                  <c:v>665.05069000000003</c:v>
                </c:pt>
                <c:pt idx="1720">
                  <c:v>665.06333000000006</c:v>
                </c:pt>
                <c:pt idx="1721">
                  <c:v>665.07596000000001</c:v>
                </c:pt>
                <c:pt idx="1722">
                  <c:v>665.08860000000004</c:v>
                </c:pt>
                <c:pt idx="1723">
                  <c:v>665.1012300000001</c:v>
                </c:pt>
                <c:pt idx="1724">
                  <c:v>665.1139300000001</c:v>
                </c:pt>
                <c:pt idx="1725">
                  <c:v>665.12656000000004</c:v>
                </c:pt>
                <c:pt idx="1726">
                  <c:v>665.1391900000001</c:v>
                </c:pt>
                <c:pt idx="1727">
                  <c:v>665.15183000000002</c:v>
                </c:pt>
                <c:pt idx="1728">
                  <c:v>665.16452000000004</c:v>
                </c:pt>
                <c:pt idx="1729">
                  <c:v>665.17716000000007</c:v>
                </c:pt>
                <c:pt idx="1730">
                  <c:v>665.18979000000002</c:v>
                </c:pt>
                <c:pt idx="1731">
                  <c:v>665.20243000000005</c:v>
                </c:pt>
                <c:pt idx="1732">
                  <c:v>665.21512000000007</c:v>
                </c:pt>
                <c:pt idx="1733">
                  <c:v>665.2277600000001</c:v>
                </c:pt>
                <c:pt idx="1734">
                  <c:v>665.24039000000005</c:v>
                </c:pt>
                <c:pt idx="1735">
                  <c:v>665.25302000000011</c:v>
                </c:pt>
                <c:pt idx="1736">
                  <c:v>665.26566000000003</c:v>
                </c:pt>
                <c:pt idx="1737">
                  <c:v>665.27835000000005</c:v>
                </c:pt>
                <c:pt idx="1738">
                  <c:v>665.29099000000008</c:v>
                </c:pt>
                <c:pt idx="1739">
                  <c:v>665.30362000000002</c:v>
                </c:pt>
                <c:pt idx="1740">
                  <c:v>665.31626000000006</c:v>
                </c:pt>
                <c:pt idx="1741">
                  <c:v>665.32889000000011</c:v>
                </c:pt>
                <c:pt idx="1742">
                  <c:v>665.34159000000011</c:v>
                </c:pt>
                <c:pt idx="1743">
                  <c:v>665.35422000000005</c:v>
                </c:pt>
                <c:pt idx="1744">
                  <c:v>665.36685000000011</c:v>
                </c:pt>
                <c:pt idx="1745">
                  <c:v>665.37949000000003</c:v>
                </c:pt>
                <c:pt idx="1746">
                  <c:v>665.39212000000009</c:v>
                </c:pt>
                <c:pt idx="1747">
                  <c:v>665.40476000000001</c:v>
                </c:pt>
                <c:pt idx="1748">
                  <c:v>665.41745000000003</c:v>
                </c:pt>
                <c:pt idx="1749">
                  <c:v>665.43009000000006</c:v>
                </c:pt>
                <c:pt idx="1750">
                  <c:v>665.44272000000012</c:v>
                </c:pt>
                <c:pt idx="1751">
                  <c:v>665.45536000000004</c:v>
                </c:pt>
                <c:pt idx="1752">
                  <c:v>665.4679900000001</c:v>
                </c:pt>
                <c:pt idx="1753">
                  <c:v>665.4806900000001</c:v>
                </c:pt>
                <c:pt idx="1754">
                  <c:v>665.49332000000004</c:v>
                </c:pt>
                <c:pt idx="1755">
                  <c:v>665.5059500000001</c:v>
                </c:pt>
                <c:pt idx="1756">
                  <c:v>665.51859000000002</c:v>
                </c:pt>
                <c:pt idx="1757">
                  <c:v>665.53122000000008</c:v>
                </c:pt>
                <c:pt idx="1758">
                  <c:v>665.54386000000011</c:v>
                </c:pt>
                <c:pt idx="1759">
                  <c:v>665.55655000000002</c:v>
                </c:pt>
                <c:pt idx="1760">
                  <c:v>665.56919000000005</c:v>
                </c:pt>
                <c:pt idx="1761">
                  <c:v>665.58182000000011</c:v>
                </c:pt>
                <c:pt idx="1762">
                  <c:v>665.59446000000003</c:v>
                </c:pt>
                <c:pt idx="1763">
                  <c:v>665.60709000000008</c:v>
                </c:pt>
                <c:pt idx="1764">
                  <c:v>665.61972000000003</c:v>
                </c:pt>
                <c:pt idx="1765">
                  <c:v>665.63236000000006</c:v>
                </c:pt>
                <c:pt idx="1766">
                  <c:v>665.64505000000008</c:v>
                </c:pt>
                <c:pt idx="1767">
                  <c:v>665.65769000000012</c:v>
                </c:pt>
                <c:pt idx="1768">
                  <c:v>665.67032000000006</c:v>
                </c:pt>
                <c:pt idx="1769">
                  <c:v>665.68296000000009</c:v>
                </c:pt>
                <c:pt idx="1770">
                  <c:v>665.69559000000004</c:v>
                </c:pt>
                <c:pt idx="1771">
                  <c:v>665.7082200000001</c:v>
                </c:pt>
                <c:pt idx="1772">
                  <c:v>665.72086000000002</c:v>
                </c:pt>
                <c:pt idx="1773">
                  <c:v>665.73349000000007</c:v>
                </c:pt>
                <c:pt idx="1774">
                  <c:v>665.74619000000007</c:v>
                </c:pt>
                <c:pt idx="1775">
                  <c:v>665.75882000000001</c:v>
                </c:pt>
                <c:pt idx="1776">
                  <c:v>665.77146000000005</c:v>
                </c:pt>
                <c:pt idx="1777">
                  <c:v>665.78409000000011</c:v>
                </c:pt>
                <c:pt idx="1778">
                  <c:v>665.79673000000003</c:v>
                </c:pt>
                <c:pt idx="1779">
                  <c:v>665.80936000000008</c:v>
                </c:pt>
                <c:pt idx="1780">
                  <c:v>665.82199000000003</c:v>
                </c:pt>
                <c:pt idx="1781">
                  <c:v>665.83463000000006</c:v>
                </c:pt>
                <c:pt idx="1782">
                  <c:v>665.84732000000008</c:v>
                </c:pt>
                <c:pt idx="1783">
                  <c:v>665.85996000000011</c:v>
                </c:pt>
                <c:pt idx="1784">
                  <c:v>665.87259000000006</c:v>
                </c:pt>
                <c:pt idx="1785">
                  <c:v>665.88523000000009</c:v>
                </c:pt>
                <c:pt idx="1786">
                  <c:v>665.89786000000004</c:v>
                </c:pt>
                <c:pt idx="1787">
                  <c:v>665.91050000000007</c:v>
                </c:pt>
                <c:pt idx="1788">
                  <c:v>665.92313000000001</c:v>
                </c:pt>
                <c:pt idx="1789">
                  <c:v>665.93576000000007</c:v>
                </c:pt>
                <c:pt idx="1790">
                  <c:v>665.94840000000011</c:v>
                </c:pt>
                <c:pt idx="1791">
                  <c:v>665.96103000000005</c:v>
                </c:pt>
                <c:pt idx="1792">
                  <c:v>665.97367000000008</c:v>
                </c:pt>
                <c:pt idx="1793">
                  <c:v>665.9863600000001</c:v>
                </c:pt>
                <c:pt idx="1794">
                  <c:v>665.99900000000002</c:v>
                </c:pt>
                <c:pt idx="1795">
                  <c:v>666.01163000000008</c:v>
                </c:pt>
                <c:pt idx="1796">
                  <c:v>666.02426000000003</c:v>
                </c:pt>
                <c:pt idx="1797">
                  <c:v>666.03690000000006</c:v>
                </c:pt>
                <c:pt idx="1798">
                  <c:v>666.04953000000012</c:v>
                </c:pt>
                <c:pt idx="1799">
                  <c:v>666.06217000000004</c:v>
                </c:pt>
                <c:pt idx="1800">
                  <c:v>666.0748000000001</c:v>
                </c:pt>
                <c:pt idx="1801">
                  <c:v>666.08744000000002</c:v>
                </c:pt>
                <c:pt idx="1802">
                  <c:v>666.10007000000007</c:v>
                </c:pt>
                <c:pt idx="1803">
                  <c:v>666.11270000000002</c:v>
                </c:pt>
                <c:pt idx="1804">
                  <c:v>666.12534000000005</c:v>
                </c:pt>
                <c:pt idx="1805">
                  <c:v>666.13797000000011</c:v>
                </c:pt>
                <c:pt idx="1806">
                  <c:v>666.15061000000003</c:v>
                </c:pt>
                <c:pt idx="1807">
                  <c:v>666.16324000000009</c:v>
                </c:pt>
                <c:pt idx="1808">
                  <c:v>666.17588000000012</c:v>
                </c:pt>
                <c:pt idx="1809">
                  <c:v>666.18857000000003</c:v>
                </c:pt>
                <c:pt idx="1810">
                  <c:v>666.20121000000006</c:v>
                </c:pt>
                <c:pt idx="1811">
                  <c:v>666.21384000000012</c:v>
                </c:pt>
                <c:pt idx="1812">
                  <c:v>666.22647000000006</c:v>
                </c:pt>
                <c:pt idx="1813">
                  <c:v>666.2391100000001</c:v>
                </c:pt>
                <c:pt idx="1814">
                  <c:v>666.25174000000004</c:v>
                </c:pt>
                <c:pt idx="1815">
                  <c:v>666.26438000000007</c:v>
                </c:pt>
                <c:pt idx="1816">
                  <c:v>666.27701000000002</c:v>
                </c:pt>
                <c:pt idx="1817">
                  <c:v>666.28965000000005</c:v>
                </c:pt>
                <c:pt idx="1818">
                  <c:v>666.30228000000011</c:v>
                </c:pt>
                <c:pt idx="1819">
                  <c:v>666.31491000000005</c:v>
                </c:pt>
                <c:pt idx="1820">
                  <c:v>666.32755000000009</c:v>
                </c:pt>
                <c:pt idx="1821">
                  <c:v>666.34018000000003</c:v>
                </c:pt>
                <c:pt idx="1822">
                  <c:v>666.35282000000007</c:v>
                </c:pt>
                <c:pt idx="1823">
                  <c:v>666.36545000000001</c:v>
                </c:pt>
                <c:pt idx="1824">
                  <c:v>666.37809000000004</c:v>
                </c:pt>
                <c:pt idx="1825">
                  <c:v>666.3907200000001</c:v>
                </c:pt>
                <c:pt idx="1826">
                  <c:v>666.40335000000005</c:v>
                </c:pt>
                <c:pt idx="1827">
                  <c:v>666.41599000000008</c:v>
                </c:pt>
                <c:pt idx="1828">
                  <c:v>666.42862000000002</c:v>
                </c:pt>
                <c:pt idx="1829">
                  <c:v>666.44126000000006</c:v>
                </c:pt>
                <c:pt idx="1830">
                  <c:v>666.45389000000011</c:v>
                </c:pt>
                <c:pt idx="1831">
                  <c:v>666.46653000000003</c:v>
                </c:pt>
                <c:pt idx="1832">
                  <c:v>666.47916000000009</c:v>
                </c:pt>
                <c:pt idx="1833">
                  <c:v>666.49179000000004</c:v>
                </c:pt>
                <c:pt idx="1834">
                  <c:v>666.50443000000007</c:v>
                </c:pt>
                <c:pt idx="1835">
                  <c:v>666.51706000000001</c:v>
                </c:pt>
                <c:pt idx="1836">
                  <c:v>666.52970000000005</c:v>
                </c:pt>
                <c:pt idx="1837">
                  <c:v>666.54233000000011</c:v>
                </c:pt>
                <c:pt idx="1838">
                  <c:v>666.55497000000003</c:v>
                </c:pt>
                <c:pt idx="1839">
                  <c:v>666.56760000000008</c:v>
                </c:pt>
                <c:pt idx="1840">
                  <c:v>666.58023000000003</c:v>
                </c:pt>
                <c:pt idx="1841">
                  <c:v>666.59287000000006</c:v>
                </c:pt>
                <c:pt idx="1842">
                  <c:v>666.60550000000012</c:v>
                </c:pt>
                <c:pt idx="1843">
                  <c:v>666.61814000000004</c:v>
                </c:pt>
                <c:pt idx="1844">
                  <c:v>666.6307700000001</c:v>
                </c:pt>
                <c:pt idx="1845">
                  <c:v>666.64341000000002</c:v>
                </c:pt>
                <c:pt idx="1846">
                  <c:v>666.65604000000008</c:v>
                </c:pt>
                <c:pt idx="1847">
                  <c:v>666.66867000000002</c:v>
                </c:pt>
                <c:pt idx="1848">
                  <c:v>666.68131000000005</c:v>
                </c:pt>
                <c:pt idx="1849">
                  <c:v>666.69394000000011</c:v>
                </c:pt>
                <c:pt idx="1850">
                  <c:v>666.70658000000003</c:v>
                </c:pt>
                <c:pt idx="1851">
                  <c:v>666.71921000000009</c:v>
                </c:pt>
                <c:pt idx="1852">
                  <c:v>666.73178000000007</c:v>
                </c:pt>
                <c:pt idx="1853">
                  <c:v>666.7444200000001</c:v>
                </c:pt>
                <c:pt idx="1854">
                  <c:v>666.75705000000005</c:v>
                </c:pt>
                <c:pt idx="1855">
                  <c:v>666.76969000000008</c:v>
                </c:pt>
                <c:pt idx="1856">
                  <c:v>666.78232000000003</c:v>
                </c:pt>
                <c:pt idx="1857">
                  <c:v>666.79496000000006</c:v>
                </c:pt>
                <c:pt idx="1858">
                  <c:v>666.80759000000012</c:v>
                </c:pt>
                <c:pt idx="1859">
                  <c:v>666.82022000000006</c:v>
                </c:pt>
                <c:pt idx="1860">
                  <c:v>666.8328600000001</c:v>
                </c:pt>
                <c:pt idx="1861">
                  <c:v>666.84549000000004</c:v>
                </c:pt>
                <c:pt idx="1862">
                  <c:v>666.85813000000007</c:v>
                </c:pt>
                <c:pt idx="1863">
                  <c:v>666.87076000000002</c:v>
                </c:pt>
                <c:pt idx="1864">
                  <c:v>666.88340000000005</c:v>
                </c:pt>
                <c:pt idx="1865">
                  <c:v>666.89603000000011</c:v>
                </c:pt>
                <c:pt idx="1866">
                  <c:v>666.90866000000005</c:v>
                </c:pt>
                <c:pt idx="1867">
                  <c:v>666.92124000000001</c:v>
                </c:pt>
                <c:pt idx="1868">
                  <c:v>666.93387000000007</c:v>
                </c:pt>
                <c:pt idx="1869">
                  <c:v>666.9465100000001</c:v>
                </c:pt>
                <c:pt idx="1870">
                  <c:v>666.95914000000005</c:v>
                </c:pt>
                <c:pt idx="1871">
                  <c:v>666.97177000000011</c:v>
                </c:pt>
                <c:pt idx="1872">
                  <c:v>666.98441000000003</c:v>
                </c:pt>
                <c:pt idx="1873">
                  <c:v>666.99704000000008</c:v>
                </c:pt>
                <c:pt idx="1874">
                  <c:v>667.00968000000012</c:v>
                </c:pt>
                <c:pt idx="1875">
                  <c:v>667.02231000000006</c:v>
                </c:pt>
                <c:pt idx="1876">
                  <c:v>667.03495000000009</c:v>
                </c:pt>
                <c:pt idx="1877">
                  <c:v>667.04758000000004</c:v>
                </c:pt>
                <c:pt idx="1878">
                  <c:v>667.06015000000002</c:v>
                </c:pt>
                <c:pt idx="1879">
                  <c:v>667.07279000000005</c:v>
                </c:pt>
                <c:pt idx="1880">
                  <c:v>667.08542000000011</c:v>
                </c:pt>
                <c:pt idx="1881">
                  <c:v>667.09806000000003</c:v>
                </c:pt>
                <c:pt idx="1882">
                  <c:v>667.11069000000009</c:v>
                </c:pt>
                <c:pt idx="1883">
                  <c:v>667.12332000000004</c:v>
                </c:pt>
                <c:pt idx="1884">
                  <c:v>667.13596000000007</c:v>
                </c:pt>
                <c:pt idx="1885">
                  <c:v>667.14859000000001</c:v>
                </c:pt>
                <c:pt idx="1886">
                  <c:v>667.16123000000005</c:v>
                </c:pt>
                <c:pt idx="1887">
                  <c:v>667.17380000000003</c:v>
                </c:pt>
                <c:pt idx="1888">
                  <c:v>667.18644000000006</c:v>
                </c:pt>
                <c:pt idx="1889">
                  <c:v>667.19907000000012</c:v>
                </c:pt>
                <c:pt idx="1890">
                  <c:v>667.21170000000006</c:v>
                </c:pt>
                <c:pt idx="1891">
                  <c:v>667.2243400000001</c:v>
                </c:pt>
                <c:pt idx="1892">
                  <c:v>667.23697000000004</c:v>
                </c:pt>
                <c:pt idx="1893">
                  <c:v>667.24961000000008</c:v>
                </c:pt>
                <c:pt idx="1894">
                  <c:v>667.26218000000006</c:v>
                </c:pt>
                <c:pt idx="1895">
                  <c:v>667.27481000000012</c:v>
                </c:pt>
                <c:pt idx="1896">
                  <c:v>667.28745000000004</c:v>
                </c:pt>
                <c:pt idx="1897">
                  <c:v>667.30008000000009</c:v>
                </c:pt>
                <c:pt idx="1898">
                  <c:v>667.31272000000001</c:v>
                </c:pt>
                <c:pt idx="1899">
                  <c:v>667.32535000000007</c:v>
                </c:pt>
                <c:pt idx="1900">
                  <c:v>667.3379900000001</c:v>
                </c:pt>
                <c:pt idx="1901">
                  <c:v>667.35056000000009</c:v>
                </c:pt>
                <c:pt idx="1902">
                  <c:v>667.36319000000003</c:v>
                </c:pt>
                <c:pt idx="1903">
                  <c:v>667.37583000000006</c:v>
                </c:pt>
                <c:pt idx="1904">
                  <c:v>667.38846000000001</c:v>
                </c:pt>
                <c:pt idx="1905">
                  <c:v>667.40110000000004</c:v>
                </c:pt>
                <c:pt idx="1906">
                  <c:v>667.4137300000001</c:v>
                </c:pt>
                <c:pt idx="1907">
                  <c:v>667.42630000000008</c:v>
                </c:pt>
                <c:pt idx="1908">
                  <c:v>667.43894000000012</c:v>
                </c:pt>
                <c:pt idx="1909">
                  <c:v>667.45157000000006</c:v>
                </c:pt>
                <c:pt idx="1910">
                  <c:v>667.46421000000009</c:v>
                </c:pt>
                <c:pt idx="1911">
                  <c:v>667.47684000000004</c:v>
                </c:pt>
                <c:pt idx="1912">
                  <c:v>667.4894700000001</c:v>
                </c:pt>
                <c:pt idx="1913">
                  <c:v>667.50205000000005</c:v>
                </c:pt>
                <c:pt idx="1914">
                  <c:v>667.51468000000011</c:v>
                </c:pt>
                <c:pt idx="1915">
                  <c:v>667.52732000000003</c:v>
                </c:pt>
                <c:pt idx="1916">
                  <c:v>667.53995000000009</c:v>
                </c:pt>
                <c:pt idx="1917">
                  <c:v>667.55258000000003</c:v>
                </c:pt>
                <c:pt idx="1918">
                  <c:v>667.56516000000011</c:v>
                </c:pt>
                <c:pt idx="1919">
                  <c:v>667.57779000000005</c:v>
                </c:pt>
                <c:pt idx="1920">
                  <c:v>667.59043000000008</c:v>
                </c:pt>
                <c:pt idx="1921">
                  <c:v>667.60306000000003</c:v>
                </c:pt>
                <c:pt idx="1922">
                  <c:v>667.61570000000006</c:v>
                </c:pt>
                <c:pt idx="1923">
                  <c:v>667.62827000000004</c:v>
                </c:pt>
                <c:pt idx="1924">
                  <c:v>667.6409000000001</c:v>
                </c:pt>
                <c:pt idx="1925">
                  <c:v>667.65354000000002</c:v>
                </c:pt>
                <c:pt idx="1926">
                  <c:v>667.66617000000008</c:v>
                </c:pt>
                <c:pt idx="1927">
                  <c:v>667.67881000000011</c:v>
                </c:pt>
                <c:pt idx="1928">
                  <c:v>667.69138000000009</c:v>
                </c:pt>
                <c:pt idx="1929">
                  <c:v>667.70401000000004</c:v>
                </c:pt>
                <c:pt idx="1930">
                  <c:v>667.71665000000007</c:v>
                </c:pt>
                <c:pt idx="1931">
                  <c:v>667.72928000000002</c:v>
                </c:pt>
                <c:pt idx="1932">
                  <c:v>667.74185000000011</c:v>
                </c:pt>
                <c:pt idx="1933">
                  <c:v>667.75449000000003</c:v>
                </c:pt>
                <c:pt idx="1934">
                  <c:v>667.76712000000009</c:v>
                </c:pt>
                <c:pt idx="1935">
                  <c:v>667.77976000000001</c:v>
                </c:pt>
                <c:pt idx="1936">
                  <c:v>667.79239000000007</c:v>
                </c:pt>
                <c:pt idx="1937">
                  <c:v>667.80497000000003</c:v>
                </c:pt>
                <c:pt idx="1938">
                  <c:v>667.81760000000008</c:v>
                </c:pt>
                <c:pt idx="1939">
                  <c:v>667.83023000000003</c:v>
                </c:pt>
                <c:pt idx="1940">
                  <c:v>667.84287000000006</c:v>
                </c:pt>
                <c:pt idx="1941">
                  <c:v>667.85544000000004</c:v>
                </c:pt>
                <c:pt idx="1942">
                  <c:v>667.86808000000008</c:v>
                </c:pt>
                <c:pt idx="1943">
                  <c:v>667.88071000000002</c:v>
                </c:pt>
                <c:pt idx="1944">
                  <c:v>667.89334000000008</c:v>
                </c:pt>
                <c:pt idx="1945">
                  <c:v>667.90592000000004</c:v>
                </c:pt>
                <c:pt idx="1946">
                  <c:v>667.9185500000001</c:v>
                </c:pt>
                <c:pt idx="1947">
                  <c:v>667.93119000000002</c:v>
                </c:pt>
                <c:pt idx="1948">
                  <c:v>667.94382000000007</c:v>
                </c:pt>
                <c:pt idx="1949">
                  <c:v>667.95639000000006</c:v>
                </c:pt>
                <c:pt idx="1950">
                  <c:v>667.96903000000009</c:v>
                </c:pt>
                <c:pt idx="1951">
                  <c:v>667.98166000000003</c:v>
                </c:pt>
                <c:pt idx="1952">
                  <c:v>667.9942400000001</c:v>
                </c:pt>
                <c:pt idx="1953">
                  <c:v>668.00687000000005</c:v>
                </c:pt>
                <c:pt idx="1954">
                  <c:v>668.01950000000011</c:v>
                </c:pt>
                <c:pt idx="1955">
                  <c:v>668.03214000000003</c:v>
                </c:pt>
                <c:pt idx="1956">
                  <c:v>668.04471000000001</c:v>
                </c:pt>
                <c:pt idx="1957">
                  <c:v>668.05735000000004</c:v>
                </c:pt>
                <c:pt idx="1958">
                  <c:v>668.0699800000001</c:v>
                </c:pt>
                <c:pt idx="1959">
                  <c:v>668.08261000000005</c:v>
                </c:pt>
                <c:pt idx="1960">
                  <c:v>668.09519000000012</c:v>
                </c:pt>
                <c:pt idx="1961">
                  <c:v>668.10782000000006</c:v>
                </c:pt>
                <c:pt idx="1962">
                  <c:v>668.12046000000009</c:v>
                </c:pt>
                <c:pt idx="1963">
                  <c:v>668.13303000000008</c:v>
                </c:pt>
                <c:pt idx="1964">
                  <c:v>668.14566000000002</c:v>
                </c:pt>
                <c:pt idx="1965">
                  <c:v>668.15830000000005</c:v>
                </c:pt>
                <c:pt idx="1966">
                  <c:v>668.17087000000004</c:v>
                </c:pt>
                <c:pt idx="1967">
                  <c:v>668.18351000000007</c:v>
                </c:pt>
                <c:pt idx="1968">
                  <c:v>668.19614000000001</c:v>
                </c:pt>
                <c:pt idx="1969">
                  <c:v>668.20877000000007</c:v>
                </c:pt>
                <c:pt idx="1970">
                  <c:v>668.22135000000003</c:v>
                </c:pt>
                <c:pt idx="1971">
                  <c:v>668.23398000000009</c:v>
                </c:pt>
                <c:pt idx="1972">
                  <c:v>668.24662000000012</c:v>
                </c:pt>
                <c:pt idx="1973">
                  <c:v>668.2591900000001</c:v>
                </c:pt>
                <c:pt idx="1974">
                  <c:v>668.27182000000005</c:v>
                </c:pt>
                <c:pt idx="1975">
                  <c:v>668.28446000000008</c:v>
                </c:pt>
                <c:pt idx="1976">
                  <c:v>668.29703000000006</c:v>
                </c:pt>
                <c:pt idx="1977">
                  <c:v>668.3096700000001</c:v>
                </c:pt>
                <c:pt idx="1978">
                  <c:v>668.32230000000004</c:v>
                </c:pt>
                <c:pt idx="1979">
                  <c:v>668.33487000000002</c:v>
                </c:pt>
                <c:pt idx="1980">
                  <c:v>668.34751000000006</c:v>
                </c:pt>
                <c:pt idx="1981">
                  <c:v>668.36014000000011</c:v>
                </c:pt>
                <c:pt idx="1982">
                  <c:v>668.3727100000001</c:v>
                </c:pt>
                <c:pt idx="1983">
                  <c:v>668.38535000000002</c:v>
                </c:pt>
                <c:pt idx="1984">
                  <c:v>668.39798000000008</c:v>
                </c:pt>
                <c:pt idx="1985">
                  <c:v>668.41056000000003</c:v>
                </c:pt>
                <c:pt idx="1986">
                  <c:v>668.42319000000009</c:v>
                </c:pt>
                <c:pt idx="1987">
                  <c:v>668.43582000000004</c:v>
                </c:pt>
                <c:pt idx="1988">
                  <c:v>668.44840000000011</c:v>
                </c:pt>
                <c:pt idx="1989">
                  <c:v>668.46103000000005</c:v>
                </c:pt>
                <c:pt idx="1990">
                  <c:v>668.47367000000008</c:v>
                </c:pt>
                <c:pt idx="1991">
                  <c:v>668.48624000000007</c:v>
                </c:pt>
                <c:pt idx="1992">
                  <c:v>668.49887000000001</c:v>
                </c:pt>
                <c:pt idx="1993">
                  <c:v>668.51145000000008</c:v>
                </c:pt>
                <c:pt idx="1994">
                  <c:v>668.52408000000003</c:v>
                </c:pt>
                <c:pt idx="1995">
                  <c:v>668.53672000000006</c:v>
                </c:pt>
                <c:pt idx="1996">
                  <c:v>668.54929000000004</c:v>
                </c:pt>
                <c:pt idx="1997">
                  <c:v>668.5619200000001</c:v>
                </c:pt>
                <c:pt idx="1998">
                  <c:v>668.57456000000002</c:v>
                </c:pt>
                <c:pt idx="1999">
                  <c:v>668.58713000000012</c:v>
                </c:pt>
                <c:pt idx="2000">
                  <c:v>668.59977000000003</c:v>
                </c:pt>
                <c:pt idx="2001">
                  <c:v>668.61234000000002</c:v>
                </c:pt>
                <c:pt idx="2002">
                  <c:v>668.62497000000008</c:v>
                </c:pt>
                <c:pt idx="2003">
                  <c:v>668.63761000000011</c:v>
                </c:pt>
                <c:pt idx="2004">
                  <c:v>668.65018000000009</c:v>
                </c:pt>
                <c:pt idx="2005">
                  <c:v>668.66281000000004</c:v>
                </c:pt>
                <c:pt idx="2006">
                  <c:v>668.67545000000007</c:v>
                </c:pt>
                <c:pt idx="2007">
                  <c:v>668.68802000000005</c:v>
                </c:pt>
                <c:pt idx="2008">
                  <c:v>668.70066000000008</c:v>
                </c:pt>
                <c:pt idx="2009">
                  <c:v>668.71323000000007</c:v>
                </c:pt>
                <c:pt idx="2010">
                  <c:v>668.72586000000001</c:v>
                </c:pt>
                <c:pt idx="2011">
                  <c:v>668.73850000000004</c:v>
                </c:pt>
                <c:pt idx="2012">
                  <c:v>668.75107000000003</c:v>
                </c:pt>
                <c:pt idx="2013">
                  <c:v>668.76371000000006</c:v>
                </c:pt>
                <c:pt idx="2014">
                  <c:v>668.77628000000004</c:v>
                </c:pt>
                <c:pt idx="2015">
                  <c:v>668.7889100000001</c:v>
                </c:pt>
                <c:pt idx="2016">
                  <c:v>668.80155000000002</c:v>
                </c:pt>
                <c:pt idx="2017">
                  <c:v>668.81412000000012</c:v>
                </c:pt>
                <c:pt idx="2018">
                  <c:v>668.82675000000006</c:v>
                </c:pt>
                <c:pt idx="2019">
                  <c:v>668.83933000000002</c:v>
                </c:pt>
                <c:pt idx="2020">
                  <c:v>668.85196000000008</c:v>
                </c:pt>
                <c:pt idx="2021">
                  <c:v>668.86454000000003</c:v>
                </c:pt>
                <c:pt idx="2022">
                  <c:v>668.87717000000009</c:v>
                </c:pt>
                <c:pt idx="2023">
                  <c:v>668.88980000000004</c:v>
                </c:pt>
                <c:pt idx="2024">
                  <c:v>668.90238000000011</c:v>
                </c:pt>
                <c:pt idx="2025">
                  <c:v>668.91501000000005</c:v>
                </c:pt>
                <c:pt idx="2026">
                  <c:v>668.92758000000003</c:v>
                </c:pt>
                <c:pt idx="2027">
                  <c:v>668.94022000000007</c:v>
                </c:pt>
                <c:pt idx="2028">
                  <c:v>668.95279000000005</c:v>
                </c:pt>
                <c:pt idx="2029">
                  <c:v>668.96543000000008</c:v>
                </c:pt>
                <c:pt idx="2030">
                  <c:v>668.97806000000003</c:v>
                </c:pt>
                <c:pt idx="2031">
                  <c:v>668.99063000000001</c:v>
                </c:pt>
                <c:pt idx="2032">
                  <c:v>669.00327000000004</c:v>
                </c:pt>
                <c:pt idx="2033">
                  <c:v>669.01584000000003</c:v>
                </c:pt>
                <c:pt idx="2034">
                  <c:v>669.02848000000006</c:v>
                </c:pt>
                <c:pt idx="2035">
                  <c:v>669.04105000000004</c:v>
                </c:pt>
                <c:pt idx="2036">
                  <c:v>669.0536800000001</c:v>
                </c:pt>
                <c:pt idx="2037">
                  <c:v>669.06626000000006</c:v>
                </c:pt>
                <c:pt idx="2038">
                  <c:v>669.07889000000011</c:v>
                </c:pt>
                <c:pt idx="2039">
                  <c:v>669.0914600000001</c:v>
                </c:pt>
                <c:pt idx="2040">
                  <c:v>669.10410000000002</c:v>
                </c:pt>
                <c:pt idx="2041">
                  <c:v>669.11667000000011</c:v>
                </c:pt>
                <c:pt idx="2042">
                  <c:v>669.12931000000003</c:v>
                </c:pt>
                <c:pt idx="2043">
                  <c:v>669.14194000000009</c:v>
                </c:pt>
                <c:pt idx="2044">
                  <c:v>669.15451000000007</c:v>
                </c:pt>
                <c:pt idx="2045">
                  <c:v>669.16715000000011</c:v>
                </c:pt>
                <c:pt idx="2046">
                  <c:v>669.17972000000009</c:v>
                </c:pt>
                <c:pt idx="2047">
                  <c:v>669.19236000000012</c:v>
                </c:pt>
                <c:pt idx="2048">
                  <c:v>669.2049300000001</c:v>
                </c:pt>
              </c:numCache>
            </c:numRef>
          </c:xVal>
          <c:yVal>
            <c:numRef>
              <c:f>Voigt!$L$2:$L$2050</c:f>
              <c:numCache>
                <c:formatCode>General</c:formatCode>
                <c:ptCount val="2049"/>
                <c:pt idx="0" formatCode="0.00E+00">
                  <c:v>0</c:v>
                </c:pt>
                <c:pt idx="1">
                  <c:v>10.687019203407381</c:v>
                </c:pt>
                <c:pt idx="2">
                  <c:v>10.687131830228275</c:v>
                </c:pt>
                <c:pt idx="3">
                  <c:v>10.68724426309857</c:v>
                </c:pt>
                <c:pt idx="4">
                  <c:v>10.687357555741293</c:v>
                </c:pt>
                <c:pt idx="5">
                  <c:v>10.687471184047091</c:v>
                </c:pt>
                <c:pt idx="6">
                  <c:v>10.687584529053545</c:v>
                </c:pt>
                <c:pt idx="7">
                  <c:v>10.687698830831756</c:v>
                </c:pt>
                <c:pt idx="8">
                  <c:v>10.687813472267528</c:v>
                </c:pt>
                <c:pt idx="9">
                  <c:v>10.687928454707986</c:v>
                </c:pt>
                <c:pt idx="10">
                  <c:v>10.688043241483832</c:v>
                </c:pt>
                <c:pt idx="11">
                  <c:v>10.688158818460323</c:v>
                </c:pt>
                <c:pt idx="12">
                  <c:v>10.68827483018552</c:v>
                </c:pt>
                <c:pt idx="13">
                  <c:v>10.688390645517181</c:v>
                </c:pt>
                <c:pt idx="14">
                  <c:v>10.688507349905727</c:v>
                </c:pt>
                <c:pt idx="15">
                  <c:v>10.688624403509515</c:v>
                </c:pt>
                <c:pt idx="16">
                  <c:v>10.688741168706805</c:v>
                </c:pt>
                <c:pt idx="17">
                  <c:v>10.688858923015268</c:v>
                </c:pt>
                <c:pt idx="18">
                  <c:v>10.688977030736375</c:v>
                </c:pt>
                <c:pt idx="19">
                  <c:v>10.689094940616855</c:v>
                </c:pt>
                <c:pt idx="20">
                  <c:v>10.689213757754601</c:v>
                </c:pt>
                <c:pt idx="21">
                  <c:v>10.689332932566757</c:v>
                </c:pt>
                <c:pt idx="22">
                  <c:v>10.689451815876396</c:v>
                </c:pt>
                <c:pt idx="23">
                  <c:v>10.689571708392414</c:v>
                </c:pt>
                <c:pt idx="24">
                  <c:v>10.689691962907922</c:v>
                </c:pt>
                <c:pt idx="25">
                  <c:v>10.689812580881771</c:v>
                </c:pt>
                <c:pt idx="26">
                  <c:v>10.689932999346951</c:v>
                </c:pt>
                <c:pt idx="27">
                  <c:v>10.690054252576807</c:v>
                </c:pt>
                <c:pt idx="28">
                  <c:v>10.690175399897953</c:v>
                </c:pt>
                <c:pt idx="29">
                  <c:v>10.690297482705979</c:v>
                </c:pt>
                <c:pt idx="30">
                  <c:v>10.690419936362723</c:v>
                </c:pt>
                <c:pt idx="31">
                  <c:v>10.690542189335368</c:v>
                </c:pt>
                <c:pt idx="32">
                  <c:v>10.690665291666718</c:v>
                </c:pt>
                <c:pt idx="33">
                  <c:v>10.690788864877511</c:v>
                </c:pt>
                <c:pt idx="34">
                  <c:v>10.690912236705529</c:v>
                </c:pt>
                <c:pt idx="35">
                  <c:v>10.69103656348566</c:v>
                </c:pt>
                <c:pt idx="36">
                  <c:v>10.691161270235824</c:v>
                </c:pt>
                <c:pt idx="37">
                  <c:v>10.691285677644551</c:v>
                </c:pt>
                <c:pt idx="38">
                  <c:v>10.691411146906482</c:v>
                </c:pt>
                <c:pt idx="39">
                  <c:v>10.691537000803656</c:v>
                </c:pt>
                <c:pt idx="40">
                  <c:v>10.691662651937058</c:v>
                </c:pt>
                <c:pt idx="41">
                  <c:v>10.691789278024089</c:v>
                </c:pt>
                <c:pt idx="42">
                  <c:v>10.691916194718694</c:v>
                </c:pt>
                <c:pt idx="43">
                  <c:v>10.692043006431</c:v>
                </c:pt>
                <c:pt idx="44">
                  <c:v>10.692170803303171</c:v>
                </c:pt>
                <c:pt idx="45">
                  <c:v>10.692298396279398</c:v>
                </c:pt>
                <c:pt idx="46">
                  <c:v>10.69242698129424</c:v>
                </c:pt>
                <c:pt idx="47">
                  <c:v>10.692555863442983</c:v>
                </c:pt>
                <c:pt idx="48">
                  <c:v>10.692684641012008</c:v>
                </c:pt>
                <c:pt idx="49">
                  <c:v>10.692814421062153</c:v>
                </c:pt>
                <c:pt idx="50">
                  <c:v>10.692944603477564</c:v>
                </c:pt>
                <c:pt idx="51">
                  <c:v>10.693074580662106</c:v>
                </c:pt>
                <c:pt idx="52">
                  <c:v>10.69320546905977</c:v>
                </c:pt>
                <c:pt idx="53">
                  <c:v>10.693336253331005</c:v>
                </c:pt>
                <c:pt idx="54">
                  <c:v>10.693468057807358</c:v>
                </c:pt>
                <c:pt idx="55">
                  <c:v>10.693600273043913</c:v>
                </c:pt>
                <c:pt idx="56">
                  <c:v>10.693732281959491</c:v>
                </c:pt>
                <c:pt idx="57">
                  <c:v>10.693865218464815</c:v>
                </c:pt>
                <c:pt idx="58">
                  <c:v>10.693998674004341</c:v>
                </c:pt>
                <c:pt idx="59">
                  <c:v>10.694131922579004</c:v>
                </c:pt>
                <c:pt idx="60">
                  <c:v>10.69426621318307</c:v>
                </c:pt>
                <c:pt idx="61">
                  <c:v>10.694400296397767</c:v>
                </c:pt>
                <c:pt idx="62">
                  <c:v>10.694535323966932</c:v>
                </c:pt>
                <c:pt idx="63">
                  <c:v>10.694670880942105</c:v>
                </c:pt>
                <c:pt idx="64">
                  <c:v>10.694806229897907</c:v>
                </c:pt>
                <c:pt idx="65">
                  <c:v>10.694942639534837</c:v>
                </c:pt>
                <c:pt idx="66">
                  <c:v>10.695078840737487</c:v>
                </c:pt>
                <c:pt idx="67">
                  <c:v>10.695216003458825</c:v>
                </c:pt>
                <c:pt idx="68">
                  <c:v>10.6953537062235</c:v>
                </c:pt>
                <c:pt idx="69">
                  <c:v>10.69549119993885</c:v>
                </c:pt>
                <c:pt idx="70">
                  <c:v>10.695629773428493</c:v>
                </c:pt>
                <c:pt idx="71">
                  <c:v>10.695768137464256</c:v>
                </c:pt>
                <c:pt idx="72">
                  <c:v>10.695907480594251</c:v>
                </c:pt>
                <c:pt idx="73">
                  <c:v>10.696046721968607</c:v>
                </c:pt>
                <c:pt idx="74">
                  <c:v>10.696187058710358</c:v>
                </c:pt>
                <c:pt idx="75">
                  <c:v>10.69632784206388</c:v>
                </c:pt>
                <c:pt idx="76">
                  <c:v>10.696468414971186</c:v>
                </c:pt>
                <c:pt idx="77">
                  <c:v>10.696609984971779</c:v>
                </c:pt>
                <c:pt idx="78">
                  <c:v>10.696751453962491</c:v>
                </c:pt>
                <c:pt idx="79">
                  <c:v>10.696894038241162</c:v>
                </c:pt>
                <c:pt idx="80">
                  <c:v>10.697036411301134</c:v>
                </c:pt>
                <c:pt idx="81">
                  <c:v>10.69717990774808</c:v>
                </c:pt>
                <c:pt idx="82">
                  <c:v>10.697323752325474</c:v>
                </c:pt>
                <c:pt idx="83">
                  <c:v>10.697467496705833</c:v>
                </c:pt>
                <c:pt idx="84">
                  <c:v>10.697612376773684</c:v>
                </c:pt>
                <c:pt idx="85">
                  <c:v>10.697757044684764</c:v>
                </c:pt>
                <c:pt idx="86">
                  <c:v>10.697902856577834</c:v>
                </c:pt>
                <c:pt idx="87">
                  <c:v>10.698048342194163</c:v>
                </c:pt>
                <c:pt idx="88">
                  <c:v>10.698195093553579</c:v>
                </c:pt>
                <c:pt idx="89">
                  <c:v>10.698341632029958</c:v>
                </c:pt>
                <c:pt idx="90">
                  <c:v>10.698489331314413</c:v>
                </c:pt>
                <c:pt idx="91">
                  <c:v>10.69863750874017</c:v>
                </c:pt>
                <c:pt idx="92">
                  <c:v>10.698785357149902</c:v>
                </c:pt>
                <c:pt idx="93">
                  <c:v>10.698934494441076</c:v>
                </c:pt>
                <c:pt idx="94">
                  <c:v>10.699083417972709</c:v>
                </c:pt>
                <c:pt idx="95">
                  <c:v>10.699233523816432</c:v>
                </c:pt>
                <c:pt idx="96">
                  <c:v>10.699383415560497</c:v>
                </c:pt>
                <c:pt idx="97">
                  <c:v>10.699534380870894</c:v>
                </c:pt>
                <c:pt idx="98">
                  <c:v>10.699685248857236</c:v>
                </c:pt>
                <c:pt idx="99">
                  <c:v>10.699837316728285</c:v>
                </c:pt>
                <c:pt idx="100">
                  <c:v>10.699989169838261</c:v>
                </c:pt>
                <c:pt idx="101">
                  <c:v>10.70014223174978</c:v>
                </c:pt>
                <c:pt idx="102">
                  <c:v>10.700294959159677</c:v>
                </c:pt>
                <c:pt idx="103">
                  <c:v>10.700449023402832</c:v>
                </c:pt>
                <c:pt idx="104">
                  <c:v>10.700602872249526</c:v>
                </c:pt>
                <c:pt idx="105">
                  <c:v>10.700757947990787</c:v>
                </c:pt>
                <c:pt idx="106">
                  <c:v>10.700912687034801</c:v>
                </c:pt>
                <c:pt idx="107">
                  <c:v>10.701068782749658</c:v>
                </c:pt>
                <c:pt idx="108">
                  <c:v>10.701225393208809</c:v>
                </c:pt>
                <c:pt idx="109">
                  <c:v>10.701381787515672</c:v>
                </c:pt>
                <c:pt idx="110">
                  <c:v>10.70153943184895</c:v>
                </c:pt>
                <c:pt idx="111">
                  <c:v>10.701696736739734</c:v>
                </c:pt>
                <c:pt idx="112">
                  <c:v>10.701855423660142</c:v>
                </c:pt>
                <c:pt idx="113">
                  <c:v>10.70201389385673</c:v>
                </c:pt>
                <c:pt idx="114">
                  <c:v>10.702173632989712</c:v>
                </c:pt>
                <c:pt idx="115">
                  <c:v>10.702333155124499</c:v>
                </c:pt>
                <c:pt idx="116">
                  <c:v>10.702493830740899</c:v>
                </c:pt>
                <c:pt idx="117">
                  <c:v>10.702654413730549</c:v>
                </c:pt>
                <c:pt idx="118">
                  <c:v>10.702816284944184</c:v>
                </c:pt>
                <c:pt idx="119">
                  <c:v>10.702977938634909</c:v>
                </c:pt>
                <c:pt idx="120">
                  <c:v>10.703140890339839</c:v>
                </c:pt>
                <c:pt idx="121">
                  <c:v>10.703303497123187</c:v>
                </c:pt>
                <c:pt idx="122">
                  <c:v>10.703467538531513</c:v>
                </c:pt>
                <c:pt idx="123">
                  <c:v>10.703631361925467</c:v>
                </c:pt>
                <c:pt idx="124">
                  <c:v>10.703795732629054</c:v>
                </c:pt>
                <c:pt idx="125">
                  <c:v>10.703961426237981</c:v>
                </c:pt>
                <c:pt idx="126">
                  <c:v>10.704126772195288</c:v>
                </c:pt>
                <c:pt idx="127">
                  <c:v>10.704293580052287</c:v>
                </c:pt>
                <c:pt idx="128">
                  <c:v>10.70446016933019</c:v>
                </c:pt>
                <c:pt idx="129">
                  <c:v>10.704628101888353</c:v>
                </c:pt>
                <c:pt idx="130">
                  <c:v>10.704795684615746</c:v>
                </c:pt>
                <c:pt idx="131">
                  <c:v>10.704964751565704</c:v>
                </c:pt>
                <c:pt idx="132">
                  <c:v>10.70513359952627</c:v>
                </c:pt>
                <c:pt idx="133">
                  <c:v>10.705303811556156</c:v>
                </c:pt>
                <c:pt idx="134">
                  <c:v>10.705473804406004</c:v>
                </c:pt>
                <c:pt idx="135">
                  <c:v>10.705645038605233</c:v>
                </c:pt>
                <c:pt idx="136">
                  <c:v>10.705816186267327</c:v>
                </c:pt>
                <c:pt idx="137">
                  <c:v>10.705988719212392</c:v>
                </c:pt>
                <c:pt idx="138">
                  <c:v>10.706161032626476</c:v>
                </c:pt>
                <c:pt idx="139">
                  <c:v>10.706334742095031</c:v>
                </c:pt>
                <c:pt idx="140">
                  <c:v>10.706508096315417</c:v>
                </c:pt>
                <c:pt idx="141">
                  <c:v>10.706682176444474</c:v>
                </c:pt>
                <c:pt idx="142">
                  <c:v>10.706857668975317</c:v>
                </c:pt>
                <c:pt idx="143">
                  <c:v>10.707032941596019</c:v>
                </c:pt>
                <c:pt idx="144">
                  <c:v>10.707209500246485</c:v>
                </c:pt>
                <c:pt idx="145">
                  <c:v>10.707385975805579</c:v>
                </c:pt>
                <c:pt idx="146">
                  <c:v>10.707563885975048</c:v>
                </c:pt>
                <c:pt idx="147">
                  <c:v>10.707741575980947</c:v>
                </c:pt>
                <c:pt idx="148">
                  <c:v>10.707920711875794</c:v>
                </c:pt>
                <c:pt idx="149">
                  <c:v>10.708099487698462</c:v>
                </c:pt>
                <c:pt idx="150">
                  <c:v>10.708279018431952</c:v>
                </c:pt>
                <c:pt idx="151">
                  <c:v>10.70846001217361</c:v>
                </c:pt>
                <c:pt idx="152">
                  <c:v>10.708640785501139</c:v>
                </c:pt>
                <c:pt idx="153">
                  <c:v>10.708823033409793</c:v>
                </c:pt>
                <c:pt idx="154">
                  <c:v>10.709004918593372</c:v>
                </c:pt>
                <c:pt idx="155">
                  <c:v>10.709188431788874</c:v>
                </c:pt>
                <c:pt idx="156">
                  <c:v>10.709371724425445</c:v>
                </c:pt>
                <c:pt idx="157">
                  <c:v>10.709555652828719</c:v>
                </c:pt>
                <c:pt idx="158">
                  <c:v>10.709740941037303</c:v>
                </c:pt>
                <c:pt idx="159">
                  <c:v>10.709926152330894</c:v>
                </c:pt>
                <c:pt idx="160">
                  <c:v>10.710112879646516</c:v>
                </c:pt>
                <c:pt idx="161">
                  <c:v>10.710299386295823</c:v>
                </c:pt>
                <c:pt idx="162">
                  <c:v>10.710486397385615</c:v>
                </c:pt>
                <c:pt idx="163">
                  <c:v>10.710675088451225</c:v>
                </c:pt>
                <c:pt idx="164">
                  <c:v>10.710863558827207</c:v>
                </c:pt>
                <c:pt idx="165">
                  <c:v>10.711053575763984</c:v>
                </c:pt>
                <c:pt idx="166">
                  <c:v>10.711243372013392</c:v>
                </c:pt>
                <c:pt idx="167">
                  <c:v>10.711434578443587</c:v>
                </c:pt>
                <c:pt idx="168">
                  <c:v>10.71162571250948</c:v>
                </c:pt>
                <c:pt idx="169">
                  <c:v>10.711817518886434</c:v>
                </c:pt>
                <c:pt idx="170">
                  <c:v>10.712010903175518</c:v>
                </c:pt>
                <c:pt idx="171">
                  <c:v>10.71220406684769</c:v>
                </c:pt>
                <c:pt idx="172">
                  <c:v>10.712398669739393</c:v>
                </c:pt>
                <c:pt idx="173">
                  <c:v>10.712593203008218</c:v>
                </c:pt>
                <c:pt idx="174">
                  <c:v>10.712788424587522</c:v>
                </c:pt>
                <c:pt idx="175">
                  <c:v>10.712985256269683</c:v>
                </c:pt>
                <c:pt idx="176">
                  <c:v>10.71318171386784</c:v>
                </c:pt>
                <c:pt idx="177">
                  <c:v>10.713379022691974</c:v>
                </c:pt>
                <c:pt idx="178">
                  <c:v>10.713577961339645</c:v>
                </c:pt>
                <c:pt idx="179">
                  <c:v>10.7137766796872</c:v>
                </c:pt>
                <c:pt idx="180">
                  <c:v>10.71397704119569</c:v>
                </c:pt>
                <c:pt idx="181">
                  <c:v>10.71417702613028</c:v>
                </c:pt>
                <c:pt idx="182">
                  <c:v>10.714377881811522</c:v>
                </c:pt>
                <c:pt idx="183">
                  <c:v>10.714580400908403</c:v>
                </c:pt>
                <c:pt idx="184">
                  <c:v>10.714782700039912</c:v>
                </c:pt>
                <c:pt idx="185">
                  <c:v>10.714985565735546</c:v>
                </c:pt>
                <c:pt idx="186">
                  <c:v>10.715190273512199</c:v>
                </c:pt>
                <c:pt idx="187">
                  <c:v>10.715394761577869</c:v>
                </c:pt>
                <c:pt idx="188">
                  <c:v>10.715600947565619</c:v>
                </c:pt>
                <c:pt idx="189">
                  <c:v>10.71580691403539</c:v>
                </c:pt>
                <c:pt idx="190">
                  <c:v>10.716013461781337</c:v>
                </c:pt>
                <c:pt idx="191">
                  <c:v>10.716221889545338</c:v>
                </c:pt>
                <c:pt idx="192">
                  <c:v>10.716430098116454</c:v>
                </c:pt>
                <c:pt idx="193">
                  <c:v>10.716639060301702</c:v>
                </c:pt>
                <c:pt idx="194">
                  <c:v>10.716849599168349</c:v>
                </c:pt>
                <c:pt idx="195">
                  <c:v>10.717060082503259</c:v>
                </c:pt>
                <c:pt idx="196">
                  <c:v>10.717271330457429</c:v>
                </c:pt>
                <c:pt idx="197">
                  <c:v>10.71748434082712</c:v>
                </c:pt>
                <c:pt idx="198">
                  <c:v>10.717697132788921</c:v>
                </c:pt>
                <c:pt idx="199">
                  <c:v>10.717910533686833</c:v>
                </c:pt>
                <c:pt idx="200">
                  <c:v>10.718125885495191</c:v>
                </c:pt>
                <c:pt idx="201">
                  <c:v>10.718341019358576</c:v>
                </c:pt>
                <c:pt idx="202">
                  <c:v>10.718556940463856</c:v>
                </c:pt>
                <c:pt idx="203">
                  <c:v>10.718774499422011</c:v>
                </c:pt>
                <c:pt idx="204">
                  <c:v>10.718992009680257</c:v>
                </c:pt>
                <c:pt idx="205">
                  <c:v>10.71921031880396</c:v>
                </c:pt>
                <c:pt idx="206">
                  <c:v>10.719430458088432</c:v>
                </c:pt>
                <c:pt idx="207">
                  <c:v>10.719650208641305</c:v>
                </c:pt>
                <c:pt idx="208">
                  <c:v>10.719870941129457</c:v>
                </c:pt>
                <c:pt idx="209">
                  <c:v>10.720093527115687</c:v>
                </c:pt>
                <c:pt idx="210">
                  <c:v>10.720315896847588</c:v>
                </c:pt>
                <c:pt idx="211">
                  <c:v>10.720539089346005</c:v>
                </c:pt>
                <c:pt idx="212">
                  <c:v>10.720763984009452</c:v>
                </c:pt>
                <c:pt idx="213">
                  <c:v>10.720988837507278</c:v>
                </c:pt>
                <c:pt idx="214">
                  <c:v>10.721214526055768</c:v>
                </c:pt>
                <c:pt idx="215">
                  <c:v>10.721442115966866</c:v>
                </c:pt>
                <c:pt idx="216">
                  <c:v>10.721669313330494</c:v>
                </c:pt>
                <c:pt idx="217">
                  <c:v>10.721897535288967</c:v>
                </c:pt>
                <c:pt idx="218">
                  <c:v>10.722127683147562</c:v>
                </c:pt>
                <c:pt idx="219">
                  <c:v>10.722357616932435</c:v>
                </c:pt>
                <c:pt idx="220">
                  <c:v>10.722588230672194</c:v>
                </c:pt>
                <c:pt idx="221">
                  <c:v>10.722819888714191</c:v>
                </c:pt>
                <c:pt idx="222">
                  <c:v>10.72305350601205</c:v>
                </c:pt>
                <c:pt idx="223">
                  <c:v>10.723286910375556</c:v>
                </c:pt>
                <c:pt idx="224">
                  <c:v>10.723521192426041</c:v>
                </c:pt>
                <c:pt idx="225">
                  <c:v>10.723757275479294</c:v>
                </c:pt>
                <c:pt idx="226">
                  <c:v>10.723993329616619</c:v>
                </c:pt>
                <c:pt idx="227">
                  <c:v>10.724230274760522</c:v>
                </c:pt>
                <c:pt idx="228">
                  <c:v>10.724469230652261</c:v>
                </c:pt>
                <c:pt idx="229">
                  <c:v>10.724707788950433</c:v>
                </c:pt>
                <c:pt idx="230">
                  <c:v>10.724947437704998</c:v>
                </c:pt>
                <c:pt idx="231">
                  <c:v>10.725187995615194</c:v>
                </c:pt>
                <c:pt idx="232">
                  <c:v>10.72543059957399</c:v>
                </c:pt>
                <c:pt idx="233">
                  <c:v>10.725672804513898</c:v>
                </c:pt>
                <c:pt idx="234">
                  <c:v>10.725916121245923</c:v>
                </c:pt>
                <c:pt idx="235">
                  <c:v>10.72616036574712</c:v>
                </c:pt>
                <c:pt idx="236">
                  <c:v>10.726406692414514</c:v>
                </c:pt>
                <c:pt idx="237">
                  <c:v>10.726652811050883</c:v>
                </c:pt>
                <c:pt idx="238">
                  <c:v>10.726899678655002</c:v>
                </c:pt>
                <c:pt idx="239">
                  <c:v>10.727148848419397</c:v>
                </c:pt>
                <c:pt idx="240">
                  <c:v>10.727397811403797</c:v>
                </c:pt>
                <c:pt idx="241">
                  <c:v>10.727647730993453</c:v>
                </c:pt>
                <c:pt idx="242">
                  <c:v>10.727898416024622</c:v>
                </c:pt>
                <c:pt idx="243">
                  <c:v>10.728151443792633</c:v>
                </c:pt>
                <c:pt idx="244">
                  <c:v>10.728404266566834</c:v>
                </c:pt>
                <c:pt idx="245">
                  <c:v>10.728658065785261</c:v>
                </c:pt>
                <c:pt idx="246">
                  <c:v>10.728912647362179</c:v>
                </c:pt>
                <c:pt idx="247">
                  <c:v>10.729169613197328</c:v>
                </c:pt>
                <c:pt idx="248">
                  <c:v>10.729426375966106</c:v>
                </c:pt>
                <c:pt idx="249">
                  <c:v>10.729684135535081</c:v>
                </c:pt>
                <c:pt idx="250">
                  <c:v>10.729942694836964</c:v>
                </c:pt>
                <c:pt idx="251">
                  <c:v>10.730203680890597</c:v>
                </c:pt>
                <c:pt idx="252">
                  <c:v>10.730464465952984</c:v>
                </c:pt>
                <c:pt idx="253">
                  <c:v>10.730726268704785</c:v>
                </c:pt>
                <c:pt idx="254">
                  <c:v>10.730989094448411</c:v>
                </c:pt>
                <c:pt idx="255">
                  <c:v>10.731253979613051</c:v>
                </c:pt>
                <c:pt idx="256">
                  <c:v>10.731518871428278</c:v>
                </c:pt>
                <c:pt idx="257">
                  <c:v>10.73178480237226</c:v>
                </c:pt>
                <c:pt idx="258">
                  <c:v>10.732051777887499</c:v>
                </c:pt>
                <c:pt idx="259">
                  <c:v>10.732320850856539</c:v>
                </c:pt>
                <c:pt idx="260">
                  <c:v>10.732589936112475</c:v>
                </c:pt>
                <c:pt idx="261">
                  <c:v>10.732860082504082</c:v>
                </c:pt>
                <c:pt idx="262">
                  <c:v>10.733131295618421</c:v>
                </c:pt>
                <c:pt idx="263">
                  <c:v>10.733403368268839</c:v>
                </c:pt>
                <c:pt idx="264">
                  <c:v>10.733678012825919</c:v>
                </c:pt>
                <c:pt idx="265">
                  <c:v>10.733952464238293</c:v>
                </c:pt>
                <c:pt idx="266">
                  <c:v>10.734228005115213</c:v>
                </c:pt>
                <c:pt idx="267">
                  <c:v>10.734504425017811</c:v>
                </c:pt>
                <c:pt idx="268">
                  <c:v>10.734782161323771</c:v>
                </c:pt>
                <c:pt idx="269">
                  <c:v>10.73506231217771</c:v>
                </c:pt>
                <c:pt idx="270">
                  <c:v>10.735342273391652</c:v>
                </c:pt>
                <c:pt idx="271">
                  <c:v>10.735623133662095</c:v>
                </c:pt>
                <c:pt idx="272">
                  <c:v>10.735905337455783</c:v>
                </c:pt>
                <c:pt idx="273">
                  <c:v>10.736190000694286</c:v>
                </c:pt>
                <c:pt idx="274">
                  <c:v>10.736474477308406</c:v>
                </c:pt>
                <c:pt idx="275">
                  <c:v>10.73676009680814</c:v>
                </c:pt>
                <c:pt idx="276">
                  <c:v>10.737046641186289</c:v>
                </c:pt>
                <c:pt idx="277">
                  <c:v>10.737334563986657</c:v>
                </c:pt>
                <c:pt idx="278">
                  <c:v>10.737623648183352</c:v>
                </c:pt>
                <c:pt idx="279">
                  <c:v>10.73791526121947</c:v>
                </c:pt>
                <c:pt idx="280">
                  <c:v>10.738206464740607</c:v>
                </c:pt>
                <c:pt idx="281">
                  <c:v>10.738499075441304</c:v>
                </c:pt>
                <c:pt idx="282">
                  <c:v>10.738792872837863</c:v>
                </c:pt>
                <c:pt idx="283">
                  <c:v>10.739087863356218</c:v>
                </c:pt>
                <c:pt idx="284">
                  <c:v>10.739385211010443</c:v>
                </c:pt>
                <c:pt idx="285">
                  <c:v>10.739682611941646</c:v>
                </c:pt>
                <c:pt idx="286">
                  <c:v>10.739981225560932</c:v>
                </c:pt>
                <c:pt idx="287">
                  <c:v>10.740281058470792</c:v>
                </c:pt>
                <c:pt idx="288">
                  <c:v>10.740581882003937</c:v>
                </c:pt>
                <c:pt idx="289">
                  <c:v>10.740884172518697</c:v>
                </c:pt>
                <c:pt idx="290">
                  <c:v>10.741189125898806</c:v>
                </c:pt>
                <c:pt idx="291">
                  <c:v>10.741493907774981</c:v>
                </c:pt>
                <c:pt idx="292">
                  <c:v>10.741799703456486</c:v>
                </c:pt>
                <c:pt idx="293">
                  <c:v>10.742106997249849</c:v>
                </c:pt>
                <c:pt idx="294">
                  <c:v>10.742415557853761</c:v>
                </c:pt>
                <c:pt idx="295">
                  <c:v>10.742725392241383</c:v>
                </c:pt>
                <c:pt idx="296">
                  <c:v>10.743037723348323</c:v>
                </c:pt>
                <c:pt idx="297">
                  <c:v>10.743350131452196</c:v>
                </c:pt>
                <c:pt idx="298">
                  <c:v>10.74366383457695</c:v>
                </c:pt>
                <c:pt idx="299">
                  <c:v>10.743978839890531</c:v>
                </c:pt>
                <c:pt idx="300">
                  <c:v>10.744294907363013</c:v>
                </c:pt>
                <c:pt idx="301">
                  <c:v>10.744612537727221</c:v>
                </c:pt>
                <c:pt idx="302">
                  <c:v>10.744932987968362</c:v>
                </c:pt>
                <c:pt idx="303">
                  <c:v>10.745253279923119</c:v>
                </c:pt>
                <c:pt idx="304">
                  <c:v>10.745574659282987</c:v>
                </c:pt>
                <c:pt idx="305">
                  <c:v>10.745897635278766</c:v>
                </c:pt>
                <c:pt idx="306">
                  <c:v>10.746221965076515</c:v>
                </c:pt>
                <c:pt idx="307">
                  <c:v>10.746547656253469</c:v>
                </c:pt>
                <c:pt idx="308">
                  <c:v>10.746874460787282</c:v>
                </c:pt>
                <c:pt idx="309">
                  <c:v>10.747202896590245</c:v>
                </c:pt>
                <c:pt idx="310">
                  <c:v>10.747534263705838</c:v>
                </c:pt>
                <c:pt idx="311">
                  <c:v>10.747865482685576</c:v>
                </c:pt>
                <c:pt idx="312">
                  <c:v>10.748197841765759</c:v>
                </c:pt>
                <c:pt idx="313">
                  <c:v>10.748531867749655</c:v>
                </c:pt>
                <c:pt idx="314">
                  <c:v>10.748867309690091</c:v>
                </c:pt>
                <c:pt idx="315">
                  <c:v>10.749204175601946</c:v>
                </c:pt>
                <c:pt idx="316">
                  <c:v>10.749542209113734</c:v>
                </c:pt>
                <c:pt idx="317">
                  <c:v>10.749881946114165</c:v>
                </c:pt>
                <c:pt idx="318">
                  <c:v>10.750224731696342</c:v>
                </c:pt>
                <c:pt idx="319">
                  <c:v>10.750567380483027</c:v>
                </c:pt>
                <c:pt idx="320">
                  <c:v>10.750911225217166</c:v>
                </c:pt>
                <c:pt idx="321">
                  <c:v>10.751256811094514</c:v>
                </c:pt>
                <c:pt idx="322">
                  <c:v>10.751603878691455</c:v>
                </c:pt>
                <c:pt idx="323">
                  <c:v>10.751952436491209</c:v>
                </c:pt>
                <c:pt idx="324">
                  <c:v>10.752302219396483</c:v>
                </c:pt>
                <c:pt idx="325">
                  <c:v>10.752653782116141</c:v>
                </c:pt>
                <c:pt idx="326">
                  <c:v>10.753006860848444</c:v>
                </c:pt>
                <c:pt idx="327">
                  <c:v>10.75336312753209</c:v>
                </c:pt>
                <c:pt idx="328">
                  <c:v>10.753718993335688</c:v>
                </c:pt>
                <c:pt idx="329">
                  <c:v>10.754076678768421</c:v>
                </c:pt>
                <c:pt idx="330">
                  <c:v>10.754435915546651</c:v>
                </c:pt>
                <c:pt idx="331">
                  <c:v>10.754796712655192</c:v>
                </c:pt>
                <c:pt idx="332">
                  <c:v>10.755158795872852</c:v>
                </c:pt>
                <c:pt idx="333">
                  <c:v>10.75552273962272</c:v>
                </c:pt>
                <c:pt idx="334">
                  <c:v>10.755888271043275</c:v>
                </c:pt>
                <c:pt idx="335">
                  <c:v>10.756255399383264</c:v>
                </c:pt>
                <c:pt idx="336">
                  <c:v>10.756623845706024</c:v>
                </c:pt>
                <c:pt idx="337">
                  <c:v>10.756994194637656</c:v>
                </c:pt>
                <c:pt idx="338">
                  <c:v>10.757367913378147</c:v>
                </c:pt>
                <c:pt idx="339">
                  <c:v>10.757741529635283</c:v>
                </c:pt>
                <c:pt idx="340">
                  <c:v>10.758116496758703</c:v>
                </c:pt>
                <c:pt idx="341">
                  <c:v>10.758493409833569</c:v>
                </c:pt>
                <c:pt idx="342">
                  <c:v>10.758871986521783</c:v>
                </c:pt>
                <c:pt idx="343">
                  <c:v>10.759252236628825</c:v>
                </c:pt>
                <c:pt idx="344">
                  <c:v>10.759633871453964</c:v>
                </c:pt>
                <c:pt idx="345">
                  <c:v>10.760017496780442</c:v>
                </c:pt>
                <c:pt idx="346">
                  <c:v>10.760402825371017</c:v>
                </c:pt>
                <c:pt idx="347">
                  <c:v>10.760789867324391</c:v>
                </c:pt>
                <c:pt idx="348">
                  <c:v>10.761178328890693</c:v>
                </c:pt>
                <c:pt idx="349">
                  <c:v>10.761568826809885</c:v>
                </c:pt>
                <c:pt idx="350">
                  <c:v>10.76196106883237</c:v>
                </c:pt>
                <c:pt idx="351">
                  <c:v>10.762355065360673</c:v>
                </c:pt>
                <c:pt idx="352">
                  <c:v>10.762750517478096</c:v>
                </c:pt>
                <c:pt idx="353">
                  <c:v>10.763148053147916</c:v>
                </c:pt>
                <c:pt idx="354">
                  <c:v>10.76354737499166</c:v>
                </c:pt>
                <c:pt idx="355">
                  <c:v>10.763950375279009</c:v>
                </c:pt>
                <c:pt idx="356">
                  <c:v>10.764352995180019</c:v>
                </c:pt>
                <c:pt idx="357">
                  <c:v>10.764757747286772</c:v>
                </c:pt>
                <c:pt idx="358">
                  <c:v>10.765164328965881</c:v>
                </c:pt>
                <c:pt idx="359">
                  <c:v>10.765572751261494</c:v>
                </c:pt>
                <c:pt idx="360">
                  <c:v>10.765982704550105</c:v>
                </c:pt>
                <c:pt idx="361">
                  <c:v>10.766394840088211</c:v>
                </c:pt>
                <c:pt idx="362">
                  <c:v>10.766808849870223</c:v>
                </c:pt>
                <c:pt idx="363">
                  <c:v>10.767224745278661</c:v>
                </c:pt>
                <c:pt idx="364">
                  <c:v>10.767642211149088</c:v>
                </c:pt>
                <c:pt idx="365">
                  <c:v>10.768061910811568</c:v>
                </c:pt>
                <c:pt idx="366">
                  <c:v>10.768483530761358</c:v>
                </c:pt>
                <c:pt idx="367">
                  <c:v>10.76890675159212</c:v>
                </c:pt>
                <c:pt idx="368">
                  <c:v>10.769332245885636</c:v>
                </c:pt>
                <c:pt idx="369">
                  <c:v>10.769759695927462</c:v>
                </c:pt>
                <c:pt idx="370">
                  <c:v>10.770189113722729</c:v>
                </c:pt>
                <c:pt idx="371">
                  <c:v>10.770620174090439</c:v>
                </c:pt>
                <c:pt idx="372">
                  <c:v>10.771053562219159</c:v>
                </c:pt>
                <c:pt idx="373">
                  <c:v>10.771488954664001</c:v>
                </c:pt>
                <c:pt idx="374">
                  <c:v>10.771926363804198</c:v>
                </c:pt>
                <c:pt idx="375">
                  <c:v>10.772365458545067</c:v>
                </c:pt>
                <c:pt idx="376">
                  <c:v>10.772806936999935</c:v>
                </c:pt>
                <c:pt idx="377">
                  <c:v>10.77325046985586</c:v>
                </c:pt>
                <c:pt idx="378">
                  <c:v>10.773696069880287</c:v>
                </c:pt>
                <c:pt idx="379">
                  <c:v>10.774143399921627</c:v>
                </c:pt>
                <c:pt idx="380">
                  <c:v>10.774593171345998</c:v>
                </c:pt>
                <c:pt idx="381">
                  <c:v>10.775045048830748</c:v>
                </c:pt>
                <c:pt idx="382">
                  <c:v>10.775499045546226</c:v>
                </c:pt>
                <c:pt idx="383">
                  <c:v>10.775954818136341</c:v>
                </c:pt>
                <c:pt idx="384">
                  <c:v>10.776413091558659</c:v>
                </c:pt>
                <c:pt idx="385">
                  <c:v>10.776873524334803</c:v>
                </c:pt>
                <c:pt idx="386">
                  <c:v>10.777336130053385</c:v>
                </c:pt>
                <c:pt idx="387">
                  <c:v>10.77780055900179</c:v>
                </c:pt>
                <c:pt idx="388">
                  <c:v>10.778267550078532</c:v>
                </c:pt>
                <c:pt idx="389">
                  <c:v>10.778736755499096</c:v>
                </c:pt>
                <c:pt idx="390">
                  <c:v>10.779207820681272</c:v>
                </c:pt>
                <c:pt idx="391">
                  <c:v>10.779681495214696</c:v>
                </c:pt>
                <c:pt idx="392">
                  <c:v>10.780157426484173</c:v>
                </c:pt>
                <c:pt idx="393">
                  <c:v>10.780635628849296</c:v>
                </c:pt>
                <c:pt idx="394">
                  <c:v>10.781115741093984</c:v>
                </c:pt>
                <c:pt idx="395">
                  <c:v>10.781598527387949</c:v>
                </c:pt>
                <c:pt idx="396">
                  <c:v>10.782083628535609</c:v>
                </c:pt>
                <c:pt idx="397">
                  <c:v>10.782571059360706</c:v>
                </c:pt>
                <c:pt idx="398">
                  <c:v>10.783060451848044</c:v>
                </c:pt>
                <c:pt idx="399">
                  <c:v>10.783552585129215</c:v>
                </c:pt>
                <c:pt idx="400">
                  <c:v>10.784047093264853</c:v>
                </c:pt>
                <c:pt idx="401">
                  <c:v>10.784543991560938</c:v>
                </c:pt>
                <c:pt idx="402">
                  <c:v>10.785040562579034</c:v>
                </c:pt>
                <c:pt idx="403">
                  <c:v>10.785542274346838</c:v>
                </c:pt>
                <c:pt idx="404">
                  <c:v>10.786046422853005</c:v>
                </c:pt>
                <c:pt idx="405">
                  <c:v>10.786552627779621</c:v>
                </c:pt>
                <c:pt idx="406">
                  <c:v>10.787061695379009</c:v>
                </c:pt>
                <c:pt idx="407">
                  <c:v>10.78757324751043</c:v>
                </c:pt>
                <c:pt idx="408">
                  <c:v>10.788087300369298</c:v>
                </c:pt>
                <c:pt idx="409">
                  <c:v>10.788603466357415</c:v>
                </c:pt>
                <c:pt idx="410">
                  <c:v>10.789122567804895</c:v>
                </c:pt>
                <c:pt idx="411">
                  <c:v>10.789644219351473</c:v>
                </c:pt>
                <c:pt idx="412">
                  <c:v>10.790168437729079</c:v>
                </c:pt>
                <c:pt idx="413">
                  <c:v>10.790694827873722</c:v>
                </c:pt>
                <c:pt idx="414">
                  <c:v>10.791224228625055</c:v>
                </c:pt>
                <c:pt idx="415">
                  <c:v>10.791756247219993</c:v>
                </c:pt>
                <c:pt idx="416">
                  <c:v>10.792290900948402</c:v>
                </c:pt>
                <c:pt idx="417">
                  <c:v>10.792827787089188</c:v>
                </c:pt>
                <c:pt idx="418">
                  <c:v>10.793365228010337</c:v>
                </c:pt>
                <c:pt idx="419">
                  <c:v>10.793907877590748</c:v>
                </c:pt>
                <c:pt idx="420">
                  <c:v>10.794452806357185</c:v>
                </c:pt>
                <c:pt idx="421">
                  <c:v>10.795000883102794</c:v>
                </c:pt>
                <c:pt idx="422">
                  <c:v>10.795551701660415</c:v>
                </c:pt>
                <c:pt idx="423">
                  <c:v>10.796105280350332</c:v>
                </c:pt>
                <c:pt idx="424">
                  <c:v>10.796661202582392</c:v>
                </c:pt>
                <c:pt idx="425">
                  <c:v>10.797220354923219</c:v>
                </c:pt>
                <c:pt idx="426">
                  <c:v>10.797782323268393</c:v>
                </c:pt>
                <c:pt idx="427">
                  <c:v>10.798347126560536</c:v>
                </c:pt>
                <c:pt idx="428">
                  <c:v>10.798914339994148</c:v>
                </c:pt>
                <c:pt idx="429">
                  <c:v>10.799484868399141</c:v>
                </c:pt>
                <c:pt idx="430">
                  <c:v>10.800055599041521</c:v>
                </c:pt>
                <c:pt idx="431">
                  <c:v>10.800631468120457</c:v>
                </c:pt>
                <c:pt idx="432">
                  <c:v>10.80121071756983</c:v>
                </c:pt>
                <c:pt idx="433">
                  <c:v>10.801792918905058</c:v>
                </c:pt>
                <c:pt idx="434">
                  <c:v>10.802378092219229</c:v>
                </c:pt>
                <c:pt idx="435">
                  <c:v>10.802965797817791</c:v>
                </c:pt>
                <c:pt idx="436">
                  <c:v>10.803556973697951</c:v>
                </c:pt>
                <c:pt idx="437">
                  <c:v>10.804151182854824</c:v>
                </c:pt>
                <c:pt idx="438">
                  <c:v>10.804748446077078</c:v>
                </c:pt>
                <c:pt idx="439">
                  <c:v>10.805345497966336</c:v>
                </c:pt>
                <c:pt idx="440">
                  <c:v>10.805948915437199</c:v>
                </c:pt>
                <c:pt idx="441">
                  <c:v>10.806555450300273</c:v>
                </c:pt>
                <c:pt idx="442">
                  <c:v>10.807164647274547</c:v>
                </c:pt>
                <c:pt idx="443">
                  <c:v>10.807777479171392</c:v>
                </c:pt>
                <c:pt idx="444">
                  <c:v>10.808393493540237</c:v>
                </c:pt>
                <c:pt idx="445">
                  <c:v>10.809012712456884</c:v>
                </c:pt>
                <c:pt idx="446">
                  <c:v>10.809634671398491</c:v>
                </c:pt>
                <c:pt idx="447">
                  <c:v>10.810257427903032</c:v>
                </c:pt>
                <c:pt idx="448">
                  <c:v>10.810886376918312</c:v>
                </c:pt>
                <c:pt idx="449">
                  <c:v>10.811518620597099</c:v>
                </c:pt>
                <c:pt idx="450">
                  <c:v>10.812153684936504</c:v>
                </c:pt>
                <c:pt idx="451">
                  <c:v>10.812792584690577</c:v>
                </c:pt>
                <c:pt idx="452">
                  <c:v>10.813434848859373</c:v>
                </c:pt>
                <c:pt idx="453">
                  <c:v>10.814079996153559</c:v>
                </c:pt>
                <c:pt idx="454">
                  <c:v>10.814726011974223</c:v>
                </c:pt>
                <c:pt idx="455">
                  <c:v>10.81537849339265</c:v>
                </c:pt>
                <c:pt idx="456">
                  <c:v>10.816034435016697</c:v>
                </c:pt>
                <c:pt idx="457">
                  <c:v>10.816693345620976</c:v>
                </c:pt>
                <c:pt idx="458">
                  <c:v>10.817356278663098</c:v>
                </c:pt>
                <c:pt idx="459">
                  <c:v>10.818022746082548</c:v>
                </c:pt>
                <c:pt idx="460">
                  <c:v>10.818692773050714</c:v>
                </c:pt>
                <c:pt idx="461">
                  <c:v>10.819362697115324</c:v>
                </c:pt>
                <c:pt idx="462">
                  <c:v>10.820039899811029</c:v>
                </c:pt>
                <c:pt idx="463">
                  <c:v>10.820720738784509</c:v>
                </c:pt>
                <c:pt idx="464">
                  <c:v>10.82140470475197</c:v>
                </c:pt>
                <c:pt idx="465">
                  <c:v>10.822092891875791</c:v>
                </c:pt>
                <c:pt idx="466">
                  <c:v>10.822784794210101</c:v>
                </c:pt>
                <c:pt idx="467">
                  <c:v>10.823476629968944</c:v>
                </c:pt>
                <c:pt idx="468">
                  <c:v>10.824176022691745</c:v>
                </c:pt>
                <c:pt idx="469">
                  <c:v>10.824879211583138</c:v>
                </c:pt>
                <c:pt idx="470">
                  <c:v>10.82558622416871</c:v>
                </c:pt>
                <c:pt idx="471">
                  <c:v>10.826296532219601</c:v>
                </c:pt>
                <c:pt idx="472">
                  <c:v>10.827007918536658</c:v>
                </c:pt>
                <c:pt idx="473">
                  <c:v>10.827726548456795</c:v>
                </c:pt>
                <c:pt idx="474">
                  <c:v>10.828449114543851</c:v>
                </c:pt>
                <c:pt idx="475">
                  <c:v>10.829175077329808</c:v>
                </c:pt>
                <c:pt idx="476">
                  <c:v>10.829905599292523</c:v>
                </c:pt>
                <c:pt idx="477">
                  <c:v>10.830640144598611</c:v>
                </c:pt>
                <c:pt idx="478">
                  <c:v>10.831374698883891</c:v>
                </c:pt>
                <c:pt idx="479">
                  <c:v>10.832117357580643</c:v>
                </c:pt>
                <c:pt idx="480">
                  <c:v>10.832864129082566</c:v>
                </c:pt>
                <c:pt idx="481">
                  <c:v>10.83361504381751</c:v>
                </c:pt>
                <c:pt idx="482">
                  <c:v>10.834369541867851</c:v>
                </c:pt>
                <c:pt idx="483">
                  <c:v>10.835125268728078</c:v>
                </c:pt>
                <c:pt idx="484">
                  <c:v>10.835888775348138</c:v>
                </c:pt>
                <c:pt idx="485">
                  <c:v>10.836655949031169</c:v>
                </c:pt>
                <c:pt idx="486">
                  <c:v>10.83742801939723</c:v>
                </c:pt>
                <c:pt idx="487">
                  <c:v>10.838204421393897</c:v>
                </c:pt>
                <c:pt idx="488">
                  <c:v>10.838981523141399</c:v>
                </c:pt>
                <c:pt idx="489">
                  <c:v>10.839766051292486</c:v>
                </c:pt>
                <c:pt idx="490">
                  <c:v>10.840555619926533</c:v>
                </c:pt>
                <c:pt idx="491">
                  <c:v>10.841349651718431</c:v>
                </c:pt>
                <c:pt idx="492">
                  <c:v>10.842143807961406</c:v>
                </c:pt>
                <c:pt idx="493">
                  <c:v>10.842946842670955</c:v>
                </c:pt>
                <c:pt idx="494">
                  <c:v>10.843754442425677</c:v>
                </c:pt>
                <c:pt idx="495">
                  <c:v>10.844566641896378</c:v>
                </c:pt>
                <c:pt idx="496">
                  <c:v>10.845382837112126</c:v>
                </c:pt>
                <c:pt idx="497">
                  <c:v>10.846200481984702</c:v>
                </c:pt>
                <c:pt idx="498">
                  <c:v>10.847026666153305</c:v>
                </c:pt>
                <c:pt idx="499">
                  <c:v>10.847856941854303</c:v>
                </c:pt>
                <c:pt idx="500">
                  <c:v>10.848692641713164</c:v>
                </c:pt>
                <c:pt idx="501">
                  <c:v>10.849529211106436</c:v>
                </c:pt>
                <c:pt idx="502">
                  <c:v>10.850374554370887</c:v>
                </c:pt>
                <c:pt idx="503">
                  <c:v>10.851224121380938</c:v>
                </c:pt>
                <c:pt idx="504">
                  <c:v>10.852079276299321</c:v>
                </c:pt>
                <c:pt idx="505">
                  <c:v>10.852935358827899</c:v>
                </c:pt>
                <c:pt idx="506">
                  <c:v>10.853799781494658</c:v>
                </c:pt>
                <c:pt idx="507">
                  <c:v>10.854669918944197</c:v>
                </c:pt>
                <c:pt idx="508">
                  <c:v>10.855545137590838</c:v>
                </c:pt>
                <c:pt idx="509">
                  <c:v>10.85642134493591</c:v>
                </c:pt>
                <c:pt idx="510">
                  <c:v>10.85730612832775</c:v>
                </c:pt>
                <c:pt idx="511">
                  <c:v>10.858196801473099</c:v>
                </c:pt>
                <c:pt idx="512">
                  <c:v>10.859092716510325</c:v>
                </c:pt>
                <c:pt idx="513">
                  <c:v>10.859988979500102</c:v>
                </c:pt>
                <c:pt idx="514">
                  <c:v>10.86089547319628</c:v>
                </c:pt>
                <c:pt idx="515">
                  <c:v>10.861807333433681</c:v>
                </c:pt>
                <c:pt idx="516">
                  <c:v>10.862724602661544</c:v>
                </c:pt>
                <c:pt idx="517">
                  <c:v>10.863642270610235</c:v>
                </c:pt>
                <c:pt idx="518">
                  <c:v>10.864570456731165</c:v>
                </c:pt>
                <c:pt idx="519">
                  <c:v>10.865504181494138</c:v>
                </c:pt>
                <c:pt idx="520">
                  <c:v>10.866438344995544</c:v>
                </c:pt>
                <c:pt idx="521">
                  <c:v>10.867383249113686</c:v>
                </c:pt>
                <c:pt idx="522">
                  <c:v>10.868333825433901</c:v>
                </c:pt>
                <c:pt idx="523">
                  <c:v>10.869290119452373</c:v>
                </c:pt>
                <c:pt idx="524">
                  <c:v>10.870246908344377</c:v>
                </c:pt>
                <c:pt idx="525">
                  <c:v>10.871214744230898</c:v>
                </c:pt>
                <c:pt idx="526">
                  <c:v>10.872188436811911</c:v>
                </c:pt>
                <c:pt idx="527">
                  <c:v>10.873162668514574</c:v>
                </c:pt>
                <c:pt idx="528">
                  <c:v>10.874148184401498</c:v>
                </c:pt>
                <c:pt idx="529">
                  <c:v>10.875139700229163</c:v>
                </c:pt>
                <c:pt idx="530">
                  <c:v>10.876137264807014</c:v>
                </c:pt>
                <c:pt idx="531">
                  <c:v>10.877135430577511</c:v>
                </c:pt>
                <c:pt idx="532">
                  <c:v>10.8781452073748</c:v>
                </c:pt>
                <c:pt idx="533">
                  <c:v>10.879161182083266</c:v>
                </c:pt>
                <c:pt idx="534">
                  <c:v>10.880177806913622</c:v>
                </c:pt>
                <c:pt idx="535">
                  <c:v>10.881206295925743</c:v>
                </c:pt>
                <c:pt idx="536">
                  <c:v>10.882241136636949</c:v>
                </c:pt>
                <c:pt idx="537">
                  <c:v>10.883276678555724</c:v>
                </c:pt>
                <c:pt idx="538">
                  <c:v>10.884324345054601</c:v>
                </c:pt>
                <c:pt idx="539">
                  <c:v>10.885378521840721</c:v>
                </c:pt>
                <c:pt idx="540">
                  <c:v>10.886439262973482</c:v>
                </c:pt>
                <c:pt idx="541">
                  <c:v>10.887500776984155</c:v>
                </c:pt>
                <c:pt idx="542">
                  <c:v>10.888574774651559</c:v>
                </c:pt>
                <c:pt idx="543">
                  <c:v>10.889655501940091</c:v>
                </c:pt>
                <c:pt idx="544">
                  <c:v>10.890737058610249</c:v>
                </c:pt>
                <c:pt idx="545">
                  <c:v>10.891831377257319</c:v>
                </c:pt>
                <c:pt idx="546">
                  <c:v>10.892932596035095</c:v>
                </c:pt>
                <c:pt idx="547">
                  <c:v>10.894034703196567</c:v>
                </c:pt>
                <c:pt idx="548">
                  <c:v>10.895149858796202</c:v>
                </c:pt>
                <c:pt idx="549">
                  <c:v>10.896272090471527</c:v>
                </c:pt>
                <c:pt idx="550">
                  <c:v>10.897396155857294</c:v>
                </c:pt>
                <c:pt idx="551">
                  <c:v>10.898531797153069</c:v>
                </c:pt>
                <c:pt idx="552">
                  <c:v>10.899675579826734</c:v>
                </c:pt>
                <c:pt idx="553">
                  <c:v>10.900821277581613</c:v>
                </c:pt>
                <c:pt idx="554">
                  <c:v>10.901978820836419</c:v>
                </c:pt>
                <c:pt idx="555">
                  <c:v>10.903144709947128</c:v>
                </c:pt>
                <c:pt idx="556">
                  <c:v>10.904312598807238</c:v>
                </c:pt>
                <c:pt idx="557">
                  <c:v>10.905493535075706</c:v>
                </c:pt>
                <c:pt idx="558">
                  <c:v>10.90668117993949</c:v>
                </c:pt>
                <c:pt idx="559">
                  <c:v>10.907871836799856</c:v>
                </c:pt>
                <c:pt idx="560">
                  <c:v>10.909075845405354</c:v>
                </c:pt>
                <c:pt idx="561">
                  <c:v>10.910281054247392</c:v>
                </c:pt>
                <c:pt idx="562">
                  <c:v>10.911500764880422</c:v>
                </c:pt>
                <c:pt idx="563">
                  <c:v>10.912728450872983</c:v>
                </c:pt>
                <c:pt idx="564">
                  <c:v>10.913957412586193</c:v>
                </c:pt>
                <c:pt idx="565">
                  <c:v>10.915201214635566</c:v>
                </c:pt>
                <c:pt idx="566">
                  <c:v>10.916453203032475</c:v>
                </c:pt>
                <c:pt idx="567">
                  <c:v>10.917707532247263</c:v>
                </c:pt>
                <c:pt idx="568">
                  <c:v>10.91897507823046</c:v>
                </c:pt>
                <c:pt idx="569">
                  <c:v>10.920252014812313</c:v>
                </c:pt>
                <c:pt idx="570">
                  <c:v>10.921531394321676</c:v>
                </c:pt>
                <c:pt idx="571">
                  <c:v>10.922824310829469</c:v>
                </c:pt>
                <c:pt idx="572">
                  <c:v>10.924120746567105</c:v>
                </c:pt>
                <c:pt idx="573">
                  <c:v>10.925431964383705</c:v>
                </c:pt>
                <c:pt idx="574">
                  <c:v>10.926750933130521</c:v>
                </c:pt>
                <c:pt idx="575">
                  <c:v>10.928073550616276</c:v>
                </c:pt>
                <c:pt idx="576">
                  <c:v>10.929411308263226</c:v>
                </c:pt>
                <c:pt idx="577">
                  <c:v>10.930758088086478</c:v>
                </c:pt>
                <c:pt idx="578">
                  <c:v>10.932106543126451</c:v>
                </c:pt>
                <c:pt idx="579">
                  <c:v>10.933471561815907</c:v>
                </c:pt>
                <c:pt idx="580">
                  <c:v>10.934839395330606</c:v>
                </c:pt>
                <c:pt idx="581">
                  <c:v>10.9362219081776</c:v>
                </c:pt>
                <c:pt idx="582">
                  <c:v>10.937614933791352</c:v>
                </c:pt>
                <c:pt idx="583">
                  <c:v>10.939010896113174</c:v>
                </c:pt>
                <c:pt idx="584">
                  <c:v>10.940421904730286</c:v>
                </c:pt>
                <c:pt idx="585">
                  <c:v>10.941837031805207</c:v>
                </c:pt>
                <c:pt idx="586">
                  <c:v>10.943268576681056</c:v>
                </c:pt>
                <c:pt idx="587">
                  <c:v>10.944709997954249</c:v>
                </c:pt>
                <c:pt idx="588">
                  <c:v>10.946153434570647</c:v>
                </c:pt>
                <c:pt idx="589">
                  <c:v>10.947614827736061</c:v>
                </c:pt>
                <c:pt idx="590">
                  <c:v>10.949079462283763</c:v>
                </c:pt>
                <c:pt idx="591">
                  <c:v>10.950560046282689</c:v>
                </c:pt>
                <c:pt idx="592">
                  <c:v>10.952052123472427</c:v>
                </c:pt>
                <c:pt idx="593">
                  <c:v>10.953547582017784</c:v>
                </c:pt>
                <c:pt idx="594">
                  <c:v>10.955059398691276</c:v>
                </c:pt>
                <c:pt idx="595">
                  <c:v>10.956575869322656</c:v>
                </c:pt>
                <c:pt idx="596">
                  <c:v>10.958110178834261</c:v>
                </c:pt>
                <c:pt idx="597">
                  <c:v>10.959646856092803</c:v>
                </c:pt>
                <c:pt idx="598">
                  <c:v>10.961202876210571</c:v>
                </c:pt>
                <c:pt idx="599">
                  <c:v>10.962769935662465</c:v>
                </c:pt>
                <c:pt idx="600">
                  <c:v>10.964340726732203</c:v>
                </c:pt>
                <c:pt idx="601">
                  <c:v>10.965928883075392</c:v>
                </c:pt>
                <c:pt idx="602">
                  <c:v>10.967522112944607</c:v>
                </c:pt>
                <c:pt idx="603">
                  <c:v>10.969134272360257</c:v>
                </c:pt>
                <c:pt idx="604">
                  <c:v>10.970749108500023</c:v>
                </c:pt>
                <c:pt idx="605">
                  <c:v>10.972384463469055</c:v>
                </c:pt>
                <c:pt idx="606">
                  <c:v>10.974023878973625</c:v>
                </c:pt>
                <c:pt idx="607">
                  <c:v>10.975681587282644</c:v>
                </c:pt>
                <c:pt idx="608">
                  <c:v>10.97735261044334</c:v>
                </c:pt>
                <c:pt idx="609">
                  <c:v>10.979027869577273</c:v>
                </c:pt>
                <c:pt idx="610">
                  <c:v>10.980723236950183</c:v>
                </c:pt>
                <c:pt idx="611">
                  <c:v>10.982421624546703</c:v>
                </c:pt>
                <c:pt idx="612">
                  <c:v>10.984141801601723</c:v>
                </c:pt>
                <c:pt idx="613">
                  <c:v>10.985866460426045</c:v>
                </c:pt>
                <c:pt idx="614">
                  <c:v>10.987610577161128</c:v>
                </c:pt>
                <c:pt idx="615">
                  <c:v>10.989360660494462</c:v>
                </c:pt>
                <c:pt idx="616">
                  <c:v>10.991131938704839</c:v>
                </c:pt>
                <c:pt idx="617">
                  <c:v>10.992906562090795</c:v>
                </c:pt>
                <c:pt idx="618">
                  <c:v>10.9947041461214</c:v>
                </c:pt>
                <c:pt idx="619">
                  <c:v>10.996515115322026</c:v>
                </c:pt>
                <c:pt idx="620">
                  <c:v>10.99832960389049</c:v>
                </c:pt>
                <c:pt idx="621">
                  <c:v>11.000167669914319</c:v>
                </c:pt>
                <c:pt idx="622">
                  <c:v>11.002010825750844</c:v>
                </c:pt>
                <c:pt idx="623">
                  <c:v>11.003875082129895</c:v>
                </c:pt>
                <c:pt idx="624">
                  <c:v>11.005746024442274</c:v>
                </c:pt>
                <c:pt idx="625">
                  <c:v>11.007639939130314</c:v>
                </c:pt>
                <c:pt idx="626">
                  <c:v>11.009537746484355</c:v>
                </c:pt>
                <c:pt idx="627">
                  <c:v>11.011460429902932</c:v>
                </c:pt>
                <c:pt idx="628">
                  <c:v>11.013388655206157</c:v>
                </c:pt>
                <c:pt idx="629">
                  <c:v>11.015340704694822</c:v>
                </c:pt>
                <c:pt idx="630">
                  <c:v>11.017296915805595</c:v>
                </c:pt>
                <c:pt idx="631">
                  <c:v>11.019278920735374</c:v>
                </c:pt>
                <c:pt idx="632">
                  <c:v>11.021266792030687</c:v>
                </c:pt>
                <c:pt idx="633">
                  <c:v>11.023277804738413</c:v>
                </c:pt>
                <c:pt idx="634">
                  <c:v>11.025296417265849</c:v>
                </c:pt>
                <c:pt idx="635">
                  <c:v>11.027340209890873</c:v>
                </c:pt>
                <c:pt idx="636">
                  <c:v>11.029388600528165</c:v>
                </c:pt>
                <c:pt idx="637">
                  <c:v>11.031464245689598</c:v>
                </c:pt>
                <c:pt idx="638">
                  <c:v>11.033546281751661</c:v>
                </c:pt>
                <c:pt idx="639">
                  <c:v>11.03565280691187</c:v>
                </c:pt>
                <c:pt idx="640">
                  <c:v>11.03776754661228</c:v>
                </c:pt>
                <c:pt idx="641">
                  <c:v>11.039908923901741</c:v>
                </c:pt>
                <c:pt idx="642">
                  <c:v>11.04205537900328</c:v>
                </c:pt>
                <c:pt idx="643">
                  <c:v>11.044230658544862</c:v>
                </c:pt>
                <c:pt idx="644">
                  <c:v>11.0464129032366</c:v>
                </c:pt>
                <c:pt idx="645">
                  <c:v>11.048622818313348</c:v>
                </c:pt>
                <c:pt idx="646">
                  <c:v>11.050838157554807</c:v>
                </c:pt>
                <c:pt idx="647">
                  <c:v>11.053083433574464</c:v>
                </c:pt>
                <c:pt idx="648">
                  <c:v>11.055336087855054</c:v>
                </c:pt>
                <c:pt idx="649">
                  <c:v>11.057615711000736</c:v>
                </c:pt>
                <c:pt idx="650">
                  <c:v>11.059904701081464</c:v>
                </c:pt>
                <c:pt idx="651">
                  <c:v>11.062212116150242</c:v>
                </c:pt>
                <c:pt idx="652">
                  <c:v>11.064547305993521</c:v>
                </c:pt>
                <c:pt idx="653">
                  <c:v>11.066892242842854</c:v>
                </c:pt>
                <c:pt idx="654">
                  <c:v>11.069267369622253</c:v>
                </c:pt>
                <c:pt idx="655">
                  <c:v>11.071648786195119</c:v>
                </c:pt>
                <c:pt idx="656">
                  <c:v>11.07406285276533</c:v>
                </c:pt>
                <c:pt idx="657">
                  <c:v>11.07648532556054</c:v>
                </c:pt>
                <c:pt idx="658">
                  <c:v>11.078937281762848</c:v>
                </c:pt>
                <c:pt idx="659">
                  <c:v>11.081399799171507</c:v>
                </c:pt>
                <c:pt idx="660">
                  <c:v>11.083894353319849</c:v>
                </c:pt>
                <c:pt idx="661">
                  <c:v>11.086395849163026</c:v>
                </c:pt>
                <c:pt idx="662">
                  <c:v>11.088920064720241</c:v>
                </c:pt>
                <c:pt idx="663">
                  <c:v>11.091477294513005</c:v>
                </c:pt>
                <c:pt idx="664">
                  <c:v>11.094041816627303</c:v>
                </c:pt>
                <c:pt idx="665">
                  <c:v>11.09664202961973</c:v>
                </c:pt>
                <c:pt idx="666">
                  <c:v>11.09925183257721</c:v>
                </c:pt>
                <c:pt idx="667">
                  <c:v>11.10189601511884</c:v>
                </c:pt>
                <c:pt idx="668">
                  <c:v>11.104547985894975</c:v>
                </c:pt>
                <c:pt idx="669">
                  <c:v>11.107237117432092</c:v>
                </c:pt>
                <c:pt idx="670">
                  <c:v>11.109936422204825</c:v>
                </c:pt>
                <c:pt idx="671">
                  <c:v>11.112656547984223</c:v>
                </c:pt>
                <c:pt idx="672">
                  <c:v>11.115414987773264</c:v>
                </c:pt>
                <c:pt idx="673">
                  <c:v>11.118184063194022</c:v>
                </c:pt>
                <c:pt idx="674">
                  <c:v>11.120987889063727</c:v>
                </c:pt>
                <c:pt idx="675">
                  <c:v>11.123804851160926</c:v>
                </c:pt>
                <c:pt idx="676">
                  <c:v>11.126646123260215</c:v>
                </c:pt>
                <c:pt idx="677">
                  <c:v>11.129523264572505</c:v>
                </c:pt>
                <c:pt idx="678">
                  <c:v>11.132414100578899</c:v>
                </c:pt>
                <c:pt idx="679">
                  <c:v>11.135343873294097</c:v>
                </c:pt>
                <c:pt idx="680">
                  <c:v>11.138283137763992</c:v>
                </c:pt>
                <c:pt idx="681">
                  <c:v>11.141264468420751</c:v>
                </c:pt>
                <c:pt idx="682">
                  <c:v>11.144257966460444</c:v>
                </c:pt>
                <c:pt idx="683">
                  <c:v>11.147275453322656</c:v>
                </c:pt>
                <c:pt idx="684">
                  <c:v>11.150336361576187</c:v>
                </c:pt>
                <c:pt idx="685">
                  <c:v>11.153410000147225</c:v>
                </c:pt>
                <c:pt idx="686">
                  <c:v>11.156523156808134</c:v>
                </c:pt>
                <c:pt idx="687">
                  <c:v>11.159651854737632</c:v>
                </c:pt>
                <c:pt idx="688">
                  <c:v>11.162808521002979</c:v>
                </c:pt>
                <c:pt idx="689">
                  <c:v>11.166006026447945</c:v>
                </c:pt>
                <c:pt idx="690">
                  <c:v>11.169219750640707</c:v>
                </c:pt>
                <c:pt idx="691">
                  <c:v>11.1724777798863</c:v>
                </c:pt>
                <c:pt idx="692">
                  <c:v>11.175747392988427</c:v>
                </c:pt>
                <c:pt idx="693">
                  <c:v>11.179049253378871</c:v>
                </c:pt>
                <c:pt idx="694">
                  <c:v>11.182396907569824</c:v>
                </c:pt>
                <c:pt idx="695">
                  <c:v>11.185759387690567</c:v>
                </c:pt>
                <c:pt idx="696">
                  <c:v>11.189149990572027</c:v>
                </c:pt>
                <c:pt idx="697">
                  <c:v>11.192590588371957</c:v>
                </c:pt>
                <c:pt idx="698">
                  <c:v>11.196046713220859</c:v>
                </c:pt>
                <c:pt idx="699">
                  <c:v>11.199548514521084</c:v>
                </c:pt>
                <c:pt idx="700">
                  <c:v>11.203069052135646</c:v>
                </c:pt>
                <c:pt idx="701">
                  <c:v>11.206622332628406</c:v>
                </c:pt>
                <c:pt idx="702">
                  <c:v>11.210222882576062</c:v>
                </c:pt>
                <c:pt idx="703">
                  <c:v>11.213843009783417</c:v>
                </c:pt>
                <c:pt idx="704">
                  <c:v>11.217497122980618</c:v>
                </c:pt>
                <c:pt idx="705">
                  <c:v>11.221200170776591</c:v>
                </c:pt>
                <c:pt idx="706">
                  <c:v>11.224923680732353</c:v>
                </c:pt>
                <c:pt idx="707">
                  <c:v>11.2286824793675</c:v>
                </c:pt>
                <c:pt idx="708">
                  <c:v>11.232491953905821</c:v>
                </c:pt>
                <c:pt idx="709">
                  <c:v>11.236322822149582</c:v>
                </c:pt>
                <c:pt idx="710">
                  <c:v>11.240208617965273</c:v>
                </c:pt>
                <c:pt idx="711">
                  <c:v>11.244110365107183</c:v>
                </c:pt>
                <c:pt idx="712">
                  <c:v>11.248052760191555</c:v>
                </c:pt>
                <c:pt idx="713">
                  <c:v>11.252052049888924</c:v>
                </c:pt>
                <c:pt idx="714">
                  <c:v>11.256068128531872</c:v>
                </c:pt>
                <c:pt idx="715">
                  <c:v>11.26012642338155</c:v>
                </c:pt>
                <c:pt idx="716">
                  <c:v>11.264243671638539</c:v>
                </c:pt>
                <c:pt idx="717">
                  <c:v>11.268378594236566</c:v>
                </c:pt>
                <c:pt idx="718">
                  <c:v>11.272557378295112</c:v>
                </c:pt>
                <c:pt idx="719">
                  <c:v>11.276797271585849</c:v>
                </c:pt>
                <c:pt idx="720">
                  <c:v>11.281055775509472</c:v>
                </c:pt>
                <c:pt idx="721">
                  <c:v>11.285359867737149</c:v>
                </c:pt>
                <c:pt idx="722">
                  <c:v>11.289727327691459</c:v>
                </c:pt>
                <c:pt idx="723">
                  <c:v>11.294114388820653</c:v>
                </c:pt>
                <c:pt idx="724">
                  <c:v>11.29854885161221</c:v>
                </c:pt>
                <c:pt idx="725">
                  <c:v>11.30304904932359</c:v>
                </c:pt>
                <c:pt idx="726">
                  <c:v>11.30756989660911</c:v>
                </c:pt>
                <c:pt idx="727">
                  <c:v>11.31214005070666</c:v>
                </c:pt>
                <c:pt idx="728">
                  <c:v>11.316756603546125</c:v>
                </c:pt>
                <c:pt idx="729">
                  <c:v>11.321438553140005</c:v>
                </c:pt>
                <c:pt idx="730">
                  <c:v>11.326149993622877</c:v>
                </c:pt>
                <c:pt idx="731">
                  <c:v>11.330909759230337</c:v>
                </c:pt>
                <c:pt idx="732">
                  <c:v>11.335737453685589</c:v>
                </c:pt>
                <c:pt idx="733">
                  <c:v>11.340596067127521</c:v>
                </c:pt>
                <c:pt idx="734">
                  <c:v>11.345505033136448</c:v>
                </c:pt>
                <c:pt idx="735">
                  <c:v>11.350484587308877</c:v>
                </c:pt>
                <c:pt idx="736">
                  <c:v>11.355496570200458</c:v>
                </c:pt>
                <c:pt idx="737">
                  <c:v>11.360561040593382</c:v>
                </c:pt>
                <c:pt idx="738">
                  <c:v>11.365674702465192</c:v>
                </c:pt>
                <c:pt idx="739">
                  <c:v>11.370870772099458</c:v>
                </c:pt>
                <c:pt idx="740">
                  <c:v>11.376097387486723</c:v>
                </c:pt>
                <c:pt idx="741">
                  <c:v>11.381375353629373</c:v>
                </c:pt>
                <c:pt idx="742">
                  <c:v>11.38673897478435</c:v>
                </c:pt>
                <c:pt idx="743">
                  <c:v>11.39213473421659</c:v>
                </c:pt>
                <c:pt idx="744">
                  <c:v>11.397584122495857</c:v>
                </c:pt>
                <c:pt idx="745">
                  <c:v>11.403122580079817</c:v>
                </c:pt>
                <c:pt idx="746">
                  <c:v>11.408694864528229</c:v>
                </c:pt>
                <c:pt idx="747">
                  <c:v>11.414323182632963</c:v>
                </c:pt>
                <c:pt idx="748">
                  <c:v>11.420017241099195</c:v>
                </c:pt>
                <c:pt idx="749">
                  <c:v>11.425800759643671</c:v>
                </c:pt>
                <c:pt idx="750">
                  <c:v>11.431615930999897</c:v>
                </c:pt>
                <c:pt idx="751">
                  <c:v>11.437499725026981</c:v>
                </c:pt>
                <c:pt idx="752">
                  <c:v>11.443448550507405</c:v>
                </c:pt>
                <c:pt idx="753">
                  <c:v>11.449487069885514</c:v>
                </c:pt>
                <c:pt idx="754">
                  <c:v>11.45556912748566</c:v>
                </c:pt>
                <c:pt idx="755">
                  <c:v>11.461719161460493</c:v>
                </c:pt>
                <c:pt idx="756">
                  <c:v>11.467933287904742</c:v>
                </c:pt>
                <c:pt idx="757">
                  <c:v>11.474252029303877</c:v>
                </c:pt>
                <c:pt idx="758">
                  <c:v>11.480612453261649</c:v>
                </c:pt>
                <c:pt idx="759">
                  <c:v>11.487039973377989</c:v>
                </c:pt>
                <c:pt idx="760">
                  <c:v>11.493545767690897</c:v>
                </c:pt>
                <c:pt idx="761">
                  <c:v>11.500157059434038</c:v>
                </c:pt>
                <c:pt idx="762">
                  <c:v>11.506807861409456</c:v>
                </c:pt>
                <c:pt idx="763">
                  <c:v>11.513540532449639</c:v>
                </c:pt>
                <c:pt idx="764">
                  <c:v>11.52034570079563</c:v>
                </c:pt>
                <c:pt idx="765">
                  <c:v>11.527267831052995</c:v>
                </c:pt>
                <c:pt idx="766">
                  <c:v>11.534238057017241</c:v>
                </c:pt>
                <c:pt idx="767">
                  <c:v>11.541284283424659</c:v>
                </c:pt>
                <c:pt idx="768">
                  <c:v>11.548418840379611</c:v>
                </c:pt>
                <c:pt idx="769">
                  <c:v>11.555671681274319</c:v>
                </c:pt>
                <c:pt idx="770">
                  <c:v>11.562970492583581</c:v>
                </c:pt>
                <c:pt idx="771">
                  <c:v>11.570361823709575</c:v>
                </c:pt>
                <c:pt idx="772">
                  <c:v>11.577841366117752</c:v>
                </c:pt>
                <c:pt idx="773">
                  <c:v>11.585446335433829</c:v>
                </c:pt>
                <c:pt idx="774">
                  <c:v>11.59310095061052</c:v>
                </c:pt>
                <c:pt idx="775">
                  <c:v>11.60085406617408</c:v>
                </c:pt>
                <c:pt idx="776">
                  <c:v>11.608695024445126</c:v>
                </c:pt>
                <c:pt idx="777">
                  <c:v>11.616637651452351</c:v>
                </c:pt>
                <c:pt idx="778">
                  <c:v>11.62471542942464</c:v>
                </c:pt>
                <c:pt idx="779">
                  <c:v>11.632847926677805</c:v>
                </c:pt>
                <c:pt idx="780">
                  <c:v>11.64108709836821</c:v>
                </c:pt>
                <c:pt idx="781">
                  <c:v>11.649428261889526</c:v>
                </c:pt>
                <c:pt idx="782">
                  <c:v>11.657866449276341</c:v>
                </c:pt>
                <c:pt idx="783">
                  <c:v>11.666457078614343</c:v>
                </c:pt>
                <c:pt idx="784">
                  <c:v>11.675114930662026</c:v>
                </c:pt>
                <c:pt idx="785">
                  <c:v>11.683874848058885</c:v>
                </c:pt>
                <c:pt idx="786">
                  <c:v>11.692752408392003</c:v>
                </c:pt>
                <c:pt idx="787">
                  <c:v>11.701742660728215</c:v>
                </c:pt>
                <c:pt idx="788">
                  <c:v>11.710883426975769</c:v>
                </c:pt>
                <c:pt idx="789">
                  <c:v>11.720105314636029</c:v>
                </c:pt>
                <c:pt idx="790">
                  <c:v>11.729445775807832</c:v>
                </c:pt>
                <c:pt idx="791">
                  <c:v>11.738899390849966</c:v>
                </c:pt>
                <c:pt idx="792">
                  <c:v>11.74848307455423</c:v>
                </c:pt>
                <c:pt idx="793">
                  <c:v>11.758237541785689</c:v>
                </c:pt>
                <c:pt idx="794">
                  <c:v>11.768065915703936</c:v>
                </c:pt>
                <c:pt idx="795">
                  <c:v>11.778031196275599</c:v>
                </c:pt>
                <c:pt idx="796">
                  <c:v>11.788128000891327</c:v>
                </c:pt>
                <c:pt idx="797">
                  <c:v>11.798350584976198</c:v>
                </c:pt>
                <c:pt idx="798">
                  <c:v>11.808717360278273</c:v>
                </c:pt>
                <c:pt idx="799">
                  <c:v>11.819272522785717</c:v>
                </c:pt>
                <c:pt idx="800">
                  <c:v>11.829911367374265</c:v>
                </c:pt>
                <c:pt idx="801">
                  <c:v>11.840702194618267</c:v>
                </c:pt>
                <c:pt idx="802">
                  <c:v>11.851630685721531</c:v>
                </c:pt>
                <c:pt idx="803">
                  <c:v>11.86271663986723</c:v>
                </c:pt>
                <c:pt idx="804">
                  <c:v>11.873954262214149</c:v>
                </c:pt>
                <c:pt idx="805">
                  <c:v>11.885391281270572</c:v>
                </c:pt>
                <c:pt idx="806">
                  <c:v>11.896941269814242</c:v>
                </c:pt>
                <c:pt idx="807">
                  <c:v>11.908651475813286</c:v>
                </c:pt>
                <c:pt idx="808">
                  <c:v>11.920515508567355</c:v>
                </c:pt>
                <c:pt idx="809">
                  <c:v>11.932555025087645</c:v>
                </c:pt>
                <c:pt idx="810">
                  <c:v>11.944763904900036</c:v>
                </c:pt>
                <c:pt idx="811">
                  <c:v>11.957194202201556</c:v>
                </c:pt>
                <c:pt idx="812">
                  <c:v>11.969752161560677</c:v>
                </c:pt>
                <c:pt idx="813">
                  <c:v>11.982489308511134</c:v>
                </c:pt>
                <c:pt idx="814">
                  <c:v>11.995398873349231</c:v>
                </c:pt>
                <c:pt idx="815">
                  <c:v>12.008504614391377</c:v>
                </c:pt>
                <c:pt idx="816">
                  <c:v>12.021800073596495</c:v>
                </c:pt>
                <c:pt idx="817">
                  <c:v>12.035278285445116</c:v>
                </c:pt>
                <c:pt idx="818">
                  <c:v>12.049028987432095</c:v>
                </c:pt>
                <c:pt idx="819">
                  <c:v>12.062916853006847</c:v>
                </c:pt>
                <c:pt idx="820">
                  <c:v>12.076998605893621</c:v>
                </c:pt>
                <c:pt idx="821">
                  <c:v>12.091300390855608</c:v>
                </c:pt>
                <c:pt idx="822">
                  <c:v>12.105803943600307</c:v>
                </c:pt>
                <c:pt idx="823">
                  <c:v>12.120536275372316</c:v>
                </c:pt>
                <c:pt idx="824">
                  <c:v>12.13549046543514</c:v>
                </c:pt>
                <c:pt idx="825">
                  <c:v>12.150659007939865</c:v>
                </c:pt>
                <c:pt idx="826">
                  <c:v>12.166143308084038</c:v>
                </c:pt>
                <c:pt idx="827">
                  <c:v>12.181791350100511</c:v>
                </c:pt>
                <c:pt idx="828">
                  <c:v>12.197667342917612</c:v>
                </c:pt>
                <c:pt idx="829">
                  <c:v>12.213801144841348</c:v>
                </c:pt>
                <c:pt idx="830">
                  <c:v>12.230185485511825</c:v>
                </c:pt>
                <c:pt idx="831">
                  <c:v>12.246812441661831</c:v>
                </c:pt>
                <c:pt idx="832">
                  <c:v>12.26371344707114</c:v>
                </c:pt>
                <c:pt idx="833">
                  <c:v>12.280881058684201</c:v>
                </c:pt>
                <c:pt idx="834">
                  <c:v>12.298307143137741</c:v>
                </c:pt>
                <c:pt idx="835">
                  <c:v>12.316108802235</c:v>
                </c:pt>
                <c:pt idx="836">
                  <c:v>12.334111816842217</c:v>
                </c:pt>
                <c:pt idx="837">
                  <c:v>12.352390500445594</c:v>
                </c:pt>
                <c:pt idx="838">
                  <c:v>12.370979794849248</c:v>
                </c:pt>
                <c:pt idx="839">
                  <c:v>12.389856996344939</c:v>
                </c:pt>
                <c:pt idx="840">
                  <c:v>12.409058332159361</c:v>
                </c:pt>
                <c:pt idx="841">
                  <c:v>12.428575918434547</c:v>
                </c:pt>
                <c:pt idx="842">
                  <c:v>12.448401067921395</c:v>
                </c:pt>
                <c:pt idx="843">
                  <c:v>12.468572058963112</c:v>
                </c:pt>
                <c:pt idx="844">
                  <c:v>12.489080855646137</c:v>
                </c:pt>
                <c:pt idx="845">
                  <c:v>12.509918570675836</c:v>
                </c:pt>
                <c:pt idx="846">
                  <c:v>12.531125693663391</c:v>
                </c:pt>
                <c:pt idx="847">
                  <c:v>12.552796332625576</c:v>
                </c:pt>
                <c:pt idx="848">
                  <c:v>12.574718594212612</c:v>
                </c:pt>
                <c:pt idx="849">
                  <c:v>12.597035926340105</c:v>
                </c:pt>
                <c:pt idx="850">
                  <c:v>12.619740025584477</c:v>
                </c:pt>
                <c:pt idx="851">
                  <c:v>12.6428216304854</c:v>
                </c:pt>
                <c:pt idx="852">
                  <c:v>12.666326204155389</c:v>
                </c:pt>
                <c:pt idx="853">
                  <c:v>12.690226424913909</c:v>
                </c:pt>
                <c:pt idx="854">
                  <c:v>12.714569594934318</c:v>
                </c:pt>
                <c:pt idx="855">
                  <c:v>12.739347243327671</c:v>
                </c:pt>
                <c:pt idx="856">
                  <c:v>12.764549840212958</c:v>
                </c:pt>
                <c:pt idx="857">
                  <c:v>12.790227640211938</c:v>
                </c:pt>
                <c:pt idx="858">
                  <c:v>12.816372106060371</c:v>
                </c:pt>
                <c:pt idx="859">
                  <c:v>12.842973574972625</c:v>
                </c:pt>
                <c:pt idx="860">
                  <c:v>12.870085508601079</c:v>
                </c:pt>
                <c:pt idx="861">
                  <c:v>12.897699336459418</c:v>
                </c:pt>
                <c:pt idx="862">
                  <c:v>12.925805291120355</c:v>
                </c:pt>
                <c:pt idx="863">
                  <c:v>12.95446032410139</c:v>
                </c:pt>
                <c:pt idx="864">
                  <c:v>12.983794453852774</c:v>
                </c:pt>
                <c:pt idx="865">
                  <c:v>13.013523318045841</c:v>
                </c:pt>
                <c:pt idx="866">
                  <c:v>13.043843686981418</c:v>
                </c:pt>
                <c:pt idx="867">
                  <c:v>13.074722604246325</c:v>
                </c:pt>
                <c:pt idx="868">
                  <c:v>13.106223561777739</c:v>
                </c:pt>
                <c:pt idx="869">
                  <c:v>13.138338125724843</c:v>
                </c:pt>
                <c:pt idx="870">
                  <c:v>13.171056447924656</c:v>
                </c:pt>
                <c:pt idx="871">
                  <c:v>13.204446434474747</c:v>
                </c:pt>
                <c:pt idx="872">
                  <c:v>13.238499817802008</c:v>
                </c:pt>
                <c:pt idx="873">
                  <c:v>13.273206823352695</c:v>
                </c:pt>
                <c:pt idx="874">
                  <c:v>13.308640196023916</c:v>
                </c:pt>
                <c:pt idx="875">
                  <c:v>13.344763300484438</c:v>
                </c:pt>
                <c:pt idx="876">
                  <c:v>13.381652368602794</c:v>
                </c:pt>
                <c:pt idx="877">
                  <c:v>13.419299606117633</c:v>
                </c:pt>
                <c:pt idx="878">
                  <c:v>13.457695542121343</c:v>
                </c:pt>
                <c:pt idx="879">
                  <c:v>13.496922075778286</c:v>
                </c:pt>
                <c:pt idx="880">
                  <c:v>13.536971845838764</c:v>
                </c:pt>
                <c:pt idx="881">
                  <c:v>13.577835702784483</c:v>
                </c:pt>
                <c:pt idx="882">
                  <c:v>13.619601796526787</c:v>
                </c:pt>
                <c:pt idx="883">
                  <c:v>13.662263339827263</c:v>
                </c:pt>
                <c:pt idx="884">
                  <c:v>13.705811637716607</c:v>
                </c:pt>
                <c:pt idx="885">
                  <c:v>13.750341751684118</c:v>
                </c:pt>
                <c:pt idx="886">
                  <c:v>13.795811586946265</c:v>
                </c:pt>
                <c:pt idx="887">
                  <c:v>13.842321223018509</c:v>
                </c:pt>
                <c:pt idx="888">
                  <c:v>13.889865226557376</c:v>
                </c:pt>
                <c:pt idx="889">
                  <c:v>13.938436039102221</c:v>
                </c:pt>
                <c:pt idx="890">
                  <c:v>13.98814196041031</c:v>
                </c:pt>
                <c:pt idx="891">
                  <c:v>14.038978671195601</c:v>
                </c:pt>
                <c:pt idx="892">
                  <c:v>14.090939585306202</c:v>
                </c:pt>
                <c:pt idx="893">
                  <c:v>14.14414215857397</c:v>
                </c:pt>
                <c:pt idx="894">
                  <c:v>14.198583471855514</c:v>
                </c:pt>
                <c:pt idx="895">
                  <c:v>14.254258188877721</c:v>
                </c:pt>
                <c:pt idx="896">
                  <c:v>14.311293994666975</c:v>
                </c:pt>
                <c:pt idx="897">
                  <c:v>14.369643409694632</c:v>
                </c:pt>
                <c:pt idx="898">
                  <c:v>14.429441612475074</c:v>
                </c:pt>
                <c:pt idx="899">
                  <c:v>14.490688827158216</c:v>
                </c:pt>
                <c:pt idx="900">
                  <c:v>14.553382592284862</c:v>
                </c:pt>
                <c:pt idx="901">
                  <c:v>14.617670478763124</c:v>
                </c:pt>
                <c:pt idx="902">
                  <c:v>14.683555215872644</c:v>
                </c:pt>
                <c:pt idx="903">
                  <c:v>14.751036676653897</c:v>
                </c:pt>
                <c:pt idx="904">
                  <c:v>14.820276399914135</c:v>
                </c:pt>
                <c:pt idx="905">
                  <c:v>14.890885771656166</c:v>
                </c:pt>
                <c:pt idx="906">
                  <c:v>14.963704092997368</c:v>
                </c:pt>
                <c:pt idx="907">
                  <c:v>15.03840998196862</c:v>
                </c:pt>
                <c:pt idx="908">
                  <c:v>15.115008565820169</c:v>
                </c:pt>
                <c:pt idx="909">
                  <c:v>15.193688858339058</c:v>
                </c:pt>
                <c:pt idx="910">
                  <c:v>15.274463533439139</c:v>
                </c:pt>
                <c:pt idx="911">
                  <c:v>15.357341935460603</c:v>
                </c:pt>
                <c:pt idx="912">
                  <c:v>15.442532652212527</c:v>
                </c:pt>
                <c:pt idx="913">
                  <c:v>15.530053779928124</c:v>
                </c:pt>
                <c:pt idx="914">
                  <c:v>15.619919911165425</c:v>
                </c:pt>
                <c:pt idx="915">
                  <c:v>15.712362019298588</c:v>
                </c:pt>
                <c:pt idx="916">
                  <c:v>15.807329364410698</c:v>
                </c:pt>
                <c:pt idx="917">
                  <c:v>15.905069655708715</c:v>
                </c:pt>
                <c:pt idx="918">
                  <c:v>16.005612997731852</c:v>
                </c:pt>
                <c:pt idx="919">
                  <c:v>16.108985732130449</c:v>
                </c:pt>
                <c:pt idx="920">
                  <c:v>16.215463853190684</c:v>
                </c:pt>
                <c:pt idx="921">
                  <c:v>16.325086999697348</c:v>
                </c:pt>
                <c:pt idx="922">
                  <c:v>16.437352238081132</c:v>
                </c:pt>
                <c:pt idx="923">
                  <c:v>16.553629392283675</c:v>
                </c:pt>
                <c:pt idx="924">
                  <c:v>16.6733515574522</c:v>
                </c:pt>
                <c:pt idx="925">
                  <c:v>16.796852200458019</c:v>
                </c:pt>
                <c:pt idx="926">
                  <c:v>16.924192197842132</c:v>
                </c:pt>
                <c:pt idx="927">
                  <c:v>17.055428472812004</c:v>
                </c:pt>
                <c:pt idx="928">
                  <c:v>17.190936851878824</c:v>
                </c:pt>
                <c:pt idx="929">
                  <c:v>17.330795241935682</c:v>
                </c:pt>
                <c:pt idx="930">
                  <c:v>17.475077676073965</c:v>
                </c:pt>
                <c:pt idx="931">
                  <c:v>17.624209798865934</c:v>
                </c:pt>
                <c:pt idx="932">
                  <c:v>17.778168077399016</c:v>
                </c:pt>
                <c:pt idx="933">
                  <c:v>17.93665504677292</c:v>
                </c:pt>
                <c:pt idx="934">
                  <c:v>18.101283639579229</c:v>
                </c:pt>
                <c:pt idx="935">
                  <c:v>18.271430378689807</c:v>
                </c:pt>
                <c:pt idx="936">
                  <c:v>18.447625201802417</c:v>
                </c:pt>
                <c:pt idx="937">
                  <c:v>18.630015695725099</c:v>
                </c:pt>
                <c:pt idx="938">
                  <c:v>18.818746703827671</c:v>
                </c:pt>
                <c:pt idx="939">
                  <c:v>19.014427482648081</c:v>
                </c:pt>
                <c:pt idx="940">
                  <c:v>19.217083418987528</c:v>
                </c:pt>
                <c:pt idx="941">
                  <c:v>19.427385528081757</c:v>
                </c:pt>
                <c:pt idx="942">
                  <c:v>19.645553326562577</c:v>
                </c:pt>
                <c:pt idx="943">
                  <c:v>19.870720933711006</c:v>
                </c:pt>
                <c:pt idx="944">
                  <c:v>20.105795930766604</c:v>
                </c:pt>
                <c:pt idx="945">
                  <c:v>20.350012538718097</c:v>
                </c:pt>
                <c:pt idx="946">
                  <c:v>20.603651301813102</c:v>
                </c:pt>
                <c:pt idx="947">
                  <c:v>20.867625714105877</c:v>
                </c:pt>
                <c:pt idx="948">
                  <c:v>21.142072329582604</c:v>
                </c:pt>
                <c:pt idx="949">
                  <c:v>21.428010742011757</c:v>
                </c:pt>
                <c:pt idx="950">
                  <c:v>21.725860919251936</c:v>
                </c:pt>
                <c:pt idx="951">
                  <c:v>22.03456023789164</c:v>
                </c:pt>
                <c:pt idx="952">
                  <c:v>22.358235977938136</c:v>
                </c:pt>
                <c:pt idx="953">
                  <c:v>22.695728188603745</c:v>
                </c:pt>
                <c:pt idx="954">
                  <c:v>23.048402050231552</c:v>
                </c:pt>
                <c:pt idx="955">
                  <c:v>23.416898327950179</c:v>
                </c:pt>
                <c:pt idx="956">
                  <c:v>23.801877537672077</c:v>
                </c:pt>
                <c:pt idx="957">
                  <c:v>24.204988223576095</c:v>
                </c:pt>
                <c:pt idx="958">
                  <c:v>24.62503293471481</c:v>
                </c:pt>
                <c:pt idx="959">
                  <c:v>25.06684111959796</c:v>
                </c:pt>
                <c:pt idx="960">
                  <c:v>25.530486470127137</c:v>
                </c:pt>
                <c:pt idx="961">
                  <c:v>26.016671205100955</c:v>
                </c:pt>
                <c:pt idx="962">
                  <c:v>26.527710672624671</c:v>
                </c:pt>
                <c:pt idx="963">
                  <c:v>27.064921705251344</c:v>
                </c:pt>
                <c:pt idx="964">
                  <c:v>27.626962411786145</c:v>
                </c:pt>
                <c:pt idx="965">
                  <c:v>28.222028831074894</c:v>
                </c:pt>
                <c:pt idx="966">
                  <c:v>28.84928806273934</c:v>
                </c:pt>
                <c:pt idx="967">
                  <c:v>29.510601814123767</c:v>
                </c:pt>
                <c:pt idx="968">
                  <c:v>30.20962993438561</c:v>
                </c:pt>
                <c:pt idx="969">
                  <c:v>30.948152937904176</c:v>
                </c:pt>
                <c:pt idx="970">
                  <c:v>31.726711020550333</c:v>
                </c:pt>
                <c:pt idx="971">
                  <c:v>32.555575737586274</c:v>
                </c:pt>
                <c:pt idx="972">
                  <c:v>33.434318759095596</c:v>
                </c:pt>
                <c:pt idx="973">
                  <c:v>34.368583166433204</c:v>
                </c:pt>
                <c:pt idx="974">
                  <c:v>35.362433874479386</c:v>
                </c:pt>
                <c:pt idx="975">
                  <c:v>36.420277955155221</c:v>
                </c:pt>
                <c:pt idx="976">
                  <c:v>37.544152141756861</c:v>
                </c:pt>
                <c:pt idx="977">
                  <c:v>38.749423861955272</c:v>
                </c:pt>
                <c:pt idx="978">
                  <c:v>40.040183388169019</c:v>
                </c:pt>
                <c:pt idx="979">
                  <c:v>41.423768250367736</c:v>
                </c:pt>
                <c:pt idx="980">
                  <c:v>42.908272458392979</c:v>
                </c:pt>
                <c:pt idx="981">
                  <c:v>44.498737290743911</c:v>
                </c:pt>
                <c:pt idx="982">
                  <c:v>46.219545668990314</c:v>
                </c:pt>
                <c:pt idx="983">
                  <c:v>48.079720633402921</c:v>
                </c:pt>
                <c:pt idx="984">
                  <c:v>50.09347194876181</c:v>
                </c:pt>
                <c:pt idx="985">
                  <c:v>52.276806488875813</c:v>
                </c:pt>
                <c:pt idx="986">
                  <c:v>54.641969717354264</c:v>
                </c:pt>
                <c:pt idx="987">
                  <c:v>57.231159130072477</c:v>
                </c:pt>
                <c:pt idx="988">
                  <c:v>60.065272937041236</c:v>
                </c:pt>
                <c:pt idx="989">
                  <c:v>63.174604624004296</c:v>
                </c:pt>
                <c:pt idx="990">
                  <c:v>66.594311836643641</c:v>
                </c:pt>
                <c:pt idx="991">
                  <c:v>70.356173100655781</c:v>
                </c:pt>
                <c:pt idx="992">
                  <c:v>74.54727260456005</c:v>
                </c:pt>
                <c:pt idx="993">
                  <c:v>79.213327845328763</c:v>
                </c:pt>
                <c:pt idx="994">
                  <c:v>84.444927153661695</c:v>
                </c:pt>
                <c:pt idx="995">
                  <c:v>90.311688777236043</c:v>
                </c:pt>
                <c:pt idx="996">
                  <c:v>97.020838280057632</c:v>
                </c:pt>
                <c:pt idx="997">
                  <c:v>104.73832732624268</c:v>
                </c:pt>
                <c:pt idx="998">
                  <c:v>113.73185875130346</c:v>
                </c:pt>
                <c:pt idx="999">
                  <c:v>124.34948564994698</c:v>
                </c:pt>
                <c:pt idx="1000">
                  <c:v>137.21684849382373</c:v>
                </c:pt>
                <c:pt idx="1001">
                  <c:v>153.05432255790402</c:v>
                </c:pt>
                <c:pt idx="1002">
                  <c:v>172.83920463048165</c:v>
                </c:pt>
                <c:pt idx="1003">
                  <c:v>197.79045059199217</c:v>
                </c:pt>
                <c:pt idx="1004">
                  <c:v>229.24671323337967</c:v>
                </c:pt>
                <c:pt idx="1005">
                  <c:v>269.05172790754347</c:v>
                </c:pt>
                <c:pt idx="1006">
                  <c:v>318.71849801792018</c:v>
                </c:pt>
                <c:pt idx="1007">
                  <c:v>379.54228175139667</c:v>
                </c:pt>
                <c:pt idx="1008">
                  <c:v>451.8187713087745</c:v>
                </c:pt>
                <c:pt idx="1009">
                  <c:v>535.9892772293548</c:v>
                </c:pt>
                <c:pt idx="1010">
                  <c:v>629.47544717084736</c:v>
                </c:pt>
                <c:pt idx="1011">
                  <c:v>726.99646345928522</c:v>
                </c:pt>
                <c:pt idx="1012">
                  <c:v>819.04035795386528</c:v>
                </c:pt>
                <c:pt idx="1013">
                  <c:v>893.70561570691007</c:v>
                </c:pt>
                <c:pt idx="1014">
                  <c:v>939.05728105486128</c:v>
                </c:pt>
                <c:pt idx="1015">
                  <c:v>951.8612720802704</c:v>
                </c:pt>
                <c:pt idx="1016">
                  <c:v>941.07309258687053</c:v>
                </c:pt>
                <c:pt idx="1017">
                  <c:v>923.21470803445914</c:v>
                </c:pt>
                <c:pt idx="1018">
                  <c:v>915.48926455936612</c:v>
                </c:pt>
                <c:pt idx="1019">
                  <c:v>931.15062015452577</c:v>
                </c:pt>
                <c:pt idx="1020">
                  <c:v>979.23373649467771</c:v>
                </c:pt>
                <c:pt idx="1021">
                  <c:v>1064.5832366258678</c:v>
                </c:pt>
                <c:pt idx="1022">
                  <c:v>1188.5601539365794</c:v>
                </c:pt>
                <c:pt idx="1023">
                  <c:v>1347.2005147564726</c:v>
                </c:pt>
                <c:pt idx="1024">
                  <c:v>1533.8021748084436</c:v>
                </c:pt>
                <c:pt idx="1025">
                  <c:v>1731.2712233052455</c:v>
                </c:pt>
                <c:pt idx="1026">
                  <c:v>1912.3807651895359</c:v>
                </c:pt>
                <c:pt idx="1027">
                  <c:v>2044.3645748907079</c:v>
                </c:pt>
                <c:pt idx="1028">
                  <c:v>2092.3251919510553</c:v>
                </c:pt>
                <c:pt idx="1029">
                  <c:v>2039.9223437973556</c:v>
                </c:pt>
                <c:pt idx="1030">
                  <c:v>1898.6322653443135</c:v>
                </c:pt>
                <c:pt idx="1031">
                  <c:v>1697.6954947674176</c:v>
                </c:pt>
                <c:pt idx="1032">
                  <c:v>1471.2328643063884</c:v>
                </c:pt>
                <c:pt idx="1033">
                  <c:v>1246.8486500113509</c:v>
                </c:pt>
                <c:pt idx="1034">
                  <c:v>1038.1807678633936</c:v>
                </c:pt>
                <c:pt idx="1035">
                  <c:v>854.70149585121999</c:v>
                </c:pt>
                <c:pt idx="1036">
                  <c:v>700.09480489776661</c:v>
                </c:pt>
                <c:pt idx="1037">
                  <c:v>572.255905158215</c:v>
                </c:pt>
                <c:pt idx="1038">
                  <c:v>469.79244830951995</c:v>
                </c:pt>
                <c:pt idx="1039">
                  <c:v>389.41109505817218</c:v>
                </c:pt>
                <c:pt idx="1040">
                  <c:v>326.59960845651909</c:v>
                </c:pt>
                <c:pt idx="1041">
                  <c:v>278.0681661747364</c:v>
                </c:pt>
                <c:pt idx="1042">
                  <c:v>240.41470867585608</c:v>
                </c:pt>
                <c:pt idx="1043">
                  <c:v>211.07602267607265</c:v>
                </c:pt>
                <c:pt idx="1044">
                  <c:v>187.59151182001986</c:v>
                </c:pt>
                <c:pt idx="1045">
                  <c:v>168.54259090556948</c:v>
                </c:pt>
                <c:pt idx="1046">
                  <c:v>152.8566738459115</c:v>
                </c:pt>
                <c:pt idx="1047">
                  <c:v>139.55322207820231</c:v>
                </c:pt>
                <c:pt idx="1048">
                  <c:v>128.1601359729153</c:v>
                </c:pt>
                <c:pt idx="1049">
                  <c:v>118.32988684195081</c:v>
                </c:pt>
                <c:pt idx="1050">
                  <c:v>109.6697170890381</c:v>
                </c:pt>
                <c:pt idx="1051">
                  <c:v>102.0323416117273</c:v>
                </c:pt>
                <c:pt idx="1052">
                  <c:v>95.275051222573637</c:v>
                </c:pt>
                <c:pt idx="1053">
                  <c:v>89.218657137098546</c:v>
                </c:pt>
                <c:pt idx="1054">
                  <c:v>83.809484137627408</c:v>
                </c:pt>
                <c:pt idx="1055">
                  <c:v>78.917605189248945</c:v>
                </c:pt>
                <c:pt idx="1056">
                  <c:v>74.503054666798846</c:v>
                </c:pt>
                <c:pt idx="1057">
                  <c:v>70.517734924747515</c:v>
                </c:pt>
                <c:pt idx="1058">
                  <c:v>66.880335324807334</c:v>
                </c:pt>
                <c:pt idx="1059">
                  <c:v>63.562057515630435</c:v>
                </c:pt>
                <c:pt idx="1060">
                  <c:v>60.542742098134532</c:v>
                </c:pt>
                <c:pt idx="1061">
                  <c:v>57.764349091128018</c:v>
                </c:pt>
                <c:pt idx="1062">
                  <c:v>55.209981573100656</c:v>
                </c:pt>
                <c:pt idx="1063">
                  <c:v>52.870439013161068</c:v>
                </c:pt>
                <c:pt idx="1064">
                  <c:v>50.699187084929086</c:v>
                </c:pt>
                <c:pt idx="1065">
                  <c:v>48.691440179481837</c:v>
                </c:pt>
                <c:pt idx="1066">
                  <c:v>46.841023749198875</c:v>
                </c:pt>
                <c:pt idx="1067">
                  <c:v>45.113485826090901</c:v>
                </c:pt>
                <c:pt idx="1068">
                  <c:v>43.515463946647223</c:v>
                </c:pt>
                <c:pt idx="1069">
                  <c:v>42.018329857588576</c:v>
                </c:pt>
                <c:pt idx="1070">
                  <c:v>40.621398353502563</c:v>
                </c:pt>
                <c:pt idx="1071">
                  <c:v>39.322845365740044</c:v>
                </c:pt>
                <c:pt idx="1072">
                  <c:v>38.100561225667882</c:v>
                </c:pt>
                <c:pt idx="1073">
                  <c:v>36.95581765276858</c:v>
                </c:pt>
                <c:pt idx="1074">
                  <c:v>35.88543654415664</c:v>
                </c:pt>
                <c:pt idx="1075">
                  <c:v>34.874595758598865</c:v>
                </c:pt>
                <c:pt idx="1076">
                  <c:v>33.928475200924872</c:v>
                </c:pt>
                <c:pt idx="1077">
                  <c:v>33.032047617237829</c:v>
                </c:pt>
                <c:pt idx="1078">
                  <c:v>32.18716020125887</c:v>
                </c:pt>
                <c:pt idx="1079">
                  <c:v>31.392353243682301</c:v>
                </c:pt>
                <c:pt idx="1080">
                  <c:v>30.637370608586274</c:v>
                </c:pt>
                <c:pt idx="1081">
                  <c:v>29.926755492641</c:v>
                </c:pt>
                <c:pt idx="1082">
                  <c:v>29.249822943889441</c:v>
                </c:pt>
                <c:pt idx="1083">
                  <c:v>28.608479850573005</c:v>
                </c:pt>
                <c:pt idx="1084">
                  <c:v>28.002123841428464</c:v>
                </c:pt>
                <c:pt idx="1085">
                  <c:v>27.423360907457955</c:v>
                </c:pt>
                <c:pt idx="1086">
                  <c:v>26.876065234521803</c:v>
                </c:pt>
                <c:pt idx="1087">
                  <c:v>26.352359925504651</c:v>
                </c:pt>
                <c:pt idx="1088">
                  <c:v>25.85402140824241</c:v>
                </c:pt>
                <c:pt idx="1089">
                  <c:v>25.380884413018435</c:v>
                </c:pt>
                <c:pt idx="1090">
                  <c:v>24.927438085211897</c:v>
                </c:pt>
                <c:pt idx="1091">
                  <c:v>24.49695532574102</c:v>
                </c:pt>
                <c:pt idx="1092">
                  <c:v>24.083455904445422</c:v>
                </c:pt>
                <c:pt idx="1093">
                  <c:v>23.690344630163075</c:v>
                </c:pt>
                <c:pt idx="1094">
                  <c:v>23.312226982220714</c:v>
                </c:pt>
                <c:pt idx="1095">
                  <c:v>22.950611587184355</c:v>
                </c:pt>
                <c:pt idx="1096">
                  <c:v>22.605610365313446</c:v>
                </c:pt>
                <c:pt idx="1097">
                  <c:v>22.273403670330858</c:v>
                </c:pt>
                <c:pt idx="1098">
                  <c:v>21.956573837806104</c:v>
                </c:pt>
                <c:pt idx="1099">
                  <c:v>21.650888159231506</c:v>
                </c:pt>
                <c:pt idx="1100">
                  <c:v>21.35901744771737</c:v>
                </c:pt>
                <c:pt idx="1101">
                  <c:v>21.077098878218756</c:v>
                </c:pt>
                <c:pt idx="1102">
                  <c:v>20.807420747600496</c:v>
                </c:pt>
                <c:pt idx="1103">
                  <c:v>20.547072335729737</c:v>
                </c:pt>
                <c:pt idx="1104">
                  <c:v>20.296415805331819</c:v>
                </c:pt>
                <c:pt idx="1105">
                  <c:v>20.056461982028623</c:v>
                </c:pt>
                <c:pt idx="1106">
                  <c:v>19.824100314897905</c:v>
                </c:pt>
                <c:pt idx="1107">
                  <c:v>19.601448366565769</c:v>
                </c:pt>
                <c:pt idx="1108">
                  <c:v>19.38564095253124</c:v>
                </c:pt>
                <c:pt idx="1109">
                  <c:v>19.178504010617999</c:v>
                </c:pt>
                <c:pt idx="1110">
                  <c:v>18.977872832522323</c:v>
                </c:pt>
                <c:pt idx="1111">
                  <c:v>18.784982334106537</c:v>
                </c:pt>
                <c:pt idx="1112">
                  <c:v>18.597992821672463</c:v>
                </c:pt>
                <c:pt idx="1113">
                  <c:v>18.418069824971383</c:v>
                </c:pt>
                <c:pt idx="1114">
                  <c:v>18.243376402655159</c:v>
                </c:pt>
                <c:pt idx="1115">
                  <c:v>18.07541706857144</c:v>
                </c:pt>
                <c:pt idx="1116">
                  <c:v>17.912083641715931</c:v>
                </c:pt>
                <c:pt idx="1117">
                  <c:v>17.754197711164991</c:v>
                </c:pt>
                <c:pt idx="1118">
                  <c:v>17.601989838834413</c:v>
                </c:pt>
                <c:pt idx="1119">
                  <c:v>17.453931399613751</c:v>
                </c:pt>
                <c:pt idx="1120">
                  <c:v>17.311321742714917</c:v>
                </c:pt>
                <c:pt idx="1121">
                  <c:v>17.172393410764222</c:v>
                </c:pt>
                <c:pt idx="1122">
                  <c:v>17.038487901854666</c:v>
                </c:pt>
                <c:pt idx="1123">
                  <c:v>16.907953180309278</c:v>
                </c:pt>
                <c:pt idx="1124">
                  <c:v>16.782056730881884</c:v>
                </c:pt>
                <c:pt idx="1125">
                  <c:v>16.659251990092628</c:v>
                </c:pt>
                <c:pt idx="1126">
                  <c:v>16.540645597560101</c:v>
                </c:pt>
                <c:pt idx="1127">
                  <c:v>16.425063592875006</c:v>
                </c:pt>
                <c:pt idx="1128">
                  <c:v>16.313277771352567</c:v>
                </c:pt>
                <c:pt idx="1129">
                  <c:v>16.204278998587931</c:v>
                </c:pt>
                <c:pt idx="1130">
                  <c:v>16.098800012586594</c:v>
                </c:pt>
                <c:pt idx="1131">
                  <c:v>15.995813695879953</c:v>
                </c:pt>
                <c:pt idx="1132">
                  <c:v>15.896254895918894</c:v>
                </c:pt>
                <c:pt idx="1133">
                  <c:v>15.79891875445314</c:v>
                </c:pt>
                <c:pt idx="1134">
                  <c:v>15.704772351373222</c:v>
                </c:pt>
                <c:pt idx="1135">
                  <c:v>15.612680034780709</c:v>
                </c:pt>
                <c:pt idx="1136">
                  <c:v>15.523560264327344</c:v>
                </c:pt>
                <c:pt idx="1137">
                  <c:v>15.436341339800194</c:v>
                </c:pt>
                <c:pt idx="1138">
                  <c:v>15.351830572149183</c:v>
                </c:pt>
                <c:pt idx="1139">
                  <c:v>15.269212441478658</c:v>
                </c:pt>
                <c:pt idx="1140">
                  <c:v>15.189058046723794</c:v>
                </c:pt>
                <c:pt idx="1141">
                  <c:v>15.111026454005</c:v>
                </c:pt>
                <c:pt idx="1142">
                  <c:v>15.034569599011839</c:v>
                </c:pt>
                <c:pt idx="1143">
                  <c:v>14.960458959257167</c:v>
                </c:pt>
                <c:pt idx="1144">
                  <c:v>14.887811885184483</c:v>
                </c:pt>
                <c:pt idx="1145">
                  <c:v>14.817308746307368</c:v>
                </c:pt>
                <c:pt idx="1146">
                  <c:v>14.74827704373638</c:v>
                </c:pt>
                <c:pt idx="1147">
                  <c:v>14.681201249279432</c:v>
                </c:pt>
                <c:pt idx="1148">
                  <c:v>14.615498278759546</c:v>
                </c:pt>
                <c:pt idx="1149">
                  <c:v>14.55163100854746</c:v>
                </c:pt>
                <c:pt idx="1150">
                  <c:v>14.488997439798055</c:v>
                </c:pt>
                <c:pt idx="1151">
                  <c:v>14.428185572813383</c:v>
                </c:pt>
                <c:pt idx="1152">
                  <c:v>14.368477769609598</c:v>
                </c:pt>
                <c:pt idx="1153">
                  <c:v>14.310484540251387</c:v>
                </c:pt>
                <c:pt idx="1154">
                  <c:v>14.253787643244038</c:v>
                </c:pt>
                <c:pt idx="1155">
                  <c:v>14.198176613740408</c:v>
                </c:pt>
                <c:pt idx="1156">
                  <c:v>14.144047922854497</c:v>
                </c:pt>
                <c:pt idx="1157">
                  <c:v>14.090895785754363</c:v>
                </c:pt>
                <c:pt idx="1158">
                  <c:v>14.039223544126799</c:v>
                </c:pt>
                <c:pt idx="1159">
                  <c:v>13.988425521562803</c:v>
                </c:pt>
                <c:pt idx="1160">
                  <c:v>13.93902501832487</c:v>
                </c:pt>
                <c:pt idx="1161">
                  <c:v>13.890443996131467</c:v>
                </c:pt>
                <c:pt idx="1162">
                  <c:v>13.843183875283749</c:v>
                </c:pt>
                <c:pt idx="1163">
                  <c:v>13.796908827846309</c:v>
                </c:pt>
                <c:pt idx="1164">
                  <c:v>13.751415589264077</c:v>
                </c:pt>
                <c:pt idx="1165">
                  <c:v>13.707138147478574</c:v>
                </c:pt>
                <c:pt idx="1166">
                  <c:v>13.663560502732082</c:v>
                </c:pt>
                <c:pt idx="1167">
                  <c:v>13.621134423575917</c:v>
                </c:pt>
                <c:pt idx="1168">
                  <c:v>13.579366228979062</c:v>
                </c:pt>
                <c:pt idx="1169">
                  <c:v>13.538657914963593</c:v>
                </c:pt>
                <c:pt idx="1170">
                  <c:v>13.498818420606646</c:v>
                </c:pt>
                <c:pt idx="1171">
                  <c:v>13.459579503524409</c:v>
                </c:pt>
                <c:pt idx="1172">
                  <c:v>13.421349561864538</c:v>
                </c:pt>
                <c:pt idx="1173">
                  <c:v>13.383685296870496</c:v>
                </c:pt>
                <c:pt idx="1174">
                  <c:v>13.346979292001137</c:v>
                </c:pt>
                <c:pt idx="1175">
                  <c:v>13.310974870804131</c:v>
                </c:pt>
                <c:pt idx="1176">
                  <c:v>13.275516900368522</c:v>
                </c:pt>
                <c:pt idx="1177">
                  <c:v>13.240947102749651</c:v>
                </c:pt>
                <c:pt idx="1178">
                  <c:v>13.206865889165108</c:v>
                </c:pt>
                <c:pt idx="1179">
                  <c:v>13.173629705981199</c:v>
                </c:pt>
                <c:pt idx="1180">
                  <c:v>13.141007461408606</c:v>
                </c:pt>
                <c:pt idx="1181">
                  <c:v>13.10888449192219</c:v>
                </c:pt>
                <c:pt idx="1182">
                  <c:v>13.077496864080622</c:v>
                </c:pt>
                <c:pt idx="1183">
                  <c:v>13.046557957208549</c:v>
                </c:pt>
                <c:pt idx="1184">
                  <c:v>13.016367396172001</c:v>
                </c:pt>
                <c:pt idx="1185">
                  <c:v>12.986716357384395</c:v>
                </c:pt>
                <c:pt idx="1186">
                  <c:v>12.957501415396287</c:v>
                </c:pt>
                <c:pt idx="1187">
                  <c:v>12.928938154499797</c:v>
                </c:pt>
                <c:pt idx="1188">
                  <c:v>12.900919715496137</c:v>
                </c:pt>
                <c:pt idx="1189">
                  <c:v>12.873260377503385</c:v>
                </c:pt>
                <c:pt idx="1190">
                  <c:v>12.846230181423039</c:v>
                </c:pt>
                <c:pt idx="1191">
                  <c:v>12.819582369492785</c:v>
                </c:pt>
                <c:pt idx="1192">
                  <c:v>12.793514320180115</c:v>
                </c:pt>
                <c:pt idx="1193">
                  <c:v>12.767929323771</c:v>
                </c:pt>
                <c:pt idx="1194">
                  <c:v>12.742658376071262</c:v>
                </c:pt>
                <c:pt idx="1195">
                  <c:v>12.717968130529272</c:v>
                </c:pt>
                <c:pt idx="1196">
                  <c:v>12.693689511159519</c:v>
                </c:pt>
                <c:pt idx="1197">
                  <c:v>12.66972043559376</c:v>
                </c:pt>
                <c:pt idx="1198">
                  <c:v>12.64629488477334</c:v>
                </c:pt>
                <c:pt idx="1199">
                  <c:v>12.623252832994837</c:v>
                </c:pt>
                <c:pt idx="1200">
                  <c:v>12.600515346342199</c:v>
                </c:pt>
                <c:pt idx="1201">
                  <c:v>12.578251838552291</c:v>
                </c:pt>
                <c:pt idx="1202">
                  <c:v>12.556380825008183</c:v>
                </c:pt>
                <c:pt idx="1203">
                  <c:v>12.534758625705742</c:v>
                </c:pt>
                <c:pt idx="1204">
                  <c:v>12.513614292670006</c:v>
                </c:pt>
                <c:pt idx="1205">
                  <c:v>12.492706541205408</c:v>
                </c:pt>
                <c:pt idx="1206">
                  <c:v>12.47224104914315</c:v>
                </c:pt>
                <c:pt idx="1207">
                  <c:v>12.452126894660893</c:v>
                </c:pt>
                <c:pt idx="1208">
                  <c:v>12.43223229489017</c:v>
                </c:pt>
                <c:pt idx="1209">
                  <c:v>12.412768408473163</c:v>
                </c:pt>
                <c:pt idx="1210">
                  <c:v>12.393603332707684</c:v>
                </c:pt>
                <c:pt idx="1211">
                  <c:v>12.374672159783586</c:v>
                </c:pt>
                <c:pt idx="1212">
                  <c:v>12.356116799358844</c:v>
                </c:pt>
                <c:pt idx="1213">
                  <c:v>12.337856035707929</c:v>
                </c:pt>
                <c:pt idx="1214">
                  <c:v>12.319813466514532</c:v>
                </c:pt>
                <c:pt idx="1215">
                  <c:v>12.30212453844355</c:v>
                </c:pt>
                <c:pt idx="1216">
                  <c:v>12.284725650120699</c:v>
                </c:pt>
                <c:pt idx="1217">
                  <c:v>12.267583650559956</c:v>
                </c:pt>
                <c:pt idx="1218">
                  <c:v>12.250640845412995</c:v>
                </c:pt>
                <c:pt idx="1219">
                  <c:v>12.234024659771912</c:v>
                </c:pt>
                <c:pt idx="1220">
                  <c:v>12.217675615111702</c:v>
                </c:pt>
                <c:pt idx="1221">
                  <c:v>12.201487239906704</c:v>
                </c:pt>
                <c:pt idx="1222">
                  <c:v>12.185619701982951</c:v>
                </c:pt>
                <c:pt idx="1223">
                  <c:v>12.170003598808719</c:v>
                </c:pt>
                <c:pt idx="1224">
                  <c:v>12.154537355810298</c:v>
                </c:pt>
                <c:pt idx="1225">
                  <c:v>12.139385987188376</c:v>
                </c:pt>
                <c:pt idx="1226">
                  <c:v>12.12444778955706</c:v>
                </c:pt>
                <c:pt idx="1227">
                  <c:v>12.109661338562248</c:v>
                </c:pt>
                <c:pt idx="1228">
                  <c:v>12.095172677487838</c:v>
                </c:pt>
                <c:pt idx="1229">
                  <c:v>12.080884703015087</c:v>
                </c:pt>
                <c:pt idx="1230">
                  <c:v>12.066815800951936</c:v>
                </c:pt>
                <c:pt idx="1231">
                  <c:v>12.05287470037581</c:v>
                </c:pt>
                <c:pt idx="1232">
                  <c:v>12.039210425920835</c:v>
                </c:pt>
                <c:pt idx="1233">
                  <c:v>12.025731580770625</c:v>
                </c:pt>
                <c:pt idx="1234">
                  <c:v>12.012393338327598</c:v>
                </c:pt>
                <c:pt idx="1235">
                  <c:v>11.999296649172493</c:v>
                </c:pt>
                <c:pt idx="1236">
                  <c:v>11.986395359622158</c:v>
                </c:pt>
                <c:pt idx="1237">
                  <c:v>11.973665657917145</c:v>
                </c:pt>
                <c:pt idx="1238">
                  <c:v>11.961055504186476</c:v>
                </c:pt>
                <c:pt idx="1239">
                  <c:v>11.94868983209976</c:v>
                </c:pt>
                <c:pt idx="1240">
                  <c:v>11.936486197421914</c:v>
                </c:pt>
                <c:pt idx="1241">
                  <c:v>11.924460655317155</c:v>
                </c:pt>
                <c:pt idx="1242">
                  <c:v>11.912535470980586</c:v>
                </c:pt>
                <c:pt idx="1243">
                  <c:v>11.900838453241782</c:v>
                </c:pt>
                <c:pt idx="1244">
                  <c:v>11.889291749692781</c:v>
                </c:pt>
                <c:pt idx="1245">
                  <c:v>11.877910659863879</c:v>
                </c:pt>
                <c:pt idx="1246">
                  <c:v>11.866621700655465</c:v>
                </c:pt>
                <c:pt idx="1247">
                  <c:v>11.855537296203636</c:v>
                </c:pt>
                <c:pt idx="1248">
                  <c:v>11.844609856854731</c:v>
                </c:pt>
                <c:pt idx="1249">
                  <c:v>11.833819523379674</c:v>
                </c:pt>
                <c:pt idx="1250">
                  <c:v>11.823130746247259</c:v>
                </c:pt>
                <c:pt idx="1251">
                  <c:v>11.812624827251469</c:v>
                </c:pt>
                <c:pt idx="1252">
                  <c:v>11.802265211271816</c:v>
                </c:pt>
                <c:pt idx="1253">
                  <c:v>11.792033158579436</c:v>
                </c:pt>
                <c:pt idx="1254">
                  <c:v>11.781887128141094</c:v>
                </c:pt>
                <c:pt idx="1255">
                  <c:v>11.771928014693785</c:v>
                </c:pt>
                <c:pt idx="1256">
                  <c:v>11.762089841358424</c:v>
                </c:pt>
                <c:pt idx="1257">
                  <c:v>11.7523858931565</c:v>
                </c:pt>
                <c:pt idx="1258">
                  <c:v>11.742753711242891</c:v>
                </c:pt>
                <c:pt idx="1259">
                  <c:v>11.733296854630936</c:v>
                </c:pt>
                <c:pt idx="1260">
                  <c:v>11.723952762038458</c:v>
                </c:pt>
                <c:pt idx="1261">
                  <c:v>11.714734122257774</c:v>
                </c:pt>
                <c:pt idx="1262">
                  <c:v>11.70558165531304</c:v>
                </c:pt>
                <c:pt idx="1263">
                  <c:v>11.696586792204066</c:v>
                </c:pt>
                <c:pt idx="1264">
                  <c:v>11.68771126873532</c:v>
                </c:pt>
                <c:pt idx="1265">
                  <c:v>11.678939232601238</c:v>
                </c:pt>
                <c:pt idx="1266">
                  <c:v>11.670282674370185</c:v>
                </c:pt>
                <c:pt idx="1267">
                  <c:v>11.661685989387188</c:v>
                </c:pt>
                <c:pt idx="1268">
                  <c:v>11.653241742291058</c:v>
                </c:pt>
                <c:pt idx="1269">
                  <c:v>11.644894234676897</c:v>
                </c:pt>
                <c:pt idx="1270">
                  <c:v>11.63665493337561</c:v>
                </c:pt>
                <c:pt idx="1271">
                  <c:v>11.628509206285784</c:v>
                </c:pt>
                <c:pt idx="1272">
                  <c:v>11.620424184339754</c:v>
                </c:pt>
                <c:pt idx="1273">
                  <c:v>11.61248053605663</c:v>
                </c:pt>
                <c:pt idx="1274">
                  <c:v>11.604625943923679</c:v>
                </c:pt>
                <c:pt idx="1275">
                  <c:v>11.596871260587534</c:v>
                </c:pt>
                <c:pt idx="1276">
                  <c:v>11.589202776062002</c:v>
                </c:pt>
                <c:pt idx="1277">
                  <c:v>11.581595522793492</c:v>
                </c:pt>
                <c:pt idx="1278">
                  <c:v>11.574107729797419</c:v>
                </c:pt>
                <c:pt idx="1279">
                  <c:v>11.566713776151289</c:v>
                </c:pt>
                <c:pt idx="1280">
                  <c:v>11.559400634055088</c:v>
                </c:pt>
                <c:pt idx="1281">
                  <c:v>11.552178473816653</c:v>
                </c:pt>
                <c:pt idx="1282">
                  <c:v>11.545001037915902</c:v>
                </c:pt>
                <c:pt idx="1283">
                  <c:v>11.537940248243942</c:v>
                </c:pt>
                <c:pt idx="1284">
                  <c:v>11.53096634954035</c:v>
                </c:pt>
                <c:pt idx="1285">
                  <c:v>11.524067103783615</c:v>
                </c:pt>
                <c:pt idx="1286">
                  <c:v>11.517252154149865</c:v>
                </c:pt>
                <c:pt idx="1287">
                  <c:v>11.510509560161097</c:v>
                </c:pt>
                <c:pt idx="1288">
                  <c:v>11.503817450855145</c:v>
                </c:pt>
                <c:pt idx="1289">
                  <c:v>11.497227153965461</c:v>
                </c:pt>
                <c:pt idx="1290">
                  <c:v>11.490716243901147</c:v>
                </c:pt>
                <c:pt idx="1291">
                  <c:v>11.484273347297886</c:v>
                </c:pt>
                <c:pt idx="1292">
                  <c:v>11.47790752044903</c:v>
                </c:pt>
                <c:pt idx="1293">
                  <c:v>11.471607659659021</c:v>
                </c:pt>
                <c:pt idx="1294">
                  <c:v>11.465348489625221</c:v>
                </c:pt>
                <c:pt idx="1295">
                  <c:v>11.459192661720998</c:v>
                </c:pt>
                <c:pt idx="1296">
                  <c:v>11.453099865217325</c:v>
                </c:pt>
                <c:pt idx="1297">
                  <c:v>11.447078702042191</c:v>
                </c:pt>
                <c:pt idx="1298">
                  <c:v>11.441118706638875</c:v>
                </c:pt>
                <c:pt idx="1299">
                  <c:v>11.43522830763213</c:v>
                </c:pt>
                <c:pt idx="1300">
                  <c:v>11.42939728064426</c:v>
                </c:pt>
                <c:pt idx="1301">
                  <c:v>11.423606783629296</c:v>
                </c:pt>
                <c:pt idx="1302">
                  <c:v>11.417901321448895</c:v>
                </c:pt>
                <c:pt idx="1303">
                  <c:v>11.412257171115741</c:v>
                </c:pt>
                <c:pt idx="1304">
                  <c:v>11.406677830105679</c:v>
                </c:pt>
                <c:pt idx="1305">
                  <c:v>11.401153645667691</c:v>
                </c:pt>
                <c:pt idx="1306">
                  <c:v>11.395692473959535</c:v>
                </c:pt>
                <c:pt idx="1307">
                  <c:v>11.390284878611133</c:v>
                </c:pt>
                <c:pt idx="1308">
                  <c:v>11.384938561647523</c:v>
                </c:pt>
                <c:pt idx="1309">
                  <c:v>11.379619416656674</c:v>
                </c:pt>
                <c:pt idx="1310">
                  <c:v>11.374385015470203</c:v>
                </c:pt>
                <c:pt idx="1311">
                  <c:v>11.369201191760915</c:v>
                </c:pt>
                <c:pt idx="1312">
                  <c:v>11.364075350540809</c:v>
                </c:pt>
                <c:pt idx="1313">
                  <c:v>11.358998667100991</c:v>
                </c:pt>
                <c:pt idx="1314">
                  <c:v>11.35397840368983</c:v>
                </c:pt>
                <c:pt idx="1315">
                  <c:v>11.34900592744544</c:v>
                </c:pt>
                <c:pt idx="1316">
                  <c:v>11.344084506178454</c:v>
                </c:pt>
                <c:pt idx="1317">
                  <c:v>11.339217259000819</c:v>
                </c:pt>
                <c:pt idx="1318">
                  <c:v>11.334373168887332</c:v>
                </c:pt>
                <c:pt idx="1319">
                  <c:v>11.329604709392513</c:v>
                </c:pt>
                <c:pt idx="1320">
                  <c:v>11.324880809120273</c:v>
                </c:pt>
                <c:pt idx="1321">
                  <c:v>11.320208257655622</c:v>
                </c:pt>
                <c:pt idx="1322">
                  <c:v>11.315579051445887</c:v>
                </c:pt>
                <c:pt idx="1323">
                  <c:v>11.310999852520943</c:v>
                </c:pt>
                <c:pt idx="1324">
                  <c:v>11.306462825615533</c:v>
                </c:pt>
                <c:pt idx="1325">
                  <c:v>11.301974508310693</c:v>
                </c:pt>
                <c:pt idx="1326">
                  <c:v>11.297527228899284</c:v>
                </c:pt>
                <c:pt idx="1327">
                  <c:v>11.293127403528466</c:v>
                </c:pt>
                <c:pt idx="1328">
                  <c:v>11.288747023767407</c:v>
                </c:pt>
                <c:pt idx="1329">
                  <c:v>11.284430197306278</c:v>
                </c:pt>
                <c:pt idx="1330">
                  <c:v>11.280159013958603</c:v>
                </c:pt>
                <c:pt idx="1331">
                  <c:v>11.275926191680796</c:v>
                </c:pt>
                <c:pt idx="1332">
                  <c:v>11.271737855364051</c:v>
                </c:pt>
                <c:pt idx="1333">
                  <c:v>11.26758687122404</c:v>
                </c:pt>
                <c:pt idx="1334">
                  <c:v>11.263479252600675</c:v>
                </c:pt>
                <c:pt idx="1335">
                  <c:v>11.259408009935115</c:v>
                </c:pt>
                <c:pt idx="1336">
                  <c:v>11.255379047655921</c:v>
                </c:pt>
                <c:pt idx="1337">
                  <c:v>11.251385516533183</c:v>
                </c:pt>
                <c:pt idx="1338">
                  <c:v>11.247433214648261</c:v>
                </c:pt>
                <c:pt idx="1339">
                  <c:v>11.243515429335339</c:v>
                </c:pt>
                <c:pt idx="1340">
                  <c:v>11.23963481371544</c:v>
                </c:pt>
                <c:pt idx="1341">
                  <c:v>11.235793911360396</c:v>
                </c:pt>
                <c:pt idx="1342">
                  <c:v>11.231986207691904</c:v>
                </c:pt>
                <c:pt idx="1343">
                  <c:v>11.228199509650452</c:v>
                </c:pt>
                <c:pt idx="1344">
                  <c:v>11.224463068248824</c:v>
                </c:pt>
                <c:pt idx="1345">
                  <c:v>11.220764424397785</c:v>
                </c:pt>
                <c:pt idx="1346">
                  <c:v>11.217097315850594</c:v>
                </c:pt>
                <c:pt idx="1347">
                  <c:v>11.213467091706953</c:v>
                </c:pt>
                <c:pt idx="1348">
                  <c:v>11.209867610826279</c:v>
                </c:pt>
                <c:pt idx="1349">
                  <c:v>11.206304128822907</c:v>
                </c:pt>
                <c:pt idx="1350">
                  <c:v>11.202770622533215</c:v>
                </c:pt>
                <c:pt idx="1351">
                  <c:v>11.199272256214776</c:v>
                </c:pt>
                <c:pt idx="1352">
                  <c:v>11.195803121652872</c:v>
                </c:pt>
                <c:pt idx="1353">
                  <c:v>11.192365599442965</c:v>
                </c:pt>
                <c:pt idx="1354">
                  <c:v>11.188961976513731</c:v>
                </c:pt>
                <c:pt idx="1355">
                  <c:v>11.185586511628983</c:v>
                </c:pt>
                <c:pt idx="1356">
                  <c:v>11.18224414956866</c:v>
                </c:pt>
                <c:pt idx="1357">
                  <c:v>11.1789292568916</c:v>
                </c:pt>
                <c:pt idx="1358">
                  <c:v>11.175646694019825</c:v>
                </c:pt>
                <c:pt idx="1359">
                  <c:v>11.172390932603342</c:v>
                </c:pt>
                <c:pt idx="1360">
                  <c:v>11.169166750583997</c:v>
                </c:pt>
                <c:pt idx="1361">
                  <c:v>11.165968722083896</c:v>
                </c:pt>
                <c:pt idx="1362">
                  <c:v>11.162801544391527</c:v>
                </c:pt>
                <c:pt idx="1363">
                  <c:v>11.159659891563663</c:v>
                </c:pt>
                <c:pt idx="1364">
                  <c:v>11.156548382012872</c:v>
                </c:pt>
                <c:pt idx="1365">
                  <c:v>11.153461787271738</c:v>
                </c:pt>
                <c:pt idx="1366">
                  <c:v>11.150404648606475</c:v>
                </c:pt>
                <c:pt idx="1367">
                  <c:v>11.147371832642435</c:v>
                </c:pt>
                <c:pt idx="1368">
                  <c:v>11.144367805182782</c:v>
                </c:pt>
                <c:pt idx="1369">
                  <c:v>11.141387525635288</c:v>
                </c:pt>
                <c:pt idx="1370">
                  <c:v>11.138433069715767</c:v>
                </c:pt>
                <c:pt idx="1371">
                  <c:v>11.135506436162601</c:v>
                </c:pt>
                <c:pt idx="1372">
                  <c:v>11.132602719395727</c:v>
                </c:pt>
                <c:pt idx="1373">
                  <c:v>11.129726203620251</c:v>
                </c:pt>
                <c:pt idx="1374">
                  <c:v>11.126872070564048</c:v>
                </c:pt>
                <c:pt idx="1375">
                  <c:v>11.12404453451677</c:v>
                </c:pt>
                <c:pt idx="1376">
                  <c:v>11.121238862438716</c:v>
                </c:pt>
                <c:pt idx="1377">
                  <c:v>11.118459200196199</c:v>
                </c:pt>
                <c:pt idx="1378">
                  <c:v>11.115700897968161</c:v>
                </c:pt>
                <c:pt idx="1379">
                  <c:v>11.112968034650741</c:v>
                </c:pt>
                <c:pt idx="1380">
                  <c:v>11.110256041687158</c:v>
                </c:pt>
                <c:pt idx="1381">
                  <c:v>11.107568932418822</c:v>
                </c:pt>
                <c:pt idx="1382">
                  <c:v>11.104902217656431</c:v>
                </c:pt>
                <c:pt idx="1383">
                  <c:v>11.102259846565275</c:v>
                </c:pt>
                <c:pt idx="1384">
                  <c:v>11.099637407482128</c:v>
                </c:pt>
                <c:pt idx="1385">
                  <c:v>11.097036747480097</c:v>
                </c:pt>
                <c:pt idx="1386">
                  <c:v>11.094459648412005</c:v>
                </c:pt>
                <c:pt idx="1387">
                  <c:v>11.091901811581799</c:v>
                </c:pt>
                <c:pt idx="1388">
                  <c:v>11.089367031504487</c:v>
                </c:pt>
                <c:pt idx="1389">
                  <c:v>11.086851082635704</c:v>
                </c:pt>
                <c:pt idx="1390">
                  <c:v>11.084357699867695</c:v>
                </c:pt>
                <c:pt idx="1391">
                  <c:v>11.081882729145391</c:v>
                </c:pt>
                <c:pt idx="1392">
                  <c:v>11.079441397491593</c:v>
                </c:pt>
                <c:pt idx="1393">
                  <c:v>11.077006425952781</c:v>
                </c:pt>
                <c:pt idx="1394">
                  <c:v>11.074593079156649</c:v>
                </c:pt>
                <c:pt idx="1395">
                  <c:v>11.072197341067245</c:v>
                </c:pt>
                <c:pt idx="1396">
                  <c:v>11.069822775079786</c:v>
                </c:pt>
                <c:pt idx="1397">
                  <c:v>11.067465431941045</c:v>
                </c:pt>
                <c:pt idx="1398">
                  <c:v>11.065128820147457</c:v>
                </c:pt>
                <c:pt idx="1399">
                  <c:v>11.062809055745603</c:v>
                </c:pt>
                <c:pt idx="1400">
                  <c:v>11.060509593441914</c:v>
                </c:pt>
                <c:pt idx="1401">
                  <c:v>11.058226613141066</c:v>
                </c:pt>
                <c:pt idx="1402">
                  <c:v>11.055963516840784</c:v>
                </c:pt>
                <c:pt idx="1403">
                  <c:v>11.053716546901896</c:v>
                </c:pt>
                <c:pt idx="1404">
                  <c:v>11.051487305284951</c:v>
                </c:pt>
                <c:pt idx="1405">
                  <c:v>11.049277340592901</c:v>
                </c:pt>
                <c:pt idx="1406">
                  <c:v>11.047082986337834</c:v>
                </c:pt>
                <c:pt idx="1407">
                  <c:v>11.044917763125959</c:v>
                </c:pt>
                <c:pt idx="1408">
                  <c:v>11.042757492028372</c:v>
                </c:pt>
                <c:pt idx="1409">
                  <c:v>11.040615725305727</c:v>
                </c:pt>
                <c:pt idx="1410">
                  <c:v>11.038488913295772</c:v>
                </c:pt>
                <c:pt idx="1411">
                  <c:v>11.03638023359418</c:v>
                </c:pt>
                <c:pt idx="1412">
                  <c:v>11.034286193147331</c:v>
                </c:pt>
                <c:pt idx="1413">
                  <c:v>11.032209922330694</c:v>
                </c:pt>
                <c:pt idx="1414">
                  <c:v>11.030147983493997</c:v>
                </c:pt>
                <c:pt idx="1415">
                  <c:v>11.028103460713609</c:v>
                </c:pt>
                <c:pt idx="1416">
                  <c:v>11.026072970569416</c:v>
                </c:pt>
                <c:pt idx="1417">
                  <c:v>11.024069035304088</c:v>
                </c:pt>
                <c:pt idx="1418">
                  <c:v>11.022069285376716</c:v>
                </c:pt>
                <c:pt idx="1419">
                  <c:v>11.020086271368143</c:v>
                </c:pt>
                <c:pt idx="1420">
                  <c:v>11.01811671480074</c:v>
                </c:pt>
                <c:pt idx="1421">
                  <c:v>11.016163566264773</c:v>
                </c:pt>
                <c:pt idx="1422">
                  <c:v>11.014223598178219</c:v>
                </c:pt>
                <c:pt idx="1423">
                  <c:v>11.012299718300085</c:v>
                </c:pt>
                <c:pt idx="1424">
                  <c:v>11.010388748889206</c:v>
                </c:pt>
                <c:pt idx="1425">
                  <c:v>11.008493555690116</c:v>
                </c:pt>
                <c:pt idx="1426">
                  <c:v>11.006619870654198</c:v>
                </c:pt>
                <c:pt idx="1427">
                  <c:v>11.004752730759613</c:v>
                </c:pt>
                <c:pt idx="1428">
                  <c:v>11.002897982160221</c:v>
                </c:pt>
                <c:pt idx="1429">
                  <c:v>11.001058409040496</c:v>
                </c:pt>
                <c:pt idx="1430">
                  <c:v>10.999230977012857</c:v>
                </c:pt>
                <c:pt idx="1431">
                  <c:v>10.997417007521953</c:v>
                </c:pt>
                <c:pt idx="1432">
                  <c:v>10.995617781252491</c:v>
                </c:pt>
                <c:pt idx="1433">
                  <c:v>10.993840148448029</c:v>
                </c:pt>
                <c:pt idx="1434">
                  <c:v>10.992065699464639</c:v>
                </c:pt>
                <c:pt idx="1435">
                  <c:v>10.990304195669438</c:v>
                </c:pt>
                <c:pt idx="1436">
                  <c:v>10.988556883337409</c:v>
                </c:pt>
                <c:pt idx="1437">
                  <c:v>10.986820884597336</c:v>
                </c:pt>
                <c:pt idx="1438">
                  <c:v>10.985098810901221</c:v>
                </c:pt>
                <c:pt idx="1439">
                  <c:v>10.983387827127338</c:v>
                </c:pt>
                <c:pt idx="1440">
                  <c:v>10.981698504623211</c:v>
                </c:pt>
                <c:pt idx="1441">
                  <c:v>10.980012000014966</c:v>
                </c:pt>
                <c:pt idx="1442">
                  <c:v>10.978338906874249</c:v>
                </c:pt>
                <c:pt idx="1443">
                  <c:v>10.976676472960477</c:v>
                </c:pt>
                <c:pt idx="1444">
                  <c:v>10.97502720240017</c:v>
                </c:pt>
                <c:pt idx="1445">
                  <c:v>10.973388383223849</c:v>
                </c:pt>
                <c:pt idx="1446">
                  <c:v>10.971770145332975</c:v>
                </c:pt>
                <c:pt idx="1447">
                  <c:v>10.970154441447548</c:v>
                </c:pt>
                <c:pt idx="1448">
                  <c:v>10.968551422379164</c:v>
                </c:pt>
                <c:pt idx="1449">
                  <c:v>10.966958454269793</c:v>
                </c:pt>
                <c:pt idx="1450">
                  <c:v>10.965377939672912</c:v>
                </c:pt>
                <c:pt idx="1451">
                  <c:v>10.963807282701019</c:v>
                </c:pt>
                <c:pt idx="1452">
                  <c:v>10.962256196008376</c:v>
                </c:pt>
                <c:pt idx="1453">
                  <c:v>10.960707384141543</c:v>
                </c:pt>
                <c:pt idx="1454">
                  <c:v>10.959170579447381</c:v>
                </c:pt>
                <c:pt idx="1455">
                  <c:v>10.957643259719987</c:v>
                </c:pt>
                <c:pt idx="1456">
                  <c:v>10.95612773131549</c:v>
                </c:pt>
                <c:pt idx="1457">
                  <c:v>10.954621507860786</c:v>
                </c:pt>
                <c:pt idx="1458">
                  <c:v>10.953133907328962</c:v>
                </c:pt>
                <c:pt idx="1459">
                  <c:v>10.9516483448636</c:v>
                </c:pt>
                <c:pt idx="1460">
                  <c:v>10.950174157000788</c:v>
                </c:pt>
                <c:pt idx="1461">
                  <c:v>10.948708926930308</c:v>
                </c:pt>
                <c:pt idx="1462">
                  <c:v>10.947254869838773</c:v>
                </c:pt>
                <c:pt idx="1463">
                  <c:v>10.945816407566298</c:v>
                </c:pt>
                <c:pt idx="1464">
                  <c:v>10.944382070049542</c:v>
                </c:pt>
                <c:pt idx="1465">
                  <c:v>10.942956359008946</c:v>
                </c:pt>
                <c:pt idx="1466">
                  <c:v>10.941540320298365</c:v>
                </c:pt>
                <c:pt idx="1467">
                  <c:v>10.940141592607191</c:v>
                </c:pt>
                <c:pt idx="1468">
                  <c:v>10.938745681794146</c:v>
                </c:pt>
                <c:pt idx="1469">
                  <c:v>10.937358081127897</c:v>
                </c:pt>
                <c:pt idx="1470">
                  <c:v>10.935979809943433</c:v>
                </c:pt>
                <c:pt idx="1471">
                  <c:v>10.934611859139494</c:v>
                </c:pt>
                <c:pt idx="1472">
                  <c:v>10.933259460666591</c:v>
                </c:pt>
                <c:pt idx="1473">
                  <c:v>10.931908623935527</c:v>
                </c:pt>
                <c:pt idx="1474">
                  <c:v>10.93056678889689</c:v>
                </c:pt>
                <c:pt idx="1475">
                  <c:v>10.929234921786893</c:v>
                </c:pt>
                <c:pt idx="1476">
                  <c:v>10.927917079460315</c:v>
                </c:pt>
                <c:pt idx="1477">
                  <c:v>10.926602758327476</c:v>
                </c:pt>
                <c:pt idx="1478">
                  <c:v>10.925296086214907</c:v>
                </c:pt>
                <c:pt idx="1479">
                  <c:v>10.923999044647587</c:v>
                </c:pt>
                <c:pt idx="1480">
                  <c:v>10.92270951396052</c:v>
                </c:pt>
                <c:pt idx="1481">
                  <c:v>10.921435482891908</c:v>
                </c:pt>
                <c:pt idx="1482">
                  <c:v>10.920162755623466</c:v>
                </c:pt>
                <c:pt idx="1483">
                  <c:v>10.918899335814899</c:v>
                </c:pt>
                <c:pt idx="1484">
                  <c:v>10.917643160023623</c:v>
                </c:pt>
                <c:pt idx="1485">
                  <c:v>10.916402012113608</c:v>
                </c:pt>
                <c:pt idx="1486">
                  <c:v>10.915162063904148</c:v>
                </c:pt>
                <c:pt idx="1487">
                  <c:v>10.913931113642434</c:v>
                </c:pt>
                <c:pt idx="1488">
                  <c:v>10.912707152127567</c:v>
                </c:pt>
                <c:pt idx="1489">
                  <c:v>10.911497765285105</c:v>
                </c:pt>
                <c:pt idx="1490">
                  <c:v>10.910289479974615</c:v>
                </c:pt>
                <c:pt idx="1491">
                  <c:v>10.909089895990853</c:v>
                </c:pt>
                <c:pt idx="1492">
                  <c:v>10.907897056480699</c:v>
                </c:pt>
                <c:pt idx="1493">
                  <c:v>10.906718356076567</c:v>
                </c:pt>
                <c:pt idx="1494">
                  <c:v>10.905540664616431</c:v>
                </c:pt>
                <c:pt idx="1495">
                  <c:v>10.90437139011074</c:v>
                </c:pt>
                <c:pt idx="1496">
                  <c:v>10.903214102233747</c:v>
                </c:pt>
                <c:pt idx="1497">
                  <c:v>10.902059582720341</c:v>
                </c:pt>
                <c:pt idx="1498">
                  <c:v>10.900911460806867</c:v>
                </c:pt>
                <c:pt idx="1499">
                  <c:v>10.899771483119103</c:v>
                </c:pt>
                <c:pt idx="1500">
                  <c:v>10.898643131358646</c:v>
                </c:pt>
                <c:pt idx="1501">
                  <c:v>10.897517418768899</c:v>
                </c:pt>
                <c:pt idx="1502">
                  <c:v>10.896397884614458</c:v>
                </c:pt>
                <c:pt idx="1503">
                  <c:v>10.895291472691142</c:v>
                </c:pt>
                <c:pt idx="1504">
                  <c:v>10.894185860602875</c:v>
                </c:pt>
                <c:pt idx="1505">
                  <c:v>10.893088004388346</c:v>
                </c:pt>
                <c:pt idx="1506">
                  <c:v>10.89199611662093</c:v>
                </c:pt>
                <c:pt idx="1507">
                  <c:v>10.890916970971212</c:v>
                </c:pt>
                <c:pt idx="1508">
                  <c:v>10.88983854965052</c:v>
                </c:pt>
                <c:pt idx="1509">
                  <c:v>10.88876763815226</c:v>
                </c:pt>
                <c:pt idx="1510">
                  <c:v>10.887707510549049</c:v>
                </c:pt>
                <c:pt idx="1511">
                  <c:v>10.886649725749677</c:v>
                </c:pt>
                <c:pt idx="1512">
                  <c:v>10.885597610748633</c:v>
                </c:pt>
                <c:pt idx="1513">
                  <c:v>10.884557694375673</c:v>
                </c:pt>
                <c:pt idx="1514">
                  <c:v>10.883518397025682</c:v>
                </c:pt>
                <c:pt idx="1515">
                  <c:v>10.882486258754753</c:v>
                </c:pt>
                <c:pt idx="1516">
                  <c:v>10.881464436926066</c:v>
                </c:pt>
                <c:pt idx="1517">
                  <c:v>10.880444796714045</c:v>
                </c:pt>
                <c:pt idx="1518">
                  <c:v>10.879430545843576</c:v>
                </c:pt>
                <c:pt idx="1519">
                  <c:v>10.878423231591626</c:v>
                </c:pt>
                <c:pt idx="1520">
                  <c:v>10.877425936542892</c:v>
                </c:pt>
                <c:pt idx="1521">
                  <c:v>10.876430721928813</c:v>
                </c:pt>
                <c:pt idx="1522">
                  <c:v>10.875440719074163</c:v>
                </c:pt>
                <c:pt idx="1523">
                  <c:v>10.874462074219849</c:v>
                </c:pt>
                <c:pt idx="1524">
                  <c:v>10.873483891985543</c:v>
                </c:pt>
                <c:pt idx="1525">
                  <c:v>10.872512328925893</c:v>
                </c:pt>
                <c:pt idx="1526">
                  <c:v>10.871550359851526</c:v>
                </c:pt>
                <c:pt idx="1527">
                  <c:v>10.870590328317498</c:v>
                </c:pt>
                <c:pt idx="1528">
                  <c:v>10.869635255563693</c:v>
                </c:pt>
                <c:pt idx="1529">
                  <c:v>10.868691072550071</c:v>
                </c:pt>
                <c:pt idx="1530">
                  <c:v>10.867747268644436</c:v>
                </c:pt>
                <c:pt idx="1531">
                  <c:v>10.866814204118796</c:v>
                </c:pt>
                <c:pt idx="1532">
                  <c:v>10.865881492458925</c:v>
                </c:pt>
                <c:pt idx="1533">
                  <c:v>10.864955004803662</c:v>
                </c:pt>
                <c:pt idx="1534">
                  <c:v>10.864037579946043</c:v>
                </c:pt>
                <c:pt idx="1535">
                  <c:v>10.863121917338205</c:v>
                </c:pt>
                <c:pt idx="1536">
                  <c:v>10.862210899331117</c:v>
                </c:pt>
                <c:pt idx="1537">
                  <c:v>10.861310185237102</c:v>
                </c:pt>
                <c:pt idx="1538">
                  <c:v>10.86040974963695</c:v>
                </c:pt>
                <c:pt idx="1539">
                  <c:v>10.859515261030538</c:v>
                </c:pt>
                <c:pt idx="1540">
                  <c:v>10.858629461558891</c:v>
                </c:pt>
                <c:pt idx="1541">
                  <c:v>10.85774530328564</c:v>
                </c:pt>
                <c:pt idx="1542">
                  <c:v>10.856865569900677</c:v>
                </c:pt>
                <c:pt idx="1543">
                  <c:v>10.855995727721698</c:v>
                </c:pt>
                <c:pt idx="1544">
                  <c:v>10.855126095866169</c:v>
                </c:pt>
                <c:pt idx="1545">
                  <c:v>10.854266222556127</c:v>
                </c:pt>
                <c:pt idx="1546">
                  <c:v>10.853406538151958</c:v>
                </c:pt>
                <c:pt idx="1547">
                  <c:v>10.852552455252237</c:v>
                </c:pt>
                <c:pt idx="1548">
                  <c:v>10.851707261129803</c:v>
                </c:pt>
                <c:pt idx="1549">
                  <c:v>10.850862224912518</c:v>
                </c:pt>
                <c:pt idx="1550">
                  <c:v>10.850026625476666</c:v>
                </c:pt>
                <c:pt idx="1551">
                  <c:v>10.84919116403168</c:v>
                </c:pt>
                <c:pt idx="1552">
                  <c:v>10.848360448788675</c:v>
                </c:pt>
                <c:pt idx="1553">
                  <c:v>10.84753898380032</c:v>
                </c:pt>
                <c:pt idx="1554">
                  <c:v>10.84671827288021</c:v>
                </c:pt>
                <c:pt idx="1555">
                  <c:v>10.845905400828144</c:v>
                </c:pt>
                <c:pt idx="1556">
                  <c:v>10.845093902006553</c:v>
                </c:pt>
                <c:pt idx="1557">
                  <c:v>10.844286332424851</c:v>
                </c:pt>
                <c:pt idx="1558">
                  <c:v>10.843487712932998</c:v>
                </c:pt>
                <c:pt idx="1559">
                  <c:v>10.842689157298601</c:v>
                </c:pt>
                <c:pt idx="1560">
                  <c:v>10.841899435297002</c:v>
                </c:pt>
                <c:pt idx="1561">
                  <c:v>10.841109759946661</c:v>
                </c:pt>
                <c:pt idx="1562">
                  <c:v>10.84032510407841</c:v>
                </c:pt>
                <c:pt idx="1563">
                  <c:v>10.839547877482239</c:v>
                </c:pt>
                <c:pt idx="1564">
                  <c:v>10.838771899024131</c:v>
                </c:pt>
                <c:pt idx="1565">
                  <c:v>10.838003251860258</c:v>
                </c:pt>
                <c:pt idx="1566">
                  <c:v>10.83723582332199</c:v>
                </c:pt>
                <c:pt idx="1567">
                  <c:v>10.836475629770788</c:v>
                </c:pt>
                <c:pt idx="1568">
                  <c:v>10.835716625995076</c:v>
                </c:pt>
                <c:pt idx="1569">
                  <c:v>10.834961203391032</c:v>
                </c:pt>
                <c:pt idx="1570">
                  <c:v>10.834214060646644</c:v>
                </c:pt>
                <c:pt idx="1571">
                  <c:v>10.833466885683649</c:v>
                </c:pt>
                <c:pt idx="1572">
                  <c:v>10.832727885360214</c:v>
                </c:pt>
                <c:pt idx="1573">
                  <c:v>10.831988838401358</c:v>
                </c:pt>
                <c:pt idx="1574">
                  <c:v>10.831257862602115</c:v>
                </c:pt>
                <c:pt idx="1575">
                  <c:v>10.830526826172097</c:v>
                </c:pt>
                <c:pt idx="1576">
                  <c:v>10.829800333460696</c:v>
                </c:pt>
                <c:pt idx="1577">
                  <c:v>10.82908061786496</c:v>
                </c:pt>
                <c:pt idx="1578">
                  <c:v>10.828361957114595</c:v>
                </c:pt>
                <c:pt idx="1579">
                  <c:v>10.827649986498862</c:v>
                </c:pt>
                <c:pt idx="1580">
                  <c:v>10.826939045527205</c:v>
                </c:pt>
                <c:pt idx="1581">
                  <c:v>10.826234709153397</c:v>
                </c:pt>
                <c:pt idx="1582">
                  <c:v>10.825531377779711</c:v>
                </c:pt>
                <c:pt idx="1583">
                  <c:v>10.824834566882025</c:v>
                </c:pt>
                <c:pt idx="1584">
                  <c:v>10.824138736884386</c:v>
                </c:pt>
                <c:pt idx="1585">
                  <c:v>10.82344988858145</c:v>
                </c:pt>
                <c:pt idx="1586">
                  <c:v>10.822760909701032</c:v>
                </c:pt>
                <c:pt idx="1587">
                  <c:v>10.822075602054781</c:v>
                </c:pt>
                <c:pt idx="1588">
                  <c:v>10.821397686855278</c:v>
                </c:pt>
                <c:pt idx="1589">
                  <c:v>10.820719623912588</c:v>
                </c:pt>
                <c:pt idx="1590">
                  <c:v>10.820048862659135</c:v>
                </c:pt>
                <c:pt idx="1591">
                  <c:v>10.819378469540986</c:v>
                </c:pt>
                <c:pt idx="1592">
                  <c:v>10.818714235033312</c:v>
                </c:pt>
                <c:pt idx="1593">
                  <c:v>10.818050879342948</c:v>
                </c:pt>
                <c:pt idx="1594">
                  <c:v>10.817393605431462</c:v>
                </c:pt>
                <c:pt idx="1595">
                  <c:v>10.816737189004932</c:v>
                </c:pt>
                <c:pt idx="1596">
                  <c:v>10.816086778766433</c:v>
                </c:pt>
                <c:pt idx="1597">
                  <c:v>10.815437205145507</c:v>
                </c:pt>
                <c:pt idx="1598">
                  <c:v>10.814793563338071</c:v>
                </c:pt>
                <c:pt idx="1599">
                  <c:v>10.814150737734863</c:v>
                </c:pt>
                <c:pt idx="1600">
                  <c:v>10.813513770762967</c:v>
                </c:pt>
                <c:pt idx="1601">
                  <c:v>10.812877600025303</c:v>
                </c:pt>
                <c:pt idx="1602">
                  <c:v>10.812247215905799</c:v>
                </c:pt>
                <c:pt idx="1603">
                  <c:v>10.811617608483488</c:v>
                </c:pt>
                <c:pt idx="1604">
                  <c:v>10.810993716812376</c:v>
                </c:pt>
                <c:pt idx="1605">
                  <c:v>10.810370582724246</c:v>
                </c:pt>
                <c:pt idx="1606">
                  <c:v>10.809753094644236</c:v>
                </c:pt>
                <c:pt idx="1607">
                  <c:v>10.809136345445978</c:v>
                </c:pt>
                <c:pt idx="1608">
                  <c:v>10.808525173614875</c:v>
                </c:pt>
                <c:pt idx="1609">
                  <c:v>10.807914722367627</c:v>
                </c:pt>
                <c:pt idx="1610">
                  <c:v>10.807309780927397</c:v>
                </c:pt>
                <c:pt idx="1611">
                  <c:v>10.80670554216713</c:v>
                </c:pt>
                <c:pt idx="1612">
                  <c:v>10.806107219241724</c:v>
                </c:pt>
                <c:pt idx="1613">
                  <c:v>10.805508636421358</c:v>
                </c:pt>
                <c:pt idx="1614">
                  <c:v>10.804916371722896</c:v>
                </c:pt>
                <c:pt idx="1615">
                  <c:v>10.804323839547394</c:v>
                </c:pt>
                <c:pt idx="1616">
                  <c:v>10.803737551556516</c:v>
                </c:pt>
                <c:pt idx="1617">
                  <c:v>10.803153752926832</c:v>
                </c:pt>
                <c:pt idx="1618">
                  <c:v>10.802570597309277</c:v>
                </c:pt>
                <c:pt idx="1619">
                  <c:v>10.801992660392806</c:v>
                </c:pt>
                <c:pt idx="1620">
                  <c:v>10.801415350247495</c:v>
                </c:pt>
                <c:pt idx="1621">
                  <c:v>10.800843196826861</c:v>
                </c:pt>
                <c:pt idx="1622">
                  <c:v>10.80027165428308</c:v>
                </c:pt>
                <c:pt idx="1623">
                  <c:v>10.79970520744132</c:v>
                </c:pt>
                <c:pt idx="1624">
                  <c:v>10.799139355920829</c:v>
                </c:pt>
                <c:pt idx="1625">
                  <c:v>10.798578540015498</c:v>
                </c:pt>
                <c:pt idx="1626">
                  <c:v>10.798018304206877</c:v>
                </c:pt>
                <c:pt idx="1627">
                  <c:v>10.797463044844811</c:v>
                </c:pt>
                <c:pt idx="1628">
                  <c:v>10.79691096686382</c:v>
                </c:pt>
                <c:pt idx="1629">
                  <c:v>10.79635857469102</c:v>
                </c:pt>
                <c:pt idx="1630">
                  <c:v>10.79581193972772</c:v>
                </c:pt>
                <c:pt idx="1631">
                  <c:v>10.79526498473362</c:v>
                </c:pt>
                <c:pt idx="1632">
                  <c:v>10.794723721466369</c:v>
                </c:pt>
                <c:pt idx="1633">
                  <c:v>10.794182132522373</c:v>
                </c:pt>
                <c:pt idx="1634">
                  <c:v>10.793646170793963</c:v>
                </c:pt>
                <c:pt idx="1635">
                  <c:v>10.793112826653591</c:v>
                </c:pt>
                <c:pt idx="1636">
                  <c:v>10.792579148725842</c:v>
                </c:pt>
                <c:pt idx="1637">
                  <c:v>10.792051003116065</c:v>
                </c:pt>
                <c:pt idx="1638">
                  <c:v>10.791522518533583</c:v>
                </c:pt>
                <c:pt idx="1639">
                  <c:v>10.790999504108456</c:v>
                </c:pt>
                <c:pt idx="1640">
                  <c:v>10.790476145701263</c:v>
                </c:pt>
                <c:pt idx="1641">
                  <c:v>10.78995819620193</c:v>
                </c:pt>
                <c:pt idx="1642">
                  <c:v>10.78944234061624</c:v>
                </c:pt>
                <c:pt idx="1643">
                  <c:v>10.788926948116327</c:v>
                </c:pt>
                <c:pt idx="1644">
                  <c:v>10.788416064069892</c:v>
                </c:pt>
                <c:pt idx="1645">
                  <c:v>10.787905630678722</c:v>
                </c:pt>
                <c:pt idx="1646">
                  <c:v>10.787399654488084</c:v>
                </c:pt>
                <c:pt idx="1647">
                  <c:v>10.786896501304398</c:v>
                </c:pt>
                <c:pt idx="1648">
                  <c:v>10.786392985781191</c:v>
                </c:pt>
                <c:pt idx="1649">
                  <c:v>10.78589464309222</c:v>
                </c:pt>
                <c:pt idx="1650">
                  <c:v>10.785396325610947</c:v>
                </c:pt>
                <c:pt idx="1651">
                  <c:v>10.784902340541969</c:v>
                </c:pt>
                <c:pt idx="1652">
                  <c:v>10.784411092797896</c:v>
                </c:pt>
                <c:pt idx="1653">
                  <c:v>10.783919472509503</c:v>
                </c:pt>
                <c:pt idx="1654">
                  <c:v>10.783432884323261</c:v>
                </c:pt>
                <c:pt idx="1655">
                  <c:v>10.782945919764508</c:v>
                </c:pt>
                <c:pt idx="1656">
                  <c:v>10.78246393238944</c:v>
                </c:pt>
                <c:pt idx="1657">
                  <c:v>10.781983838476449</c:v>
                </c:pt>
                <c:pt idx="1658">
                  <c:v>10.78150412056678</c:v>
                </c:pt>
                <c:pt idx="1659">
                  <c:v>10.78102854471198</c:v>
                </c:pt>
                <c:pt idx="1660">
                  <c:v>10.780555575834143</c:v>
                </c:pt>
                <c:pt idx="1661">
                  <c:v>10.780082219936574</c:v>
                </c:pt>
                <c:pt idx="1662">
                  <c:v>10.779613681230494</c:v>
                </c:pt>
                <c:pt idx="1663">
                  <c:v>10.77914475221727</c:v>
                </c:pt>
                <c:pt idx="1664">
                  <c:v>10.778680588523599</c:v>
                </c:pt>
                <c:pt idx="1665">
                  <c:v>10.778218585949247</c:v>
                </c:pt>
                <c:pt idx="1666">
                  <c:v>10.777756188377168</c:v>
                </c:pt>
                <c:pt idx="1667">
                  <c:v>10.77729847974981</c:v>
                </c:pt>
                <c:pt idx="1668">
                  <c:v>10.776842532409113</c:v>
                </c:pt>
                <c:pt idx="1669">
                  <c:v>10.776386905416587</c:v>
                </c:pt>
                <c:pt idx="1670">
                  <c:v>10.775935176153297</c:v>
                </c:pt>
                <c:pt idx="1671">
                  <c:v>10.77548588722437</c:v>
                </c:pt>
                <c:pt idx="1672">
                  <c:v>10.775036194725018</c:v>
                </c:pt>
                <c:pt idx="1673">
                  <c:v>10.774591043147737</c:v>
                </c:pt>
                <c:pt idx="1674">
                  <c:v>10.774147585527409</c:v>
                </c:pt>
                <c:pt idx="1675">
                  <c:v>10.773704420496635</c:v>
                </c:pt>
                <c:pt idx="1676">
                  <c:v>10.773265027823442</c:v>
                </c:pt>
                <c:pt idx="1677">
                  <c:v>10.772827990277932</c:v>
                </c:pt>
                <c:pt idx="1678">
                  <c:v>10.772390541600487</c:v>
                </c:pt>
                <c:pt idx="1679">
                  <c:v>10.771957491885615</c:v>
                </c:pt>
                <c:pt idx="1680">
                  <c:v>10.771526412456943</c:v>
                </c:pt>
                <c:pt idx="1681">
                  <c:v>10.771094918471007</c:v>
                </c:pt>
                <c:pt idx="1682">
                  <c:v>10.77066775465503</c:v>
                </c:pt>
                <c:pt idx="1683">
                  <c:v>10.77024218960652</c:v>
                </c:pt>
                <c:pt idx="1684">
                  <c:v>10.769816878636618</c:v>
                </c:pt>
                <c:pt idx="1685">
                  <c:v>10.769395161645534</c:v>
                </c:pt>
                <c:pt idx="1686">
                  <c:v>10.768975678923397</c:v>
                </c:pt>
                <c:pt idx="1687">
                  <c:v>10.76855577545718</c:v>
                </c:pt>
                <c:pt idx="1688">
                  <c:v>10.768140068732592</c:v>
                </c:pt>
                <c:pt idx="1689">
                  <c:v>10.767725900935574</c:v>
                </c:pt>
                <c:pt idx="1690">
                  <c:v>10.767311963474107</c:v>
                </c:pt>
                <c:pt idx="1691">
                  <c:v>10.766901831138235</c:v>
                </c:pt>
                <c:pt idx="1692">
                  <c:v>10.766493208841553</c:v>
                </c:pt>
                <c:pt idx="1693">
                  <c:v>10.766086732228707</c:v>
                </c:pt>
                <c:pt idx="1694">
                  <c:v>10.765679828699987</c:v>
                </c:pt>
                <c:pt idx="1695">
                  <c:v>10.76527697301546</c:v>
                </c:pt>
                <c:pt idx="1696">
                  <c:v>10.764875589886017</c:v>
                </c:pt>
                <c:pt idx="1697">
                  <c:v>10.764474411204759</c:v>
                </c:pt>
                <c:pt idx="1698">
                  <c:v>10.764076587784416</c:v>
                </c:pt>
                <c:pt idx="1699">
                  <c:v>10.763680837616455</c:v>
                </c:pt>
                <c:pt idx="1700">
                  <c:v>10.763284656064499</c:v>
                </c:pt>
                <c:pt idx="1701">
                  <c:v>10.762892400163359</c:v>
                </c:pt>
                <c:pt idx="1702">
                  <c:v>10.762501871204478</c:v>
                </c:pt>
                <c:pt idx="1703">
                  <c:v>10.762112751894257</c:v>
                </c:pt>
                <c:pt idx="1704">
                  <c:v>10.761723812955623</c:v>
                </c:pt>
                <c:pt idx="1705">
                  <c:v>10.761338109281184</c:v>
                </c:pt>
                <c:pt idx="1706">
                  <c:v>10.76095439825184</c:v>
                </c:pt>
                <c:pt idx="1707">
                  <c:v>10.76057206240209</c:v>
                </c:pt>
                <c:pt idx="1708">
                  <c:v>10.760189893930281</c:v>
                </c:pt>
                <c:pt idx="1709">
                  <c:v>10.759810894665641</c:v>
                </c:pt>
                <c:pt idx="1710">
                  <c:v>10.759433843771568</c:v>
                </c:pt>
                <c:pt idx="1711">
                  <c:v>10.759056355080716</c:v>
                </c:pt>
                <c:pt idx="1712">
                  <c:v>10.758682580363711</c:v>
                </c:pt>
                <c:pt idx="1713">
                  <c:v>10.758310131012784</c:v>
                </c:pt>
                <c:pt idx="1714">
                  <c:v>10.757939586998674</c:v>
                </c:pt>
                <c:pt idx="1715">
                  <c:v>10.757568894853968</c:v>
                </c:pt>
                <c:pt idx="1716">
                  <c:v>10.75720126047537</c:v>
                </c:pt>
                <c:pt idx="1717">
                  <c:v>10.756835499939115</c:v>
                </c:pt>
                <c:pt idx="1718">
                  <c:v>10.75647102496071</c:v>
                </c:pt>
                <c:pt idx="1719">
                  <c:v>10.756106684274826</c:v>
                </c:pt>
                <c:pt idx="1720">
                  <c:v>10.755745339969536</c:v>
                </c:pt>
                <c:pt idx="1721">
                  <c:v>10.755385828544824</c:v>
                </c:pt>
                <c:pt idx="1722">
                  <c:v>10.755027571869284</c:v>
                </c:pt>
                <c:pt idx="1723">
                  <c:v>10.754671128043071</c:v>
                </c:pt>
                <c:pt idx="1724">
                  <c:v>10.75431424143909</c:v>
                </c:pt>
                <c:pt idx="1725">
                  <c:v>10.753960837568727</c:v>
                </c:pt>
                <c:pt idx="1726">
                  <c:v>10.753608936565627</c:v>
                </c:pt>
                <c:pt idx="1727">
                  <c:v>10.753258253069973</c:v>
                </c:pt>
                <c:pt idx="1728">
                  <c:v>10.752907679463256</c:v>
                </c:pt>
                <c:pt idx="1729">
                  <c:v>10.752559969905413</c:v>
                </c:pt>
                <c:pt idx="1730">
                  <c:v>10.752214005152702</c:v>
                </c:pt>
                <c:pt idx="1731">
                  <c:v>10.751869229073115</c:v>
                </c:pt>
                <c:pt idx="1732">
                  <c:v>10.751524552741529</c:v>
                </c:pt>
                <c:pt idx="1733">
                  <c:v>10.7511826840813</c:v>
                </c:pt>
                <c:pt idx="1734">
                  <c:v>10.750842522800752</c:v>
                </c:pt>
                <c:pt idx="1735">
                  <c:v>10.750503789821614</c:v>
                </c:pt>
                <c:pt idx="1736">
                  <c:v>10.750166210646327</c:v>
                </c:pt>
                <c:pt idx="1737">
                  <c:v>10.749828719121766</c:v>
                </c:pt>
                <c:pt idx="1738">
                  <c:v>10.749493966836432</c:v>
                </c:pt>
                <c:pt idx="1739">
                  <c:v>10.749160876583915</c:v>
                </c:pt>
                <c:pt idx="1740">
                  <c:v>10.748828913126943</c:v>
                </c:pt>
                <c:pt idx="1741">
                  <c:v>10.748498594007877</c:v>
                </c:pt>
                <c:pt idx="1742">
                  <c:v>10.748167829069146</c:v>
                </c:pt>
                <c:pt idx="1743">
                  <c:v>10.747840256898691</c:v>
                </c:pt>
                <c:pt idx="1744">
                  <c:v>10.747514043031693</c:v>
                </c:pt>
                <c:pt idx="1745">
                  <c:v>10.747188923286231</c:v>
                </c:pt>
                <c:pt idx="1746">
                  <c:v>10.746865404639308</c:v>
                </c:pt>
                <c:pt idx="1747">
                  <c:v>10.746542967379604</c:v>
                </c:pt>
                <c:pt idx="1748">
                  <c:v>10.74622059325862</c:v>
                </c:pt>
                <c:pt idx="1749">
                  <c:v>10.74590081531877</c:v>
                </c:pt>
                <c:pt idx="1750">
                  <c:v>10.745582604910354</c:v>
                </c:pt>
                <c:pt idx="1751">
                  <c:v>10.745265450929324</c:v>
                </c:pt>
                <c:pt idx="1752">
                  <c:v>10.744949848050531</c:v>
                </c:pt>
                <c:pt idx="1753">
                  <c:v>10.744633799315039</c:v>
                </c:pt>
                <c:pt idx="1754">
                  <c:v>10.744320781643033</c:v>
                </c:pt>
                <c:pt idx="1755">
                  <c:v>10.744009042457343</c:v>
                </c:pt>
                <c:pt idx="1756">
                  <c:v>10.743698329489</c:v>
                </c:pt>
                <c:pt idx="1757">
                  <c:v>10.743389127461796</c:v>
                </c:pt>
                <c:pt idx="1758">
                  <c:v>10.743080939873636</c:v>
                </c:pt>
                <c:pt idx="1759">
                  <c:v>10.742772793549847</c:v>
                </c:pt>
                <c:pt idx="1760">
                  <c:v>10.742467109946389</c:v>
                </c:pt>
                <c:pt idx="1761">
                  <c:v>10.742162906092098</c:v>
                </c:pt>
                <c:pt idx="1762">
                  <c:v>10.741859693583791</c:v>
                </c:pt>
                <c:pt idx="1763">
                  <c:v>10.741557945553268</c:v>
                </c:pt>
                <c:pt idx="1764">
                  <c:v>10.741257415045013</c:v>
                </c:pt>
                <c:pt idx="1765">
                  <c:v>10.740957859004581</c:v>
                </c:pt>
                <c:pt idx="1766">
                  <c:v>10.740658331556347</c:v>
                </c:pt>
                <c:pt idx="1767">
                  <c:v>10.740361186551937</c:v>
                </c:pt>
                <c:pt idx="1768">
                  <c:v>10.740065468681252</c:v>
                </c:pt>
                <c:pt idx="1769">
                  <c:v>10.739770703286929</c:v>
                </c:pt>
                <c:pt idx="1770">
                  <c:v>10.739477350440318</c:v>
                </c:pt>
                <c:pt idx="1771">
                  <c:v>10.739185170189295</c:v>
                </c:pt>
                <c:pt idx="1772">
                  <c:v>10.738893926338079</c:v>
                </c:pt>
                <c:pt idx="1773">
                  <c:v>10.738604073511475</c:v>
                </c:pt>
                <c:pt idx="1774">
                  <c:v>10.738313777806809</c:v>
                </c:pt>
                <c:pt idx="1775">
                  <c:v>10.738026233188045</c:v>
                </c:pt>
                <c:pt idx="1776">
                  <c:v>10.737739604017484</c:v>
                </c:pt>
                <c:pt idx="1777">
                  <c:v>10.737454337781209</c:v>
                </c:pt>
                <c:pt idx="1778">
                  <c:v>10.737169976743694</c:v>
                </c:pt>
                <c:pt idx="1779">
                  <c:v>10.736886964881684</c:v>
                </c:pt>
                <c:pt idx="1780">
                  <c:v>10.73660507086111</c:v>
                </c:pt>
                <c:pt idx="1781">
                  <c:v>10.736324066927878</c:v>
                </c:pt>
                <c:pt idx="1782">
                  <c:v>10.736043065871634</c:v>
                </c:pt>
                <c:pt idx="1783">
                  <c:v>10.735764276207235</c:v>
                </c:pt>
                <c:pt idx="1784">
                  <c:v>10.735486802056464</c:v>
                </c:pt>
                <c:pt idx="1785">
                  <c:v>10.735210198293835</c:v>
                </c:pt>
                <c:pt idx="1786">
                  <c:v>10.734934896890529</c:v>
                </c:pt>
                <c:pt idx="1787">
                  <c:v>10.73466045623632</c:v>
                </c:pt>
                <c:pt idx="1788">
                  <c:v>10.734387304953771</c:v>
                </c:pt>
                <c:pt idx="1789">
                  <c:v>10.734115219917577</c:v>
                </c:pt>
                <c:pt idx="1790">
                  <c:v>10.733843981416278</c:v>
                </c:pt>
                <c:pt idx="1791">
                  <c:v>10.733574013114584</c:v>
                </c:pt>
                <c:pt idx="1792">
                  <c:v>10.733304882029067</c:v>
                </c:pt>
                <c:pt idx="1793">
                  <c:v>10.733035738486663</c:v>
                </c:pt>
                <c:pt idx="1794">
                  <c:v>10.732768697967053</c:v>
                </c:pt>
                <c:pt idx="1795">
                  <c:v>10.732502902611508</c:v>
                </c:pt>
                <c:pt idx="1796">
                  <c:v>10.732238135412679</c:v>
                </c:pt>
                <c:pt idx="1797">
                  <c:v>10.731974182654454</c:v>
                </c:pt>
                <c:pt idx="1798">
                  <c:v>10.73171145671796</c:v>
                </c:pt>
                <c:pt idx="1799">
                  <c:v>10.731449536331112</c:v>
                </c:pt>
                <c:pt idx="1800">
                  <c:v>10.731188830726659</c:v>
                </c:pt>
                <c:pt idx="1801">
                  <c:v>10.730928921898744</c:v>
                </c:pt>
                <c:pt idx="1802">
                  <c:v>10.73067021596362</c:v>
                </c:pt>
                <c:pt idx="1803">
                  <c:v>10.730412501805525</c:v>
                </c:pt>
                <c:pt idx="1804">
                  <c:v>10.730155571482904</c:v>
                </c:pt>
                <c:pt idx="1805">
                  <c:v>10.729899826496847</c:v>
                </c:pt>
                <c:pt idx="1806">
                  <c:v>10.729644856859736</c:v>
                </c:pt>
                <c:pt idx="1807">
                  <c:v>10.729391061034178</c:v>
                </c:pt>
                <c:pt idx="1808">
                  <c:v>10.729138032182554</c:v>
                </c:pt>
                <c:pt idx="1809">
                  <c:v>10.728884971532239</c:v>
                </c:pt>
                <c:pt idx="1810">
                  <c:v>10.728633868356212</c:v>
                </c:pt>
                <c:pt idx="1811">
                  <c:v>10.728383916339212</c:v>
                </c:pt>
                <c:pt idx="1812">
                  <c:v>10.728134911633894</c:v>
                </c:pt>
                <c:pt idx="1813">
                  <c:v>10.727886653424115</c:v>
                </c:pt>
                <c:pt idx="1814">
                  <c:v>10.727639529769299</c:v>
                </c:pt>
                <c:pt idx="1815">
                  <c:v>10.727393144612158</c:v>
                </c:pt>
                <c:pt idx="1816">
                  <c:v>10.72714788310806</c:v>
                </c:pt>
                <c:pt idx="1817">
                  <c:v>10.726903352207721</c:v>
                </c:pt>
                <c:pt idx="1818">
                  <c:v>10.726659934191325</c:v>
                </c:pt>
                <c:pt idx="1819">
                  <c:v>10.726417430632054</c:v>
                </c:pt>
                <c:pt idx="1820">
                  <c:v>10.726175646028686</c:v>
                </c:pt>
                <c:pt idx="1821">
                  <c:v>10.725934958402426</c:v>
                </c:pt>
                <c:pt idx="1822">
                  <c:v>10.725694982091134</c:v>
                </c:pt>
                <c:pt idx="1823">
                  <c:v>10.725456092311376</c:v>
                </c:pt>
                <c:pt idx="1824">
                  <c:v>10.725217906304174</c:v>
                </c:pt>
                <c:pt idx="1825">
                  <c:v>10.724980796509044</c:v>
                </c:pt>
                <c:pt idx="1826">
                  <c:v>10.724744569728614</c:v>
                </c:pt>
                <c:pt idx="1827">
                  <c:v>10.724509035589968</c:v>
                </c:pt>
                <c:pt idx="1828">
                  <c:v>10.724274562418685</c:v>
                </c:pt>
                <c:pt idx="1829">
                  <c:v>10.724040774586499</c:v>
                </c:pt>
                <c:pt idx="1830">
                  <c:v>10.723808037709517</c:v>
                </c:pt>
                <c:pt idx="1831">
                  <c:v>10.723575978962316</c:v>
                </c:pt>
                <c:pt idx="1832">
                  <c:v>10.723344961277988</c:v>
                </c:pt>
                <c:pt idx="1833">
                  <c:v>10.723114796505811</c:v>
                </c:pt>
                <c:pt idx="1834">
                  <c:v>10.722885299222781</c:v>
                </c:pt>
                <c:pt idx="1835">
                  <c:v>10.722656828386938</c:v>
                </c:pt>
                <c:pt idx="1836">
                  <c:v>10.7224290180582</c:v>
                </c:pt>
                <c:pt idx="1837">
                  <c:v>10.722202224576336</c:v>
                </c:pt>
                <c:pt idx="1838">
                  <c:v>10.721976084708061</c:v>
                </c:pt>
                <c:pt idx="1839">
                  <c:v>10.721750952200246</c:v>
                </c:pt>
                <c:pt idx="1840">
                  <c:v>10.721526643773984</c:v>
                </c:pt>
                <c:pt idx="1841">
                  <c:v>10.721302978785474</c:v>
                </c:pt>
                <c:pt idx="1842">
                  <c:v>10.721080307139594</c:v>
                </c:pt>
                <c:pt idx="1843">
                  <c:v>10.720858272253537</c:v>
                </c:pt>
                <c:pt idx="1844">
                  <c:v>10.720637221501306</c:v>
                </c:pt>
                <c:pt idx="1845">
                  <c:v>10.72041680091494</c:v>
                </c:pt>
                <c:pt idx="1846">
                  <c:v>10.720197355361897</c:v>
                </c:pt>
                <c:pt idx="1847">
                  <c:v>10.71997870626781</c:v>
                </c:pt>
                <c:pt idx="1848">
                  <c:v>10.71976067760469</c:v>
                </c:pt>
                <c:pt idx="1849">
                  <c:v>10.719543610525591</c:v>
                </c:pt>
                <c:pt idx="1850">
                  <c:v>10.71932715748806</c:v>
                </c:pt>
                <c:pt idx="1851">
                  <c:v>10.719111657198084</c:v>
                </c:pt>
                <c:pt idx="1852">
                  <c:v>10.718897952572235</c:v>
                </c:pt>
                <c:pt idx="1853">
                  <c:v>10.718683830655472</c:v>
                </c:pt>
                <c:pt idx="1854">
                  <c:v>10.718470648446491</c:v>
                </c:pt>
                <c:pt idx="1855">
                  <c:v>10.718258064667616</c:v>
                </c:pt>
                <c:pt idx="1856">
                  <c:v>10.71804641201463</c:v>
                </c:pt>
                <c:pt idx="1857">
                  <c:v>10.717835351676079</c:v>
                </c:pt>
                <c:pt idx="1858">
                  <c:v>10.717625213980988</c:v>
                </c:pt>
                <c:pt idx="1859">
                  <c:v>10.71741582804804</c:v>
                </c:pt>
                <c:pt idx="1860">
                  <c:v>10.717207025398785</c:v>
                </c:pt>
                <c:pt idx="1861">
                  <c:v>10.716999132854376</c:v>
                </c:pt>
                <c:pt idx="1862">
                  <c:v>10.716791817665147</c:v>
                </c:pt>
                <c:pt idx="1863">
                  <c:v>10.716585404340883</c:v>
                </c:pt>
                <c:pt idx="1864">
                  <c:v>10.716379562516245</c:v>
                </c:pt>
                <c:pt idx="1865">
                  <c:v>10.716174614411344</c:v>
                </c:pt>
                <c:pt idx="1866">
                  <c:v>10.715970393430403</c:v>
                </c:pt>
                <c:pt idx="1867">
                  <c:v>10.715767700326225</c:v>
                </c:pt>
                <c:pt idx="1868">
                  <c:v>10.715564920461667</c:v>
                </c:pt>
                <c:pt idx="1869">
                  <c:v>10.715362697784677</c:v>
                </c:pt>
                <c:pt idx="1870">
                  <c:v>10.715161348890227</c:v>
                </c:pt>
                <c:pt idx="1871">
                  <c:v>10.714960710153143</c:v>
                </c:pt>
                <c:pt idx="1872">
                  <c:v>10.71476062021754</c:v>
                </c:pt>
                <c:pt idx="1873">
                  <c:v>10.714561392362967</c:v>
                </c:pt>
                <c:pt idx="1874">
                  <c:v>10.714362707803396</c:v>
                </c:pt>
                <c:pt idx="1875">
                  <c:v>10.714164877633458</c:v>
                </c:pt>
                <c:pt idx="1876">
                  <c:v>10.713967585318919</c:v>
                </c:pt>
                <c:pt idx="1877">
                  <c:v>10.713771139789714</c:v>
                </c:pt>
                <c:pt idx="1878">
                  <c:v>10.713576309814279</c:v>
                </c:pt>
                <c:pt idx="1879">
                  <c:v>10.713381078065979</c:v>
                </c:pt>
                <c:pt idx="1880">
                  <c:v>10.713186681876373</c:v>
                </c:pt>
                <c:pt idx="1881">
                  <c:v>10.712992810242966</c:v>
                </c:pt>
                <c:pt idx="1882">
                  <c:v>10.712799766776314</c:v>
                </c:pt>
                <c:pt idx="1883">
                  <c:v>10.712607394701095</c:v>
                </c:pt>
                <c:pt idx="1884">
                  <c:v>10.712415539386875</c:v>
                </c:pt>
                <c:pt idx="1885">
                  <c:v>10.712224501308242</c:v>
                </c:pt>
                <c:pt idx="1886">
                  <c:v>10.712033974871098</c:v>
                </c:pt>
                <c:pt idx="1887">
                  <c:v>10.711845158195295</c:v>
                </c:pt>
                <c:pt idx="1888">
                  <c:v>10.711655945278785</c:v>
                </c:pt>
                <c:pt idx="1889">
                  <c:v>10.711467535321823</c:v>
                </c:pt>
                <c:pt idx="1890">
                  <c:v>10.711279775367458</c:v>
                </c:pt>
                <c:pt idx="1891">
                  <c:v>10.711092514535032</c:v>
                </c:pt>
                <c:pt idx="1892">
                  <c:v>10.710906046151877</c:v>
                </c:pt>
                <c:pt idx="1893">
                  <c:v>10.71072007198196</c:v>
                </c:pt>
                <c:pt idx="1894">
                  <c:v>10.710535761602671</c:v>
                </c:pt>
                <c:pt idx="1895">
                  <c:v>10.710351205195586</c:v>
                </c:pt>
                <c:pt idx="1896">
                  <c:v>10.710167135760209</c:v>
                </c:pt>
                <c:pt idx="1897">
                  <c:v>10.709983841658122</c:v>
                </c:pt>
                <c:pt idx="1898">
                  <c:v>10.709801029763298</c:v>
                </c:pt>
                <c:pt idx="1899">
                  <c:v>10.709618986480358</c:v>
                </c:pt>
                <c:pt idx="1900">
                  <c:v>10.709437420696595</c:v>
                </c:pt>
                <c:pt idx="1901">
                  <c:v>10.709257474346067</c:v>
                </c:pt>
                <c:pt idx="1902">
                  <c:v>10.709077282881196</c:v>
                </c:pt>
                <c:pt idx="1903">
                  <c:v>10.708897561969138</c:v>
                </c:pt>
                <c:pt idx="1904">
                  <c:v>10.708718593203713</c:v>
                </c:pt>
                <c:pt idx="1905">
                  <c:v>10.708540090420357</c:v>
                </c:pt>
                <c:pt idx="1906">
                  <c:v>10.708362333316735</c:v>
                </c:pt>
                <c:pt idx="1907">
                  <c:v>10.708186017882888</c:v>
                </c:pt>
                <c:pt idx="1908">
                  <c:v>10.70800931865913</c:v>
                </c:pt>
                <c:pt idx="1909">
                  <c:v>10.707833355563146</c:v>
                </c:pt>
                <c:pt idx="1910">
                  <c:v>10.707657847266816</c:v>
                </c:pt>
                <c:pt idx="1911">
                  <c:v>10.707483068805985</c:v>
                </c:pt>
                <c:pt idx="1912">
                  <c:v>10.707308878444131</c:v>
                </c:pt>
                <c:pt idx="1913">
                  <c:v>10.707135959666793</c:v>
                </c:pt>
                <c:pt idx="1914">
                  <c:v>10.706962935308646</c:v>
                </c:pt>
                <c:pt idx="1915">
                  <c:v>10.706790354891005</c:v>
                </c:pt>
                <c:pt idx="1916">
                  <c:v>10.706618488890747</c:v>
                </c:pt>
                <c:pt idx="1917">
                  <c:v>10.706447197966135</c:v>
                </c:pt>
                <c:pt idx="1918">
                  <c:v>10.706277154273728</c:v>
                </c:pt>
                <c:pt idx="1919">
                  <c:v>10.706107003574623</c:v>
                </c:pt>
                <c:pt idx="1920">
                  <c:v>10.705937286269162</c:v>
                </c:pt>
                <c:pt idx="1921">
                  <c:v>10.705768268375287</c:v>
                </c:pt>
                <c:pt idx="1922">
                  <c:v>10.705599679737141</c:v>
                </c:pt>
                <c:pt idx="1923">
                  <c:v>10.705432580896463</c:v>
                </c:pt>
                <c:pt idx="1924">
                  <c:v>10.705265240569211</c:v>
                </c:pt>
                <c:pt idx="1925">
                  <c:v>10.705098323390452</c:v>
                </c:pt>
                <c:pt idx="1926">
                  <c:v>10.704932091016524</c:v>
                </c:pt>
                <c:pt idx="1927">
                  <c:v>10.704766277771093</c:v>
                </c:pt>
                <c:pt idx="1928">
                  <c:v>10.704601926785294</c:v>
                </c:pt>
                <c:pt idx="1929">
                  <c:v>10.70443733527545</c:v>
                </c:pt>
                <c:pt idx="1930">
                  <c:v>10.704273156960504</c:v>
                </c:pt>
                <c:pt idx="1931">
                  <c:v>10.704109649229878</c:v>
                </c:pt>
                <c:pt idx="1932">
                  <c:v>10.70394745254341</c:v>
                </c:pt>
                <c:pt idx="1933">
                  <c:v>10.703784887734699</c:v>
                </c:pt>
                <c:pt idx="1934">
                  <c:v>10.703622985163939</c:v>
                </c:pt>
                <c:pt idx="1935">
                  <c:v>10.703461486116289</c:v>
                </c:pt>
                <c:pt idx="1936">
                  <c:v>10.703300643806379</c:v>
                </c:pt>
                <c:pt idx="1937">
                  <c:v>10.703140961576416</c:v>
                </c:pt>
                <c:pt idx="1938">
                  <c:v>10.702981167804744</c:v>
                </c:pt>
                <c:pt idx="1939">
                  <c:v>10.702821895916379</c:v>
                </c:pt>
                <c:pt idx="1940">
                  <c:v>10.702663018151767</c:v>
                </c:pt>
                <c:pt idx="1941">
                  <c:v>10.702505534128811</c:v>
                </c:pt>
                <c:pt idx="1942">
                  <c:v>10.702347687608238</c:v>
                </c:pt>
                <c:pt idx="1943">
                  <c:v>10.702190479053037</c:v>
                </c:pt>
                <c:pt idx="1944">
                  <c:v>10.702033781159606</c:v>
                </c:pt>
                <c:pt idx="1945">
                  <c:v>10.701878209046136</c:v>
                </c:pt>
                <c:pt idx="1946">
                  <c:v>10.701722523860134</c:v>
                </c:pt>
                <c:pt idx="1947">
                  <c:v>10.701567220084158</c:v>
                </c:pt>
                <c:pt idx="1948">
                  <c:v>10.701412541276738</c:v>
                </c:pt>
                <c:pt idx="1949">
                  <c:v>10.701259093473666</c:v>
                </c:pt>
                <c:pt idx="1950">
                  <c:v>10.701105288152419</c:v>
                </c:pt>
                <c:pt idx="1951">
                  <c:v>10.700952100168514</c:v>
                </c:pt>
                <c:pt idx="1952">
                  <c:v>10.700800009038325</c:v>
                </c:pt>
                <c:pt idx="1953">
                  <c:v>10.700647803661198</c:v>
                </c:pt>
                <c:pt idx="1954">
                  <c:v>10.700496087403174</c:v>
                </c:pt>
                <c:pt idx="1955">
                  <c:v>10.700344738624992</c:v>
                </c:pt>
                <c:pt idx="1956">
                  <c:v>10.700194709698742</c:v>
                </c:pt>
                <c:pt idx="1957">
                  <c:v>10.700044327591236</c:v>
                </c:pt>
                <c:pt idx="1958">
                  <c:v>10.699894545466023</c:v>
                </c:pt>
                <c:pt idx="1959">
                  <c:v>10.699745242109756</c:v>
                </c:pt>
                <c:pt idx="1960">
                  <c:v>10.699597003725863</c:v>
                </c:pt>
                <c:pt idx="1961">
                  <c:v>10.699448649927966</c:v>
                </c:pt>
                <c:pt idx="1962">
                  <c:v>10.699300651923906</c:v>
                </c:pt>
                <c:pt idx="1963">
                  <c:v>10.699153941055997</c:v>
                </c:pt>
                <c:pt idx="1964">
                  <c:v>10.699006997481689</c:v>
                </c:pt>
                <c:pt idx="1965">
                  <c:v>10.698860404832054</c:v>
                </c:pt>
                <c:pt idx="1966">
                  <c:v>10.698715085628713</c:v>
                </c:pt>
                <c:pt idx="1967">
                  <c:v>10.69856941940062</c:v>
                </c:pt>
                <c:pt idx="1968">
                  <c:v>10.698424329427425</c:v>
                </c:pt>
                <c:pt idx="1969">
                  <c:v>10.698279698340535</c:v>
                </c:pt>
                <c:pt idx="1970">
                  <c:v>10.698136094069014</c:v>
                </c:pt>
                <c:pt idx="1971">
                  <c:v>10.697992373167821</c:v>
                </c:pt>
                <c:pt idx="1972">
                  <c:v>10.697848992135981</c:v>
                </c:pt>
                <c:pt idx="1973">
                  <c:v>10.697706853336122</c:v>
                </c:pt>
                <c:pt idx="1974">
                  <c:v>10.697564484335679</c:v>
                </c:pt>
                <c:pt idx="1975">
                  <c:v>10.697422450596925</c:v>
                </c:pt>
                <c:pt idx="1976">
                  <c:v>10.697281646025147</c:v>
                </c:pt>
                <c:pt idx="1977">
                  <c:v>10.697140500532015</c:v>
                </c:pt>
                <c:pt idx="1978">
                  <c:v>10.69699990874922</c:v>
                </c:pt>
                <c:pt idx="1979">
                  <c:v>10.696860421758331</c:v>
                </c:pt>
                <c:pt idx="1980">
                  <c:v>10.696720595665219</c:v>
                </c:pt>
                <c:pt idx="1981">
                  <c:v>10.696581316740378</c:v>
                </c:pt>
                <c:pt idx="1982">
                  <c:v>10.696443130942015</c:v>
                </c:pt>
                <c:pt idx="1983">
                  <c:v>10.696304607854913</c:v>
                </c:pt>
                <c:pt idx="1984">
                  <c:v>10.696166625492225</c:v>
                </c:pt>
                <c:pt idx="1985">
                  <c:v>10.696029616010115</c:v>
                </c:pt>
                <c:pt idx="1986">
                  <c:v>10.695892488530795</c:v>
                </c:pt>
                <c:pt idx="1987">
                  <c:v>10.695755786686497</c:v>
                </c:pt>
                <c:pt idx="1988">
                  <c:v>10.695620047385141</c:v>
                </c:pt>
                <c:pt idx="1989">
                  <c:v>10.695484189873056</c:v>
                </c:pt>
                <c:pt idx="1990">
                  <c:v>10.695348645682451</c:v>
                </c:pt>
                <c:pt idx="1991">
                  <c:v>10.69521426797747</c:v>
                </c:pt>
                <c:pt idx="1992">
                  <c:v>10.695079664798548</c:v>
                </c:pt>
                <c:pt idx="1993">
                  <c:v>10.694946007255481</c:v>
                </c:pt>
                <c:pt idx="1994">
                  <c:v>10.694812231187136</c:v>
                </c:pt>
                <c:pt idx="1995">
                  <c:v>10.694678761516663</c:v>
                </c:pt>
                <c:pt idx="1996">
                  <c:v>10.694546438382872</c:v>
                </c:pt>
                <c:pt idx="1997">
                  <c:v>10.694413891128399</c:v>
                </c:pt>
                <c:pt idx="1998">
                  <c:v>10.69428164620507</c:v>
                </c:pt>
                <c:pt idx="1999">
                  <c:v>10.694150536061493</c:v>
                </c:pt>
                <c:pt idx="2000">
                  <c:v>10.694019098790697</c:v>
                </c:pt>
                <c:pt idx="2001">
                  <c:v>10.693888788554979</c:v>
                </c:pt>
                <c:pt idx="2002">
                  <c:v>10.693758255566614</c:v>
                </c:pt>
                <c:pt idx="2003">
                  <c:v>10.693628018276819</c:v>
                </c:pt>
                <c:pt idx="2004">
                  <c:v>10.693498896527679</c:v>
                </c:pt>
                <c:pt idx="2005">
                  <c:v>10.693369552853419</c:v>
                </c:pt>
                <c:pt idx="2006">
                  <c:v>10.693240500981304</c:v>
                </c:pt>
                <c:pt idx="2007">
                  <c:v>10.69311255330949</c:v>
                </c:pt>
                <c:pt idx="2008">
                  <c:v>10.692984283219282</c:v>
                </c:pt>
                <c:pt idx="2009">
                  <c:v>10.692857109858387</c:v>
                </c:pt>
                <c:pt idx="2010">
                  <c:v>10.692729715961086</c:v>
                </c:pt>
                <c:pt idx="2011">
                  <c:v>10.692602607510082</c:v>
                </c:pt>
                <c:pt idx="2012">
                  <c:v>10.692476584699108</c:v>
                </c:pt>
                <c:pt idx="2013">
                  <c:v>10.692350242387391</c:v>
                </c:pt>
                <c:pt idx="2014">
                  <c:v>10.692224978409683</c:v>
                </c:pt>
                <c:pt idx="2015">
                  <c:v>10.69209949529548</c:v>
                </c:pt>
                <c:pt idx="2016">
                  <c:v>10.691974291437759</c:v>
                </c:pt>
                <c:pt idx="2017">
                  <c:v>10.69185015506897</c:v>
                </c:pt>
                <c:pt idx="2018">
                  <c:v>10.691725800408726</c:v>
                </c:pt>
                <c:pt idx="2019">
                  <c:v>10.691602309468834</c:v>
                </c:pt>
                <c:pt idx="2020">
                  <c:v>10.691478699113851</c:v>
                </c:pt>
                <c:pt idx="2021">
                  <c:v>10.691355946572891</c:v>
                </c:pt>
                <c:pt idx="2022">
                  <c:v>10.691233074594955</c:v>
                </c:pt>
                <c:pt idx="2023">
                  <c:v>10.691110570327297</c:v>
                </c:pt>
                <c:pt idx="2024">
                  <c:v>10.69098891510739</c:v>
                </c:pt>
                <c:pt idx="2025">
                  <c:v>10.690867140428914</c:v>
                </c:pt>
                <c:pt idx="2026">
                  <c:v>10.690746305010165</c:v>
                </c:pt>
                <c:pt idx="2027">
                  <c:v>10.690625158151541</c:v>
                </c:pt>
                <c:pt idx="2028">
                  <c:v>10.690505040246386</c:v>
                </c:pt>
                <c:pt idx="2029">
                  <c:v>10.690384612039374</c:v>
                </c:pt>
                <c:pt idx="2030">
                  <c:v>10.690264636868029</c:v>
                </c:pt>
                <c:pt idx="2031">
                  <c:v>10.690145585320487</c:v>
                </c:pt>
                <c:pt idx="2032">
                  <c:v>10.690026225172886</c:v>
                </c:pt>
                <c:pt idx="2033">
                  <c:v>10.689907877063867</c:v>
                </c:pt>
                <c:pt idx="2034">
                  <c:v>10.689789221484304</c:v>
                </c:pt>
                <c:pt idx="2035">
                  <c:v>10.689671571282702</c:v>
                </c:pt>
                <c:pt idx="2036">
                  <c:v>10.689553707918776</c:v>
                </c:pt>
                <c:pt idx="2037">
                  <c:v>10.689436656965583</c:v>
                </c:pt>
                <c:pt idx="2038">
                  <c:v>10.689319486607211</c:v>
                </c:pt>
                <c:pt idx="2039">
                  <c:v>10.689203215572064</c:v>
                </c:pt>
                <c:pt idx="2040">
                  <c:v>10.689086640433736</c:v>
                </c:pt>
                <c:pt idx="2041">
                  <c:v>10.688971051037804</c:v>
                </c:pt>
                <c:pt idx="2042">
                  <c:v>10.688855158654327</c:v>
                </c:pt>
                <c:pt idx="2043">
                  <c:v>10.688739697873615</c:v>
                </c:pt>
                <c:pt idx="2044">
                  <c:v>10.688625121647128</c:v>
                </c:pt>
                <c:pt idx="2045">
                  <c:v>10.68851024410106</c:v>
                </c:pt>
                <c:pt idx="2046">
                  <c:v>10.688396336310767</c:v>
                </c:pt>
                <c:pt idx="2047">
                  <c:v>10.688282128307712</c:v>
                </c:pt>
                <c:pt idx="2048">
                  <c:v>10.688168883764043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026-47DE-B5D0-2FB6D6CE43CC}"/>
            </c:ext>
          </c:extLst>
        </c:ser>
        <c:ser>
          <c:idx val="2"/>
          <c:order val="2"/>
          <c:tx>
            <c:strRef>
              <c:f>Voigt!$H$1</c:f>
              <c:strCache>
                <c:ptCount val="1"/>
              </c:strCache>
            </c:strRef>
          </c:tx>
          <c:spPr>
            <a:ln w="19080" cap="rnd">
              <a:solidFill>
                <a:srgbClr val="4472C4"/>
              </a:solidFill>
              <a:round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xVal>
            <c:numRef>
              <c:f>Voigt!$B$2:$B$2050</c:f>
              <c:numCache>
                <c:formatCode>General</c:formatCode>
                <c:ptCount val="2049"/>
                <c:pt idx="1">
                  <c:v>643.1326600000001</c:v>
                </c:pt>
                <c:pt idx="2">
                  <c:v>643.1455400000001</c:v>
                </c:pt>
                <c:pt idx="3">
                  <c:v>643.15836000000002</c:v>
                </c:pt>
                <c:pt idx="4">
                  <c:v>643.17124000000001</c:v>
                </c:pt>
                <c:pt idx="5">
                  <c:v>643.18412000000012</c:v>
                </c:pt>
                <c:pt idx="6">
                  <c:v>643.19693000000007</c:v>
                </c:pt>
                <c:pt idx="7">
                  <c:v>643.20981000000006</c:v>
                </c:pt>
                <c:pt idx="8">
                  <c:v>643.22269000000006</c:v>
                </c:pt>
                <c:pt idx="9">
                  <c:v>643.23557000000005</c:v>
                </c:pt>
                <c:pt idx="10">
                  <c:v>643.24839000000009</c:v>
                </c:pt>
                <c:pt idx="11">
                  <c:v>643.26126000000011</c:v>
                </c:pt>
                <c:pt idx="12">
                  <c:v>643.2741400000001</c:v>
                </c:pt>
                <c:pt idx="13">
                  <c:v>643.28696000000002</c:v>
                </c:pt>
                <c:pt idx="14">
                  <c:v>643.29984000000002</c:v>
                </c:pt>
                <c:pt idx="15">
                  <c:v>643.31272000000001</c:v>
                </c:pt>
                <c:pt idx="16">
                  <c:v>643.32553000000007</c:v>
                </c:pt>
                <c:pt idx="17">
                  <c:v>643.33841000000007</c:v>
                </c:pt>
                <c:pt idx="18">
                  <c:v>643.35129000000006</c:v>
                </c:pt>
                <c:pt idx="19">
                  <c:v>643.3641100000001</c:v>
                </c:pt>
                <c:pt idx="20">
                  <c:v>643.37699000000009</c:v>
                </c:pt>
                <c:pt idx="21">
                  <c:v>643.38987000000009</c:v>
                </c:pt>
                <c:pt idx="22">
                  <c:v>643.40268000000003</c:v>
                </c:pt>
                <c:pt idx="23">
                  <c:v>643.41556000000003</c:v>
                </c:pt>
                <c:pt idx="24">
                  <c:v>643.42844000000002</c:v>
                </c:pt>
                <c:pt idx="25">
                  <c:v>643.44132000000002</c:v>
                </c:pt>
                <c:pt idx="26">
                  <c:v>643.45414000000005</c:v>
                </c:pt>
                <c:pt idx="27">
                  <c:v>643.46701000000007</c:v>
                </c:pt>
                <c:pt idx="28">
                  <c:v>643.47983000000011</c:v>
                </c:pt>
                <c:pt idx="29">
                  <c:v>643.4927100000001</c:v>
                </c:pt>
                <c:pt idx="30">
                  <c:v>643.5055900000001</c:v>
                </c:pt>
                <c:pt idx="31">
                  <c:v>643.51841000000002</c:v>
                </c:pt>
                <c:pt idx="32">
                  <c:v>643.53128000000004</c:v>
                </c:pt>
                <c:pt idx="33">
                  <c:v>643.54416000000003</c:v>
                </c:pt>
                <c:pt idx="34">
                  <c:v>643.55698000000007</c:v>
                </c:pt>
                <c:pt idx="35">
                  <c:v>643.56986000000006</c:v>
                </c:pt>
                <c:pt idx="36">
                  <c:v>643.58274000000006</c:v>
                </c:pt>
                <c:pt idx="37">
                  <c:v>643.59555000000012</c:v>
                </c:pt>
                <c:pt idx="38">
                  <c:v>643.60843000000011</c:v>
                </c:pt>
                <c:pt idx="39">
                  <c:v>643.62131000000011</c:v>
                </c:pt>
                <c:pt idx="40">
                  <c:v>643.63413000000003</c:v>
                </c:pt>
                <c:pt idx="41">
                  <c:v>643.64701000000002</c:v>
                </c:pt>
                <c:pt idx="42">
                  <c:v>643.65988000000004</c:v>
                </c:pt>
                <c:pt idx="43">
                  <c:v>643.67270000000008</c:v>
                </c:pt>
                <c:pt idx="44">
                  <c:v>643.68558000000007</c:v>
                </c:pt>
                <c:pt idx="45">
                  <c:v>643.69840000000011</c:v>
                </c:pt>
                <c:pt idx="46">
                  <c:v>643.7112800000001</c:v>
                </c:pt>
                <c:pt idx="47">
                  <c:v>643.72415000000001</c:v>
                </c:pt>
                <c:pt idx="48">
                  <c:v>643.73697000000004</c:v>
                </c:pt>
                <c:pt idx="49">
                  <c:v>643.74985000000004</c:v>
                </c:pt>
                <c:pt idx="50">
                  <c:v>643.76273000000003</c:v>
                </c:pt>
                <c:pt idx="51">
                  <c:v>643.77555000000007</c:v>
                </c:pt>
                <c:pt idx="52">
                  <c:v>643.78842000000009</c:v>
                </c:pt>
                <c:pt idx="53">
                  <c:v>643.80124000000012</c:v>
                </c:pt>
                <c:pt idx="54">
                  <c:v>643.81412000000012</c:v>
                </c:pt>
                <c:pt idx="55">
                  <c:v>643.82700000000011</c:v>
                </c:pt>
                <c:pt idx="56">
                  <c:v>643.83982000000003</c:v>
                </c:pt>
                <c:pt idx="57">
                  <c:v>643.85269000000005</c:v>
                </c:pt>
                <c:pt idx="58">
                  <c:v>643.86557000000005</c:v>
                </c:pt>
                <c:pt idx="59">
                  <c:v>643.87839000000008</c:v>
                </c:pt>
                <c:pt idx="60">
                  <c:v>643.89127000000008</c:v>
                </c:pt>
                <c:pt idx="61">
                  <c:v>643.90409000000011</c:v>
                </c:pt>
                <c:pt idx="62">
                  <c:v>643.91696000000002</c:v>
                </c:pt>
                <c:pt idx="63">
                  <c:v>643.92984000000001</c:v>
                </c:pt>
                <c:pt idx="64">
                  <c:v>643.94266000000005</c:v>
                </c:pt>
                <c:pt idx="65">
                  <c:v>643.95554000000004</c:v>
                </c:pt>
                <c:pt idx="66">
                  <c:v>643.96836000000008</c:v>
                </c:pt>
                <c:pt idx="67">
                  <c:v>643.9812300000001</c:v>
                </c:pt>
                <c:pt idx="68">
                  <c:v>643.99411000000009</c:v>
                </c:pt>
                <c:pt idx="69">
                  <c:v>644.00693000000001</c:v>
                </c:pt>
                <c:pt idx="70">
                  <c:v>644.01981000000012</c:v>
                </c:pt>
                <c:pt idx="71">
                  <c:v>644.03263000000004</c:v>
                </c:pt>
                <c:pt idx="72">
                  <c:v>644.04550000000006</c:v>
                </c:pt>
                <c:pt idx="73">
                  <c:v>644.05832000000009</c:v>
                </c:pt>
                <c:pt idx="74">
                  <c:v>644.07120000000009</c:v>
                </c:pt>
                <c:pt idx="75">
                  <c:v>644.08408000000009</c:v>
                </c:pt>
                <c:pt idx="76">
                  <c:v>644.09690000000012</c:v>
                </c:pt>
                <c:pt idx="77">
                  <c:v>644.10977000000003</c:v>
                </c:pt>
                <c:pt idx="78">
                  <c:v>644.12259000000006</c:v>
                </c:pt>
                <c:pt idx="79">
                  <c:v>644.13547000000005</c:v>
                </c:pt>
                <c:pt idx="80">
                  <c:v>644.14829000000009</c:v>
                </c:pt>
                <c:pt idx="81">
                  <c:v>644.16117000000008</c:v>
                </c:pt>
                <c:pt idx="82">
                  <c:v>644.1740400000001</c:v>
                </c:pt>
                <c:pt idx="83">
                  <c:v>644.18686000000002</c:v>
                </c:pt>
                <c:pt idx="84">
                  <c:v>644.19974000000002</c:v>
                </c:pt>
                <c:pt idx="85">
                  <c:v>644.21256000000005</c:v>
                </c:pt>
                <c:pt idx="86">
                  <c:v>644.22544000000005</c:v>
                </c:pt>
                <c:pt idx="87">
                  <c:v>644.23825000000011</c:v>
                </c:pt>
                <c:pt idx="88">
                  <c:v>644.2511300000001</c:v>
                </c:pt>
                <c:pt idx="89">
                  <c:v>644.26395000000002</c:v>
                </c:pt>
                <c:pt idx="90">
                  <c:v>644.27683000000002</c:v>
                </c:pt>
                <c:pt idx="91">
                  <c:v>644.28971000000001</c:v>
                </c:pt>
                <c:pt idx="92">
                  <c:v>644.30252000000007</c:v>
                </c:pt>
                <c:pt idx="93">
                  <c:v>644.31540000000007</c:v>
                </c:pt>
                <c:pt idx="94">
                  <c:v>644.3282200000001</c:v>
                </c:pt>
                <c:pt idx="95">
                  <c:v>644.3411000000001</c:v>
                </c:pt>
                <c:pt idx="96">
                  <c:v>644.35392000000002</c:v>
                </c:pt>
                <c:pt idx="97">
                  <c:v>644.36679000000004</c:v>
                </c:pt>
                <c:pt idx="98">
                  <c:v>644.37961000000007</c:v>
                </c:pt>
                <c:pt idx="99">
                  <c:v>644.39249000000007</c:v>
                </c:pt>
                <c:pt idx="100">
                  <c:v>644.4053100000001</c:v>
                </c:pt>
                <c:pt idx="101">
                  <c:v>644.4181900000001</c:v>
                </c:pt>
                <c:pt idx="102">
                  <c:v>644.43100000000004</c:v>
                </c:pt>
                <c:pt idx="103">
                  <c:v>644.44388000000004</c:v>
                </c:pt>
                <c:pt idx="104">
                  <c:v>644.45670000000007</c:v>
                </c:pt>
                <c:pt idx="105">
                  <c:v>644.46958000000006</c:v>
                </c:pt>
                <c:pt idx="106">
                  <c:v>644.48239000000001</c:v>
                </c:pt>
                <c:pt idx="107">
                  <c:v>644.49527000000012</c:v>
                </c:pt>
                <c:pt idx="108">
                  <c:v>644.50815000000011</c:v>
                </c:pt>
                <c:pt idx="109">
                  <c:v>644.52097000000003</c:v>
                </c:pt>
                <c:pt idx="110">
                  <c:v>644.53385000000003</c:v>
                </c:pt>
                <c:pt idx="111">
                  <c:v>644.54666000000009</c:v>
                </c:pt>
                <c:pt idx="112">
                  <c:v>644.55954000000008</c:v>
                </c:pt>
                <c:pt idx="113">
                  <c:v>644.57236000000012</c:v>
                </c:pt>
                <c:pt idx="114">
                  <c:v>644.58524000000011</c:v>
                </c:pt>
                <c:pt idx="115">
                  <c:v>644.59806000000003</c:v>
                </c:pt>
                <c:pt idx="116">
                  <c:v>644.61093000000005</c:v>
                </c:pt>
                <c:pt idx="117">
                  <c:v>644.62375000000009</c:v>
                </c:pt>
                <c:pt idx="118">
                  <c:v>644.63663000000008</c:v>
                </c:pt>
                <c:pt idx="119">
                  <c:v>644.64945000000012</c:v>
                </c:pt>
                <c:pt idx="120">
                  <c:v>644.66233000000011</c:v>
                </c:pt>
                <c:pt idx="121">
                  <c:v>644.67514000000006</c:v>
                </c:pt>
                <c:pt idx="122">
                  <c:v>644.68802000000005</c:v>
                </c:pt>
                <c:pt idx="123">
                  <c:v>644.70084000000008</c:v>
                </c:pt>
                <c:pt idx="124">
                  <c:v>644.71366000000012</c:v>
                </c:pt>
                <c:pt idx="125">
                  <c:v>644.72654000000011</c:v>
                </c:pt>
                <c:pt idx="126">
                  <c:v>644.73935000000006</c:v>
                </c:pt>
                <c:pt idx="127">
                  <c:v>644.75223000000005</c:v>
                </c:pt>
                <c:pt idx="128">
                  <c:v>644.76505000000009</c:v>
                </c:pt>
                <c:pt idx="129">
                  <c:v>644.77793000000008</c:v>
                </c:pt>
                <c:pt idx="130">
                  <c:v>644.79074000000003</c:v>
                </c:pt>
                <c:pt idx="131">
                  <c:v>644.80362000000002</c:v>
                </c:pt>
                <c:pt idx="132">
                  <c:v>644.81644000000006</c:v>
                </c:pt>
                <c:pt idx="133">
                  <c:v>644.82932000000005</c:v>
                </c:pt>
                <c:pt idx="134">
                  <c:v>644.84214000000009</c:v>
                </c:pt>
                <c:pt idx="135">
                  <c:v>644.85501000000011</c:v>
                </c:pt>
                <c:pt idx="136">
                  <c:v>644.86783000000003</c:v>
                </c:pt>
                <c:pt idx="137">
                  <c:v>644.88071000000002</c:v>
                </c:pt>
                <c:pt idx="138">
                  <c:v>644.89353000000006</c:v>
                </c:pt>
                <c:pt idx="139">
                  <c:v>644.90641000000005</c:v>
                </c:pt>
                <c:pt idx="140">
                  <c:v>644.91922000000011</c:v>
                </c:pt>
                <c:pt idx="141">
                  <c:v>644.93204000000003</c:v>
                </c:pt>
                <c:pt idx="142">
                  <c:v>644.94492000000002</c:v>
                </c:pt>
                <c:pt idx="143">
                  <c:v>644.95774000000006</c:v>
                </c:pt>
                <c:pt idx="144">
                  <c:v>644.97061000000008</c:v>
                </c:pt>
                <c:pt idx="145">
                  <c:v>644.98343000000011</c:v>
                </c:pt>
                <c:pt idx="146">
                  <c:v>644.99631000000011</c:v>
                </c:pt>
                <c:pt idx="147">
                  <c:v>645.00913000000003</c:v>
                </c:pt>
                <c:pt idx="148">
                  <c:v>645.02201000000002</c:v>
                </c:pt>
                <c:pt idx="149">
                  <c:v>645.03482000000008</c:v>
                </c:pt>
                <c:pt idx="150">
                  <c:v>645.04764000000011</c:v>
                </c:pt>
                <c:pt idx="151">
                  <c:v>645.06052000000011</c:v>
                </c:pt>
                <c:pt idx="152">
                  <c:v>645.07334000000003</c:v>
                </c:pt>
                <c:pt idx="153">
                  <c:v>645.08622000000003</c:v>
                </c:pt>
                <c:pt idx="154">
                  <c:v>645.09903000000008</c:v>
                </c:pt>
                <c:pt idx="155">
                  <c:v>645.11191000000008</c:v>
                </c:pt>
                <c:pt idx="156">
                  <c:v>645.12473000000011</c:v>
                </c:pt>
                <c:pt idx="157">
                  <c:v>645.13755000000003</c:v>
                </c:pt>
                <c:pt idx="158">
                  <c:v>645.15042000000005</c:v>
                </c:pt>
                <c:pt idx="159">
                  <c:v>645.16324000000009</c:v>
                </c:pt>
                <c:pt idx="160">
                  <c:v>645.17612000000008</c:v>
                </c:pt>
                <c:pt idx="161">
                  <c:v>645.18894000000012</c:v>
                </c:pt>
                <c:pt idx="162">
                  <c:v>645.20175000000006</c:v>
                </c:pt>
                <c:pt idx="163">
                  <c:v>645.21463000000006</c:v>
                </c:pt>
                <c:pt idx="164">
                  <c:v>645.22745000000009</c:v>
                </c:pt>
                <c:pt idx="165">
                  <c:v>645.24033000000009</c:v>
                </c:pt>
                <c:pt idx="166">
                  <c:v>645.25315000000012</c:v>
                </c:pt>
                <c:pt idx="167">
                  <c:v>645.26602000000003</c:v>
                </c:pt>
                <c:pt idx="168">
                  <c:v>645.27884000000006</c:v>
                </c:pt>
                <c:pt idx="169">
                  <c:v>645.29166000000009</c:v>
                </c:pt>
                <c:pt idx="170">
                  <c:v>645.30454000000009</c:v>
                </c:pt>
                <c:pt idx="171">
                  <c:v>645.31736000000012</c:v>
                </c:pt>
                <c:pt idx="172">
                  <c:v>645.33023000000003</c:v>
                </c:pt>
                <c:pt idx="173">
                  <c:v>645.34305000000006</c:v>
                </c:pt>
                <c:pt idx="174">
                  <c:v>645.3558700000001</c:v>
                </c:pt>
                <c:pt idx="175">
                  <c:v>645.36875000000009</c:v>
                </c:pt>
                <c:pt idx="176">
                  <c:v>645.38156000000004</c:v>
                </c:pt>
                <c:pt idx="177">
                  <c:v>645.39438000000007</c:v>
                </c:pt>
                <c:pt idx="178">
                  <c:v>645.40726000000006</c:v>
                </c:pt>
                <c:pt idx="179">
                  <c:v>645.4200800000001</c:v>
                </c:pt>
                <c:pt idx="180">
                  <c:v>645.43296000000009</c:v>
                </c:pt>
                <c:pt idx="181">
                  <c:v>645.44577000000004</c:v>
                </c:pt>
                <c:pt idx="182">
                  <c:v>645.45859000000007</c:v>
                </c:pt>
                <c:pt idx="183">
                  <c:v>645.47147000000007</c:v>
                </c:pt>
                <c:pt idx="184">
                  <c:v>645.4842900000001</c:v>
                </c:pt>
                <c:pt idx="185">
                  <c:v>645.49710000000005</c:v>
                </c:pt>
                <c:pt idx="186">
                  <c:v>645.50998000000004</c:v>
                </c:pt>
                <c:pt idx="187">
                  <c:v>645.52280000000007</c:v>
                </c:pt>
                <c:pt idx="188">
                  <c:v>645.53568000000007</c:v>
                </c:pt>
                <c:pt idx="189">
                  <c:v>645.5485000000001</c:v>
                </c:pt>
                <c:pt idx="190">
                  <c:v>645.56131000000005</c:v>
                </c:pt>
                <c:pt idx="191">
                  <c:v>645.57419000000004</c:v>
                </c:pt>
                <c:pt idx="192">
                  <c:v>645.58701000000008</c:v>
                </c:pt>
                <c:pt idx="193">
                  <c:v>645.59983000000011</c:v>
                </c:pt>
                <c:pt idx="194">
                  <c:v>645.61270000000002</c:v>
                </c:pt>
                <c:pt idx="195">
                  <c:v>645.62552000000005</c:v>
                </c:pt>
                <c:pt idx="196">
                  <c:v>645.63834000000008</c:v>
                </c:pt>
                <c:pt idx="197">
                  <c:v>645.65122000000008</c:v>
                </c:pt>
                <c:pt idx="198">
                  <c:v>645.66404000000011</c:v>
                </c:pt>
                <c:pt idx="199">
                  <c:v>645.67685000000006</c:v>
                </c:pt>
                <c:pt idx="200">
                  <c:v>645.68973000000005</c:v>
                </c:pt>
                <c:pt idx="201">
                  <c:v>645.70255000000009</c:v>
                </c:pt>
                <c:pt idx="202">
                  <c:v>645.71537000000012</c:v>
                </c:pt>
                <c:pt idx="203">
                  <c:v>645.72824000000003</c:v>
                </c:pt>
                <c:pt idx="204">
                  <c:v>645.74106000000006</c:v>
                </c:pt>
                <c:pt idx="205">
                  <c:v>645.75388000000009</c:v>
                </c:pt>
                <c:pt idx="206">
                  <c:v>645.76676000000009</c:v>
                </c:pt>
                <c:pt idx="207">
                  <c:v>645.77957000000004</c:v>
                </c:pt>
                <c:pt idx="208">
                  <c:v>645.79239000000007</c:v>
                </c:pt>
                <c:pt idx="209">
                  <c:v>645.80527000000006</c:v>
                </c:pt>
                <c:pt idx="210">
                  <c:v>645.8180900000001</c:v>
                </c:pt>
                <c:pt idx="211">
                  <c:v>645.83091000000002</c:v>
                </c:pt>
                <c:pt idx="212">
                  <c:v>645.84378000000004</c:v>
                </c:pt>
                <c:pt idx="213">
                  <c:v>645.85660000000007</c:v>
                </c:pt>
                <c:pt idx="214">
                  <c:v>645.8694200000001</c:v>
                </c:pt>
                <c:pt idx="215">
                  <c:v>645.8823000000001</c:v>
                </c:pt>
                <c:pt idx="216">
                  <c:v>645.89511000000005</c:v>
                </c:pt>
                <c:pt idx="217">
                  <c:v>645.90793000000008</c:v>
                </c:pt>
                <c:pt idx="218">
                  <c:v>645.92081000000007</c:v>
                </c:pt>
                <c:pt idx="219">
                  <c:v>645.93363000000011</c:v>
                </c:pt>
                <c:pt idx="220">
                  <c:v>645.94644000000005</c:v>
                </c:pt>
                <c:pt idx="221">
                  <c:v>645.95926000000009</c:v>
                </c:pt>
                <c:pt idx="222">
                  <c:v>645.97214000000008</c:v>
                </c:pt>
                <c:pt idx="223">
                  <c:v>645.98496000000011</c:v>
                </c:pt>
                <c:pt idx="224">
                  <c:v>645.99778000000003</c:v>
                </c:pt>
                <c:pt idx="225">
                  <c:v>646.01065000000006</c:v>
                </c:pt>
                <c:pt idx="226">
                  <c:v>646.02347000000009</c:v>
                </c:pt>
                <c:pt idx="227">
                  <c:v>646.03629000000012</c:v>
                </c:pt>
                <c:pt idx="228">
                  <c:v>646.04917000000012</c:v>
                </c:pt>
                <c:pt idx="229">
                  <c:v>646.06198000000006</c:v>
                </c:pt>
                <c:pt idx="230">
                  <c:v>646.0748000000001</c:v>
                </c:pt>
                <c:pt idx="231">
                  <c:v>646.08762000000002</c:v>
                </c:pt>
                <c:pt idx="232">
                  <c:v>646.10050000000001</c:v>
                </c:pt>
                <c:pt idx="233">
                  <c:v>646.11331000000007</c:v>
                </c:pt>
                <c:pt idx="234">
                  <c:v>646.1261300000001</c:v>
                </c:pt>
                <c:pt idx="235">
                  <c:v>646.13895000000002</c:v>
                </c:pt>
                <c:pt idx="236">
                  <c:v>646.15183000000002</c:v>
                </c:pt>
                <c:pt idx="237">
                  <c:v>646.16465000000005</c:v>
                </c:pt>
                <c:pt idx="238">
                  <c:v>646.17746000000011</c:v>
                </c:pt>
                <c:pt idx="239">
                  <c:v>646.19034000000011</c:v>
                </c:pt>
                <c:pt idx="240">
                  <c:v>646.20316000000003</c:v>
                </c:pt>
                <c:pt idx="241">
                  <c:v>646.21598000000006</c:v>
                </c:pt>
                <c:pt idx="242">
                  <c:v>646.22879000000012</c:v>
                </c:pt>
                <c:pt idx="243">
                  <c:v>646.24167000000011</c:v>
                </c:pt>
                <c:pt idx="244">
                  <c:v>646.25449000000003</c:v>
                </c:pt>
                <c:pt idx="245">
                  <c:v>646.26731000000007</c:v>
                </c:pt>
                <c:pt idx="246">
                  <c:v>646.28012000000001</c:v>
                </c:pt>
                <c:pt idx="247">
                  <c:v>646.29300000000012</c:v>
                </c:pt>
                <c:pt idx="248">
                  <c:v>646.30582000000004</c:v>
                </c:pt>
                <c:pt idx="249">
                  <c:v>646.31864000000007</c:v>
                </c:pt>
                <c:pt idx="250">
                  <c:v>646.33145000000002</c:v>
                </c:pt>
                <c:pt idx="251">
                  <c:v>646.34433000000001</c:v>
                </c:pt>
                <c:pt idx="252">
                  <c:v>646.35715000000005</c:v>
                </c:pt>
                <c:pt idx="253">
                  <c:v>646.36997000000008</c:v>
                </c:pt>
                <c:pt idx="254">
                  <c:v>646.38279000000011</c:v>
                </c:pt>
                <c:pt idx="255">
                  <c:v>646.39566000000002</c:v>
                </c:pt>
                <c:pt idx="256">
                  <c:v>646.40848000000005</c:v>
                </c:pt>
                <c:pt idx="257">
                  <c:v>646.42130000000009</c:v>
                </c:pt>
                <c:pt idx="258">
                  <c:v>646.43412000000012</c:v>
                </c:pt>
                <c:pt idx="259">
                  <c:v>646.44699000000003</c:v>
                </c:pt>
                <c:pt idx="260">
                  <c:v>646.45981000000006</c:v>
                </c:pt>
                <c:pt idx="261">
                  <c:v>646.47263000000009</c:v>
                </c:pt>
                <c:pt idx="262">
                  <c:v>646.48545000000001</c:v>
                </c:pt>
                <c:pt idx="263">
                  <c:v>646.49826000000007</c:v>
                </c:pt>
                <c:pt idx="264">
                  <c:v>646.51114000000007</c:v>
                </c:pt>
                <c:pt idx="265">
                  <c:v>646.5239600000001</c:v>
                </c:pt>
                <c:pt idx="266">
                  <c:v>646.53678000000002</c:v>
                </c:pt>
                <c:pt idx="267">
                  <c:v>646.54959000000008</c:v>
                </c:pt>
                <c:pt idx="268">
                  <c:v>646.56241000000011</c:v>
                </c:pt>
                <c:pt idx="269">
                  <c:v>646.57529000000011</c:v>
                </c:pt>
                <c:pt idx="270">
                  <c:v>646.58811000000003</c:v>
                </c:pt>
                <c:pt idx="271">
                  <c:v>646.60092000000009</c:v>
                </c:pt>
                <c:pt idx="272">
                  <c:v>646.61374000000012</c:v>
                </c:pt>
                <c:pt idx="273">
                  <c:v>646.62662000000012</c:v>
                </c:pt>
                <c:pt idx="274">
                  <c:v>646.63944000000004</c:v>
                </c:pt>
                <c:pt idx="275">
                  <c:v>646.65226000000007</c:v>
                </c:pt>
                <c:pt idx="276">
                  <c:v>646.66507000000001</c:v>
                </c:pt>
                <c:pt idx="277">
                  <c:v>646.67789000000005</c:v>
                </c:pt>
                <c:pt idx="278">
                  <c:v>646.69071000000008</c:v>
                </c:pt>
                <c:pt idx="279">
                  <c:v>646.70359000000008</c:v>
                </c:pt>
                <c:pt idx="280">
                  <c:v>646.71640000000002</c:v>
                </c:pt>
                <c:pt idx="281">
                  <c:v>646.72922000000005</c:v>
                </c:pt>
                <c:pt idx="282">
                  <c:v>646.74204000000009</c:v>
                </c:pt>
                <c:pt idx="283">
                  <c:v>646.75486000000012</c:v>
                </c:pt>
                <c:pt idx="284">
                  <c:v>646.76773000000003</c:v>
                </c:pt>
                <c:pt idx="285">
                  <c:v>646.78055000000006</c:v>
                </c:pt>
                <c:pt idx="286">
                  <c:v>646.7933700000001</c:v>
                </c:pt>
                <c:pt idx="287">
                  <c:v>646.80619000000002</c:v>
                </c:pt>
                <c:pt idx="288">
                  <c:v>646.81900000000007</c:v>
                </c:pt>
                <c:pt idx="289">
                  <c:v>646.83182000000011</c:v>
                </c:pt>
                <c:pt idx="290">
                  <c:v>646.8447000000001</c:v>
                </c:pt>
                <c:pt idx="291">
                  <c:v>646.85752000000002</c:v>
                </c:pt>
                <c:pt idx="292">
                  <c:v>646.87033000000008</c:v>
                </c:pt>
                <c:pt idx="293">
                  <c:v>646.88315000000011</c:v>
                </c:pt>
                <c:pt idx="294">
                  <c:v>646.89597000000003</c:v>
                </c:pt>
                <c:pt idx="295">
                  <c:v>646.90879000000007</c:v>
                </c:pt>
                <c:pt idx="296">
                  <c:v>646.92166000000009</c:v>
                </c:pt>
                <c:pt idx="297">
                  <c:v>646.93448000000012</c:v>
                </c:pt>
                <c:pt idx="298">
                  <c:v>646.94730000000004</c:v>
                </c:pt>
                <c:pt idx="299">
                  <c:v>646.96012000000007</c:v>
                </c:pt>
                <c:pt idx="300">
                  <c:v>646.97293000000002</c:v>
                </c:pt>
                <c:pt idx="301">
                  <c:v>646.98575000000005</c:v>
                </c:pt>
                <c:pt idx="302">
                  <c:v>646.99863000000005</c:v>
                </c:pt>
                <c:pt idx="303">
                  <c:v>647.01145000000008</c:v>
                </c:pt>
                <c:pt idx="304">
                  <c:v>647.02426000000003</c:v>
                </c:pt>
                <c:pt idx="305">
                  <c:v>647.03708000000006</c:v>
                </c:pt>
                <c:pt idx="306">
                  <c:v>647.04990000000009</c:v>
                </c:pt>
                <c:pt idx="307">
                  <c:v>647.06272000000001</c:v>
                </c:pt>
                <c:pt idx="308">
                  <c:v>647.07553000000007</c:v>
                </c:pt>
                <c:pt idx="309">
                  <c:v>647.0883500000001</c:v>
                </c:pt>
                <c:pt idx="310">
                  <c:v>647.1012300000001</c:v>
                </c:pt>
                <c:pt idx="311">
                  <c:v>647.11405000000002</c:v>
                </c:pt>
                <c:pt idx="312">
                  <c:v>647.12686000000008</c:v>
                </c:pt>
                <c:pt idx="313">
                  <c:v>647.13968000000011</c:v>
                </c:pt>
                <c:pt idx="314">
                  <c:v>647.15250000000003</c:v>
                </c:pt>
                <c:pt idx="315">
                  <c:v>647.16532000000007</c:v>
                </c:pt>
                <c:pt idx="316">
                  <c:v>647.17813000000001</c:v>
                </c:pt>
                <c:pt idx="317">
                  <c:v>647.19095000000004</c:v>
                </c:pt>
                <c:pt idx="318">
                  <c:v>647.20383000000004</c:v>
                </c:pt>
                <c:pt idx="319">
                  <c:v>647.21665000000007</c:v>
                </c:pt>
                <c:pt idx="320">
                  <c:v>647.22946000000002</c:v>
                </c:pt>
                <c:pt idx="321">
                  <c:v>647.24228000000005</c:v>
                </c:pt>
                <c:pt idx="322">
                  <c:v>647.25510000000008</c:v>
                </c:pt>
                <c:pt idx="323">
                  <c:v>647.26792000000012</c:v>
                </c:pt>
                <c:pt idx="324">
                  <c:v>647.28073000000006</c:v>
                </c:pt>
                <c:pt idx="325">
                  <c:v>647.2935500000001</c:v>
                </c:pt>
                <c:pt idx="326">
                  <c:v>647.30637000000002</c:v>
                </c:pt>
                <c:pt idx="327">
                  <c:v>647.31925000000001</c:v>
                </c:pt>
                <c:pt idx="328">
                  <c:v>647.33206000000007</c:v>
                </c:pt>
                <c:pt idx="329">
                  <c:v>647.3448800000001</c:v>
                </c:pt>
                <c:pt idx="330">
                  <c:v>647.35770000000002</c:v>
                </c:pt>
                <c:pt idx="331">
                  <c:v>647.37052000000006</c:v>
                </c:pt>
                <c:pt idx="332">
                  <c:v>647.38333000000011</c:v>
                </c:pt>
                <c:pt idx="333">
                  <c:v>647.39615000000003</c:v>
                </c:pt>
                <c:pt idx="334">
                  <c:v>647.40897000000007</c:v>
                </c:pt>
                <c:pt idx="335">
                  <c:v>647.4217900000001</c:v>
                </c:pt>
                <c:pt idx="336">
                  <c:v>647.43460000000005</c:v>
                </c:pt>
                <c:pt idx="337">
                  <c:v>647.44742000000008</c:v>
                </c:pt>
                <c:pt idx="338">
                  <c:v>647.46030000000007</c:v>
                </c:pt>
                <c:pt idx="339">
                  <c:v>647.47312000000011</c:v>
                </c:pt>
                <c:pt idx="340">
                  <c:v>647.48593000000005</c:v>
                </c:pt>
                <c:pt idx="341">
                  <c:v>647.49875000000009</c:v>
                </c:pt>
                <c:pt idx="342">
                  <c:v>647.51157000000012</c:v>
                </c:pt>
                <c:pt idx="343">
                  <c:v>647.52439000000004</c:v>
                </c:pt>
                <c:pt idx="344">
                  <c:v>647.5372000000001</c:v>
                </c:pt>
                <c:pt idx="345">
                  <c:v>647.55002000000002</c:v>
                </c:pt>
                <c:pt idx="346">
                  <c:v>647.56284000000005</c:v>
                </c:pt>
                <c:pt idx="347">
                  <c:v>647.57566000000008</c:v>
                </c:pt>
                <c:pt idx="348">
                  <c:v>647.58847000000003</c:v>
                </c:pt>
                <c:pt idx="349">
                  <c:v>647.60129000000006</c:v>
                </c:pt>
                <c:pt idx="350">
                  <c:v>647.6141100000001</c:v>
                </c:pt>
                <c:pt idx="351">
                  <c:v>647.62693000000002</c:v>
                </c:pt>
                <c:pt idx="352">
                  <c:v>647.63974000000007</c:v>
                </c:pt>
                <c:pt idx="353">
                  <c:v>647.65256000000011</c:v>
                </c:pt>
                <c:pt idx="354">
                  <c:v>647.66538000000003</c:v>
                </c:pt>
                <c:pt idx="355">
                  <c:v>647.67826000000002</c:v>
                </c:pt>
                <c:pt idx="356">
                  <c:v>647.69107000000008</c:v>
                </c:pt>
                <c:pt idx="357">
                  <c:v>647.70389000000011</c:v>
                </c:pt>
                <c:pt idx="358">
                  <c:v>647.71671000000003</c:v>
                </c:pt>
                <c:pt idx="359">
                  <c:v>647.72953000000007</c:v>
                </c:pt>
                <c:pt idx="360">
                  <c:v>647.74234000000001</c:v>
                </c:pt>
                <c:pt idx="361">
                  <c:v>647.75516000000005</c:v>
                </c:pt>
                <c:pt idx="362">
                  <c:v>647.76798000000008</c:v>
                </c:pt>
                <c:pt idx="363">
                  <c:v>647.78080000000011</c:v>
                </c:pt>
                <c:pt idx="364">
                  <c:v>647.79361000000006</c:v>
                </c:pt>
                <c:pt idx="365">
                  <c:v>647.80643000000009</c:v>
                </c:pt>
                <c:pt idx="366">
                  <c:v>647.81925000000001</c:v>
                </c:pt>
                <c:pt idx="367">
                  <c:v>647.83206000000007</c:v>
                </c:pt>
                <c:pt idx="368">
                  <c:v>647.8448800000001</c:v>
                </c:pt>
                <c:pt idx="369">
                  <c:v>647.85770000000002</c:v>
                </c:pt>
                <c:pt idx="370">
                  <c:v>647.87052000000006</c:v>
                </c:pt>
                <c:pt idx="371">
                  <c:v>647.88333000000011</c:v>
                </c:pt>
                <c:pt idx="372">
                  <c:v>647.89615000000003</c:v>
                </c:pt>
                <c:pt idx="373">
                  <c:v>647.90897000000007</c:v>
                </c:pt>
                <c:pt idx="374">
                  <c:v>647.9217900000001</c:v>
                </c:pt>
                <c:pt idx="375">
                  <c:v>647.93460000000005</c:v>
                </c:pt>
                <c:pt idx="376">
                  <c:v>647.94742000000008</c:v>
                </c:pt>
                <c:pt idx="377">
                  <c:v>647.96024000000011</c:v>
                </c:pt>
                <c:pt idx="378">
                  <c:v>647.97306000000003</c:v>
                </c:pt>
                <c:pt idx="379">
                  <c:v>647.98587000000009</c:v>
                </c:pt>
                <c:pt idx="380">
                  <c:v>647.99869000000001</c:v>
                </c:pt>
                <c:pt idx="381">
                  <c:v>648.01151000000004</c:v>
                </c:pt>
                <c:pt idx="382">
                  <c:v>648.02433000000008</c:v>
                </c:pt>
                <c:pt idx="383">
                  <c:v>648.03714000000002</c:v>
                </c:pt>
                <c:pt idx="384">
                  <c:v>648.04996000000006</c:v>
                </c:pt>
                <c:pt idx="385">
                  <c:v>648.06278000000009</c:v>
                </c:pt>
                <c:pt idx="386">
                  <c:v>648.07560000000012</c:v>
                </c:pt>
                <c:pt idx="387">
                  <c:v>648.08841000000007</c:v>
                </c:pt>
                <c:pt idx="388">
                  <c:v>648.1012300000001</c:v>
                </c:pt>
                <c:pt idx="389">
                  <c:v>648.11405000000002</c:v>
                </c:pt>
                <c:pt idx="390">
                  <c:v>648.12686000000008</c:v>
                </c:pt>
                <c:pt idx="391">
                  <c:v>648.13968000000011</c:v>
                </c:pt>
                <c:pt idx="392">
                  <c:v>648.15250000000003</c:v>
                </c:pt>
                <c:pt idx="393">
                  <c:v>648.16532000000007</c:v>
                </c:pt>
                <c:pt idx="394">
                  <c:v>648.17813000000001</c:v>
                </c:pt>
                <c:pt idx="395">
                  <c:v>648.19095000000004</c:v>
                </c:pt>
                <c:pt idx="396">
                  <c:v>648.20377000000008</c:v>
                </c:pt>
                <c:pt idx="397">
                  <c:v>648.21659000000011</c:v>
                </c:pt>
                <c:pt idx="398">
                  <c:v>648.22940000000006</c:v>
                </c:pt>
                <c:pt idx="399">
                  <c:v>648.24222000000009</c:v>
                </c:pt>
                <c:pt idx="400">
                  <c:v>648.25504000000012</c:v>
                </c:pt>
                <c:pt idx="401">
                  <c:v>648.26786000000004</c:v>
                </c:pt>
                <c:pt idx="402">
                  <c:v>648.28061000000002</c:v>
                </c:pt>
                <c:pt idx="403">
                  <c:v>648.29343000000006</c:v>
                </c:pt>
                <c:pt idx="404">
                  <c:v>648.30625000000009</c:v>
                </c:pt>
                <c:pt idx="405">
                  <c:v>648.31906000000004</c:v>
                </c:pt>
                <c:pt idx="406">
                  <c:v>648.33188000000007</c:v>
                </c:pt>
                <c:pt idx="407">
                  <c:v>648.3447000000001</c:v>
                </c:pt>
                <c:pt idx="408">
                  <c:v>648.35752000000002</c:v>
                </c:pt>
                <c:pt idx="409">
                  <c:v>648.37033000000008</c:v>
                </c:pt>
                <c:pt idx="410">
                  <c:v>648.38315000000011</c:v>
                </c:pt>
                <c:pt idx="411">
                  <c:v>648.39597000000003</c:v>
                </c:pt>
                <c:pt idx="412">
                  <c:v>648.40879000000007</c:v>
                </c:pt>
                <c:pt idx="413">
                  <c:v>648.42160000000001</c:v>
                </c:pt>
                <c:pt idx="414">
                  <c:v>648.43442000000005</c:v>
                </c:pt>
                <c:pt idx="415">
                  <c:v>648.44724000000008</c:v>
                </c:pt>
                <c:pt idx="416">
                  <c:v>648.46006000000011</c:v>
                </c:pt>
                <c:pt idx="417">
                  <c:v>648.47287000000006</c:v>
                </c:pt>
                <c:pt idx="418">
                  <c:v>648.48563000000001</c:v>
                </c:pt>
                <c:pt idx="419">
                  <c:v>648.49845000000005</c:v>
                </c:pt>
                <c:pt idx="420">
                  <c:v>648.51126000000011</c:v>
                </c:pt>
                <c:pt idx="421">
                  <c:v>648.52408000000003</c:v>
                </c:pt>
                <c:pt idx="422">
                  <c:v>648.53690000000006</c:v>
                </c:pt>
                <c:pt idx="423">
                  <c:v>648.54972000000009</c:v>
                </c:pt>
                <c:pt idx="424">
                  <c:v>648.56253000000004</c:v>
                </c:pt>
                <c:pt idx="425">
                  <c:v>648.57535000000007</c:v>
                </c:pt>
                <c:pt idx="426">
                  <c:v>648.5881700000001</c:v>
                </c:pt>
                <c:pt idx="427">
                  <c:v>648.60099000000002</c:v>
                </c:pt>
                <c:pt idx="428">
                  <c:v>648.61380000000008</c:v>
                </c:pt>
                <c:pt idx="429">
                  <c:v>648.62662000000012</c:v>
                </c:pt>
                <c:pt idx="430">
                  <c:v>648.63938000000007</c:v>
                </c:pt>
                <c:pt idx="431">
                  <c:v>648.65219000000002</c:v>
                </c:pt>
                <c:pt idx="432">
                  <c:v>648.66501000000005</c:v>
                </c:pt>
                <c:pt idx="433">
                  <c:v>648.67783000000009</c:v>
                </c:pt>
                <c:pt idx="434">
                  <c:v>648.69065000000012</c:v>
                </c:pt>
                <c:pt idx="435">
                  <c:v>648.70346000000006</c:v>
                </c:pt>
                <c:pt idx="436">
                  <c:v>648.7162800000001</c:v>
                </c:pt>
                <c:pt idx="437">
                  <c:v>648.72910000000002</c:v>
                </c:pt>
                <c:pt idx="438">
                  <c:v>648.74192000000005</c:v>
                </c:pt>
                <c:pt idx="439">
                  <c:v>648.75467000000003</c:v>
                </c:pt>
                <c:pt idx="440">
                  <c:v>648.76749000000007</c:v>
                </c:pt>
                <c:pt idx="441">
                  <c:v>648.7803100000001</c:v>
                </c:pt>
                <c:pt idx="442">
                  <c:v>648.79312000000004</c:v>
                </c:pt>
                <c:pt idx="443">
                  <c:v>648.80594000000008</c:v>
                </c:pt>
                <c:pt idx="444">
                  <c:v>648.81876000000011</c:v>
                </c:pt>
                <c:pt idx="445">
                  <c:v>648.83158000000003</c:v>
                </c:pt>
                <c:pt idx="446">
                  <c:v>648.84439000000009</c:v>
                </c:pt>
                <c:pt idx="447">
                  <c:v>648.85715000000005</c:v>
                </c:pt>
                <c:pt idx="448">
                  <c:v>648.86997000000008</c:v>
                </c:pt>
                <c:pt idx="449">
                  <c:v>648.88279000000011</c:v>
                </c:pt>
                <c:pt idx="450">
                  <c:v>648.89560000000006</c:v>
                </c:pt>
                <c:pt idx="451">
                  <c:v>648.90842000000009</c:v>
                </c:pt>
                <c:pt idx="452">
                  <c:v>648.92124000000001</c:v>
                </c:pt>
                <c:pt idx="453">
                  <c:v>648.93405000000007</c:v>
                </c:pt>
                <c:pt idx="454">
                  <c:v>648.94681000000003</c:v>
                </c:pt>
                <c:pt idx="455">
                  <c:v>648.95963000000006</c:v>
                </c:pt>
                <c:pt idx="456">
                  <c:v>648.97245000000009</c:v>
                </c:pt>
                <c:pt idx="457">
                  <c:v>648.98526000000004</c:v>
                </c:pt>
                <c:pt idx="458">
                  <c:v>648.99808000000007</c:v>
                </c:pt>
                <c:pt idx="459">
                  <c:v>649.01090000000011</c:v>
                </c:pt>
                <c:pt idx="460">
                  <c:v>649.02372000000003</c:v>
                </c:pt>
                <c:pt idx="461">
                  <c:v>649.03647000000012</c:v>
                </c:pt>
                <c:pt idx="462">
                  <c:v>649.04929000000004</c:v>
                </c:pt>
                <c:pt idx="463">
                  <c:v>649.06211000000008</c:v>
                </c:pt>
                <c:pt idx="464">
                  <c:v>649.07492000000002</c:v>
                </c:pt>
                <c:pt idx="465">
                  <c:v>649.08774000000005</c:v>
                </c:pt>
                <c:pt idx="466">
                  <c:v>649.10056000000009</c:v>
                </c:pt>
                <c:pt idx="467">
                  <c:v>649.11331000000007</c:v>
                </c:pt>
                <c:pt idx="468">
                  <c:v>649.1261300000001</c:v>
                </c:pt>
                <c:pt idx="469">
                  <c:v>649.13895000000002</c:v>
                </c:pt>
                <c:pt idx="470">
                  <c:v>649.15177000000006</c:v>
                </c:pt>
                <c:pt idx="471">
                  <c:v>649.16458000000011</c:v>
                </c:pt>
                <c:pt idx="472">
                  <c:v>649.17734000000007</c:v>
                </c:pt>
                <c:pt idx="473">
                  <c:v>649.19016000000011</c:v>
                </c:pt>
                <c:pt idx="474">
                  <c:v>649.20298000000003</c:v>
                </c:pt>
                <c:pt idx="475">
                  <c:v>649.21579000000008</c:v>
                </c:pt>
                <c:pt idx="476">
                  <c:v>649.22861000000012</c:v>
                </c:pt>
                <c:pt idx="477">
                  <c:v>649.24143000000004</c:v>
                </c:pt>
                <c:pt idx="478">
                  <c:v>649.25418000000002</c:v>
                </c:pt>
                <c:pt idx="479">
                  <c:v>649.26700000000005</c:v>
                </c:pt>
                <c:pt idx="480">
                  <c:v>649.27982000000009</c:v>
                </c:pt>
                <c:pt idx="481">
                  <c:v>649.29264000000012</c:v>
                </c:pt>
                <c:pt idx="482">
                  <c:v>649.30545000000006</c:v>
                </c:pt>
                <c:pt idx="483">
                  <c:v>649.31821000000002</c:v>
                </c:pt>
                <c:pt idx="484">
                  <c:v>649.33103000000006</c:v>
                </c:pt>
                <c:pt idx="485">
                  <c:v>649.34384000000011</c:v>
                </c:pt>
                <c:pt idx="486">
                  <c:v>649.35666000000003</c:v>
                </c:pt>
                <c:pt idx="487">
                  <c:v>649.36948000000007</c:v>
                </c:pt>
                <c:pt idx="488">
                  <c:v>649.38224000000002</c:v>
                </c:pt>
                <c:pt idx="489">
                  <c:v>649.39505000000008</c:v>
                </c:pt>
                <c:pt idx="490">
                  <c:v>649.40787000000012</c:v>
                </c:pt>
                <c:pt idx="491">
                  <c:v>649.42069000000004</c:v>
                </c:pt>
                <c:pt idx="492">
                  <c:v>649.43344000000002</c:v>
                </c:pt>
                <c:pt idx="493">
                  <c:v>649.44626000000005</c:v>
                </c:pt>
                <c:pt idx="494">
                  <c:v>649.45908000000009</c:v>
                </c:pt>
                <c:pt idx="495">
                  <c:v>649.47190000000012</c:v>
                </c:pt>
                <c:pt idx="496">
                  <c:v>649.48471000000006</c:v>
                </c:pt>
                <c:pt idx="497">
                  <c:v>649.49747000000002</c:v>
                </c:pt>
                <c:pt idx="498">
                  <c:v>649.51029000000005</c:v>
                </c:pt>
                <c:pt idx="499">
                  <c:v>649.52310000000011</c:v>
                </c:pt>
                <c:pt idx="500">
                  <c:v>649.53592000000003</c:v>
                </c:pt>
                <c:pt idx="501">
                  <c:v>649.5486800000001</c:v>
                </c:pt>
                <c:pt idx="502">
                  <c:v>649.56150000000002</c:v>
                </c:pt>
                <c:pt idx="503">
                  <c:v>649.57431000000008</c:v>
                </c:pt>
                <c:pt idx="504">
                  <c:v>649.58713000000012</c:v>
                </c:pt>
                <c:pt idx="505">
                  <c:v>649.59989000000007</c:v>
                </c:pt>
                <c:pt idx="506">
                  <c:v>649.61270000000002</c:v>
                </c:pt>
                <c:pt idx="507">
                  <c:v>649.62552000000005</c:v>
                </c:pt>
                <c:pt idx="508">
                  <c:v>649.63834000000008</c:v>
                </c:pt>
                <c:pt idx="509">
                  <c:v>649.65110000000004</c:v>
                </c:pt>
                <c:pt idx="510">
                  <c:v>649.6639100000001</c:v>
                </c:pt>
                <c:pt idx="511">
                  <c:v>649.67673000000002</c:v>
                </c:pt>
                <c:pt idx="512">
                  <c:v>649.68955000000005</c:v>
                </c:pt>
                <c:pt idx="513">
                  <c:v>649.70230000000004</c:v>
                </c:pt>
                <c:pt idx="514">
                  <c:v>649.71512000000007</c:v>
                </c:pt>
                <c:pt idx="515">
                  <c:v>649.7279400000001</c:v>
                </c:pt>
                <c:pt idx="516">
                  <c:v>649.74076000000002</c:v>
                </c:pt>
                <c:pt idx="517">
                  <c:v>649.75351000000012</c:v>
                </c:pt>
                <c:pt idx="518">
                  <c:v>649.76633000000004</c:v>
                </c:pt>
                <c:pt idx="519">
                  <c:v>649.77915000000007</c:v>
                </c:pt>
                <c:pt idx="520">
                  <c:v>649.79190000000006</c:v>
                </c:pt>
                <c:pt idx="521">
                  <c:v>649.80472000000009</c:v>
                </c:pt>
                <c:pt idx="522">
                  <c:v>649.81754000000012</c:v>
                </c:pt>
                <c:pt idx="523">
                  <c:v>649.83036000000004</c:v>
                </c:pt>
                <c:pt idx="524">
                  <c:v>649.84311000000002</c:v>
                </c:pt>
                <c:pt idx="525">
                  <c:v>649.85593000000006</c:v>
                </c:pt>
                <c:pt idx="526">
                  <c:v>649.86875000000009</c:v>
                </c:pt>
                <c:pt idx="527">
                  <c:v>649.88150000000007</c:v>
                </c:pt>
                <c:pt idx="528">
                  <c:v>649.89432000000011</c:v>
                </c:pt>
                <c:pt idx="529">
                  <c:v>649.90714000000003</c:v>
                </c:pt>
                <c:pt idx="530">
                  <c:v>649.91996000000006</c:v>
                </c:pt>
                <c:pt idx="531">
                  <c:v>649.93271000000004</c:v>
                </c:pt>
                <c:pt idx="532">
                  <c:v>649.94553000000008</c:v>
                </c:pt>
                <c:pt idx="533">
                  <c:v>649.95835000000011</c:v>
                </c:pt>
                <c:pt idx="534">
                  <c:v>649.97110000000009</c:v>
                </c:pt>
                <c:pt idx="535">
                  <c:v>649.98392000000001</c:v>
                </c:pt>
                <c:pt idx="536">
                  <c:v>649.99674000000005</c:v>
                </c:pt>
                <c:pt idx="537">
                  <c:v>650.00949000000003</c:v>
                </c:pt>
                <c:pt idx="538">
                  <c:v>650.02231000000006</c:v>
                </c:pt>
                <c:pt idx="539">
                  <c:v>650.03513000000009</c:v>
                </c:pt>
                <c:pt idx="540">
                  <c:v>650.04795000000001</c:v>
                </c:pt>
                <c:pt idx="541">
                  <c:v>650.06070000000011</c:v>
                </c:pt>
                <c:pt idx="542">
                  <c:v>650.07352000000003</c:v>
                </c:pt>
                <c:pt idx="543">
                  <c:v>650.08634000000006</c:v>
                </c:pt>
                <c:pt idx="544">
                  <c:v>650.09909000000005</c:v>
                </c:pt>
                <c:pt idx="545">
                  <c:v>650.11191000000008</c:v>
                </c:pt>
                <c:pt idx="546">
                  <c:v>650.12473000000011</c:v>
                </c:pt>
                <c:pt idx="547">
                  <c:v>650.1374800000001</c:v>
                </c:pt>
                <c:pt idx="548">
                  <c:v>650.15030000000002</c:v>
                </c:pt>
                <c:pt idx="549">
                  <c:v>650.16312000000005</c:v>
                </c:pt>
                <c:pt idx="550">
                  <c:v>650.17588000000012</c:v>
                </c:pt>
                <c:pt idx="551">
                  <c:v>650.18869000000007</c:v>
                </c:pt>
                <c:pt idx="552">
                  <c:v>650.2015100000001</c:v>
                </c:pt>
                <c:pt idx="553">
                  <c:v>650.21427000000006</c:v>
                </c:pt>
                <c:pt idx="554">
                  <c:v>650.22708000000011</c:v>
                </c:pt>
                <c:pt idx="555">
                  <c:v>650.23990000000003</c:v>
                </c:pt>
                <c:pt idx="556">
                  <c:v>650.25266000000011</c:v>
                </c:pt>
                <c:pt idx="557">
                  <c:v>650.26548000000003</c:v>
                </c:pt>
                <c:pt idx="558">
                  <c:v>650.27829000000008</c:v>
                </c:pt>
                <c:pt idx="559">
                  <c:v>650.29105000000004</c:v>
                </c:pt>
                <c:pt idx="560">
                  <c:v>650.30387000000007</c:v>
                </c:pt>
                <c:pt idx="561">
                  <c:v>650.31662000000006</c:v>
                </c:pt>
                <c:pt idx="562">
                  <c:v>650.32944000000009</c:v>
                </c:pt>
                <c:pt idx="563">
                  <c:v>650.34226000000001</c:v>
                </c:pt>
                <c:pt idx="564">
                  <c:v>650.35501000000011</c:v>
                </c:pt>
                <c:pt idx="565">
                  <c:v>650.36783000000003</c:v>
                </c:pt>
                <c:pt idx="566">
                  <c:v>650.38065000000006</c:v>
                </c:pt>
                <c:pt idx="567">
                  <c:v>650.39341000000002</c:v>
                </c:pt>
                <c:pt idx="568">
                  <c:v>650.40622000000008</c:v>
                </c:pt>
                <c:pt idx="569">
                  <c:v>650.41904000000011</c:v>
                </c:pt>
                <c:pt idx="570">
                  <c:v>650.43180000000007</c:v>
                </c:pt>
                <c:pt idx="571">
                  <c:v>650.44461000000001</c:v>
                </c:pt>
                <c:pt idx="572">
                  <c:v>650.45737000000008</c:v>
                </c:pt>
                <c:pt idx="573">
                  <c:v>650.47019000000012</c:v>
                </c:pt>
                <c:pt idx="574">
                  <c:v>650.48300000000006</c:v>
                </c:pt>
                <c:pt idx="575">
                  <c:v>650.49576000000002</c:v>
                </c:pt>
                <c:pt idx="576">
                  <c:v>650.50858000000005</c:v>
                </c:pt>
                <c:pt idx="577">
                  <c:v>650.52140000000009</c:v>
                </c:pt>
                <c:pt idx="578">
                  <c:v>650.53415000000007</c:v>
                </c:pt>
                <c:pt idx="579">
                  <c:v>650.5469700000001</c:v>
                </c:pt>
                <c:pt idx="580">
                  <c:v>650.55973000000006</c:v>
                </c:pt>
                <c:pt idx="581">
                  <c:v>650.57254000000012</c:v>
                </c:pt>
                <c:pt idx="582">
                  <c:v>650.58536000000004</c:v>
                </c:pt>
                <c:pt idx="583">
                  <c:v>650.59812000000011</c:v>
                </c:pt>
                <c:pt idx="584">
                  <c:v>650.61093000000005</c:v>
                </c:pt>
                <c:pt idx="585">
                  <c:v>650.62369000000001</c:v>
                </c:pt>
                <c:pt idx="586">
                  <c:v>650.63651000000004</c:v>
                </c:pt>
                <c:pt idx="587">
                  <c:v>650.64933000000008</c:v>
                </c:pt>
                <c:pt idx="588">
                  <c:v>650.66208000000006</c:v>
                </c:pt>
                <c:pt idx="589">
                  <c:v>650.67490000000009</c:v>
                </c:pt>
                <c:pt idx="590">
                  <c:v>650.68766000000005</c:v>
                </c:pt>
                <c:pt idx="591">
                  <c:v>650.70047000000011</c:v>
                </c:pt>
                <c:pt idx="592">
                  <c:v>650.71329000000003</c:v>
                </c:pt>
                <c:pt idx="593">
                  <c:v>650.7260500000001</c:v>
                </c:pt>
                <c:pt idx="594">
                  <c:v>650.73886000000005</c:v>
                </c:pt>
                <c:pt idx="595">
                  <c:v>650.75162000000012</c:v>
                </c:pt>
                <c:pt idx="596">
                  <c:v>650.76444000000004</c:v>
                </c:pt>
                <c:pt idx="597">
                  <c:v>650.77719000000002</c:v>
                </c:pt>
                <c:pt idx="598">
                  <c:v>650.79001000000005</c:v>
                </c:pt>
                <c:pt idx="599">
                  <c:v>650.80283000000009</c:v>
                </c:pt>
                <c:pt idx="600">
                  <c:v>650.81559000000004</c:v>
                </c:pt>
                <c:pt idx="601">
                  <c:v>650.8284000000001</c:v>
                </c:pt>
                <c:pt idx="602">
                  <c:v>650.84116000000006</c:v>
                </c:pt>
                <c:pt idx="603">
                  <c:v>650.85398000000009</c:v>
                </c:pt>
                <c:pt idx="604">
                  <c:v>650.86673000000008</c:v>
                </c:pt>
                <c:pt idx="605">
                  <c:v>650.87955000000011</c:v>
                </c:pt>
                <c:pt idx="606">
                  <c:v>650.89231000000007</c:v>
                </c:pt>
                <c:pt idx="607">
                  <c:v>650.90512000000001</c:v>
                </c:pt>
                <c:pt idx="608">
                  <c:v>650.91794000000004</c:v>
                </c:pt>
                <c:pt idx="609">
                  <c:v>650.93070000000012</c:v>
                </c:pt>
                <c:pt idx="610">
                  <c:v>650.94352000000003</c:v>
                </c:pt>
                <c:pt idx="611">
                  <c:v>650.95627000000002</c:v>
                </c:pt>
                <c:pt idx="612">
                  <c:v>650.96909000000005</c:v>
                </c:pt>
                <c:pt idx="613">
                  <c:v>650.98185000000012</c:v>
                </c:pt>
                <c:pt idx="614">
                  <c:v>650.99466000000007</c:v>
                </c:pt>
                <c:pt idx="615">
                  <c:v>651.00742000000002</c:v>
                </c:pt>
                <c:pt idx="616">
                  <c:v>651.02024000000006</c:v>
                </c:pt>
                <c:pt idx="617">
                  <c:v>651.03299000000004</c:v>
                </c:pt>
                <c:pt idx="618">
                  <c:v>651.04581000000007</c:v>
                </c:pt>
                <c:pt idx="619">
                  <c:v>651.05863000000011</c:v>
                </c:pt>
                <c:pt idx="620">
                  <c:v>651.07138000000009</c:v>
                </c:pt>
                <c:pt idx="621">
                  <c:v>651.08420000000001</c:v>
                </c:pt>
                <c:pt idx="622">
                  <c:v>651.09696000000008</c:v>
                </c:pt>
                <c:pt idx="623">
                  <c:v>651.10977000000003</c:v>
                </c:pt>
                <c:pt idx="624">
                  <c:v>651.1225300000001</c:v>
                </c:pt>
                <c:pt idx="625">
                  <c:v>651.13535000000002</c:v>
                </c:pt>
                <c:pt idx="626">
                  <c:v>651.14810000000011</c:v>
                </c:pt>
                <c:pt idx="627">
                  <c:v>651.16092000000003</c:v>
                </c:pt>
                <c:pt idx="628">
                  <c:v>651.1736800000001</c:v>
                </c:pt>
                <c:pt idx="629">
                  <c:v>651.18650000000002</c:v>
                </c:pt>
                <c:pt idx="630">
                  <c:v>651.19925000000012</c:v>
                </c:pt>
                <c:pt idx="631">
                  <c:v>651.21207000000004</c:v>
                </c:pt>
                <c:pt idx="632">
                  <c:v>651.22483000000011</c:v>
                </c:pt>
                <c:pt idx="633">
                  <c:v>651.23764000000006</c:v>
                </c:pt>
                <c:pt idx="634">
                  <c:v>651.25040000000001</c:v>
                </c:pt>
                <c:pt idx="635">
                  <c:v>651.26322000000005</c:v>
                </c:pt>
                <c:pt idx="636">
                  <c:v>651.27597000000003</c:v>
                </c:pt>
                <c:pt idx="637">
                  <c:v>651.28879000000006</c:v>
                </c:pt>
                <c:pt idx="638">
                  <c:v>651.30155000000002</c:v>
                </c:pt>
                <c:pt idx="639">
                  <c:v>651.31436000000008</c:v>
                </c:pt>
                <c:pt idx="640">
                  <c:v>651.32712000000004</c:v>
                </c:pt>
                <c:pt idx="641">
                  <c:v>651.33994000000007</c:v>
                </c:pt>
                <c:pt idx="642">
                  <c:v>651.35269000000005</c:v>
                </c:pt>
                <c:pt idx="643">
                  <c:v>651.36551000000009</c:v>
                </c:pt>
                <c:pt idx="644">
                  <c:v>651.37827000000004</c:v>
                </c:pt>
                <c:pt idx="645">
                  <c:v>651.39109000000008</c:v>
                </c:pt>
                <c:pt idx="646">
                  <c:v>651.40384000000006</c:v>
                </c:pt>
                <c:pt idx="647">
                  <c:v>651.41666000000009</c:v>
                </c:pt>
                <c:pt idx="648">
                  <c:v>651.42942000000005</c:v>
                </c:pt>
                <c:pt idx="649">
                  <c:v>651.44223000000011</c:v>
                </c:pt>
                <c:pt idx="650">
                  <c:v>651.45499000000007</c:v>
                </c:pt>
                <c:pt idx="651">
                  <c:v>651.46775000000002</c:v>
                </c:pt>
                <c:pt idx="652">
                  <c:v>651.48056000000008</c:v>
                </c:pt>
                <c:pt idx="653">
                  <c:v>651.49332000000004</c:v>
                </c:pt>
                <c:pt idx="654">
                  <c:v>651.50614000000007</c:v>
                </c:pt>
                <c:pt idx="655">
                  <c:v>651.51889000000006</c:v>
                </c:pt>
                <c:pt idx="656">
                  <c:v>651.53171000000009</c:v>
                </c:pt>
                <c:pt idx="657">
                  <c:v>651.54447000000005</c:v>
                </c:pt>
                <c:pt idx="658">
                  <c:v>651.55728000000011</c:v>
                </c:pt>
                <c:pt idx="659">
                  <c:v>651.57004000000006</c:v>
                </c:pt>
                <c:pt idx="660">
                  <c:v>651.5828600000001</c:v>
                </c:pt>
                <c:pt idx="661">
                  <c:v>651.59561000000008</c:v>
                </c:pt>
                <c:pt idx="662">
                  <c:v>651.60837000000004</c:v>
                </c:pt>
                <c:pt idx="663">
                  <c:v>651.62119000000007</c:v>
                </c:pt>
                <c:pt idx="664">
                  <c:v>651.63394000000005</c:v>
                </c:pt>
                <c:pt idx="665">
                  <c:v>651.64676000000009</c:v>
                </c:pt>
                <c:pt idx="666">
                  <c:v>651.65952000000004</c:v>
                </c:pt>
                <c:pt idx="667">
                  <c:v>651.67234000000008</c:v>
                </c:pt>
                <c:pt idx="668">
                  <c:v>651.68509000000006</c:v>
                </c:pt>
                <c:pt idx="669">
                  <c:v>651.69791000000009</c:v>
                </c:pt>
                <c:pt idx="670">
                  <c:v>651.71067000000005</c:v>
                </c:pt>
                <c:pt idx="671">
                  <c:v>651.72342000000003</c:v>
                </c:pt>
                <c:pt idx="672">
                  <c:v>651.73624000000007</c:v>
                </c:pt>
                <c:pt idx="673">
                  <c:v>651.74900000000002</c:v>
                </c:pt>
                <c:pt idx="674">
                  <c:v>651.76181000000008</c:v>
                </c:pt>
                <c:pt idx="675">
                  <c:v>651.77457000000004</c:v>
                </c:pt>
                <c:pt idx="676">
                  <c:v>651.78733000000011</c:v>
                </c:pt>
                <c:pt idx="677">
                  <c:v>651.80014000000006</c:v>
                </c:pt>
                <c:pt idx="678">
                  <c:v>651.81290000000001</c:v>
                </c:pt>
                <c:pt idx="679">
                  <c:v>651.82572000000005</c:v>
                </c:pt>
                <c:pt idx="680">
                  <c:v>651.83847000000003</c:v>
                </c:pt>
                <c:pt idx="681">
                  <c:v>651.85129000000006</c:v>
                </c:pt>
                <c:pt idx="682">
                  <c:v>651.86405000000002</c:v>
                </c:pt>
                <c:pt idx="683">
                  <c:v>651.87680000000012</c:v>
                </c:pt>
                <c:pt idx="684">
                  <c:v>651.88962000000004</c:v>
                </c:pt>
                <c:pt idx="685">
                  <c:v>651.90238000000011</c:v>
                </c:pt>
                <c:pt idx="686">
                  <c:v>651.91519000000005</c:v>
                </c:pt>
                <c:pt idx="687">
                  <c:v>651.92795000000001</c:v>
                </c:pt>
                <c:pt idx="688">
                  <c:v>651.94071000000008</c:v>
                </c:pt>
                <c:pt idx="689">
                  <c:v>651.95352000000003</c:v>
                </c:pt>
                <c:pt idx="690">
                  <c:v>651.9662800000001</c:v>
                </c:pt>
                <c:pt idx="691">
                  <c:v>651.97910000000002</c:v>
                </c:pt>
                <c:pt idx="692">
                  <c:v>651.99185000000011</c:v>
                </c:pt>
                <c:pt idx="693">
                  <c:v>652.00461000000007</c:v>
                </c:pt>
                <c:pt idx="694">
                  <c:v>652.0174300000001</c:v>
                </c:pt>
                <c:pt idx="695">
                  <c:v>652.03019000000006</c:v>
                </c:pt>
                <c:pt idx="696">
                  <c:v>652.04294000000004</c:v>
                </c:pt>
                <c:pt idx="697">
                  <c:v>652.05576000000008</c:v>
                </c:pt>
                <c:pt idx="698">
                  <c:v>652.06852000000003</c:v>
                </c:pt>
                <c:pt idx="699">
                  <c:v>652.08133000000009</c:v>
                </c:pt>
                <c:pt idx="700">
                  <c:v>652.09409000000005</c:v>
                </c:pt>
                <c:pt idx="701">
                  <c:v>652.10685000000012</c:v>
                </c:pt>
                <c:pt idx="702">
                  <c:v>652.11966000000007</c:v>
                </c:pt>
                <c:pt idx="703">
                  <c:v>652.13242000000002</c:v>
                </c:pt>
                <c:pt idx="704">
                  <c:v>652.1451800000001</c:v>
                </c:pt>
                <c:pt idx="705">
                  <c:v>652.15799000000004</c:v>
                </c:pt>
                <c:pt idx="706">
                  <c:v>652.17075000000011</c:v>
                </c:pt>
                <c:pt idx="707">
                  <c:v>652.18351000000007</c:v>
                </c:pt>
                <c:pt idx="708">
                  <c:v>652.19632000000001</c:v>
                </c:pt>
                <c:pt idx="709">
                  <c:v>652.20908000000009</c:v>
                </c:pt>
                <c:pt idx="710">
                  <c:v>652.22190000000012</c:v>
                </c:pt>
                <c:pt idx="711">
                  <c:v>652.2346500000001</c:v>
                </c:pt>
                <c:pt idx="712">
                  <c:v>652.24741000000006</c:v>
                </c:pt>
                <c:pt idx="713">
                  <c:v>652.26023000000009</c:v>
                </c:pt>
                <c:pt idx="714">
                  <c:v>652.27298000000008</c:v>
                </c:pt>
                <c:pt idx="715">
                  <c:v>652.28574000000003</c:v>
                </c:pt>
                <c:pt idx="716">
                  <c:v>652.29856000000007</c:v>
                </c:pt>
                <c:pt idx="717">
                  <c:v>652.31131000000005</c:v>
                </c:pt>
                <c:pt idx="718">
                  <c:v>652.32407000000012</c:v>
                </c:pt>
                <c:pt idx="719">
                  <c:v>652.33689000000004</c:v>
                </c:pt>
                <c:pt idx="720">
                  <c:v>652.34964000000002</c:v>
                </c:pt>
                <c:pt idx="721">
                  <c:v>652.36240000000009</c:v>
                </c:pt>
                <c:pt idx="722">
                  <c:v>652.37522000000001</c:v>
                </c:pt>
                <c:pt idx="723">
                  <c:v>652.38797000000011</c:v>
                </c:pt>
                <c:pt idx="724">
                  <c:v>652.40073000000007</c:v>
                </c:pt>
                <c:pt idx="725">
                  <c:v>652.4135500000001</c:v>
                </c:pt>
                <c:pt idx="726">
                  <c:v>652.42630000000008</c:v>
                </c:pt>
                <c:pt idx="727">
                  <c:v>652.43906000000004</c:v>
                </c:pt>
                <c:pt idx="728">
                  <c:v>652.45182000000011</c:v>
                </c:pt>
                <c:pt idx="729">
                  <c:v>652.46463000000006</c:v>
                </c:pt>
                <c:pt idx="730">
                  <c:v>652.47739000000001</c:v>
                </c:pt>
                <c:pt idx="731">
                  <c:v>652.49015000000009</c:v>
                </c:pt>
                <c:pt idx="732">
                  <c:v>652.50296000000003</c:v>
                </c:pt>
                <c:pt idx="733">
                  <c:v>652.5157200000001</c:v>
                </c:pt>
                <c:pt idx="734">
                  <c:v>652.52848000000006</c:v>
                </c:pt>
                <c:pt idx="735">
                  <c:v>652.54129000000012</c:v>
                </c:pt>
                <c:pt idx="736">
                  <c:v>652.55405000000007</c:v>
                </c:pt>
                <c:pt idx="737">
                  <c:v>652.56681000000003</c:v>
                </c:pt>
                <c:pt idx="738">
                  <c:v>652.57956000000001</c:v>
                </c:pt>
                <c:pt idx="739">
                  <c:v>652.59238000000005</c:v>
                </c:pt>
                <c:pt idx="740">
                  <c:v>652.60514000000012</c:v>
                </c:pt>
                <c:pt idx="741">
                  <c:v>652.6178900000001</c:v>
                </c:pt>
                <c:pt idx="742">
                  <c:v>652.63071000000002</c:v>
                </c:pt>
                <c:pt idx="743">
                  <c:v>652.64347000000009</c:v>
                </c:pt>
                <c:pt idx="744">
                  <c:v>652.65622000000008</c:v>
                </c:pt>
                <c:pt idx="745">
                  <c:v>652.66904000000011</c:v>
                </c:pt>
                <c:pt idx="746">
                  <c:v>652.68180000000007</c:v>
                </c:pt>
                <c:pt idx="747">
                  <c:v>652.69455000000005</c:v>
                </c:pt>
                <c:pt idx="748">
                  <c:v>652.70731000000012</c:v>
                </c:pt>
                <c:pt idx="749">
                  <c:v>652.72013000000004</c:v>
                </c:pt>
                <c:pt idx="750">
                  <c:v>652.73288000000002</c:v>
                </c:pt>
                <c:pt idx="751">
                  <c:v>652.74564000000009</c:v>
                </c:pt>
                <c:pt idx="752">
                  <c:v>652.75840000000005</c:v>
                </c:pt>
                <c:pt idx="753">
                  <c:v>652.77121000000011</c:v>
                </c:pt>
                <c:pt idx="754">
                  <c:v>652.78397000000007</c:v>
                </c:pt>
                <c:pt idx="755">
                  <c:v>652.79673000000003</c:v>
                </c:pt>
                <c:pt idx="756">
                  <c:v>652.80948000000012</c:v>
                </c:pt>
                <c:pt idx="757">
                  <c:v>652.82230000000004</c:v>
                </c:pt>
                <c:pt idx="758">
                  <c:v>652.83506000000011</c:v>
                </c:pt>
                <c:pt idx="759">
                  <c:v>652.84781000000009</c:v>
                </c:pt>
                <c:pt idx="760">
                  <c:v>652.86057000000005</c:v>
                </c:pt>
                <c:pt idx="761">
                  <c:v>652.87339000000009</c:v>
                </c:pt>
                <c:pt idx="762">
                  <c:v>652.88614000000007</c:v>
                </c:pt>
                <c:pt idx="763">
                  <c:v>652.89890000000003</c:v>
                </c:pt>
                <c:pt idx="764">
                  <c:v>652.91165000000001</c:v>
                </c:pt>
                <c:pt idx="765">
                  <c:v>652.92447000000004</c:v>
                </c:pt>
                <c:pt idx="766">
                  <c:v>652.93723000000011</c:v>
                </c:pt>
                <c:pt idx="767">
                  <c:v>652.9499800000001</c:v>
                </c:pt>
                <c:pt idx="768">
                  <c:v>652.96274000000005</c:v>
                </c:pt>
                <c:pt idx="769">
                  <c:v>652.97556000000009</c:v>
                </c:pt>
                <c:pt idx="770">
                  <c:v>652.98831000000007</c:v>
                </c:pt>
                <c:pt idx="771">
                  <c:v>653.00107000000003</c:v>
                </c:pt>
                <c:pt idx="772">
                  <c:v>653.0138300000001</c:v>
                </c:pt>
                <c:pt idx="773">
                  <c:v>653.02665000000002</c:v>
                </c:pt>
                <c:pt idx="774">
                  <c:v>653.03940000000011</c:v>
                </c:pt>
                <c:pt idx="775">
                  <c:v>653.05216000000007</c:v>
                </c:pt>
                <c:pt idx="776">
                  <c:v>653.06491000000005</c:v>
                </c:pt>
                <c:pt idx="777">
                  <c:v>653.07767000000001</c:v>
                </c:pt>
                <c:pt idx="778">
                  <c:v>653.09049000000005</c:v>
                </c:pt>
                <c:pt idx="779">
                  <c:v>653.10324000000003</c:v>
                </c:pt>
                <c:pt idx="780">
                  <c:v>653.1160000000001</c:v>
                </c:pt>
                <c:pt idx="781">
                  <c:v>653.12876000000006</c:v>
                </c:pt>
                <c:pt idx="782">
                  <c:v>653.14151000000004</c:v>
                </c:pt>
                <c:pt idx="783">
                  <c:v>653.15433000000007</c:v>
                </c:pt>
                <c:pt idx="784">
                  <c:v>653.16709000000003</c:v>
                </c:pt>
                <c:pt idx="785">
                  <c:v>653.17984000000001</c:v>
                </c:pt>
                <c:pt idx="786">
                  <c:v>653.19260000000008</c:v>
                </c:pt>
                <c:pt idx="787">
                  <c:v>653.20536000000004</c:v>
                </c:pt>
                <c:pt idx="788">
                  <c:v>653.2181700000001</c:v>
                </c:pt>
                <c:pt idx="789">
                  <c:v>653.23093000000006</c:v>
                </c:pt>
                <c:pt idx="790">
                  <c:v>653.24369000000002</c:v>
                </c:pt>
                <c:pt idx="791">
                  <c:v>653.25644000000011</c:v>
                </c:pt>
                <c:pt idx="792">
                  <c:v>653.26920000000007</c:v>
                </c:pt>
                <c:pt idx="793">
                  <c:v>653.2820200000001</c:v>
                </c:pt>
                <c:pt idx="794">
                  <c:v>653.29477000000009</c:v>
                </c:pt>
                <c:pt idx="795">
                  <c:v>653.30753000000004</c:v>
                </c:pt>
                <c:pt idx="796">
                  <c:v>653.32029000000011</c:v>
                </c:pt>
                <c:pt idx="797">
                  <c:v>653.3330400000001</c:v>
                </c:pt>
                <c:pt idx="798">
                  <c:v>653.34580000000005</c:v>
                </c:pt>
                <c:pt idx="799">
                  <c:v>653.35862000000009</c:v>
                </c:pt>
                <c:pt idx="800">
                  <c:v>653.37137000000007</c:v>
                </c:pt>
                <c:pt idx="801">
                  <c:v>653.38413000000003</c:v>
                </c:pt>
                <c:pt idx="802">
                  <c:v>653.39688000000001</c:v>
                </c:pt>
                <c:pt idx="803">
                  <c:v>653.40964000000008</c:v>
                </c:pt>
                <c:pt idx="804">
                  <c:v>653.42240000000004</c:v>
                </c:pt>
                <c:pt idx="805">
                  <c:v>653.4352100000001</c:v>
                </c:pt>
                <c:pt idx="806">
                  <c:v>653.44797000000005</c:v>
                </c:pt>
                <c:pt idx="807">
                  <c:v>653.46073000000001</c:v>
                </c:pt>
                <c:pt idx="808">
                  <c:v>653.47348000000011</c:v>
                </c:pt>
                <c:pt idx="809">
                  <c:v>653.48624000000007</c:v>
                </c:pt>
                <c:pt idx="810">
                  <c:v>653.49900000000002</c:v>
                </c:pt>
                <c:pt idx="811">
                  <c:v>653.51181000000008</c:v>
                </c:pt>
                <c:pt idx="812">
                  <c:v>653.52457000000004</c:v>
                </c:pt>
                <c:pt idx="813">
                  <c:v>653.53733000000011</c:v>
                </c:pt>
                <c:pt idx="814">
                  <c:v>653.55008000000009</c:v>
                </c:pt>
                <c:pt idx="815">
                  <c:v>653.56284000000005</c:v>
                </c:pt>
                <c:pt idx="816">
                  <c:v>653.57560000000012</c:v>
                </c:pt>
                <c:pt idx="817">
                  <c:v>653.5883500000001</c:v>
                </c:pt>
                <c:pt idx="818">
                  <c:v>653.60117000000002</c:v>
                </c:pt>
                <c:pt idx="819">
                  <c:v>653.6139300000001</c:v>
                </c:pt>
                <c:pt idx="820">
                  <c:v>653.62668000000008</c:v>
                </c:pt>
                <c:pt idx="821">
                  <c:v>653.63944000000004</c:v>
                </c:pt>
                <c:pt idx="822">
                  <c:v>653.65219000000002</c:v>
                </c:pt>
                <c:pt idx="823">
                  <c:v>653.66495000000009</c:v>
                </c:pt>
                <c:pt idx="824">
                  <c:v>653.67771000000005</c:v>
                </c:pt>
                <c:pt idx="825">
                  <c:v>653.69046000000003</c:v>
                </c:pt>
                <c:pt idx="826">
                  <c:v>653.70328000000006</c:v>
                </c:pt>
                <c:pt idx="827">
                  <c:v>653.71604000000002</c:v>
                </c:pt>
                <c:pt idx="828">
                  <c:v>653.72879000000012</c:v>
                </c:pt>
                <c:pt idx="829">
                  <c:v>653.74155000000007</c:v>
                </c:pt>
                <c:pt idx="830">
                  <c:v>653.75431000000003</c:v>
                </c:pt>
                <c:pt idx="831">
                  <c:v>653.76706000000001</c:v>
                </c:pt>
                <c:pt idx="832">
                  <c:v>653.77982000000009</c:v>
                </c:pt>
                <c:pt idx="833">
                  <c:v>653.79258000000004</c:v>
                </c:pt>
                <c:pt idx="834">
                  <c:v>653.80533000000003</c:v>
                </c:pt>
                <c:pt idx="835">
                  <c:v>653.81815000000006</c:v>
                </c:pt>
                <c:pt idx="836">
                  <c:v>653.83091000000002</c:v>
                </c:pt>
                <c:pt idx="837">
                  <c:v>653.84366000000011</c:v>
                </c:pt>
                <c:pt idx="838">
                  <c:v>653.85642000000007</c:v>
                </c:pt>
                <c:pt idx="839">
                  <c:v>653.86917000000005</c:v>
                </c:pt>
                <c:pt idx="840">
                  <c:v>653.88193000000001</c:v>
                </c:pt>
                <c:pt idx="841">
                  <c:v>653.89469000000008</c:v>
                </c:pt>
                <c:pt idx="842">
                  <c:v>653.90744000000007</c:v>
                </c:pt>
                <c:pt idx="843">
                  <c:v>653.92020000000002</c:v>
                </c:pt>
                <c:pt idx="844">
                  <c:v>653.93296000000009</c:v>
                </c:pt>
                <c:pt idx="845">
                  <c:v>653.94571000000008</c:v>
                </c:pt>
                <c:pt idx="846">
                  <c:v>653.95847000000003</c:v>
                </c:pt>
                <c:pt idx="847">
                  <c:v>653.97129000000007</c:v>
                </c:pt>
                <c:pt idx="848">
                  <c:v>653.98404000000005</c:v>
                </c:pt>
                <c:pt idx="849">
                  <c:v>653.99680000000012</c:v>
                </c:pt>
                <c:pt idx="850">
                  <c:v>654.00956000000008</c:v>
                </c:pt>
                <c:pt idx="851">
                  <c:v>654.02231000000006</c:v>
                </c:pt>
                <c:pt idx="852">
                  <c:v>654.03507000000002</c:v>
                </c:pt>
                <c:pt idx="853">
                  <c:v>654.04782000000012</c:v>
                </c:pt>
                <c:pt idx="854">
                  <c:v>654.06058000000007</c:v>
                </c:pt>
                <c:pt idx="855">
                  <c:v>654.07334000000003</c:v>
                </c:pt>
                <c:pt idx="856">
                  <c:v>654.08609000000001</c:v>
                </c:pt>
                <c:pt idx="857">
                  <c:v>654.09885000000008</c:v>
                </c:pt>
                <c:pt idx="858">
                  <c:v>654.11161000000004</c:v>
                </c:pt>
                <c:pt idx="859">
                  <c:v>654.12436000000002</c:v>
                </c:pt>
                <c:pt idx="860">
                  <c:v>654.1371200000001</c:v>
                </c:pt>
                <c:pt idx="861">
                  <c:v>654.14988000000005</c:v>
                </c:pt>
                <c:pt idx="862">
                  <c:v>654.16263000000004</c:v>
                </c:pt>
                <c:pt idx="863">
                  <c:v>654.17539000000011</c:v>
                </c:pt>
                <c:pt idx="864">
                  <c:v>654.18821000000003</c:v>
                </c:pt>
                <c:pt idx="865">
                  <c:v>654.20096000000001</c:v>
                </c:pt>
                <c:pt idx="866">
                  <c:v>654.21372000000008</c:v>
                </c:pt>
                <c:pt idx="867">
                  <c:v>654.22647000000006</c:v>
                </c:pt>
                <c:pt idx="868">
                  <c:v>654.23923000000002</c:v>
                </c:pt>
                <c:pt idx="869">
                  <c:v>654.25199000000009</c:v>
                </c:pt>
                <c:pt idx="870">
                  <c:v>654.26474000000007</c:v>
                </c:pt>
                <c:pt idx="871">
                  <c:v>654.27750000000003</c:v>
                </c:pt>
                <c:pt idx="872">
                  <c:v>654.2902600000001</c:v>
                </c:pt>
                <c:pt idx="873">
                  <c:v>654.30301000000009</c:v>
                </c:pt>
                <c:pt idx="874">
                  <c:v>654.31577000000004</c:v>
                </c:pt>
                <c:pt idx="875">
                  <c:v>654.32852000000003</c:v>
                </c:pt>
                <c:pt idx="876">
                  <c:v>654.3412800000001</c:v>
                </c:pt>
                <c:pt idx="877">
                  <c:v>654.35404000000005</c:v>
                </c:pt>
                <c:pt idx="878">
                  <c:v>654.36679000000004</c:v>
                </c:pt>
                <c:pt idx="879">
                  <c:v>654.37955000000011</c:v>
                </c:pt>
                <c:pt idx="880">
                  <c:v>654.39231000000007</c:v>
                </c:pt>
                <c:pt idx="881">
                  <c:v>654.40506000000005</c:v>
                </c:pt>
                <c:pt idx="882">
                  <c:v>654.41782000000012</c:v>
                </c:pt>
                <c:pt idx="883">
                  <c:v>654.43058000000008</c:v>
                </c:pt>
                <c:pt idx="884">
                  <c:v>654.44333000000006</c:v>
                </c:pt>
                <c:pt idx="885">
                  <c:v>654.45609000000002</c:v>
                </c:pt>
                <c:pt idx="886">
                  <c:v>654.46884000000011</c:v>
                </c:pt>
                <c:pt idx="887">
                  <c:v>654.48160000000007</c:v>
                </c:pt>
                <c:pt idx="888">
                  <c:v>654.49436000000003</c:v>
                </c:pt>
                <c:pt idx="889">
                  <c:v>654.50711000000001</c:v>
                </c:pt>
                <c:pt idx="890">
                  <c:v>654.51987000000008</c:v>
                </c:pt>
                <c:pt idx="891">
                  <c:v>654.53263000000004</c:v>
                </c:pt>
                <c:pt idx="892">
                  <c:v>654.54538000000002</c:v>
                </c:pt>
                <c:pt idx="893">
                  <c:v>654.55814000000009</c:v>
                </c:pt>
                <c:pt idx="894">
                  <c:v>654.57090000000005</c:v>
                </c:pt>
                <c:pt idx="895">
                  <c:v>654.58365000000003</c:v>
                </c:pt>
                <c:pt idx="896">
                  <c:v>654.59641000000011</c:v>
                </c:pt>
                <c:pt idx="897">
                  <c:v>654.60916000000009</c:v>
                </c:pt>
                <c:pt idx="898">
                  <c:v>654.62192000000005</c:v>
                </c:pt>
                <c:pt idx="899">
                  <c:v>654.63468000000012</c:v>
                </c:pt>
                <c:pt idx="900">
                  <c:v>654.6474300000001</c:v>
                </c:pt>
                <c:pt idx="901">
                  <c:v>654.66019000000006</c:v>
                </c:pt>
                <c:pt idx="902">
                  <c:v>654.67295000000001</c:v>
                </c:pt>
                <c:pt idx="903">
                  <c:v>654.68570000000011</c:v>
                </c:pt>
                <c:pt idx="904">
                  <c:v>654.69846000000007</c:v>
                </c:pt>
                <c:pt idx="905">
                  <c:v>654.71115000000009</c:v>
                </c:pt>
                <c:pt idx="906">
                  <c:v>654.72391000000005</c:v>
                </c:pt>
                <c:pt idx="907">
                  <c:v>654.73667000000012</c:v>
                </c:pt>
                <c:pt idx="908">
                  <c:v>654.7494200000001</c:v>
                </c:pt>
                <c:pt idx="909">
                  <c:v>654.76218000000006</c:v>
                </c:pt>
                <c:pt idx="910">
                  <c:v>654.77494000000002</c:v>
                </c:pt>
                <c:pt idx="911">
                  <c:v>654.78769000000011</c:v>
                </c:pt>
                <c:pt idx="912">
                  <c:v>654.80045000000007</c:v>
                </c:pt>
                <c:pt idx="913">
                  <c:v>654.81321000000003</c:v>
                </c:pt>
                <c:pt idx="914">
                  <c:v>654.82596000000001</c:v>
                </c:pt>
                <c:pt idx="915">
                  <c:v>654.83872000000008</c:v>
                </c:pt>
                <c:pt idx="916">
                  <c:v>654.85147000000006</c:v>
                </c:pt>
                <c:pt idx="917">
                  <c:v>654.86423000000002</c:v>
                </c:pt>
                <c:pt idx="918">
                  <c:v>654.87699000000009</c:v>
                </c:pt>
                <c:pt idx="919">
                  <c:v>654.88974000000007</c:v>
                </c:pt>
                <c:pt idx="920">
                  <c:v>654.90250000000003</c:v>
                </c:pt>
                <c:pt idx="921">
                  <c:v>654.9152600000001</c:v>
                </c:pt>
                <c:pt idx="922">
                  <c:v>654.92795000000001</c:v>
                </c:pt>
                <c:pt idx="923">
                  <c:v>654.94071000000008</c:v>
                </c:pt>
                <c:pt idx="924">
                  <c:v>654.95346000000006</c:v>
                </c:pt>
                <c:pt idx="925">
                  <c:v>654.96622000000002</c:v>
                </c:pt>
                <c:pt idx="926">
                  <c:v>654.97898000000009</c:v>
                </c:pt>
                <c:pt idx="927">
                  <c:v>654.99173000000008</c:v>
                </c:pt>
                <c:pt idx="928">
                  <c:v>655.00449000000003</c:v>
                </c:pt>
                <c:pt idx="929">
                  <c:v>655.0172500000001</c:v>
                </c:pt>
                <c:pt idx="930">
                  <c:v>655.03000000000009</c:v>
                </c:pt>
                <c:pt idx="931">
                  <c:v>655.04276000000004</c:v>
                </c:pt>
                <c:pt idx="932">
                  <c:v>655.05551000000003</c:v>
                </c:pt>
                <c:pt idx="933">
                  <c:v>655.06821000000002</c:v>
                </c:pt>
                <c:pt idx="934">
                  <c:v>655.08097000000009</c:v>
                </c:pt>
                <c:pt idx="935">
                  <c:v>655.09372000000008</c:v>
                </c:pt>
                <c:pt idx="936">
                  <c:v>655.10648000000003</c:v>
                </c:pt>
                <c:pt idx="937">
                  <c:v>655.1192400000001</c:v>
                </c:pt>
                <c:pt idx="938">
                  <c:v>655.13199000000009</c:v>
                </c:pt>
                <c:pt idx="939">
                  <c:v>655.14475000000004</c:v>
                </c:pt>
                <c:pt idx="940">
                  <c:v>655.15750000000003</c:v>
                </c:pt>
                <c:pt idx="941">
                  <c:v>655.1702600000001</c:v>
                </c:pt>
                <c:pt idx="942">
                  <c:v>655.18302000000006</c:v>
                </c:pt>
                <c:pt idx="943">
                  <c:v>655.19571000000008</c:v>
                </c:pt>
                <c:pt idx="944">
                  <c:v>655.20847000000003</c:v>
                </c:pt>
                <c:pt idx="945">
                  <c:v>655.22123000000011</c:v>
                </c:pt>
                <c:pt idx="946">
                  <c:v>655.23398000000009</c:v>
                </c:pt>
                <c:pt idx="947">
                  <c:v>655.24674000000005</c:v>
                </c:pt>
                <c:pt idx="948">
                  <c:v>655.25949000000003</c:v>
                </c:pt>
                <c:pt idx="949">
                  <c:v>655.2722500000001</c:v>
                </c:pt>
                <c:pt idx="950">
                  <c:v>655.28501000000006</c:v>
                </c:pt>
                <c:pt idx="951">
                  <c:v>655.29770000000008</c:v>
                </c:pt>
                <c:pt idx="952">
                  <c:v>655.31046000000003</c:v>
                </c:pt>
                <c:pt idx="953">
                  <c:v>655.32321000000002</c:v>
                </c:pt>
                <c:pt idx="954">
                  <c:v>655.33597000000009</c:v>
                </c:pt>
                <c:pt idx="955">
                  <c:v>655.34873000000005</c:v>
                </c:pt>
                <c:pt idx="956">
                  <c:v>655.36148000000003</c:v>
                </c:pt>
                <c:pt idx="957">
                  <c:v>655.3742400000001</c:v>
                </c:pt>
                <c:pt idx="958">
                  <c:v>655.3869400000001</c:v>
                </c:pt>
                <c:pt idx="959">
                  <c:v>655.39969000000008</c:v>
                </c:pt>
                <c:pt idx="960">
                  <c:v>655.41245000000004</c:v>
                </c:pt>
                <c:pt idx="961">
                  <c:v>655.42520000000002</c:v>
                </c:pt>
                <c:pt idx="962">
                  <c:v>655.43796000000009</c:v>
                </c:pt>
                <c:pt idx="963">
                  <c:v>655.45072000000005</c:v>
                </c:pt>
                <c:pt idx="964">
                  <c:v>655.46341000000007</c:v>
                </c:pt>
                <c:pt idx="965">
                  <c:v>655.47617000000002</c:v>
                </c:pt>
                <c:pt idx="966">
                  <c:v>655.4889300000001</c:v>
                </c:pt>
                <c:pt idx="967">
                  <c:v>655.50168000000008</c:v>
                </c:pt>
                <c:pt idx="968">
                  <c:v>655.51444000000004</c:v>
                </c:pt>
                <c:pt idx="969">
                  <c:v>655.52719000000002</c:v>
                </c:pt>
                <c:pt idx="970">
                  <c:v>655.53989000000001</c:v>
                </c:pt>
                <c:pt idx="971">
                  <c:v>655.55265000000009</c:v>
                </c:pt>
                <c:pt idx="972">
                  <c:v>655.56540000000007</c:v>
                </c:pt>
                <c:pt idx="973">
                  <c:v>655.57816000000003</c:v>
                </c:pt>
                <c:pt idx="974">
                  <c:v>655.5909200000001</c:v>
                </c:pt>
                <c:pt idx="975">
                  <c:v>655.60367000000008</c:v>
                </c:pt>
                <c:pt idx="976">
                  <c:v>655.61637000000007</c:v>
                </c:pt>
                <c:pt idx="977">
                  <c:v>655.62912000000006</c:v>
                </c:pt>
                <c:pt idx="978">
                  <c:v>655.64188000000001</c:v>
                </c:pt>
                <c:pt idx="979">
                  <c:v>655.65464000000009</c:v>
                </c:pt>
                <c:pt idx="980">
                  <c:v>655.66739000000007</c:v>
                </c:pt>
                <c:pt idx="981">
                  <c:v>655.68009000000006</c:v>
                </c:pt>
                <c:pt idx="982">
                  <c:v>655.69284000000005</c:v>
                </c:pt>
                <c:pt idx="983">
                  <c:v>655.70560000000012</c:v>
                </c:pt>
                <c:pt idx="984">
                  <c:v>655.71836000000008</c:v>
                </c:pt>
                <c:pt idx="985">
                  <c:v>655.73111000000006</c:v>
                </c:pt>
                <c:pt idx="986">
                  <c:v>655.74381000000005</c:v>
                </c:pt>
                <c:pt idx="987">
                  <c:v>655.75656000000004</c:v>
                </c:pt>
                <c:pt idx="988">
                  <c:v>655.76932000000011</c:v>
                </c:pt>
                <c:pt idx="989">
                  <c:v>655.78208000000006</c:v>
                </c:pt>
                <c:pt idx="990">
                  <c:v>655.79483000000005</c:v>
                </c:pt>
                <c:pt idx="991">
                  <c:v>655.80753000000004</c:v>
                </c:pt>
                <c:pt idx="992">
                  <c:v>655.82029000000011</c:v>
                </c:pt>
                <c:pt idx="993">
                  <c:v>655.8330400000001</c:v>
                </c:pt>
                <c:pt idx="994">
                  <c:v>655.84580000000005</c:v>
                </c:pt>
                <c:pt idx="995">
                  <c:v>655.85849000000007</c:v>
                </c:pt>
                <c:pt idx="996">
                  <c:v>655.87125000000003</c:v>
                </c:pt>
                <c:pt idx="997">
                  <c:v>655.8840100000001</c:v>
                </c:pt>
                <c:pt idx="998">
                  <c:v>655.89676000000009</c:v>
                </c:pt>
                <c:pt idx="999">
                  <c:v>655.90946000000008</c:v>
                </c:pt>
                <c:pt idx="1000">
                  <c:v>655.92221000000006</c:v>
                </c:pt>
                <c:pt idx="1001">
                  <c:v>655.93497000000002</c:v>
                </c:pt>
                <c:pt idx="1002">
                  <c:v>655.94773000000009</c:v>
                </c:pt>
                <c:pt idx="1003">
                  <c:v>655.96048000000008</c:v>
                </c:pt>
                <c:pt idx="1004">
                  <c:v>655.97318000000007</c:v>
                </c:pt>
                <c:pt idx="1005">
                  <c:v>655.98593000000005</c:v>
                </c:pt>
                <c:pt idx="1006">
                  <c:v>655.99869000000001</c:v>
                </c:pt>
                <c:pt idx="1007">
                  <c:v>656.01145000000008</c:v>
                </c:pt>
                <c:pt idx="1008">
                  <c:v>656.0241400000001</c:v>
                </c:pt>
                <c:pt idx="1009">
                  <c:v>656.03690000000006</c:v>
                </c:pt>
                <c:pt idx="1010">
                  <c:v>656.04966000000002</c:v>
                </c:pt>
                <c:pt idx="1011">
                  <c:v>656.06241000000011</c:v>
                </c:pt>
                <c:pt idx="1012">
                  <c:v>656.07511000000011</c:v>
                </c:pt>
                <c:pt idx="1013">
                  <c:v>656.08786000000009</c:v>
                </c:pt>
                <c:pt idx="1014">
                  <c:v>656.10062000000005</c:v>
                </c:pt>
                <c:pt idx="1015">
                  <c:v>656.11331000000007</c:v>
                </c:pt>
                <c:pt idx="1016">
                  <c:v>656.12607000000003</c:v>
                </c:pt>
                <c:pt idx="1017">
                  <c:v>656.1388300000001</c:v>
                </c:pt>
                <c:pt idx="1018">
                  <c:v>656.15158000000008</c:v>
                </c:pt>
                <c:pt idx="1019">
                  <c:v>656.16428000000008</c:v>
                </c:pt>
                <c:pt idx="1020">
                  <c:v>656.17704000000003</c:v>
                </c:pt>
                <c:pt idx="1021">
                  <c:v>656.18979000000002</c:v>
                </c:pt>
                <c:pt idx="1022">
                  <c:v>656.20255000000009</c:v>
                </c:pt>
                <c:pt idx="1023">
                  <c:v>656.21524000000011</c:v>
                </c:pt>
                <c:pt idx="1024">
                  <c:v>656.22800000000007</c:v>
                </c:pt>
                <c:pt idx="1025">
                  <c:v>656.24076000000002</c:v>
                </c:pt>
                <c:pt idx="1026">
                  <c:v>656.25345000000004</c:v>
                </c:pt>
                <c:pt idx="1027">
                  <c:v>656.26621000000011</c:v>
                </c:pt>
                <c:pt idx="1028">
                  <c:v>656.2789600000001</c:v>
                </c:pt>
                <c:pt idx="1029">
                  <c:v>656.29172000000005</c:v>
                </c:pt>
                <c:pt idx="1030">
                  <c:v>656.30442000000005</c:v>
                </c:pt>
                <c:pt idx="1031">
                  <c:v>656.31717000000003</c:v>
                </c:pt>
                <c:pt idx="1032">
                  <c:v>656.3299300000001</c:v>
                </c:pt>
                <c:pt idx="1033">
                  <c:v>656.34262000000001</c:v>
                </c:pt>
                <c:pt idx="1034">
                  <c:v>656.35538000000008</c:v>
                </c:pt>
                <c:pt idx="1035">
                  <c:v>656.36814000000004</c:v>
                </c:pt>
                <c:pt idx="1036">
                  <c:v>656.38083000000006</c:v>
                </c:pt>
                <c:pt idx="1037">
                  <c:v>656.39359000000002</c:v>
                </c:pt>
                <c:pt idx="1038">
                  <c:v>656.40634000000011</c:v>
                </c:pt>
                <c:pt idx="1039">
                  <c:v>656.41904000000011</c:v>
                </c:pt>
                <c:pt idx="1040">
                  <c:v>656.43180000000007</c:v>
                </c:pt>
                <c:pt idx="1041">
                  <c:v>656.44455000000005</c:v>
                </c:pt>
                <c:pt idx="1042">
                  <c:v>656.45731000000012</c:v>
                </c:pt>
                <c:pt idx="1043">
                  <c:v>656.47</c:v>
                </c:pt>
                <c:pt idx="1044">
                  <c:v>656.4827600000001</c:v>
                </c:pt>
                <c:pt idx="1045">
                  <c:v>656.49552000000006</c:v>
                </c:pt>
                <c:pt idx="1046">
                  <c:v>656.50821000000008</c:v>
                </c:pt>
                <c:pt idx="1047">
                  <c:v>656.52097000000003</c:v>
                </c:pt>
                <c:pt idx="1048">
                  <c:v>656.53373000000011</c:v>
                </c:pt>
                <c:pt idx="1049">
                  <c:v>656.54642000000001</c:v>
                </c:pt>
                <c:pt idx="1050">
                  <c:v>656.55918000000008</c:v>
                </c:pt>
                <c:pt idx="1051">
                  <c:v>656.57193000000007</c:v>
                </c:pt>
                <c:pt idx="1052">
                  <c:v>656.58463000000006</c:v>
                </c:pt>
                <c:pt idx="1053">
                  <c:v>656.59738000000004</c:v>
                </c:pt>
                <c:pt idx="1054">
                  <c:v>656.61008000000004</c:v>
                </c:pt>
                <c:pt idx="1055">
                  <c:v>656.62284000000011</c:v>
                </c:pt>
                <c:pt idx="1056">
                  <c:v>656.63559000000009</c:v>
                </c:pt>
                <c:pt idx="1057">
                  <c:v>656.64829000000009</c:v>
                </c:pt>
                <c:pt idx="1058">
                  <c:v>656.66104000000007</c:v>
                </c:pt>
                <c:pt idx="1059">
                  <c:v>656.67380000000003</c:v>
                </c:pt>
                <c:pt idx="1060">
                  <c:v>656.68650000000002</c:v>
                </c:pt>
                <c:pt idx="1061">
                  <c:v>656.69925000000012</c:v>
                </c:pt>
                <c:pt idx="1062">
                  <c:v>656.71201000000008</c:v>
                </c:pt>
                <c:pt idx="1063">
                  <c:v>656.7247000000001</c:v>
                </c:pt>
                <c:pt idx="1064">
                  <c:v>656.73746000000006</c:v>
                </c:pt>
                <c:pt idx="1065">
                  <c:v>656.75022000000001</c:v>
                </c:pt>
                <c:pt idx="1066">
                  <c:v>656.76291000000003</c:v>
                </c:pt>
                <c:pt idx="1067">
                  <c:v>656.7756700000001</c:v>
                </c:pt>
                <c:pt idx="1068">
                  <c:v>656.78836000000001</c:v>
                </c:pt>
                <c:pt idx="1069">
                  <c:v>656.80112000000008</c:v>
                </c:pt>
                <c:pt idx="1070">
                  <c:v>656.81388000000004</c:v>
                </c:pt>
                <c:pt idx="1071">
                  <c:v>656.82657000000006</c:v>
                </c:pt>
                <c:pt idx="1072">
                  <c:v>656.83933000000002</c:v>
                </c:pt>
                <c:pt idx="1073">
                  <c:v>656.85208000000011</c:v>
                </c:pt>
                <c:pt idx="1074">
                  <c:v>656.86478000000011</c:v>
                </c:pt>
                <c:pt idx="1075">
                  <c:v>656.87754000000007</c:v>
                </c:pt>
                <c:pt idx="1076">
                  <c:v>656.89023000000009</c:v>
                </c:pt>
                <c:pt idx="1077">
                  <c:v>656.90299000000005</c:v>
                </c:pt>
                <c:pt idx="1078">
                  <c:v>656.91574000000003</c:v>
                </c:pt>
                <c:pt idx="1079">
                  <c:v>656.92844000000002</c:v>
                </c:pt>
                <c:pt idx="1080">
                  <c:v>656.94120000000009</c:v>
                </c:pt>
                <c:pt idx="1081">
                  <c:v>656.95389000000011</c:v>
                </c:pt>
                <c:pt idx="1082">
                  <c:v>656.96665000000007</c:v>
                </c:pt>
                <c:pt idx="1083">
                  <c:v>656.97940000000006</c:v>
                </c:pt>
                <c:pt idx="1084">
                  <c:v>656.99210000000005</c:v>
                </c:pt>
                <c:pt idx="1085">
                  <c:v>657.00486000000012</c:v>
                </c:pt>
                <c:pt idx="1086">
                  <c:v>657.01755000000003</c:v>
                </c:pt>
                <c:pt idx="1087">
                  <c:v>657.0303100000001</c:v>
                </c:pt>
                <c:pt idx="1088">
                  <c:v>657.04306000000008</c:v>
                </c:pt>
                <c:pt idx="1089">
                  <c:v>657.05576000000008</c:v>
                </c:pt>
                <c:pt idx="1090">
                  <c:v>657.06852000000003</c:v>
                </c:pt>
                <c:pt idx="1091">
                  <c:v>657.08121000000006</c:v>
                </c:pt>
                <c:pt idx="1092">
                  <c:v>657.09397000000001</c:v>
                </c:pt>
                <c:pt idx="1093">
                  <c:v>657.10666000000003</c:v>
                </c:pt>
                <c:pt idx="1094">
                  <c:v>657.1194200000001</c:v>
                </c:pt>
                <c:pt idx="1095">
                  <c:v>657.13217000000009</c:v>
                </c:pt>
                <c:pt idx="1096">
                  <c:v>657.14487000000008</c:v>
                </c:pt>
                <c:pt idx="1097">
                  <c:v>657.15763000000004</c:v>
                </c:pt>
                <c:pt idx="1098">
                  <c:v>657.17032000000006</c:v>
                </c:pt>
                <c:pt idx="1099">
                  <c:v>657.18308000000002</c:v>
                </c:pt>
                <c:pt idx="1100">
                  <c:v>657.19577000000004</c:v>
                </c:pt>
                <c:pt idx="1101">
                  <c:v>657.20853000000011</c:v>
                </c:pt>
                <c:pt idx="1102">
                  <c:v>657.22123000000011</c:v>
                </c:pt>
                <c:pt idx="1103">
                  <c:v>657.23398000000009</c:v>
                </c:pt>
                <c:pt idx="1104">
                  <c:v>657.24674000000005</c:v>
                </c:pt>
                <c:pt idx="1105">
                  <c:v>657.25943000000007</c:v>
                </c:pt>
                <c:pt idx="1106">
                  <c:v>657.27219000000002</c:v>
                </c:pt>
                <c:pt idx="1107">
                  <c:v>657.28488000000004</c:v>
                </c:pt>
                <c:pt idx="1108">
                  <c:v>657.29764000000011</c:v>
                </c:pt>
                <c:pt idx="1109">
                  <c:v>657.31034000000011</c:v>
                </c:pt>
                <c:pt idx="1110">
                  <c:v>657.32309000000009</c:v>
                </c:pt>
                <c:pt idx="1111">
                  <c:v>657.33579000000009</c:v>
                </c:pt>
                <c:pt idx="1112">
                  <c:v>657.34854000000007</c:v>
                </c:pt>
                <c:pt idx="1113">
                  <c:v>657.36124000000007</c:v>
                </c:pt>
                <c:pt idx="1114">
                  <c:v>657.37400000000002</c:v>
                </c:pt>
                <c:pt idx="1115">
                  <c:v>657.38669000000004</c:v>
                </c:pt>
                <c:pt idx="1116">
                  <c:v>657.39945000000012</c:v>
                </c:pt>
                <c:pt idx="1117">
                  <c:v>657.4122000000001</c:v>
                </c:pt>
                <c:pt idx="1118">
                  <c:v>657.42490000000009</c:v>
                </c:pt>
                <c:pt idx="1119">
                  <c:v>657.43766000000005</c:v>
                </c:pt>
                <c:pt idx="1120">
                  <c:v>657.45035000000007</c:v>
                </c:pt>
                <c:pt idx="1121">
                  <c:v>657.46311000000003</c:v>
                </c:pt>
                <c:pt idx="1122">
                  <c:v>657.47580000000005</c:v>
                </c:pt>
                <c:pt idx="1123">
                  <c:v>657.48856000000012</c:v>
                </c:pt>
                <c:pt idx="1124">
                  <c:v>657.50125000000003</c:v>
                </c:pt>
                <c:pt idx="1125">
                  <c:v>657.5140100000001</c:v>
                </c:pt>
                <c:pt idx="1126">
                  <c:v>657.52671000000009</c:v>
                </c:pt>
                <c:pt idx="1127">
                  <c:v>657.53946000000008</c:v>
                </c:pt>
                <c:pt idx="1128">
                  <c:v>657.55216000000007</c:v>
                </c:pt>
                <c:pt idx="1129">
                  <c:v>657.56491000000005</c:v>
                </c:pt>
                <c:pt idx="1130">
                  <c:v>657.57761000000005</c:v>
                </c:pt>
                <c:pt idx="1131">
                  <c:v>657.59037000000012</c:v>
                </c:pt>
                <c:pt idx="1132">
                  <c:v>657.60306000000003</c:v>
                </c:pt>
                <c:pt idx="1133">
                  <c:v>657.6158200000001</c:v>
                </c:pt>
                <c:pt idx="1134">
                  <c:v>657.62851000000012</c:v>
                </c:pt>
                <c:pt idx="1135">
                  <c:v>657.64127000000008</c:v>
                </c:pt>
                <c:pt idx="1136">
                  <c:v>657.6539600000001</c:v>
                </c:pt>
                <c:pt idx="1137">
                  <c:v>657.66672000000005</c:v>
                </c:pt>
                <c:pt idx="1138">
                  <c:v>657.67942000000005</c:v>
                </c:pt>
                <c:pt idx="1139">
                  <c:v>657.69217000000003</c:v>
                </c:pt>
                <c:pt idx="1140">
                  <c:v>657.70487000000003</c:v>
                </c:pt>
                <c:pt idx="1141">
                  <c:v>657.71756000000005</c:v>
                </c:pt>
                <c:pt idx="1142">
                  <c:v>657.73032000000012</c:v>
                </c:pt>
                <c:pt idx="1143">
                  <c:v>657.74301000000003</c:v>
                </c:pt>
                <c:pt idx="1144">
                  <c:v>657.7557700000001</c:v>
                </c:pt>
                <c:pt idx="1145">
                  <c:v>657.76847000000009</c:v>
                </c:pt>
                <c:pt idx="1146">
                  <c:v>657.78122000000008</c:v>
                </c:pt>
                <c:pt idx="1147">
                  <c:v>657.79392000000007</c:v>
                </c:pt>
                <c:pt idx="1148">
                  <c:v>657.80667000000005</c:v>
                </c:pt>
                <c:pt idx="1149">
                  <c:v>657.81937000000005</c:v>
                </c:pt>
                <c:pt idx="1150">
                  <c:v>657.83213000000012</c:v>
                </c:pt>
                <c:pt idx="1151">
                  <c:v>657.84482000000003</c:v>
                </c:pt>
                <c:pt idx="1152">
                  <c:v>657.8575800000001</c:v>
                </c:pt>
                <c:pt idx="1153">
                  <c:v>657.87027000000012</c:v>
                </c:pt>
                <c:pt idx="1154">
                  <c:v>657.88297000000011</c:v>
                </c:pt>
                <c:pt idx="1155">
                  <c:v>657.8957200000001</c:v>
                </c:pt>
                <c:pt idx="1156">
                  <c:v>657.90842000000009</c:v>
                </c:pt>
                <c:pt idx="1157">
                  <c:v>657.92118000000005</c:v>
                </c:pt>
                <c:pt idx="1158">
                  <c:v>657.93387000000007</c:v>
                </c:pt>
                <c:pt idx="1159">
                  <c:v>657.94663000000003</c:v>
                </c:pt>
                <c:pt idx="1160">
                  <c:v>657.95932000000005</c:v>
                </c:pt>
                <c:pt idx="1161">
                  <c:v>657.97208000000012</c:v>
                </c:pt>
                <c:pt idx="1162">
                  <c:v>657.98477000000003</c:v>
                </c:pt>
                <c:pt idx="1163">
                  <c:v>657.99747000000002</c:v>
                </c:pt>
                <c:pt idx="1164">
                  <c:v>658.01023000000009</c:v>
                </c:pt>
                <c:pt idx="1165">
                  <c:v>658.02292000000011</c:v>
                </c:pt>
                <c:pt idx="1166">
                  <c:v>658.03568000000007</c:v>
                </c:pt>
                <c:pt idx="1167">
                  <c:v>658.04837000000009</c:v>
                </c:pt>
                <c:pt idx="1168">
                  <c:v>658.06113000000005</c:v>
                </c:pt>
                <c:pt idx="1169">
                  <c:v>658.07383000000004</c:v>
                </c:pt>
                <c:pt idx="1170">
                  <c:v>658.08652000000006</c:v>
                </c:pt>
                <c:pt idx="1171">
                  <c:v>658.09928000000002</c:v>
                </c:pt>
                <c:pt idx="1172">
                  <c:v>658.11197000000004</c:v>
                </c:pt>
                <c:pt idx="1173">
                  <c:v>658.12473000000011</c:v>
                </c:pt>
                <c:pt idx="1174">
                  <c:v>658.13742000000002</c:v>
                </c:pt>
                <c:pt idx="1175">
                  <c:v>658.15012000000002</c:v>
                </c:pt>
                <c:pt idx="1176">
                  <c:v>658.16288000000009</c:v>
                </c:pt>
                <c:pt idx="1177">
                  <c:v>658.17557000000011</c:v>
                </c:pt>
                <c:pt idx="1178">
                  <c:v>658.18833000000006</c:v>
                </c:pt>
                <c:pt idx="1179">
                  <c:v>658.20102000000009</c:v>
                </c:pt>
                <c:pt idx="1180">
                  <c:v>658.21372000000008</c:v>
                </c:pt>
                <c:pt idx="1181">
                  <c:v>658.22647000000006</c:v>
                </c:pt>
                <c:pt idx="1182">
                  <c:v>658.23917000000006</c:v>
                </c:pt>
                <c:pt idx="1183">
                  <c:v>658.25193000000002</c:v>
                </c:pt>
                <c:pt idx="1184">
                  <c:v>658.26462000000004</c:v>
                </c:pt>
                <c:pt idx="1185">
                  <c:v>658.27732000000003</c:v>
                </c:pt>
                <c:pt idx="1186">
                  <c:v>658.29007000000001</c:v>
                </c:pt>
                <c:pt idx="1187">
                  <c:v>658.30277000000001</c:v>
                </c:pt>
                <c:pt idx="1188">
                  <c:v>658.31546000000003</c:v>
                </c:pt>
                <c:pt idx="1189">
                  <c:v>658.3282200000001</c:v>
                </c:pt>
                <c:pt idx="1190">
                  <c:v>658.3409200000001</c:v>
                </c:pt>
                <c:pt idx="1191">
                  <c:v>658.35367000000008</c:v>
                </c:pt>
                <c:pt idx="1192">
                  <c:v>658.36637000000007</c:v>
                </c:pt>
                <c:pt idx="1193">
                  <c:v>658.37906000000009</c:v>
                </c:pt>
                <c:pt idx="1194">
                  <c:v>658.39182000000005</c:v>
                </c:pt>
                <c:pt idx="1195">
                  <c:v>658.40451000000007</c:v>
                </c:pt>
                <c:pt idx="1196">
                  <c:v>658.41721000000007</c:v>
                </c:pt>
                <c:pt idx="1197">
                  <c:v>658.42997000000003</c:v>
                </c:pt>
                <c:pt idx="1198">
                  <c:v>658.44266000000005</c:v>
                </c:pt>
                <c:pt idx="1199">
                  <c:v>658.45536000000004</c:v>
                </c:pt>
                <c:pt idx="1200">
                  <c:v>658.46811000000002</c:v>
                </c:pt>
                <c:pt idx="1201">
                  <c:v>658.48081000000002</c:v>
                </c:pt>
                <c:pt idx="1202">
                  <c:v>658.49350000000004</c:v>
                </c:pt>
                <c:pt idx="1203">
                  <c:v>658.50626000000011</c:v>
                </c:pt>
                <c:pt idx="1204">
                  <c:v>658.51895000000002</c:v>
                </c:pt>
                <c:pt idx="1205">
                  <c:v>658.53171000000009</c:v>
                </c:pt>
                <c:pt idx="1206">
                  <c:v>658.54441000000008</c:v>
                </c:pt>
                <c:pt idx="1207">
                  <c:v>658.5571000000001</c:v>
                </c:pt>
                <c:pt idx="1208">
                  <c:v>658.56986000000006</c:v>
                </c:pt>
                <c:pt idx="1209">
                  <c:v>658.58255000000008</c:v>
                </c:pt>
                <c:pt idx="1210">
                  <c:v>658.59525000000008</c:v>
                </c:pt>
                <c:pt idx="1211">
                  <c:v>658.60800000000006</c:v>
                </c:pt>
                <c:pt idx="1212">
                  <c:v>658.62070000000006</c:v>
                </c:pt>
                <c:pt idx="1213">
                  <c:v>658.63340000000005</c:v>
                </c:pt>
                <c:pt idx="1214">
                  <c:v>658.64615000000003</c:v>
                </c:pt>
                <c:pt idx="1215">
                  <c:v>658.65885000000003</c:v>
                </c:pt>
                <c:pt idx="1216">
                  <c:v>658.67154000000005</c:v>
                </c:pt>
                <c:pt idx="1217">
                  <c:v>658.68424000000005</c:v>
                </c:pt>
                <c:pt idx="1218">
                  <c:v>658.69699000000003</c:v>
                </c:pt>
                <c:pt idx="1219">
                  <c:v>658.70969000000002</c:v>
                </c:pt>
                <c:pt idx="1220">
                  <c:v>658.72238000000004</c:v>
                </c:pt>
                <c:pt idx="1221">
                  <c:v>658.73514000000011</c:v>
                </c:pt>
                <c:pt idx="1222">
                  <c:v>658.74784000000011</c:v>
                </c:pt>
                <c:pt idx="1223">
                  <c:v>658.76053000000002</c:v>
                </c:pt>
                <c:pt idx="1224">
                  <c:v>658.77329000000009</c:v>
                </c:pt>
                <c:pt idx="1225">
                  <c:v>658.78598000000011</c:v>
                </c:pt>
                <c:pt idx="1226">
                  <c:v>658.7986800000001</c:v>
                </c:pt>
                <c:pt idx="1227">
                  <c:v>658.81144000000006</c:v>
                </c:pt>
                <c:pt idx="1228">
                  <c:v>658.82413000000008</c:v>
                </c:pt>
                <c:pt idx="1229">
                  <c:v>658.83683000000008</c:v>
                </c:pt>
                <c:pt idx="1230">
                  <c:v>658.8495200000001</c:v>
                </c:pt>
                <c:pt idx="1231">
                  <c:v>658.86228000000006</c:v>
                </c:pt>
                <c:pt idx="1232">
                  <c:v>658.87497000000008</c:v>
                </c:pt>
                <c:pt idx="1233">
                  <c:v>658.88767000000007</c:v>
                </c:pt>
                <c:pt idx="1234">
                  <c:v>658.90042000000005</c:v>
                </c:pt>
                <c:pt idx="1235">
                  <c:v>658.91312000000005</c:v>
                </c:pt>
                <c:pt idx="1236">
                  <c:v>658.92581000000007</c:v>
                </c:pt>
                <c:pt idx="1237">
                  <c:v>658.93851000000006</c:v>
                </c:pt>
                <c:pt idx="1238">
                  <c:v>658.95127000000002</c:v>
                </c:pt>
                <c:pt idx="1239">
                  <c:v>658.96396000000004</c:v>
                </c:pt>
                <c:pt idx="1240">
                  <c:v>658.97666000000004</c:v>
                </c:pt>
                <c:pt idx="1241">
                  <c:v>658.98935000000006</c:v>
                </c:pt>
                <c:pt idx="1242">
                  <c:v>659.00211000000002</c:v>
                </c:pt>
                <c:pt idx="1243">
                  <c:v>659.01480000000004</c:v>
                </c:pt>
                <c:pt idx="1244">
                  <c:v>659.02750000000003</c:v>
                </c:pt>
                <c:pt idx="1245">
                  <c:v>659.04019000000005</c:v>
                </c:pt>
                <c:pt idx="1246">
                  <c:v>659.05295000000001</c:v>
                </c:pt>
                <c:pt idx="1247">
                  <c:v>659.06565000000012</c:v>
                </c:pt>
                <c:pt idx="1248">
                  <c:v>659.07834000000003</c:v>
                </c:pt>
                <c:pt idx="1249">
                  <c:v>659.09104000000002</c:v>
                </c:pt>
                <c:pt idx="1250">
                  <c:v>659.10379000000012</c:v>
                </c:pt>
                <c:pt idx="1251">
                  <c:v>659.11649000000011</c:v>
                </c:pt>
                <c:pt idx="1252">
                  <c:v>659.12918000000002</c:v>
                </c:pt>
                <c:pt idx="1253">
                  <c:v>659.14188000000001</c:v>
                </c:pt>
                <c:pt idx="1254">
                  <c:v>659.15464000000009</c:v>
                </c:pt>
                <c:pt idx="1255">
                  <c:v>659.16733000000011</c:v>
                </c:pt>
                <c:pt idx="1256">
                  <c:v>659.1800300000001</c:v>
                </c:pt>
                <c:pt idx="1257">
                  <c:v>659.19272000000012</c:v>
                </c:pt>
                <c:pt idx="1258">
                  <c:v>659.20548000000008</c:v>
                </c:pt>
                <c:pt idx="1259">
                  <c:v>659.2181700000001</c:v>
                </c:pt>
                <c:pt idx="1260">
                  <c:v>659.2308700000001</c:v>
                </c:pt>
                <c:pt idx="1261">
                  <c:v>659.24356000000012</c:v>
                </c:pt>
                <c:pt idx="1262">
                  <c:v>659.25632000000007</c:v>
                </c:pt>
                <c:pt idx="1263">
                  <c:v>659.26902000000007</c:v>
                </c:pt>
                <c:pt idx="1264">
                  <c:v>659.28171000000009</c:v>
                </c:pt>
                <c:pt idx="1265">
                  <c:v>659.29441000000008</c:v>
                </c:pt>
                <c:pt idx="1266">
                  <c:v>659.3071000000001</c:v>
                </c:pt>
                <c:pt idx="1267">
                  <c:v>659.31986000000006</c:v>
                </c:pt>
                <c:pt idx="1268">
                  <c:v>659.33255000000008</c:v>
                </c:pt>
                <c:pt idx="1269">
                  <c:v>659.34525000000008</c:v>
                </c:pt>
                <c:pt idx="1270">
                  <c:v>659.3579400000001</c:v>
                </c:pt>
                <c:pt idx="1271">
                  <c:v>659.37064000000009</c:v>
                </c:pt>
                <c:pt idx="1272">
                  <c:v>659.38340000000005</c:v>
                </c:pt>
                <c:pt idx="1273">
                  <c:v>659.39609000000007</c:v>
                </c:pt>
                <c:pt idx="1274">
                  <c:v>659.40879000000007</c:v>
                </c:pt>
                <c:pt idx="1275">
                  <c:v>659.42148000000009</c:v>
                </c:pt>
                <c:pt idx="1276">
                  <c:v>659.43418000000008</c:v>
                </c:pt>
                <c:pt idx="1277">
                  <c:v>659.44693000000007</c:v>
                </c:pt>
                <c:pt idx="1278">
                  <c:v>659.45963000000006</c:v>
                </c:pt>
                <c:pt idx="1279">
                  <c:v>659.47232000000008</c:v>
                </c:pt>
                <c:pt idx="1280">
                  <c:v>659.48502000000008</c:v>
                </c:pt>
                <c:pt idx="1281">
                  <c:v>659.4977100000001</c:v>
                </c:pt>
                <c:pt idx="1282">
                  <c:v>659.51047000000005</c:v>
                </c:pt>
                <c:pt idx="1283">
                  <c:v>659.52317000000005</c:v>
                </c:pt>
                <c:pt idx="1284">
                  <c:v>659.53586000000007</c:v>
                </c:pt>
                <c:pt idx="1285">
                  <c:v>659.54856000000007</c:v>
                </c:pt>
                <c:pt idx="1286">
                  <c:v>659.56125000000009</c:v>
                </c:pt>
                <c:pt idx="1287">
                  <c:v>659.57395000000008</c:v>
                </c:pt>
                <c:pt idx="1288">
                  <c:v>659.58670000000006</c:v>
                </c:pt>
                <c:pt idx="1289">
                  <c:v>659.59940000000006</c:v>
                </c:pt>
                <c:pt idx="1290">
                  <c:v>659.61209000000008</c:v>
                </c:pt>
                <c:pt idx="1291">
                  <c:v>659.62479000000008</c:v>
                </c:pt>
                <c:pt idx="1292">
                  <c:v>659.6374800000001</c:v>
                </c:pt>
                <c:pt idx="1293">
                  <c:v>659.65018000000009</c:v>
                </c:pt>
                <c:pt idx="1294">
                  <c:v>659.66294000000005</c:v>
                </c:pt>
                <c:pt idx="1295">
                  <c:v>659.67563000000007</c:v>
                </c:pt>
                <c:pt idx="1296">
                  <c:v>659.68833000000006</c:v>
                </c:pt>
                <c:pt idx="1297">
                  <c:v>659.70102000000009</c:v>
                </c:pt>
                <c:pt idx="1298">
                  <c:v>659.71372000000008</c:v>
                </c:pt>
                <c:pt idx="1299">
                  <c:v>659.7264100000001</c:v>
                </c:pt>
                <c:pt idx="1300">
                  <c:v>659.7391100000001</c:v>
                </c:pt>
                <c:pt idx="1301">
                  <c:v>659.75186000000008</c:v>
                </c:pt>
                <c:pt idx="1302">
                  <c:v>659.76456000000007</c:v>
                </c:pt>
                <c:pt idx="1303">
                  <c:v>659.77726000000007</c:v>
                </c:pt>
                <c:pt idx="1304">
                  <c:v>659.78995000000009</c:v>
                </c:pt>
                <c:pt idx="1305">
                  <c:v>659.80265000000009</c:v>
                </c:pt>
                <c:pt idx="1306">
                  <c:v>659.81534000000011</c:v>
                </c:pt>
                <c:pt idx="1307">
                  <c:v>659.8280400000001</c:v>
                </c:pt>
                <c:pt idx="1308">
                  <c:v>659.84073000000012</c:v>
                </c:pt>
                <c:pt idx="1309">
                  <c:v>659.85349000000008</c:v>
                </c:pt>
                <c:pt idx="1310">
                  <c:v>659.8661800000001</c:v>
                </c:pt>
                <c:pt idx="1311">
                  <c:v>659.87888000000009</c:v>
                </c:pt>
                <c:pt idx="1312">
                  <c:v>659.89157000000012</c:v>
                </c:pt>
                <c:pt idx="1313">
                  <c:v>659.90427000000011</c:v>
                </c:pt>
                <c:pt idx="1314">
                  <c:v>659.91696000000002</c:v>
                </c:pt>
                <c:pt idx="1315">
                  <c:v>659.92966000000001</c:v>
                </c:pt>
                <c:pt idx="1316">
                  <c:v>659.94236000000012</c:v>
                </c:pt>
                <c:pt idx="1317">
                  <c:v>659.95505000000003</c:v>
                </c:pt>
                <c:pt idx="1318">
                  <c:v>659.9678100000001</c:v>
                </c:pt>
                <c:pt idx="1319">
                  <c:v>659.98050000000012</c:v>
                </c:pt>
                <c:pt idx="1320">
                  <c:v>659.99320000000012</c:v>
                </c:pt>
                <c:pt idx="1321">
                  <c:v>660.00589000000002</c:v>
                </c:pt>
                <c:pt idx="1322">
                  <c:v>660.01859000000002</c:v>
                </c:pt>
                <c:pt idx="1323">
                  <c:v>660.03128000000004</c:v>
                </c:pt>
                <c:pt idx="1324">
                  <c:v>660.04398000000003</c:v>
                </c:pt>
                <c:pt idx="1325">
                  <c:v>660.05667000000005</c:v>
                </c:pt>
                <c:pt idx="1326">
                  <c:v>660.06937000000005</c:v>
                </c:pt>
                <c:pt idx="1327">
                  <c:v>660.08206000000007</c:v>
                </c:pt>
                <c:pt idx="1328">
                  <c:v>660.09482000000003</c:v>
                </c:pt>
                <c:pt idx="1329">
                  <c:v>660.10752000000002</c:v>
                </c:pt>
                <c:pt idx="1330">
                  <c:v>660.12021000000004</c:v>
                </c:pt>
                <c:pt idx="1331">
                  <c:v>660.13291000000004</c:v>
                </c:pt>
                <c:pt idx="1332">
                  <c:v>660.14560000000006</c:v>
                </c:pt>
                <c:pt idx="1333">
                  <c:v>660.15830000000005</c:v>
                </c:pt>
                <c:pt idx="1334">
                  <c:v>660.17099000000007</c:v>
                </c:pt>
                <c:pt idx="1335">
                  <c:v>660.18369000000007</c:v>
                </c:pt>
                <c:pt idx="1336">
                  <c:v>660.19638000000009</c:v>
                </c:pt>
                <c:pt idx="1337">
                  <c:v>660.20908000000009</c:v>
                </c:pt>
                <c:pt idx="1338">
                  <c:v>660.22177000000011</c:v>
                </c:pt>
                <c:pt idx="1339">
                  <c:v>660.2344700000001</c:v>
                </c:pt>
                <c:pt idx="1340">
                  <c:v>660.2471700000001</c:v>
                </c:pt>
                <c:pt idx="1341">
                  <c:v>660.25986000000012</c:v>
                </c:pt>
                <c:pt idx="1342">
                  <c:v>660.27256000000011</c:v>
                </c:pt>
                <c:pt idx="1343">
                  <c:v>660.28531000000009</c:v>
                </c:pt>
                <c:pt idx="1344">
                  <c:v>660.29801000000009</c:v>
                </c:pt>
                <c:pt idx="1345">
                  <c:v>660.31070000000011</c:v>
                </c:pt>
                <c:pt idx="1346">
                  <c:v>660.32340000000011</c:v>
                </c:pt>
                <c:pt idx="1347">
                  <c:v>660.33609000000001</c:v>
                </c:pt>
                <c:pt idx="1348">
                  <c:v>660.34879000000012</c:v>
                </c:pt>
                <c:pt idx="1349">
                  <c:v>660.36148000000003</c:v>
                </c:pt>
                <c:pt idx="1350">
                  <c:v>660.37418000000002</c:v>
                </c:pt>
                <c:pt idx="1351">
                  <c:v>660.38687000000004</c:v>
                </c:pt>
                <c:pt idx="1352">
                  <c:v>660.39957000000004</c:v>
                </c:pt>
                <c:pt idx="1353">
                  <c:v>660.41227000000003</c:v>
                </c:pt>
                <c:pt idx="1354">
                  <c:v>660.42496000000006</c:v>
                </c:pt>
                <c:pt idx="1355">
                  <c:v>660.43766000000005</c:v>
                </c:pt>
                <c:pt idx="1356">
                  <c:v>660.45035000000007</c:v>
                </c:pt>
                <c:pt idx="1357">
                  <c:v>660.46305000000007</c:v>
                </c:pt>
                <c:pt idx="1358">
                  <c:v>660.47574000000009</c:v>
                </c:pt>
                <c:pt idx="1359">
                  <c:v>660.48844000000008</c:v>
                </c:pt>
                <c:pt idx="1360">
                  <c:v>660.5011300000001</c:v>
                </c:pt>
                <c:pt idx="1361">
                  <c:v>660.5138300000001</c:v>
                </c:pt>
                <c:pt idx="1362">
                  <c:v>660.52652000000012</c:v>
                </c:pt>
                <c:pt idx="1363">
                  <c:v>660.53922000000011</c:v>
                </c:pt>
                <c:pt idx="1364">
                  <c:v>660.55191000000002</c:v>
                </c:pt>
                <c:pt idx="1365">
                  <c:v>660.56461000000002</c:v>
                </c:pt>
                <c:pt idx="1366">
                  <c:v>660.57730000000004</c:v>
                </c:pt>
                <c:pt idx="1367">
                  <c:v>660.59</c:v>
                </c:pt>
                <c:pt idx="1368">
                  <c:v>660.60269000000005</c:v>
                </c:pt>
                <c:pt idx="1369">
                  <c:v>660.61539000000005</c:v>
                </c:pt>
                <c:pt idx="1370">
                  <c:v>660.62809000000004</c:v>
                </c:pt>
                <c:pt idx="1371">
                  <c:v>660.64078000000006</c:v>
                </c:pt>
                <c:pt idx="1372">
                  <c:v>660.65348000000006</c:v>
                </c:pt>
                <c:pt idx="1373">
                  <c:v>660.66617000000008</c:v>
                </c:pt>
                <c:pt idx="1374">
                  <c:v>660.67887000000007</c:v>
                </c:pt>
                <c:pt idx="1375">
                  <c:v>660.69156000000009</c:v>
                </c:pt>
                <c:pt idx="1376">
                  <c:v>660.70426000000009</c:v>
                </c:pt>
                <c:pt idx="1377">
                  <c:v>660.71695000000011</c:v>
                </c:pt>
                <c:pt idx="1378">
                  <c:v>660.72965000000011</c:v>
                </c:pt>
                <c:pt idx="1379">
                  <c:v>660.74234000000001</c:v>
                </c:pt>
                <c:pt idx="1380">
                  <c:v>660.75504000000012</c:v>
                </c:pt>
                <c:pt idx="1381">
                  <c:v>660.76773000000003</c:v>
                </c:pt>
                <c:pt idx="1382">
                  <c:v>660.78043000000002</c:v>
                </c:pt>
                <c:pt idx="1383">
                  <c:v>660.79312000000004</c:v>
                </c:pt>
                <c:pt idx="1384">
                  <c:v>660.80582000000004</c:v>
                </c:pt>
                <c:pt idx="1385">
                  <c:v>660.81852000000003</c:v>
                </c:pt>
                <c:pt idx="1386">
                  <c:v>660.83121000000006</c:v>
                </c:pt>
                <c:pt idx="1387">
                  <c:v>660.84391000000005</c:v>
                </c:pt>
                <c:pt idx="1388">
                  <c:v>660.85660000000007</c:v>
                </c:pt>
                <c:pt idx="1389">
                  <c:v>660.86930000000007</c:v>
                </c:pt>
                <c:pt idx="1390">
                  <c:v>660.88199000000009</c:v>
                </c:pt>
                <c:pt idx="1391">
                  <c:v>660.89469000000008</c:v>
                </c:pt>
                <c:pt idx="1392">
                  <c:v>660.90732000000003</c:v>
                </c:pt>
                <c:pt idx="1393">
                  <c:v>660.92002000000002</c:v>
                </c:pt>
                <c:pt idx="1394">
                  <c:v>660.93271000000004</c:v>
                </c:pt>
                <c:pt idx="1395">
                  <c:v>660.94541000000004</c:v>
                </c:pt>
                <c:pt idx="1396">
                  <c:v>660.95810000000006</c:v>
                </c:pt>
                <c:pt idx="1397">
                  <c:v>660.97080000000005</c:v>
                </c:pt>
                <c:pt idx="1398">
                  <c:v>660.98349000000007</c:v>
                </c:pt>
                <c:pt idx="1399">
                  <c:v>660.99619000000007</c:v>
                </c:pt>
                <c:pt idx="1400">
                  <c:v>661.00888000000009</c:v>
                </c:pt>
                <c:pt idx="1401">
                  <c:v>661.02158000000009</c:v>
                </c:pt>
                <c:pt idx="1402">
                  <c:v>661.03427000000011</c:v>
                </c:pt>
                <c:pt idx="1403">
                  <c:v>661.0469700000001</c:v>
                </c:pt>
                <c:pt idx="1404">
                  <c:v>661.0596700000001</c:v>
                </c:pt>
                <c:pt idx="1405">
                  <c:v>661.07236000000012</c:v>
                </c:pt>
                <c:pt idx="1406">
                  <c:v>661.08506000000011</c:v>
                </c:pt>
                <c:pt idx="1407">
                  <c:v>661.09769000000006</c:v>
                </c:pt>
                <c:pt idx="1408">
                  <c:v>661.11039000000005</c:v>
                </c:pt>
                <c:pt idx="1409">
                  <c:v>661.12308000000007</c:v>
                </c:pt>
                <c:pt idx="1410">
                  <c:v>661.13578000000007</c:v>
                </c:pt>
                <c:pt idx="1411">
                  <c:v>661.14847000000009</c:v>
                </c:pt>
                <c:pt idx="1412">
                  <c:v>661.16117000000008</c:v>
                </c:pt>
                <c:pt idx="1413">
                  <c:v>661.1738600000001</c:v>
                </c:pt>
                <c:pt idx="1414">
                  <c:v>661.1865600000001</c:v>
                </c:pt>
                <c:pt idx="1415">
                  <c:v>661.19925000000012</c:v>
                </c:pt>
                <c:pt idx="1416">
                  <c:v>661.21195000000012</c:v>
                </c:pt>
                <c:pt idx="1417">
                  <c:v>661.22458000000006</c:v>
                </c:pt>
                <c:pt idx="1418">
                  <c:v>661.23728000000006</c:v>
                </c:pt>
                <c:pt idx="1419">
                  <c:v>661.24997000000008</c:v>
                </c:pt>
                <c:pt idx="1420">
                  <c:v>661.26267000000007</c:v>
                </c:pt>
                <c:pt idx="1421">
                  <c:v>661.27536000000009</c:v>
                </c:pt>
                <c:pt idx="1422">
                  <c:v>661.28806000000009</c:v>
                </c:pt>
                <c:pt idx="1423">
                  <c:v>661.30075000000011</c:v>
                </c:pt>
                <c:pt idx="1424">
                  <c:v>661.3134500000001</c:v>
                </c:pt>
                <c:pt idx="1425">
                  <c:v>661.32614000000001</c:v>
                </c:pt>
                <c:pt idx="1426">
                  <c:v>661.33878000000004</c:v>
                </c:pt>
                <c:pt idx="1427">
                  <c:v>661.35147000000006</c:v>
                </c:pt>
                <c:pt idx="1428">
                  <c:v>661.36417000000006</c:v>
                </c:pt>
                <c:pt idx="1429">
                  <c:v>661.37686000000008</c:v>
                </c:pt>
                <c:pt idx="1430">
                  <c:v>661.38956000000007</c:v>
                </c:pt>
                <c:pt idx="1431">
                  <c:v>661.40226000000007</c:v>
                </c:pt>
                <c:pt idx="1432">
                  <c:v>661.41495000000009</c:v>
                </c:pt>
                <c:pt idx="1433">
                  <c:v>661.42758000000003</c:v>
                </c:pt>
                <c:pt idx="1434">
                  <c:v>661.44028000000003</c:v>
                </c:pt>
                <c:pt idx="1435">
                  <c:v>661.45298000000003</c:v>
                </c:pt>
                <c:pt idx="1436">
                  <c:v>661.46567000000005</c:v>
                </c:pt>
                <c:pt idx="1437">
                  <c:v>661.47837000000004</c:v>
                </c:pt>
                <c:pt idx="1438">
                  <c:v>661.49106000000006</c:v>
                </c:pt>
                <c:pt idx="1439">
                  <c:v>661.50376000000006</c:v>
                </c:pt>
                <c:pt idx="1440">
                  <c:v>661.51639000000011</c:v>
                </c:pt>
                <c:pt idx="1441">
                  <c:v>661.52909000000011</c:v>
                </c:pt>
                <c:pt idx="1442">
                  <c:v>661.54178000000002</c:v>
                </c:pt>
                <c:pt idx="1443">
                  <c:v>661.55448000000001</c:v>
                </c:pt>
                <c:pt idx="1444">
                  <c:v>661.56717000000003</c:v>
                </c:pt>
                <c:pt idx="1445">
                  <c:v>661.57987000000003</c:v>
                </c:pt>
                <c:pt idx="1446">
                  <c:v>661.59250000000009</c:v>
                </c:pt>
                <c:pt idx="1447">
                  <c:v>661.60520000000008</c:v>
                </c:pt>
                <c:pt idx="1448">
                  <c:v>661.6178900000001</c:v>
                </c:pt>
                <c:pt idx="1449">
                  <c:v>661.6305900000001</c:v>
                </c:pt>
                <c:pt idx="1450">
                  <c:v>661.64328000000012</c:v>
                </c:pt>
                <c:pt idx="1451">
                  <c:v>661.65598000000011</c:v>
                </c:pt>
                <c:pt idx="1452">
                  <c:v>661.66861000000006</c:v>
                </c:pt>
                <c:pt idx="1453">
                  <c:v>661.68131000000005</c:v>
                </c:pt>
                <c:pt idx="1454">
                  <c:v>661.69400000000007</c:v>
                </c:pt>
                <c:pt idx="1455">
                  <c:v>661.70670000000007</c:v>
                </c:pt>
                <c:pt idx="1456">
                  <c:v>661.71939000000009</c:v>
                </c:pt>
                <c:pt idx="1457">
                  <c:v>661.73209000000008</c:v>
                </c:pt>
                <c:pt idx="1458">
                  <c:v>661.74472000000003</c:v>
                </c:pt>
                <c:pt idx="1459">
                  <c:v>661.75742000000002</c:v>
                </c:pt>
                <c:pt idx="1460">
                  <c:v>661.77011000000005</c:v>
                </c:pt>
                <c:pt idx="1461">
                  <c:v>661.78281000000004</c:v>
                </c:pt>
                <c:pt idx="1462">
                  <c:v>661.79550000000006</c:v>
                </c:pt>
                <c:pt idx="1463">
                  <c:v>661.80814000000009</c:v>
                </c:pt>
                <c:pt idx="1464">
                  <c:v>661.82083000000011</c:v>
                </c:pt>
                <c:pt idx="1465">
                  <c:v>661.83353000000011</c:v>
                </c:pt>
                <c:pt idx="1466">
                  <c:v>661.84623000000011</c:v>
                </c:pt>
                <c:pt idx="1467">
                  <c:v>661.85886000000005</c:v>
                </c:pt>
                <c:pt idx="1468">
                  <c:v>661.87155000000007</c:v>
                </c:pt>
                <c:pt idx="1469">
                  <c:v>661.88425000000007</c:v>
                </c:pt>
                <c:pt idx="1470">
                  <c:v>661.89695000000006</c:v>
                </c:pt>
                <c:pt idx="1471">
                  <c:v>661.90964000000008</c:v>
                </c:pt>
                <c:pt idx="1472">
                  <c:v>661.92227000000003</c:v>
                </c:pt>
                <c:pt idx="1473">
                  <c:v>661.93497000000002</c:v>
                </c:pt>
                <c:pt idx="1474">
                  <c:v>661.94767000000002</c:v>
                </c:pt>
                <c:pt idx="1475">
                  <c:v>661.96036000000004</c:v>
                </c:pt>
                <c:pt idx="1476">
                  <c:v>661.97300000000007</c:v>
                </c:pt>
                <c:pt idx="1477">
                  <c:v>661.98569000000009</c:v>
                </c:pt>
                <c:pt idx="1478">
                  <c:v>661.99839000000009</c:v>
                </c:pt>
                <c:pt idx="1479">
                  <c:v>662.01108000000011</c:v>
                </c:pt>
                <c:pt idx="1480">
                  <c:v>662.0237800000001</c:v>
                </c:pt>
                <c:pt idx="1481">
                  <c:v>662.03641000000005</c:v>
                </c:pt>
                <c:pt idx="1482">
                  <c:v>662.04911000000004</c:v>
                </c:pt>
                <c:pt idx="1483">
                  <c:v>662.06180000000006</c:v>
                </c:pt>
                <c:pt idx="1484">
                  <c:v>662.07450000000006</c:v>
                </c:pt>
                <c:pt idx="1485">
                  <c:v>662.08713000000012</c:v>
                </c:pt>
                <c:pt idx="1486">
                  <c:v>662.09983000000011</c:v>
                </c:pt>
                <c:pt idx="1487">
                  <c:v>662.11252000000002</c:v>
                </c:pt>
                <c:pt idx="1488">
                  <c:v>662.12522000000001</c:v>
                </c:pt>
                <c:pt idx="1489">
                  <c:v>662.13785000000007</c:v>
                </c:pt>
                <c:pt idx="1490">
                  <c:v>662.15055000000007</c:v>
                </c:pt>
                <c:pt idx="1491">
                  <c:v>662.16324000000009</c:v>
                </c:pt>
                <c:pt idx="1492">
                  <c:v>662.17594000000008</c:v>
                </c:pt>
                <c:pt idx="1493">
                  <c:v>662.18857000000003</c:v>
                </c:pt>
                <c:pt idx="1494">
                  <c:v>662.20127000000002</c:v>
                </c:pt>
                <c:pt idx="1495">
                  <c:v>662.21396000000004</c:v>
                </c:pt>
                <c:pt idx="1496">
                  <c:v>662.22660000000008</c:v>
                </c:pt>
                <c:pt idx="1497">
                  <c:v>662.2392900000001</c:v>
                </c:pt>
                <c:pt idx="1498">
                  <c:v>662.25199000000009</c:v>
                </c:pt>
                <c:pt idx="1499">
                  <c:v>662.26468000000011</c:v>
                </c:pt>
                <c:pt idx="1500">
                  <c:v>662.27732000000003</c:v>
                </c:pt>
                <c:pt idx="1501">
                  <c:v>662.29001000000005</c:v>
                </c:pt>
                <c:pt idx="1502">
                  <c:v>662.30271000000005</c:v>
                </c:pt>
                <c:pt idx="1503">
                  <c:v>662.31534000000011</c:v>
                </c:pt>
                <c:pt idx="1504">
                  <c:v>662.3280400000001</c:v>
                </c:pt>
                <c:pt idx="1505">
                  <c:v>662.34073000000012</c:v>
                </c:pt>
                <c:pt idx="1506">
                  <c:v>662.35343000000012</c:v>
                </c:pt>
                <c:pt idx="1507">
                  <c:v>662.36606000000006</c:v>
                </c:pt>
                <c:pt idx="1508">
                  <c:v>662.37876000000006</c:v>
                </c:pt>
                <c:pt idx="1509">
                  <c:v>662.39145000000008</c:v>
                </c:pt>
                <c:pt idx="1510">
                  <c:v>662.40409000000011</c:v>
                </c:pt>
                <c:pt idx="1511">
                  <c:v>662.41678000000002</c:v>
                </c:pt>
                <c:pt idx="1512">
                  <c:v>662.42948000000001</c:v>
                </c:pt>
                <c:pt idx="1513">
                  <c:v>662.44211000000007</c:v>
                </c:pt>
                <c:pt idx="1514">
                  <c:v>662.45481000000007</c:v>
                </c:pt>
                <c:pt idx="1515">
                  <c:v>662.46750000000009</c:v>
                </c:pt>
                <c:pt idx="1516">
                  <c:v>662.48014000000012</c:v>
                </c:pt>
                <c:pt idx="1517">
                  <c:v>662.49283000000003</c:v>
                </c:pt>
                <c:pt idx="1518">
                  <c:v>662.50553000000002</c:v>
                </c:pt>
                <c:pt idx="1519">
                  <c:v>662.51822000000004</c:v>
                </c:pt>
                <c:pt idx="1520">
                  <c:v>662.53086000000008</c:v>
                </c:pt>
                <c:pt idx="1521">
                  <c:v>662.5435500000001</c:v>
                </c:pt>
                <c:pt idx="1522">
                  <c:v>662.55625000000009</c:v>
                </c:pt>
                <c:pt idx="1523">
                  <c:v>662.56888000000004</c:v>
                </c:pt>
                <c:pt idx="1524">
                  <c:v>662.58158000000003</c:v>
                </c:pt>
                <c:pt idx="1525">
                  <c:v>662.59427000000005</c:v>
                </c:pt>
                <c:pt idx="1526">
                  <c:v>662.60691000000008</c:v>
                </c:pt>
                <c:pt idx="1527">
                  <c:v>662.6196000000001</c:v>
                </c:pt>
                <c:pt idx="1528">
                  <c:v>662.6323000000001</c:v>
                </c:pt>
                <c:pt idx="1529">
                  <c:v>662.64493000000004</c:v>
                </c:pt>
                <c:pt idx="1530">
                  <c:v>662.65763000000004</c:v>
                </c:pt>
                <c:pt idx="1531">
                  <c:v>662.6702600000001</c:v>
                </c:pt>
                <c:pt idx="1532">
                  <c:v>662.68296000000009</c:v>
                </c:pt>
                <c:pt idx="1533">
                  <c:v>662.69565000000011</c:v>
                </c:pt>
                <c:pt idx="1534">
                  <c:v>662.70829000000003</c:v>
                </c:pt>
                <c:pt idx="1535">
                  <c:v>662.72098000000005</c:v>
                </c:pt>
                <c:pt idx="1536">
                  <c:v>662.73368000000005</c:v>
                </c:pt>
                <c:pt idx="1537">
                  <c:v>662.74631000000011</c:v>
                </c:pt>
                <c:pt idx="1538">
                  <c:v>662.7590100000001</c:v>
                </c:pt>
                <c:pt idx="1539">
                  <c:v>662.77170000000001</c:v>
                </c:pt>
                <c:pt idx="1540">
                  <c:v>662.78434000000004</c:v>
                </c:pt>
                <c:pt idx="1541">
                  <c:v>662.79703000000006</c:v>
                </c:pt>
                <c:pt idx="1542">
                  <c:v>662.80973000000006</c:v>
                </c:pt>
                <c:pt idx="1543">
                  <c:v>662.82236000000012</c:v>
                </c:pt>
                <c:pt idx="1544">
                  <c:v>662.83506000000011</c:v>
                </c:pt>
                <c:pt idx="1545">
                  <c:v>662.84769000000006</c:v>
                </c:pt>
                <c:pt idx="1546">
                  <c:v>662.86039000000005</c:v>
                </c:pt>
                <c:pt idx="1547">
                  <c:v>662.87308000000007</c:v>
                </c:pt>
                <c:pt idx="1548">
                  <c:v>662.88571000000002</c:v>
                </c:pt>
                <c:pt idx="1549">
                  <c:v>662.89841000000001</c:v>
                </c:pt>
                <c:pt idx="1550">
                  <c:v>662.91104000000007</c:v>
                </c:pt>
                <c:pt idx="1551">
                  <c:v>662.92374000000007</c:v>
                </c:pt>
                <c:pt idx="1552">
                  <c:v>662.93644000000006</c:v>
                </c:pt>
                <c:pt idx="1553">
                  <c:v>662.94907000000012</c:v>
                </c:pt>
                <c:pt idx="1554">
                  <c:v>662.96176000000003</c:v>
                </c:pt>
                <c:pt idx="1555">
                  <c:v>662.97440000000006</c:v>
                </c:pt>
                <c:pt idx="1556">
                  <c:v>662.98709000000008</c:v>
                </c:pt>
                <c:pt idx="1557">
                  <c:v>662.99979000000008</c:v>
                </c:pt>
                <c:pt idx="1558">
                  <c:v>663.01242000000002</c:v>
                </c:pt>
                <c:pt idx="1559">
                  <c:v>663.02512000000002</c:v>
                </c:pt>
                <c:pt idx="1560">
                  <c:v>663.03775000000007</c:v>
                </c:pt>
                <c:pt idx="1561">
                  <c:v>663.05045000000007</c:v>
                </c:pt>
                <c:pt idx="1562">
                  <c:v>663.06314000000009</c:v>
                </c:pt>
                <c:pt idx="1563">
                  <c:v>663.07578000000001</c:v>
                </c:pt>
                <c:pt idx="1564">
                  <c:v>663.08847000000003</c:v>
                </c:pt>
                <c:pt idx="1565">
                  <c:v>663.10111000000006</c:v>
                </c:pt>
                <c:pt idx="1566">
                  <c:v>663.11380000000008</c:v>
                </c:pt>
                <c:pt idx="1567">
                  <c:v>663.12644000000012</c:v>
                </c:pt>
                <c:pt idx="1568">
                  <c:v>663.13913000000002</c:v>
                </c:pt>
                <c:pt idx="1569">
                  <c:v>663.15183000000002</c:v>
                </c:pt>
                <c:pt idx="1570">
                  <c:v>663.16446000000008</c:v>
                </c:pt>
                <c:pt idx="1571">
                  <c:v>663.17716000000007</c:v>
                </c:pt>
                <c:pt idx="1572">
                  <c:v>663.18979000000002</c:v>
                </c:pt>
                <c:pt idx="1573">
                  <c:v>663.20249000000001</c:v>
                </c:pt>
                <c:pt idx="1574">
                  <c:v>663.21512000000007</c:v>
                </c:pt>
                <c:pt idx="1575">
                  <c:v>663.22782000000007</c:v>
                </c:pt>
                <c:pt idx="1576">
                  <c:v>663.24051000000009</c:v>
                </c:pt>
                <c:pt idx="1577">
                  <c:v>663.25315000000012</c:v>
                </c:pt>
                <c:pt idx="1578">
                  <c:v>663.26584000000003</c:v>
                </c:pt>
                <c:pt idx="1579">
                  <c:v>663.27848000000006</c:v>
                </c:pt>
                <c:pt idx="1580">
                  <c:v>663.29117000000008</c:v>
                </c:pt>
                <c:pt idx="1581">
                  <c:v>663.30381000000011</c:v>
                </c:pt>
                <c:pt idx="1582">
                  <c:v>663.31650000000002</c:v>
                </c:pt>
                <c:pt idx="1583">
                  <c:v>663.32914000000005</c:v>
                </c:pt>
                <c:pt idx="1584">
                  <c:v>663.34183000000007</c:v>
                </c:pt>
                <c:pt idx="1585">
                  <c:v>663.35446000000002</c:v>
                </c:pt>
                <c:pt idx="1586">
                  <c:v>663.36716000000001</c:v>
                </c:pt>
                <c:pt idx="1587">
                  <c:v>663.37986000000012</c:v>
                </c:pt>
                <c:pt idx="1588">
                  <c:v>663.39249000000007</c:v>
                </c:pt>
                <c:pt idx="1589">
                  <c:v>663.40519000000006</c:v>
                </c:pt>
                <c:pt idx="1590">
                  <c:v>663.41782000000012</c:v>
                </c:pt>
                <c:pt idx="1591">
                  <c:v>663.43051000000003</c:v>
                </c:pt>
                <c:pt idx="1592">
                  <c:v>663.44315000000006</c:v>
                </c:pt>
                <c:pt idx="1593">
                  <c:v>663.45584000000008</c:v>
                </c:pt>
                <c:pt idx="1594">
                  <c:v>663.46848000000011</c:v>
                </c:pt>
                <c:pt idx="1595">
                  <c:v>663.48117000000002</c:v>
                </c:pt>
                <c:pt idx="1596">
                  <c:v>663.49381000000005</c:v>
                </c:pt>
                <c:pt idx="1597">
                  <c:v>663.50650000000007</c:v>
                </c:pt>
                <c:pt idx="1598">
                  <c:v>663.51914000000011</c:v>
                </c:pt>
                <c:pt idx="1599">
                  <c:v>663.53183000000001</c:v>
                </c:pt>
                <c:pt idx="1600">
                  <c:v>663.54447000000005</c:v>
                </c:pt>
                <c:pt idx="1601">
                  <c:v>663.55716000000007</c:v>
                </c:pt>
                <c:pt idx="1602">
                  <c:v>663.5698000000001</c:v>
                </c:pt>
                <c:pt idx="1603">
                  <c:v>663.58249000000012</c:v>
                </c:pt>
                <c:pt idx="1604">
                  <c:v>663.59513000000004</c:v>
                </c:pt>
                <c:pt idx="1605">
                  <c:v>663.60782000000006</c:v>
                </c:pt>
                <c:pt idx="1606">
                  <c:v>663.62046000000009</c:v>
                </c:pt>
                <c:pt idx="1607">
                  <c:v>663.63315000000011</c:v>
                </c:pt>
                <c:pt idx="1608">
                  <c:v>663.64579000000003</c:v>
                </c:pt>
                <c:pt idx="1609">
                  <c:v>663.65848000000005</c:v>
                </c:pt>
                <c:pt idx="1610">
                  <c:v>663.67112000000009</c:v>
                </c:pt>
                <c:pt idx="1611">
                  <c:v>663.68381000000011</c:v>
                </c:pt>
                <c:pt idx="1612">
                  <c:v>663.69644000000005</c:v>
                </c:pt>
                <c:pt idx="1613">
                  <c:v>663.70914000000005</c:v>
                </c:pt>
                <c:pt idx="1614">
                  <c:v>663.72177000000011</c:v>
                </c:pt>
                <c:pt idx="1615">
                  <c:v>663.7344700000001</c:v>
                </c:pt>
                <c:pt idx="1616">
                  <c:v>663.74710000000005</c:v>
                </c:pt>
                <c:pt idx="1617">
                  <c:v>663.75974000000008</c:v>
                </c:pt>
                <c:pt idx="1618">
                  <c:v>663.7724300000001</c:v>
                </c:pt>
                <c:pt idx="1619">
                  <c:v>663.78507000000002</c:v>
                </c:pt>
                <c:pt idx="1620">
                  <c:v>663.79776000000004</c:v>
                </c:pt>
                <c:pt idx="1621">
                  <c:v>663.81040000000007</c:v>
                </c:pt>
                <c:pt idx="1622">
                  <c:v>663.82309000000009</c:v>
                </c:pt>
                <c:pt idx="1623">
                  <c:v>663.83573000000001</c:v>
                </c:pt>
                <c:pt idx="1624">
                  <c:v>663.84842000000003</c:v>
                </c:pt>
                <c:pt idx="1625">
                  <c:v>663.86106000000007</c:v>
                </c:pt>
                <c:pt idx="1626">
                  <c:v>663.87375000000009</c:v>
                </c:pt>
                <c:pt idx="1627">
                  <c:v>663.88639000000012</c:v>
                </c:pt>
                <c:pt idx="1628">
                  <c:v>663.89902000000006</c:v>
                </c:pt>
                <c:pt idx="1629">
                  <c:v>663.91172000000006</c:v>
                </c:pt>
                <c:pt idx="1630">
                  <c:v>663.92435000000012</c:v>
                </c:pt>
                <c:pt idx="1631">
                  <c:v>663.93705000000011</c:v>
                </c:pt>
                <c:pt idx="1632">
                  <c:v>663.94968000000006</c:v>
                </c:pt>
                <c:pt idx="1633">
                  <c:v>663.96238000000005</c:v>
                </c:pt>
                <c:pt idx="1634">
                  <c:v>663.97501000000011</c:v>
                </c:pt>
                <c:pt idx="1635">
                  <c:v>663.98764000000006</c:v>
                </c:pt>
                <c:pt idx="1636">
                  <c:v>664.00034000000005</c:v>
                </c:pt>
                <c:pt idx="1637">
                  <c:v>664.01297000000011</c:v>
                </c:pt>
                <c:pt idx="1638">
                  <c:v>664.0256700000001</c:v>
                </c:pt>
                <c:pt idx="1639">
                  <c:v>664.03830000000005</c:v>
                </c:pt>
                <c:pt idx="1640">
                  <c:v>664.05100000000004</c:v>
                </c:pt>
                <c:pt idx="1641">
                  <c:v>664.0636300000001</c:v>
                </c:pt>
                <c:pt idx="1642">
                  <c:v>664.07627000000002</c:v>
                </c:pt>
                <c:pt idx="1643">
                  <c:v>664.08896000000004</c:v>
                </c:pt>
                <c:pt idx="1644">
                  <c:v>664.10160000000008</c:v>
                </c:pt>
                <c:pt idx="1645">
                  <c:v>664.1142900000001</c:v>
                </c:pt>
                <c:pt idx="1646">
                  <c:v>664.12693000000002</c:v>
                </c:pt>
                <c:pt idx="1647">
                  <c:v>664.13956000000007</c:v>
                </c:pt>
                <c:pt idx="1648">
                  <c:v>664.15226000000007</c:v>
                </c:pt>
                <c:pt idx="1649">
                  <c:v>664.16489000000001</c:v>
                </c:pt>
                <c:pt idx="1650">
                  <c:v>664.17758000000003</c:v>
                </c:pt>
                <c:pt idx="1651">
                  <c:v>664.19022000000007</c:v>
                </c:pt>
                <c:pt idx="1652">
                  <c:v>664.20285000000001</c:v>
                </c:pt>
                <c:pt idx="1653">
                  <c:v>664.21555000000012</c:v>
                </c:pt>
                <c:pt idx="1654">
                  <c:v>664.22818000000007</c:v>
                </c:pt>
                <c:pt idx="1655">
                  <c:v>664.24088000000006</c:v>
                </c:pt>
                <c:pt idx="1656">
                  <c:v>664.25351000000012</c:v>
                </c:pt>
                <c:pt idx="1657">
                  <c:v>664.26615000000004</c:v>
                </c:pt>
                <c:pt idx="1658">
                  <c:v>664.27884000000006</c:v>
                </c:pt>
                <c:pt idx="1659">
                  <c:v>664.29148000000009</c:v>
                </c:pt>
                <c:pt idx="1660">
                  <c:v>664.30411000000004</c:v>
                </c:pt>
                <c:pt idx="1661">
                  <c:v>664.31681000000003</c:v>
                </c:pt>
                <c:pt idx="1662">
                  <c:v>664.32944000000009</c:v>
                </c:pt>
                <c:pt idx="1663">
                  <c:v>664.34214000000009</c:v>
                </c:pt>
                <c:pt idx="1664">
                  <c:v>664.35477000000003</c:v>
                </c:pt>
                <c:pt idx="1665">
                  <c:v>664.36740000000009</c:v>
                </c:pt>
                <c:pt idx="1666">
                  <c:v>664.38010000000008</c:v>
                </c:pt>
                <c:pt idx="1667">
                  <c:v>664.39273000000003</c:v>
                </c:pt>
                <c:pt idx="1668">
                  <c:v>664.40537000000006</c:v>
                </c:pt>
                <c:pt idx="1669">
                  <c:v>664.41806000000008</c:v>
                </c:pt>
                <c:pt idx="1670">
                  <c:v>664.43070000000012</c:v>
                </c:pt>
                <c:pt idx="1671">
                  <c:v>664.44333000000006</c:v>
                </c:pt>
                <c:pt idx="1672">
                  <c:v>664.45603000000006</c:v>
                </c:pt>
                <c:pt idx="1673">
                  <c:v>664.46866000000011</c:v>
                </c:pt>
                <c:pt idx="1674">
                  <c:v>664.48130000000003</c:v>
                </c:pt>
                <c:pt idx="1675">
                  <c:v>664.49399000000005</c:v>
                </c:pt>
                <c:pt idx="1676">
                  <c:v>664.50663000000009</c:v>
                </c:pt>
                <c:pt idx="1677">
                  <c:v>664.51926000000003</c:v>
                </c:pt>
                <c:pt idx="1678">
                  <c:v>664.53196000000003</c:v>
                </c:pt>
                <c:pt idx="1679">
                  <c:v>664.54459000000008</c:v>
                </c:pt>
                <c:pt idx="1680">
                  <c:v>664.55722000000003</c:v>
                </c:pt>
                <c:pt idx="1681">
                  <c:v>664.56992000000002</c:v>
                </c:pt>
                <c:pt idx="1682">
                  <c:v>664.58255000000008</c:v>
                </c:pt>
                <c:pt idx="1683">
                  <c:v>664.59519000000012</c:v>
                </c:pt>
                <c:pt idx="1684">
                  <c:v>664.60788000000002</c:v>
                </c:pt>
                <c:pt idx="1685">
                  <c:v>664.62052000000006</c:v>
                </c:pt>
                <c:pt idx="1686">
                  <c:v>664.63315000000011</c:v>
                </c:pt>
                <c:pt idx="1687">
                  <c:v>664.64585000000011</c:v>
                </c:pt>
                <c:pt idx="1688">
                  <c:v>664.65848000000005</c:v>
                </c:pt>
                <c:pt idx="1689">
                  <c:v>664.67112000000009</c:v>
                </c:pt>
                <c:pt idx="1690">
                  <c:v>664.68381000000011</c:v>
                </c:pt>
                <c:pt idx="1691">
                  <c:v>664.69644000000005</c:v>
                </c:pt>
                <c:pt idx="1692">
                  <c:v>664.70908000000009</c:v>
                </c:pt>
                <c:pt idx="1693">
                  <c:v>664.72171000000003</c:v>
                </c:pt>
                <c:pt idx="1694">
                  <c:v>664.73441000000003</c:v>
                </c:pt>
                <c:pt idx="1695">
                  <c:v>664.74704000000008</c:v>
                </c:pt>
                <c:pt idx="1696">
                  <c:v>664.75968000000012</c:v>
                </c:pt>
                <c:pt idx="1697">
                  <c:v>664.77237000000002</c:v>
                </c:pt>
                <c:pt idx="1698">
                  <c:v>664.78501000000006</c:v>
                </c:pt>
                <c:pt idx="1699">
                  <c:v>664.79764000000011</c:v>
                </c:pt>
                <c:pt idx="1700">
                  <c:v>664.81034000000011</c:v>
                </c:pt>
                <c:pt idx="1701">
                  <c:v>664.82297000000005</c:v>
                </c:pt>
                <c:pt idx="1702">
                  <c:v>664.83560000000011</c:v>
                </c:pt>
                <c:pt idx="1703">
                  <c:v>664.84824000000003</c:v>
                </c:pt>
                <c:pt idx="1704">
                  <c:v>664.86093000000005</c:v>
                </c:pt>
                <c:pt idx="1705">
                  <c:v>664.87357000000009</c:v>
                </c:pt>
                <c:pt idx="1706">
                  <c:v>664.88620000000003</c:v>
                </c:pt>
                <c:pt idx="1707">
                  <c:v>664.89884000000006</c:v>
                </c:pt>
                <c:pt idx="1708">
                  <c:v>664.91153000000008</c:v>
                </c:pt>
                <c:pt idx="1709">
                  <c:v>664.92417000000012</c:v>
                </c:pt>
                <c:pt idx="1710">
                  <c:v>664.93680000000006</c:v>
                </c:pt>
                <c:pt idx="1711">
                  <c:v>664.94950000000006</c:v>
                </c:pt>
                <c:pt idx="1712">
                  <c:v>664.96213000000012</c:v>
                </c:pt>
                <c:pt idx="1713">
                  <c:v>664.97477000000003</c:v>
                </c:pt>
                <c:pt idx="1714">
                  <c:v>664.98740000000009</c:v>
                </c:pt>
                <c:pt idx="1715">
                  <c:v>665.00009000000011</c:v>
                </c:pt>
                <c:pt idx="1716">
                  <c:v>665.01273000000003</c:v>
                </c:pt>
                <c:pt idx="1717">
                  <c:v>665.02536000000009</c:v>
                </c:pt>
                <c:pt idx="1718">
                  <c:v>665.03800000000001</c:v>
                </c:pt>
                <c:pt idx="1719">
                  <c:v>665.05069000000003</c:v>
                </c:pt>
                <c:pt idx="1720">
                  <c:v>665.06333000000006</c:v>
                </c:pt>
                <c:pt idx="1721">
                  <c:v>665.07596000000001</c:v>
                </c:pt>
                <c:pt idx="1722">
                  <c:v>665.08860000000004</c:v>
                </c:pt>
                <c:pt idx="1723">
                  <c:v>665.1012300000001</c:v>
                </c:pt>
                <c:pt idx="1724">
                  <c:v>665.1139300000001</c:v>
                </c:pt>
                <c:pt idx="1725">
                  <c:v>665.12656000000004</c:v>
                </c:pt>
                <c:pt idx="1726">
                  <c:v>665.1391900000001</c:v>
                </c:pt>
                <c:pt idx="1727">
                  <c:v>665.15183000000002</c:v>
                </c:pt>
                <c:pt idx="1728">
                  <c:v>665.16452000000004</c:v>
                </c:pt>
                <c:pt idx="1729">
                  <c:v>665.17716000000007</c:v>
                </c:pt>
                <c:pt idx="1730">
                  <c:v>665.18979000000002</c:v>
                </c:pt>
                <c:pt idx="1731">
                  <c:v>665.20243000000005</c:v>
                </c:pt>
                <c:pt idx="1732">
                  <c:v>665.21512000000007</c:v>
                </c:pt>
                <c:pt idx="1733">
                  <c:v>665.2277600000001</c:v>
                </c:pt>
                <c:pt idx="1734">
                  <c:v>665.24039000000005</c:v>
                </c:pt>
                <c:pt idx="1735">
                  <c:v>665.25302000000011</c:v>
                </c:pt>
                <c:pt idx="1736">
                  <c:v>665.26566000000003</c:v>
                </c:pt>
                <c:pt idx="1737">
                  <c:v>665.27835000000005</c:v>
                </c:pt>
                <c:pt idx="1738">
                  <c:v>665.29099000000008</c:v>
                </c:pt>
                <c:pt idx="1739">
                  <c:v>665.30362000000002</c:v>
                </c:pt>
                <c:pt idx="1740">
                  <c:v>665.31626000000006</c:v>
                </c:pt>
                <c:pt idx="1741">
                  <c:v>665.32889000000011</c:v>
                </c:pt>
                <c:pt idx="1742">
                  <c:v>665.34159000000011</c:v>
                </c:pt>
                <c:pt idx="1743">
                  <c:v>665.35422000000005</c:v>
                </c:pt>
                <c:pt idx="1744">
                  <c:v>665.36685000000011</c:v>
                </c:pt>
                <c:pt idx="1745">
                  <c:v>665.37949000000003</c:v>
                </c:pt>
                <c:pt idx="1746">
                  <c:v>665.39212000000009</c:v>
                </c:pt>
                <c:pt idx="1747">
                  <c:v>665.40476000000001</c:v>
                </c:pt>
                <c:pt idx="1748">
                  <c:v>665.41745000000003</c:v>
                </c:pt>
                <c:pt idx="1749">
                  <c:v>665.43009000000006</c:v>
                </c:pt>
                <c:pt idx="1750">
                  <c:v>665.44272000000012</c:v>
                </c:pt>
                <c:pt idx="1751">
                  <c:v>665.45536000000004</c:v>
                </c:pt>
                <c:pt idx="1752">
                  <c:v>665.4679900000001</c:v>
                </c:pt>
                <c:pt idx="1753">
                  <c:v>665.4806900000001</c:v>
                </c:pt>
                <c:pt idx="1754">
                  <c:v>665.49332000000004</c:v>
                </c:pt>
                <c:pt idx="1755">
                  <c:v>665.5059500000001</c:v>
                </c:pt>
                <c:pt idx="1756">
                  <c:v>665.51859000000002</c:v>
                </c:pt>
                <c:pt idx="1757">
                  <c:v>665.53122000000008</c:v>
                </c:pt>
                <c:pt idx="1758">
                  <c:v>665.54386000000011</c:v>
                </c:pt>
                <c:pt idx="1759">
                  <c:v>665.55655000000002</c:v>
                </c:pt>
                <c:pt idx="1760">
                  <c:v>665.56919000000005</c:v>
                </c:pt>
                <c:pt idx="1761">
                  <c:v>665.58182000000011</c:v>
                </c:pt>
                <c:pt idx="1762">
                  <c:v>665.59446000000003</c:v>
                </c:pt>
                <c:pt idx="1763">
                  <c:v>665.60709000000008</c:v>
                </c:pt>
                <c:pt idx="1764">
                  <c:v>665.61972000000003</c:v>
                </c:pt>
                <c:pt idx="1765">
                  <c:v>665.63236000000006</c:v>
                </c:pt>
                <c:pt idx="1766">
                  <c:v>665.64505000000008</c:v>
                </c:pt>
                <c:pt idx="1767">
                  <c:v>665.65769000000012</c:v>
                </c:pt>
                <c:pt idx="1768">
                  <c:v>665.67032000000006</c:v>
                </c:pt>
                <c:pt idx="1769">
                  <c:v>665.68296000000009</c:v>
                </c:pt>
                <c:pt idx="1770">
                  <c:v>665.69559000000004</c:v>
                </c:pt>
                <c:pt idx="1771">
                  <c:v>665.7082200000001</c:v>
                </c:pt>
                <c:pt idx="1772">
                  <c:v>665.72086000000002</c:v>
                </c:pt>
                <c:pt idx="1773">
                  <c:v>665.73349000000007</c:v>
                </c:pt>
                <c:pt idx="1774">
                  <c:v>665.74619000000007</c:v>
                </c:pt>
                <c:pt idx="1775">
                  <c:v>665.75882000000001</c:v>
                </c:pt>
                <c:pt idx="1776">
                  <c:v>665.77146000000005</c:v>
                </c:pt>
                <c:pt idx="1777">
                  <c:v>665.78409000000011</c:v>
                </c:pt>
                <c:pt idx="1778">
                  <c:v>665.79673000000003</c:v>
                </c:pt>
                <c:pt idx="1779">
                  <c:v>665.80936000000008</c:v>
                </c:pt>
                <c:pt idx="1780">
                  <c:v>665.82199000000003</c:v>
                </c:pt>
                <c:pt idx="1781">
                  <c:v>665.83463000000006</c:v>
                </c:pt>
                <c:pt idx="1782">
                  <c:v>665.84732000000008</c:v>
                </c:pt>
                <c:pt idx="1783">
                  <c:v>665.85996000000011</c:v>
                </c:pt>
                <c:pt idx="1784">
                  <c:v>665.87259000000006</c:v>
                </c:pt>
                <c:pt idx="1785">
                  <c:v>665.88523000000009</c:v>
                </c:pt>
                <c:pt idx="1786">
                  <c:v>665.89786000000004</c:v>
                </c:pt>
                <c:pt idx="1787">
                  <c:v>665.91050000000007</c:v>
                </c:pt>
                <c:pt idx="1788">
                  <c:v>665.92313000000001</c:v>
                </c:pt>
                <c:pt idx="1789">
                  <c:v>665.93576000000007</c:v>
                </c:pt>
                <c:pt idx="1790">
                  <c:v>665.94840000000011</c:v>
                </c:pt>
                <c:pt idx="1791">
                  <c:v>665.96103000000005</c:v>
                </c:pt>
                <c:pt idx="1792">
                  <c:v>665.97367000000008</c:v>
                </c:pt>
                <c:pt idx="1793">
                  <c:v>665.9863600000001</c:v>
                </c:pt>
                <c:pt idx="1794">
                  <c:v>665.99900000000002</c:v>
                </c:pt>
                <c:pt idx="1795">
                  <c:v>666.01163000000008</c:v>
                </c:pt>
                <c:pt idx="1796">
                  <c:v>666.02426000000003</c:v>
                </c:pt>
                <c:pt idx="1797">
                  <c:v>666.03690000000006</c:v>
                </c:pt>
                <c:pt idx="1798">
                  <c:v>666.04953000000012</c:v>
                </c:pt>
                <c:pt idx="1799">
                  <c:v>666.06217000000004</c:v>
                </c:pt>
                <c:pt idx="1800">
                  <c:v>666.0748000000001</c:v>
                </c:pt>
                <c:pt idx="1801">
                  <c:v>666.08744000000002</c:v>
                </c:pt>
                <c:pt idx="1802">
                  <c:v>666.10007000000007</c:v>
                </c:pt>
                <c:pt idx="1803">
                  <c:v>666.11270000000002</c:v>
                </c:pt>
                <c:pt idx="1804">
                  <c:v>666.12534000000005</c:v>
                </c:pt>
                <c:pt idx="1805">
                  <c:v>666.13797000000011</c:v>
                </c:pt>
                <c:pt idx="1806">
                  <c:v>666.15061000000003</c:v>
                </c:pt>
                <c:pt idx="1807">
                  <c:v>666.16324000000009</c:v>
                </c:pt>
                <c:pt idx="1808">
                  <c:v>666.17588000000012</c:v>
                </c:pt>
                <c:pt idx="1809">
                  <c:v>666.18857000000003</c:v>
                </c:pt>
                <c:pt idx="1810">
                  <c:v>666.20121000000006</c:v>
                </c:pt>
                <c:pt idx="1811">
                  <c:v>666.21384000000012</c:v>
                </c:pt>
                <c:pt idx="1812">
                  <c:v>666.22647000000006</c:v>
                </c:pt>
                <c:pt idx="1813">
                  <c:v>666.2391100000001</c:v>
                </c:pt>
                <c:pt idx="1814">
                  <c:v>666.25174000000004</c:v>
                </c:pt>
                <c:pt idx="1815">
                  <c:v>666.26438000000007</c:v>
                </c:pt>
                <c:pt idx="1816">
                  <c:v>666.27701000000002</c:v>
                </c:pt>
                <c:pt idx="1817">
                  <c:v>666.28965000000005</c:v>
                </c:pt>
                <c:pt idx="1818">
                  <c:v>666.30228000000011</c:v>
                </c:pt>
                <c:pt idx="1819">
                  <c:v>666.31491000000005</c:v>
                </c:pt>
                <c:pt idx="1820">
                  <c:v>666.32755000000009</c:v>
                </c:pt>
                <c:pt idx="1821">
                  <c:v>666.34018000000003</c:v>
                </c:pt>
                <c:pt idx="1822">
                  <c:v>666.35282000000007</c:v>
                </c:pt>
                <c:pt idx="1823">
                  <c:v>666.36545000000001</c:v>
                </c:pt>
                <c:pt idx="1824">
                  <c:v>666.37809000000004</c:v>
                </c:pt>
                <c:pt idx="1825">
                  <c:v>666.3907200000001</c:v>
                </c:pt>
                <c:pt idx="1826">
                  <c:v>666.40335000000005</c:v>
                </c:pt>
                <c:pt idx="1827">
                  <c:v>666.41599000000008</c:v>
                </c:pt>
                <c:pt idx="1828">
                  <c:v>666.42862000000002</c:v>
                </c:pt>
                <c:pt idx="1829">
                  <c:v>666.44126000000006</c:v>
                </c:pt>
                <c:pt idx="1830">
                  <c:v>666.45389000000011</c:v>
                </c:pt>
                <c:pt idx="1831">
                  <c:v>666.46653000000003</c:v>
                </c:pt>
                <c:pt idx="1832">
                  <c:v>666.47916000000009</c:v>
                </c:pt>
                <c:pt idx="1833">
                  <c:v>666.49179000000004</c:v>
                </c:pt>
                <c:pt idx="1834">
                  <c:v>666.50443000000007</c:v>
                </c:pt>
                <c:pt idx="1835">
                  <c:v>666.51706000000001</c:v>
                </c:pt>
                <c:pt idx="1836">
                  <c:v>666.52970000000005</c:v>
                </c:pt>
                <c:pt idx="1837">
                  <c:v>666.54233000000011</c:v>
                </c:pt>
                <c:pt idx="1838">
                  <c:v>666.55497000000003</c:v>
                </c:pt>
                <c:pt idx="1839">
                  <c:v>666.56760000000008</c:v>
                </c:pt>
                <c:pt idx="1840">
                  <c:v>666.58023000000003</c:v>
                </c:pt>
                <c:pt idx="1841">
                  <c:v>666.59287000000006</c:v>
                </c:pt>
                <c:pt idx="1842">
                  <c:v>666.60550000000012</c:v>
                </c:pt>
                <c:pt idx="1843">
                  <c:v>666.61814000000004</c:v>
                </c:pt>
                <c:pt idx="1844">
                  <c:v>666.6307700000001</c:v>
                </c:pt>
                <c:pt idx="1845">
                  <c:v>666.64341000000002</c:v>
                </c:pt>
                <c:pt idx="1846">
                  <c:v>666.65604000000008</c:v>
                </c:pt>
                <c:pt idx="1847">
                  <c:v>666.66867000000002</c:v>
                </c:pt>
                <c:pt idx="1848">
                  <c:v>666.68131000000005</c:v>
                </c:pt>
                <c:pt idx="1849">
                  <c:v>666.69394000000011</c:v>
                </c:pt>
                <c:pt idx="1850">
                  <c:v>666.70658000000003</c:v>
                </c:pt>
                <c:pt idx="1851">
                  <c:v>666.71921000000009</c:v>
                </c:pt>
                <c:pt idx="1852">
                  <c:v>666.73178000000007</c:v>
                </c:pt>
                <c:pt idx="1853">
                  <c:v>666.7444200000001</c:v>
                </c:pt>
                <c:pt idx="1854">
                  <c:v>666.75705000000005</c:v>
                </c:pt>
                <c:pt idx="1855">
                  <c:v>666.76969000000008</c:v>
                </c:pt>
                <c:pt idx="1856">
                  <c:v>666.78232000000003</c:v>
                </c:pt>
                <c:pt idx="1857">
                  <c:v>666.79496000000006</c:v>
                </c:pt>
                <c:pt idx="1858">
                  <c:v>666.80759000000012</c:v>
                </c:pt>
                <c:pt idx="1859">
                  <c:v>666.82022000000006</c:v>
                </c:pt>
                <c:pt idx="1860">
                  <c:v>666.8328600000001</c:v>
                </c:pt>
                <c:pt idx="1861">
                  <c:v>666.84549000000004</c:v>
                </c:pt>
                <c:pt idx="1862">
                  <c:v>666.85813000000007</c:v>
                </c:pt>
                <c:pt idx="1863">
                  <c:v>666.87076000000002</c:v>
                </c:pt>
                <c:pt idx="1864">
                  <c:v>666.88340000000005</c:v>
                </c:pt>
                <c:pt idx="1865">
                  <c:v>666.89603000000011</c:v>
                </c:pt>
                <c:pt idx="1866">
                  <c:v>666.90866000000005</c:v>
                </c:pt>
                <c:pt idx="1867">
                  <c:v>666.92124000000001</c:v>
                </c:pt>
                <c:pt idx="1868">
                  <c:v>666.93387000000007</c:v>
                </c:pt>
                <c:pt idx="1869">
                  <c:v>666.9465100000001</c:v>
                </c:pt>
                <c:pt idx="1870">
                  <c:v>666.95914000000005</c:v>
                </c:pt>
                <c:pt idx="1871">
                  <c:v>666.97177000000011</c:v>
                </c:pt>
                <c:pt idx="1872">
                  <c:v>666.98441000000003</c:v>
                </c:pt>
                <c:pt idx="1873">
                  <c:v>666.99704000000008</c:v>
                </c:pt>
                <c:pt idx="1874">
                  <c:v>667.00968000000012</c:v>
                </c:pt>
                <c:pt idx="1875">
                  <c:v>667.02231000000006</c:v>
                </c:pt>
                <c:pt idx="1876">
                  <c:v>667.03495000000009</c:v>
                </c:pt>
                <c:pt idx="1877">
                  <c:v>667.04758000000004</c:v>
                </c:pt>
                <c:pt idx="1878">
                  <c:v>667.06015000000002</c:v>
                </c:pt>
                <c:pt idx="1879">
                  <c:v>667.07279000000005</c:v>
                </c:pt>
                <c:pt idx="1880">
                  <c:v>667.08542000000011</c:v>
                </c:pt>
                <c:pt idx="1881">
                  <c:v>667.09806000000003</c:v>
                </c:pt>
                <c:pt idx="1882">
                  <c:v>667.11069000000009</c:v>
                </c:pt>
                <c:pt idx="1883">
                  <c:v>667.12332000000004</c:v>
                </c:pt>
                <c:pt idx="1884">
                  <c:v>667.13596000000007</c:v>
                </c:pt>
                <c:pt idx="1885">
                  <c:v>667.14859000000001</c:v>
                </c:pt>
                <c:pt idx="1886">
                  <c:v>667.16123000000005</c:v>
                </c:pt>
                <c:pt idx="1887">
                  <c:v>667.17380000000003</c:v>
                </c:pt>
                <c:pt idx="1888">
                  <c:v>667.18644000000006</c:v>
                </c:pt>
                <c:pt idx="1889">
                  <c:v>667.19907000000012</c:v>
                </c:pt>
                <c:pt idx="1890">
                  <c:v>667.21170000000006</c:v>
                </c:pt>
                <c:pt idx="1891">
                  <c:v>667.2243400000001</c:v>
                </c:pt>
                <c:pt idx="1892">
                  <c:v>667.23697000000004</c:v>
                </c:pt>
                <c:pt idx="1893">
                  <c:v>667.24961000000008</c:v>
                </c:pt>
                <c:pt idx="1894">
                  <c:v>667.26218000000006</c:v>
                </c:pt>
                <c:pt idx="1895">
                  <c:v>667.27481000000012</c:v>
                </c:pt>
                <c:pt idx="1896">
                  <c:v>667.28745000000004</c:v>
                </c:pt>
                <c:pt idx="1897">
                  <c:v>667.30008000000009</c:v>
                </c:pt>
                <c:pt idx="1898">
                  <c:v>667.31272000000001</c:v>
                </c:pt>
                <c:pt idx="1899">
                  <c:v>667.32535000000007</c:v>
                </c:pt>
                <c:pt idx="1900">
                  <c:v>667.3379900000001</c:v>
                </c:pt>
                <c:pt idx="1901">
                  <c:v>667.35056000000009</c:v>
                </c:pt>
                <c:pt idx="1902">
                  <c:v>667.36319000000003</c:v>
                </c:pt>
                <c:pt idx="1903">
                  <c:v>667.37583000000006</c:v>
                </c:pt>
                <c:pt idx="1904">
                  <c:v>667.38846000000001</c:v>
                </c:pt>
                <c:pt idx="1905">
                  <c:v>667.40110000000004</c:v>
                </c:pt>
                <c:pt idx="1906">
                  <c:v>667.4137300000001</c:v>
                </c:pt>
                <c:pt idx="1907">
                  <c:v>667.42630000000008</c:v>
                </c:pt>
                <c:pt idx="1908">
                  <c:v>667.43894000000012</c:v>
                </c:pt>
                <c:pt idx="1909">
                  <c:v>667.45157000000006</c:v>
                </c:pt>
                <c:pt idx="1910">
                  <c:v>667.46421000000009</c:v>
                </c:pt>
                <c:pt idx="1911">
                  <c:v>667.47684000000004</c:v>
                </c:pt>
                <c:pt idx="1912">
                  <c:v>667.4894700000001</c:v>
                </c:pt>
                <c:pt idx="1913">
                  <c:v>667.50205000000005</c:v>
                </c:pt>
                <c:pt idx="1914">
                  <c:v>667.51468000000011</c:v>
                </c:pt>
                <c:pt idx="1915">
                  <c:v>667.52732000000003</c:v>
                </c:pt>
                <c:pt idx="1916">
                  <c:v>667.53995000000009</c:v>
                </c:pt>
                <c:pt idx="1917">
                  <c:v>667.55258000000003</c:v>
                </c:pt>
                <c:pt idx="1918">
                  <c:v>667.56516000000011</c:v>
                </c:pt>
                <c:pt idx="1919">
                  <c:v>667.57779000000005</c:v>
                </c:pt>
                <c:pt idx="1920">
                  <c:v>667.59043000000008</c:v>
                </c:pt>
                <c:pt idx="1921">
                  <c:v>667.60306000000003</c:v>
                </c:pt>
                <c:pt idx="1922">
                  <c:v>667.61570000000006</c:v>
                </c:pt>
                <c:pt idx="1923">
                  <c:v>667.62827000000004</c:v>
                </c:pt>
                <c:pt idx="1924">
                  <c:v>667.6409000000001</c:v>
                </c:pt>
                <c:pt idx="1925">
                  <c:v>667.65354000000002</c:v>
                </c:pt>
                <c:pt idx="1926">
                  <c:v>667.66617000000008</c:v>
                </c:pt>
                <c:pt idx="1927">
                  <c:v>667.67881000000011</c:v>
                </c:pt>
                <c:pt idx="1928">
                  <c:v>667.69138000000009</c:v>
                </c:pt>
                <c:pt idx="1929">
                  <c:v>667.70401000000004</c:v>
                </c:pt>
                <c:pt idx="1930">
                  <c:v>667.71665000000007</c:v>
                </c:pt>
                <c:pt idx="1931">
                  <c:v>667.72928000000002</c:v>
                </c:pt>
                <c:pt idx="1932">
                  <c:v>667.74185000000011</c:v>
                </c:pt>
                <c:pt idx="1933">
                  <c:v>667.75449000000003</c:v>
                </c:pt>
                <c:pt idx="1934">
                  <c:v>667.76712000000009</c:v>
                </c:pt>
                <c:pt idx="1935">
                  <c:v>667.77976000000001</c:v>
                </c:pt>
                <c:pt idx="1936">
                  <c:v>667.79239000000007</c:v>
                </c:pt>
                <c:pt idx="1937">
                  <c:v>667.80497000000003</c:v>
                </c:pt>
                <c:pt idx="1938">
                  <c:v>667.81760000000008</c:v>
                </c:pt>
                <c:pt idx="1939">
                  <c:v>667.83023000000003</c:v>
                </c:pt>
                <c:pt idx="1940">
                  <c:v>667.84287000000006</c:v>
                </c:pt>
                <c:pt idx="1941">
                  <c:v>667.85544000000004</c:v>
                </c:pt>
                <c:pt idx="1942">
                  <c:v>667.86808000000008</c:v>
                </c:pt>
                <c:pt idx="1943">
                  <c:v>667.88071000000002</c:v>
                </c:pt>
                <c:pt idx="1944">
                  <c:v>667.89334000000008</c:v>
                </c:pt>
                <c:pt idx="1945">
                  <c:v>667.90592000000004</c:v>
                </c:pt>
                <c:pt idx="1946">
                  <c:v>667.9185500000001</c:v>
                </c:pt>
                <c:pt idx="1947">
                  <c:v>667.93119000000002</c:v>
                </c:pt>
                <c:pt idx="1948">
                  <c:v>667.94382000000007</c:v>
                </c:pt>
                <c:pt idx="1949">
                  <c:v>667.95639000000006</c:v>
                </c:pt>
                <c:pt idx="1950">
                  <c:v>667.96903000000009</c:v>
                </c:pt>
                <c:pt idx="1951">
                  <c:v>667.98166000000003</c:v>
                </c:pt>
                <c:pt idx="1952">
                  <c:v>667.9942400000001</c:v>
                </c:pt>
                <c:pt idx="1953">
                  <c:v>668.00687000000005</c:v>
                </c:pt>
                <c:pt idx="1954">
                  <c:v>668.01950000000011</c:v>
                </c:pt>
                <c:pt idx="1955">
                  <c:v>668.03214000000003</c:v>
                </c:pt>
                <c:pt idx="1956">
                  <c:v>668.04471000000001</c:v>
                </c:pt>
                <c:pt idx="1957">
                  <c:v>668.05735000000004</c:v>
                </c:pt>
                <c:pt idx="1958">
                  <c:v>668.0699800000001</c:v>
                </c:pt>
                <c:pt idx="1959">
                  <c:v>668.08261000000005</c:v>
                </c:pt>
                <c:pt idx="1960">
                  <c:v>668.09519000000012</c:v>
                </c:pt>
                <c:pt idx="1961">
                  <c:v>668.10782000000006</c:v>
                </c:pt>
                <c:pt idx="1962">
                  <c:v>668.12046000000009</c:v>
                </c:pt>
                <c:pt idx="1963">
                  <c:v>668.13303000000008</c:v>
                </c:pt>
                <c:pt idx="1964">
                  <c:v>668.14566000000002</c:v>
                </c:pt>
                <c:pt idx="1965">
                  <c:v>668.15830000000005</c:v>
                </c:pt>
                <c:pt idx="1966">
                  <c:v>668.17087000000004</c:v>
                </c:pt>
                <c:pt idx="1967">
                  <c:v>668.18351000000007</c:v>
                </c:pt>
                <c:pt idx="1968">
                  <c:v>668.19614000000001</c:v>
                </c:pt>
                <c:pt idx="1969">
                  <c:v>668.20877000000007</c:v>
                </c:pt>
                <c:pt idx="1970">
                  <c:v>668.22135000000003</c:v>
                </c:pt>
                <c:pt idx="1971">
                  <c:v>668.23398000000009</c:v>
                </c:pt>
                <c:pt idx="1972">
                  <c:v>668.24662000000012</c:v>
                </c:pt>
                <c:pt idx="1973">
                  <c:v>668.2591900000001</c:v>
                </c:pt>
                <c:pt idx="1974">
                  <c:v>668.27182000000005</c:v>
                </c:pt>
                <c:pt idx="1975">
                  <c:v>668.28446000000008</c:v>
                </c:pt>
                <c:pt idx="1976">
                  <c:v>668.29703000000006</c:v>
                </c:pt>
                <c:pt idx="1977">
                  <c:v>668.3096700000001</c:v>
                </c:pt>
                <c:pt idx="1978">
                  <c:v>668.32230000000004</c:v>
                </c:pt>
                <c:pt idx="1979">
                  <c:v>668.33487000000002</c:v>
                </c:pt>
                <c:pt idx="1980">
                  <c:v>668.34751000000006</c:v>
                </c:pt>
                <c:pt idx="1981">
                  <c:v>668.36014000000011</c:v>
                </c:pt>
                <c:pt idx="1982">
                  <c:v>668.3727100000001</c:v>
                </c:pt>
                <c:pt idx="1983">
                  <c:v>668.38535000000002</c:v>
                </c:pt>
                <c:pt idx="1984">
                  <c:v>668.39798000000008</c:v>
                </c:pt>
                <c:pt idx="1985">
                  <c:v>668.41056000000003</c:v>
                </c:pt>
                <c:pt idx="1986">
                  <c:v>668.42319000000009</c:v>
                </c:pt>
                <c:pt idx="1987">
                  <c:v>668.43582000000004</c:v>
                </c:pt>
                <c:pt idx="1988">
                  <c:v>668.44840000000011</c:v>
                </c:pt>
                <c:pt idx="1989">
                  <c:v>668.46103000000005</c:v>
                </c:pt>
                <c:pt idx="1990">
                  <c:v>668.47367000000008</c:v>
                </c:pt>
                <c:pt idx="1991">
                  <c:v>668.48624000000007</c:v>
                </c:pt>
                <c:pt idx="1992">
                  <c:v>668.49887000000001</c:v>
                </c:pt>
                <c:pt idx="1993">
                  <c:v>668.51145000000008</c:v>
                </c:pt>
                <c:pt idx="1994">
                  <c:v>668.52408000000003</c:v>
                </c:pt>
                <c:pt idx="1995">
                  <c:v>668.53672000000006</c:v>
                </c:pt>
                <c:pt idx="1996">
                  <c:v>668.54929000000004</c:v>
                </c:pt>
                <c:pt idx="1997">
                  <c:v>668.5619200000001</c:v>
                </c:pt>
                <c:pt idx="1998">
                  <c:v>668.57456000000002</c:v>
                </c:pt>
                <c:pt idx="1999">
                  <c:v>668.58713000000012</c:v>
                </c:pt>
                <c:pt idx="2000">
                  <c:v>668.59977000000003</c:v>
                </c:pt>
                <c:pt idx="2001">
                  <c:v>668.61234000000002</c:v>
                </c:pt>
                <c:pt idx="2002">
                  <c:v>668.62497000000008</c:v>
                </c:pt>
                <c:pt idx="2003">
                  <c:v>668.63761000000011</c:v>
                </c:pt>
                <c:pt idx="2004">
                  <c:v>668.65018000000009</c:v>
                </c:pt>
                <c:pt idx="2005">
                  <c:v>668.66281000000004</c:v>
                </c:pt>
                <c:pt idx="2006">
                  <c:v>668.67545000000007</c:v>
                </c:pt>
                <c:pt idx="2007">
                  <c:v>668.68802000000005</c:v>
                </c:pt>
                <c:pt idx="2008">
                  <c:v>668.70066000000008</c:v>
                </c:pt>
                <c:pt idx="2009">
                  <c:v>668.71323000000007</c:v>
                </c:pt>
                <c:pt idx="2010">
                  <c:v>668.72586000000001</c:v>
                </c:pt>
                <c:pt idx="2011">
                  <c:v>668.73850000000004</c:v>
                </c:pt>
                <c:pt idx="2012">
                  <c:v>668.75107000000003</c:v>
                </c:pt>
                <c:pt idx="2013">
                  <c:v>668.76371000000006</c:v>
                </c:pt>
                <c:pt idx="2014">
                  <c:v>668.77628000000004</c:v>
                </c:pt>
                <c:pt idx="2015">
                  <c:v>668.7889100000001</c:v>
                </c:pt>
                <c:pt idx="2016">
                  <c:v>668.80155000000002</c:v>
                </c:pt>
                <c:pt idx="2017">
                  <c:v>668.81412000000012</c:v>
                </c:pt>
                <c:pt idx="2018">
                  <c:v>668.82675000000006</c:v>
                </c:pt>
                <c:pt idx="2019">
                  <c:v>668.83933000000002</c:v>
                </c:pt>
                <c:pt idx="2020">
                  <c:v>668.85196000000008</c:v>
                </c:pt>
                <c:pt idx="2021">
                  <c:v>668.86454000000003</c:v>
                </c:pt>
                <c:pt idx="2022">
                  <c:v>668.87717000000009</c:v>
                </c:pt>
                <c:pt idx="2023">
                  <c:v>668.88980000000004</c:v>
                </c:pt>
                <c:pt idx="2024">
                  <c:v>668.90238000000011</c:v>
                </c:pt>
                <c:pt idx="2025">
                  <c:v>668.91501000000005</c:v>
                </c:pt>
                <c:pt idx="2026">
                  <c:v>668.92758000000003</c:v>
                </c:pt>
                <c:pt idx="2027">
                  <c:v>668.94022000000007</c:v>
                </c:pt>
                <c:pt idx="2028">
                  <c:v>668.95279000000005</c:v>
                </c:pt>
                <c:pt idx="2029">
                  <c:v>668.96543000000008</c:v>
                </c:pt>
                <c:pt idx="2030">
                  <c:v>668.97806000000003</c:v>
                </c:pt>
                <c:pt idx="2031">
                  <c:v>668.99063000000001</c:v>
                </c:pt>
                <c:pt idx="2032">
                  <c:v>669.00327000000004</c:v>
                </c:pt>
                <c:pt idx="2033">
                  <c:v>669.01584000000003</c:v>
                </c:pt>
                <c:pt idx="2034">
                  <c:v>669.02848000000006</c:v>
                </c:pt>
                <c:pt idx="2035">
                  <c:v>669.04105000000004</c:v>
                </c:pt>
                <c:pt idx="2036">
                  <c:v>669.0536800000001</c:v>
                </c:pt>
                <c:pt idx="2037">
                  <c:v>669.06626000000006</c:v>
                </c:pt>
                <c:pt idx="2038">
                  <c:v>669.07889000000011</c:v>
                </c:pt>
                <c:pt idx="2039">
                  <c:v>669.0914600000001</c:v>
                </c:pt>
                <c:pt idx="2040">
                  <c:v>669.10410000000002</c:v>
                </c:pt>
                <c:pt idx="2041">
                  <c:v>669.11667000000011</c:v>
                </c:pt>
                <c:pt idx="2042">
                  <c:v>669.12931000000003</c:v>
                </c:pt>
                <c:pt idx="2043">
                  <c:v>669.14194000000009</c:v>
                </c:pt>
                <c:pt idx="2044">
                  <c:v>669.15451000000007</c:v>
                </c:pt>
                <c:pt idx="2045">
                  <c:v>669.16715000000011</c:v>
                </c:pt>
                <c:pt idx="2046">
                  <c:v>669.17972000000009</c:v>
                </c:pt>
                <c:pt idx="2047">
                  <c:v>669.19236000000012</c:v>
                </c:pt>
                <c:pt idx="2048">
                  <c:v>669.2049300000001</c:v>
                </c:pt>
              </c:numCache>
            </c:numRef>
          </c:xVal>
          <c:yVal>
            <c:numRef>
              <c:f>Voigt!$H$2:$H$2050</c:f>
              <c:numCache>
                <c:formatCode>General</c:formatCode>
                <c:ptCount val="2049"/>
                <c:pt idx="0">
                  <c:v>0</c:v>
                </c:pt>
                <c:pt idx="1">
                  <c:v>10.644855014340475</c:v>
                </c:pt>
                <c:pt idx="2">
                  <c:v>10.64488490862932</c:v>
                </c:pt>
                <c:pt idx="3">
                  <c:v>10.64491475233239</c:v>
                </c:pt>
                <c:pt idx="4">
                  <c:v>10.644944825152539</c:v>
                </c:pt>
                <c:pt idx="5">
                  <c:v>10.644974987981678</c:v>
                </c:pt>
                <c:pt idx="6">
                  <c:v>10.645005076514929</c:v>
                </c:pt>
                <c:pt idx="7">
                  <c:v>10.645035419948435</c:v>
                </c:pt>
                <c:pt idx="8">
                  <c:v>10.645065854473019</c:v>
                </c:pt>
                <c:pt idx="9">
                  <c:v>10.645096380453653</c:v>
                </c:pt>
                <c:pt idx="10">
                  <c:v>10.645126855414169</c:v>
                </c:pt>
                <c:pt idx="11">
                  <c:v>10.645157541100129</c:v>
                </c:pt>
                <c:pt idx="12">
                  <c:v>10.645188343153015</c:v>
                </c:pt>
                <c:pt idx="13">
                  <c:v>10.64521909400144</c:v>
                </c:pt>
                <c:pt idx="14">
                  <c:v>10.645250081857622</c:v>
                </c:pt>
                <c:pt idx="15">
                  <c:v>10.645281163394673</c:v>
                </c:pt>
                <c:pt idx="16">
                  <c:v>10.645312169303111</c:v>
                </c:pt>
                <c:pt idx="17">
                  <c:v>10.645343438823497</c:v>
                </c:pt>
                <c:pt idx="18">
                  <c:v>10.645374803162385</c:v>
                </c:pt>
                <c:pt idx="19">
                  <c:v>10.64540611593155</c:v>
                </c:pt>
                <c:pt idx="20">
                  <c:v>10.64543767061442</c:v>
                </c:pt>
                <c:pt idx="21">
                  <c:v>10.645469321271046</c:v>
                </c:pt>
                <c:pt idx="22">
                  <c:v>10.645500895491734</c:v>
                </c:pt>
                <c:pt idx="23">
                  <c:v>10.645532738739735</c:v>
                </c:pt>
                <c:pt idx="24">
                  <c:v>10.645564679134086</c:v>
                </c:pt>
                <c:pt idx="25">
                  <c:v>10.645596717070346</c:v>
                </c:pt>
                <c:pt idx="26">
                  <c:v>10.645628703017133</c:v>
                </c:pt>
                <c:pt idx="27">
                  <c:v>10.645660911708477</c:v>
                </c:pt>
                <c:pt idx="28">
                  <c:v>10.645693093279927</c:v>
                </c:pt>
                <c:pt idx="29">
                  <c:v>10.645725524377205</c:v>
                </c:pt>
                <c:pt idx="30">
                  <c:v>10.645758055020561</c:v>
                </c:pt>
                <c:pt idx="31">
                  <c:v>10.645790533379564</c:v>
                </c:pt>
                <c:pt idx="32">
                  <c:v>10.645823238421221</c:v>
                </c:pt>
                <c:pt idx="33">
                  <c:v>10.645856069609273</c:v>
                </c:pt>
                <c:pt idx="34">
                  <c:v>10.645888848338094</c:v>
                </c:pt>
                <c:pt idx="35">
                  <c:v>10.645921881843481</c:v>
                </c:pt>
                <c:pt idx="36">
                  <c:v>10.64595501736923</c:v>
                </c:pt>
                <c:pt idx="37">
                  <c:v>10.645988074417135</c:v>
                </c:pt>
                <c:pt idx="38">
                  <c:v>10.646021414687191</c:v>
                </c:pt>
                <c:pt idx="39">
                  <c:v>10.646054858243414</c:v>
                </c:pt>
                <c:pt idx="40">
                  <c:v>10.646088248995669</c:v>
                </c:pt>
                <c:pt idx="41">
                  <c:v>10.646121899921507</c:v>
                </c:pt>
                <c:pt idx="42">
                  <c:v>10.646155629170988</c:v>
                </c:pt>
                <c:pt idx="43">
                  <c:v>10.646189331613867</c:v>
                </c:pt>
                <c:pt idx="44">
                  <c:v>10.64622329698491</c:v>
                </c:pt>
                <c:pt idx="45">
                  <c:v>10.646257209270383</c:v>
                </c:pt>
                <c:pt idx="46">
                  <c:v>10.646291386340771</c:v>
                </c:pt>
                <c:pt idx="47">
                  <c:v>10.646325643510567</c:v>
                </c:pt>
                <c:pt idx="48">
                  <c:v>10.646359874004764</c:v>
                </c:pt>
                <c:pt idx="49">
                  <c:v>10.646394372102941</c:v>
                </c:pt>
                <c:pt idx="50">
                  <c:v>10.646428978299765</c:v>
                </c:pt>
                <c:pt idx="51">
                  <c:v>10.646463531080315</c:v>
                </c:pt>
                <c:pt idx="52">
                  <c:v>10.646498327245167</c:v>
                </c:pt>
                <c:pt idx="53">
                  <c:v>10.646533096879796</c:v>
                </c:pt>
                <c:pt idx="54">
                  <c:v>10.646568138904168</c:v>
                </c:pt>
                <c:pt idx="55">
                  <c:v>10.646603291306816</c:v>
                </c:pt>
                <c:pt idx="56">
                  <c:v>10.64663839002433</c:v>
                </c:pt>
                <c:pt idx="57">
                  <c:v>10.646673736550918</c:v>
                </c:pt>
                <c:pt idx="58">
                  <c:v>10.646709222273735</c:v>
                </c:pt>
                <c:pt idx="59">
                  <c:v>10.646744654153176</c:v>
                </c:pt>
                <c:pt idx="60">
                  <c:v>10.646780364316953</c:v>
                </c:pt>
                <c:pt idx="61">
                  <c:v>10.646816020533274</c:v>
                </c:pt>
                <c:pt idx="62">
                  <c:v>10.646851929089493</c:v>
                </c:pt>
                <c:pt idx="63">
                  <c:v>10.646887979654933</c:v>
                </c:pt>
                <c:pt idx="64">
                  <c:v>10.646923976118838</c:v>
                </c:pt>
                <c:pt idx="65">
                  <c:v>10.646960255906244</c:v>
                </c:pt>
                <c:pt idx="66">
                  <c:v>10.646996481490909</c:v>
                </c:pt>
                <c:pt idx="67">
                  <c:v>10.647032964055501</c:v>
                </c:pt>
                <c:pt idx="68">
                  <c:v>10.647069591515125</c:v>
                </c:pt>
                <c:pt idx="69">
                  <c:v>10.647106164622404</c:v>
                </c:pt>
                <c:pt idx="70">
                  <c:v>10.647143026212984</c:v>
                </c:pt>
                <c:pt idx="71">
                  <c:v>10.647179833353103</c:v>
                </c:pt>
                <c:pt idx="72">
                  <c:v>10.647216902225651</c:v>
                </c:pt>
                <c:pt idx="73">
                  <c:v>10.647253945307401</c:v>
                </c:pt>
                <c:pt idx="74">
                  <c:v>10.6472912810874</c:v>
                </c:pt>
                <c:pt idx="75">
                  <c:v>10.647328736987966</c:v>
                </c:pt>
                <c:pt idx="76">
                  <c:v>10.647366138198475</c:v>
                </c:pt>
                <c:pt idx="77">
                  <c:v>10.647403806009764</c:v>
                </c:pt>
                <c:pt idx="78">
                  <c:v>10.64744144825845</c:v>
                </c:pt>
                <c:pt idx="79">
                  <c:v>10.647479388591396</c:v>
                </c:pt>
                <c:pt idx="80">
                  <c:v>10.647517274048942</c:v>
                </c:pt>
                <c:pt idx="81">
                  <c:v>10.647555459780937</c:v>
                </c:pt>
                <c:pt idx="82">
                  <c:v>10.647593739503723</c:v>
                </c:pt>
                <c:pt idx="83">
                  <c:v>10.647631993911096</c:v>
                </c:pt>
                <c:pt idx="84">
                  <c:v>10.647670551919754</c:v>
                </c:pt>
                <c:pt idx="85">
                  <c:v>10.647709054829523</c:v>
                </c:pt>
                <c:pt idx="86">
                  <c:v>10.647747863584248</c:v>
                </c:pt>
                <c:pt idx="87">
                  <c:v>10.647786586875464</c:v>
                </c:pt>
                <c:pt idx="88">
                  <c:v>10.647825648456275</c:v>
                </c:pt>
                <c:pt idx="89">
                  <c:v>10.64786465476654</c:v>
                </c:pt>
                <c:pt idx="90">
                  <c:v>10.647903971473992</c:v>
                </c:pt>
                <c:pt idx="91">
                  <c:v>10.647943416878638</c:v>
                </c:pt>
                <c:pt idx="92">
                  <c:v>10.647982776112727</c:v>
                </c:pt>
                <c:pt idx="93">
                  <c:v>10.64802247989463</c:v>
                </c:pt>
                <c:pt idx="94">
                  <c:v>10.64806212820069</c:v>
                </c:pt>
                <c:pt idx="95">
                  <c:v>10.64810209272324</c:v>
                </c:pt>
                <c:pt idx="96">
                  <c:v>10.648142001690914</c:v>
                </c:pt>
                <c:pt idx="97">
                  <c:v>10.648182197958219</c:v>
                </c:pt>
                <c:pt idx="98">
                  <c:v>10.648222369774635</c:v>
                </c:pt>
                <c:pt idx="99">
                  <c:v>10.648262862564158</c:v>
                </c:pt>
                <c:pt idx="100">
                  <c:v>10.648303299646269</c:v>
                </c:pt>
                <c:pt idx="101">
                  <c:v>10.648344060115541</c:v>
                </c:pt>
                <c:pt idx="102">
                  <c:v>10.648384733000746</c:v>
                </c:pt>
                <c:pt idx="103">
                  <c:v>10.648425763408756</c:v>
                </c:pt>
                <c:pt idx="104">
                  <c:v>10.648466737964473</c:v>
                </c:pt>
                <c:pt idx="105">
                  <c:v>10.648508040806517</c:v>
                </c:pt>
                <c:pt idx="106">
                  <c:v>10.648549255499704</c:v>
                </c:pt>
                <c:pt idx="107">
                  <c:v>10.64859083308556</c:v>
                </c:pt>
                <c:pt idx="108">
                  <c:v>10.648632549335074</c:v>
                </c:pt>
                <c:pt idx="109">
                  <c:v>10.648674209562495</c:v>
                </c:pt>
                <c:pt idx="110">
                  <c:v>10.648716204341449</c:v>
                </c:pt>
                <c:pt idx="111">
                  <c:v>10.648758110266213</c:v>
                </c:pt>
                <c:pt idx="112">
                  <c:v>10.648800385949839</c:v>
                </c:pt>
                <c:pt idx="113">
                  <c:v>10.648842605485212</c:v>
                </c:pt>
                <c:pt idx="114">
                  <c:v>10.648885164695196</c:v>
                </c:pt>
                <c:pt idx="115">
                  <c:v>10.648927667697196</c:v>
                </c:pt>
                <c:pt idx="116">
                  <c:v>10.648970479653645</c:v>
                </c:pt>
                <c:pt idx="117">
                  <c:v>10.649013268553777</c:v>
                </c:pt>
                <c:pt idx="118">
                  <c:v>10.649056402355127</c:v>
                </c:pt>
                <c:pt idx="119">
                  <c:v>10.649099479836048</c:v>
                </c:pt>
                <c:pt idx="120">
                  <c:v>10.649142904871645</c:v>
                </c:pt>
                <c:pt idx="121">
                  <c:v>10.649186239648385</c:v>
                </c:pt>
                <c:pt idx="122">
                  <c:v>10.649229958431089</c:v>
                </c:pt>
                <c:pt idx="123">
                  <c:v>10.649273620790643</c:v>
                </c:pt>
                <c:pt idx="124">
                  <c:v>10.649317430705135</c:v>
                </c:pt>
                <c:pt idx="125">
                  <c:v>10.649361594922011</c:v>
                </c:pt>
                <c:pt idx="126">
                  <c:v>10.649405668181803</c:v>
                </c:pt>
                <c:pt idx="127">
                  <c:v>10.649450132839059</c:v>
                </c:pt>
                <c:pt idx="128">
                  <c:v>10.649494540959218</c:v>
                </c:pt>
                <c:pt idx="129">
                  <c:v>10.649539308906672</c:v>
                </c:pt>
                <c:pt idx="130">
                  <c:v>10.649583985340586</c:v>
                </c:pt>
                <c:pt idx="131">
                  <c:v>10.649629059223148</c:v>
                </c:pt>
                <c:pt idx="132">
                  <c:v>10.649674076489577</c:v>
                </c:pt>
                <c:pt idx="133">
                  <c:v>10.649719459221892</c:v>
                </c:pt>
                <c:pt idx="134">
                  <c:v>10.649764785302786</c:v>
                </c:pt>
                <c:pt idx="135">
                  <c:v>10.649810444175019</c:v>
                </c:pt>
                <c:pt idx="136">
                  <c:v>10.649856081779578</c:v>
                </c:pt>
                <c:pt idx="137">
                  <c:v>10.649902090605206</c:v>
                </c:pt>
                <c:pt idx="138">
                  <c:v>10.649948042717664</c:v>
                </c:pt>
                <c:pt idx="139">
                  <c:v>10.649994368974001</c:v>
                </c:pt>
                <c:pt idx="140">
                  <c:v>10.650040602337144</c:v>
                </c:pt>
                <c:pt idx="141">
                  <c:v>10.65008703115422</c:v>
                </c:pt>
                <c:pt idx="142">
                  <c:v>10.650133838551657</c:v>
                </c:pt>
                <c:pt idx="143">
                  <c:v>10.650180589176042</c:v>
                </c:pt>
                <c:pt idx="144">
                  <c:v>10.650227684723191</c:v>
                </c:pt>
                <c:pt idx="145">
                  <c:v>10.650274760008783</c:v>
                </c:pt>
                <c:pt idx="146">
                  <c:v>10.650322219903241</c:v>
                </c:pt>
                <c:pt idx="147">
                  <c:v>10.650369622991269</c:v>
                </c:pt>
                <c:pt idx="148">
                  <c:v>10.650417413750304</c:v>
                </c:pt>
                <c:pt idx="149">
                  <c:v>10.650465110392652</c:v>
                </c:pt>
                <c:pt idx="150">
                  <c:v>10.6505130103954</c:v>
                </c:pt>
                <c:pt idx="151">
                  <c:v>10.650561302717781</c:v>
                </c:pt>
                <c:pt idx="152">
                  <c:v>10.650609538211233</c:v>
                </c:pt>
                <c:pt idx="153">
                  <c:v>10.650658169167393</c:v>
                </c:pt>
                <c:pt idx="154">
                  <c:v>10.65070670533634</c:v>
                </c:pt>
                <c:pt idx="155">
                  <c:v>10.650755677966103</c:v>
                </c:pt>
                <c:pt idx="156">
                  <c:v>10.650804593765105</c:v>
                </c:pt>
                <c:pt idx="157">
                  <c:v>10.650853681267895</c:v>
                </c:pt>
                <c:pt idx="158">
                  <c:v>10.650903133739517</c:v>
                </c:pt>
                <c:pt idx="159">
                  <c:v>10.650952567745792</c:v>
                </c:pt>
                <c:pt idx="160">
                  <c:v>10.651002408472934</c:v>
                </c:pt>
                <c:pt idx="161">
                  <c:v>10.651052192388368</c:v>
                </c:pt>
                <c:pt idx="162">
                  <c:v>10.651102113046084</c:v>
                </c:pt>
                <c:pt idx="163">
                  <c:v>10.651152484277365</c:v>
                </c:pt>
                <c:pt idx="164">
                  <c:v>10.651202798720279</c:v>
                </c:pt>
                <c:pt idx="165">
                  <c:v>10.651253528183723</c:v>
                </c:pt>
                <c:pt idx="166">
                  <c:v>10.651304200879547</c:v>
                </c:pt>
                <c:pt idx="167">
                  <c:v>10.6513552522424</c:v>
                </c:pt>
                <c:pt idx="168">
                  <c:v>10.651406286458924</c:v>
                </c:pt>
                <c:pt idx="169">
                  <c:v>10.65145750237075</c:v>
                </c:pt>
                <c:pt idx="170">
                  <c:v>10.651509141826438</c:v>
                </c:pt>
                <c:pt idx="171">
                  <c:v>10.651560724585105</c:v>
                </c:pt>
                <c:pt idx="172">
                  <c:v>10.651612693910776</c:v>
                </c:pt>
                <c:pt idx="173">
                  <c:v>10.651664646883324</c:v>
                </c:pt>
                <c:pt idx="174">
                  <c:v>10.651716785928132</c:v>
                </c:pt>
                <c:pt idx="175">
                  <c:v>10.651769357271283</c:v>
                </c:pt>
                <c:pt idx="176">
                  <c:v>10.651821830979516</c:v>
                </c:pt>
                <c:pt idx="177">
                  <c:v>10.651874534338091</c:v>
                </c:pt>
                <c:pt idx="178">
                  <c:v>10.651927675359635</c:v>
                </c:pt>
                <c:pt idx="179">
                  <c:v>10.651980759856196</c:v>
                </c:pt>
                <c:pt idx="180">
                  <c:v>10.652034285644527</c:v>
                </c:pt>
                <c:pt idx="181">
                  <c:v>10.65208771317999</c:v>
                </c:pt>
                <c:pt idx="182">
                  <c:v>10.652141375699989</c:v>
                </c:pt>
                <c:pt idx="183">
                  <c:v>10.652195485023556</c:v>
                </c:pt>
                <c:pt idx="184">
                  <c:v>10.652249537969237</c:v>
                </c:pt>
                <c:pt idx="185">
                  <c:v>10.652303744695718</c:v>
                </c:pt>
                <c:pt idx="186">
                  <c:v>10.652358446067534</c:v>
                </c:pt>
                <c:pt idx="187">
                  <c:v>10.652413091165197</c:v>
                </c:pt>
                <c:pt idx="188">
                  <c:v>10.652468192459082</c:v>
                </c:pt>
                <c:pt idx="189">
                  <c:v>10.652523237554757</c:v>
                </c:pt>
                <c:pt idx="190">
                  <c:v>10.652578440470247</c:v>
                </c:pt>
                <c:pt idx="191">
                  <c:v>10.652634148354801</c:v>
                </c:pt>
                <c:pt idx="192">
                  <c:v>10.652689800165318</c:v>
                </c:pt>
                <c:pt idx="193">
                  <c:v>10.652745655928907</c:v>
                </c:pt>
                <c:pt idx="194">
                  <c:v>10.652801935691441</c:v>
                </c:pt>
                <c:pt idx="195">
                  <c:v>10.652858203165918</c:v>
                </c:pt>
                <c:pt idx="196">
                  <c:v>10.652914677609193</c:v>
                </c:pt>
                <c:pt idx="197">
                  <c:v>10.652971625812519</c:v>
                </c:pt>
                <c:pt idx="198">
                  <c:v>10.653028518229116</c:v>
                </c:pt>
                <c:pt idx="199">
                  <c:v>10.653085576063166</c:v>
                </c:pt>
                <c:pt idx="200">
                  <c:v>10.653143158167639</c:v>
                </c:pt>
                <c:pt idx="201">
                  <c:v>10.653200684649375</c:v>
                </c:pt>
                <c:pt idx="202">
                  <c:v>10.653258424301272</c:v>
                </c:pt>
                <c:pt idx="203">
                  <c:v>10.653316604627777</c:v>
                </c:pt>
                <c:pt idx="204">
                  <c:v>10.653374774631811</c:v>
                </c:pt>
                <c:pt idx="205">
                  <c:v>10.653433160993368</c:v>
                </c:pt>
                <c:pt idx="206">
                  <c:v>10.653492039576333</c:v>
                </c:pt>
                <c:pt idx="207">
                  <c:v>10.653550816938195</c:v>
                </c:pt>
                <c:pt idx="208">
                  <c:v>10.653609859703337</c:v>
                </c:pt>
                <c:pt idx="209">
                  <c:v>10.653669401052348</c:v>
                </c:pt>
                <c:pt idx="210">
                  <c:v>10.653728887357781</c:v>
                </c:pt>
                <c:pt idx="211">
                  <c:v>10.653788596577064</c:v>
                </c:pt>
                <c:pt idx="212">
                  <c:v>10.653848764014404</c:v>
                </c:pt>
                <c:pt idx="213">
                  <c:v>10.653908923294138</c:v>
                </c:pt>
                <c:pt idx="214">
                  <c:v>10.653969308858573</c:v>
                </c:pt>
                <c:pt idx="215">
                  <c:v>10.654030206060577</c:v>
                </c:pt>
                <c:pt idx="216">
                  <c:v>10.654091001134296</c:v>
                </c:pt>
                <c:pt idx="217">
                  <c:v>10.654152073297304</c:v>
                </c:pt>
                <c:pt idx="218">
                  <c:v>10.654213663792053</c:v>
                </c:pt>
                <c:pt idx="219">
                  <c:v>10.654275199963815</c:v>
                </c:pt>
                <c:pt idx="220">
                  <c:v>10.654336921082988</c:v>
                </c:pt>
                <c:pt idx="221">
                  <c:v>10.654398924692771</c:v>
                </c:pt>
                <c:pt idx="222">
                  <c:v>10.654461455736609</c:v>
                </c:pt>
                <c:pt idx="223">
                  <c:v>10.654523932826821</c:v>
                </c:pt>
                <c:pt idx="224">
                  <c:v>10.654586647907481</c:v>
                </c:pt>
                <c:pt idx="225">
                  <c:v>10.654649848190241</c:v>
                </c:pt>
                <c:pt idx="226">
                  <c:v>10.654713043830364</c:v>
                </c:pt>
                <c:pt idx="227">
                  <c:v>10.654776481119699</c:v>
                </c:pt>
                <c:pt idx="228">
                  <c:v>10.654840459899933</c:v>
                </c:pt>
                <c:pt idx="229">
                  <c:v>10.654904335382502</c:v>
                </c:pt>
                <c:pt idx="230">
                  <c:v>10.65496850601202</c:v>
                </c:pt>
                <c:pt idx="231">
                  <c:v>10.655032923277538</c:v>
                </c:pt>
                <c:pt idx="232">
                  <c:v>10.655097891674478</c:v>
                </c:pt>
                <c:pt idx="233">
                  <c:v>10.655162756452278</c:v>
                </c:pt>
                <c:pt idx="234">
                  <c:v>10.655227922230756</c:v>
                </c:pt>
                <c:pt idx="235">
                  <c:v>10.655293339761325</c:v>
                </c:pt>
                <c:pt idx="236">
                  <c:v>10.655359318290012</c:v>
                </c:pt>
                <c:pt idx="237">
                  <c:v>10.655425244421952</c:v>
                </c:pt>
                <c:pt idx="238">
                  <c:v>10.655491374508788</c:v>
                </c:pt>
                <c:pt idx="239">
                  <c:v>10.655558124672515</c:v>
                </c:pt>
                <c:pt idx="240">
                  <c:v>10.655624822830889</c:v>
                </c:pt>
                <c:pt idx="241">
                  <c:v>10.655691780670491</c:v>
                </c:pt>
                <c:pt idx="242">
                  <c:v>10.655758947006202</c:v>
                </c:pt>
                <c:pt idx="243">
                  <c:v>10.65582674450417</c:v>
                </c:pt>
                <c:pt idx="244">
                  <c:v>10.655894490552694</c:v>
                </c:pt>
                <c:pt idx="245">
                  <c:v>10.655962501739902</c:v>
                </c:pt>
                <c:pt idx="246">
                  <c:v>10.656030726088172</c:v>
                </c:pt>
                <c:pt idx="247">
                  <c:v>10.656099592945823</c:v>
                </c:pt>
                <c:pt idx="248">
                  <c:v>10.656168408950666</c:v>
                </c:pt>
                <c:pt idx="249">
                  <c:v>10.656237495695775</c:v>
                </c:pt>
                <c:pt idx="250">
                  <c:v>10.656306800394658</c:v>
                </c:pt>
                <c:pt idx="251">
                  <c:v>10.656376759219473</c:v>
                </c:pt>
                <c:pt idx="252">
                  <c:v>10.6564466678307</c:v>
                </c:pt>
                <c:pt idx="253">
                  <c:v>10.656516852932482</c:v>
                </c:pt>
                <c:pt idx="254">
                  <c:v>10.656587315984758</c:v>
                </c:pt>
                <c:pt idx="255">
                  <c:v>10.656658334912736</c:v>
                </c:pt>
                <c:pt idx="256">
                  <c:v>10.656729359382934</c:v>
                </c:pt>
                <c:pt idx="257">
                  <c:v>10.656800666247456</c:v>
                </c:pt>
                <c:pt idx="258">
                  <c:v>10.656872257005334</c:v>
                </c:pt>
                <c:pt idx="259">
                  <c:v>10.656944414054506</c:v>
                </c:pt>
                <c:pt idx="260">
                  <c:v>10.65701657825813</c:v>
                </c:pt>
                <c:pt idx="261">
                  <c:v>10.657089030918263</c:v>
                </c:pt>
                <c:pt idx="262">
                  <c:v>10.657161773574293</c:v>
                </c:pt>
                <c:pt idx="263">
                  <c:v>10.657234750692915</c:v>
                </c:pt>
                <c:pt idx="264">
                  <c:v>10.657308421646897</c:v>
                </c:pt>
                <c:pt idx="265">
                  <c:v>10.657382044782569</c:v>
                </c:pt>
                <c:pt idx="266">
                  <c:v>10.657455964181537</c:v>
                </c:pt>
                <c:pt idx="267">
                  <c:v>10.657530123427213</c:v>
                </c:pt>
                <c:pt idx="268">
                  <c:v>10.657604639904294</c:v>
                </c:pt>
                <c:pt idx="269">
                  <c:v>10.657679808321134</c:v>
                </c:pt>
                <c:pt idx="270">
                  <c:v>10.657754929981271</c:v>
                </c:pt>
                <c:pt idx="271">
                  <c:v>10.657830297023729</c:v>
                </c:pt>
                <c:pt idx="272">
                  <c:v>10.657906028762616</c:v>
                </c:pt>
                <c:pt idx="273">
                  <c:v>10.657982424743958</c:v>
                </c:pt>
                <c:pt idx="274">
                  <c:v>10.658058774878969</c:v>
                </c:pt>
                <c:pt idx="275">
                  <c:v>10.658135436008202</c:v>
                </c:pt>
                <c:pt idx="276">
                  <c:v>10.658212349658658</c:v>
                </c:pt>
                <c:pt idx="277">
                  <c:v>10.658289637615782</c:v>
                </c:pt>
                <c:pt idx="278">
                  <c:v>10.658367241674252</c:v>
                </c:pt>
                <c:pt idx="279">
                  <c:v>10.658445528999126</c:v>
                </c:pt>
                <c:pt idx="280">
                  <c:v>10.658523710793151</c:v>
                </c:pt>
                <c:pt idx="281">
                  <c:v>10.658602274816115</c:v>
                </c:pt>
                <c:pt idx="282">
                  <c:v>10.658681161922855</c:v>
                </c:pt>
                <c:pt idx="283">
                  <c:v>10.658760373887288</c:v>
                </c:pt>
                <c:pt idx="284">
                  <c:v>10.65884022335031</c:v>
                </c:pt>
                <c:pt idx="285">
                  <c:v>10.658920091685244</c:v>
                </c:pt>
                <c:pt idx="286">
                  <c:v>10.65900029028025</c:v>
                </c:pt>
                <c:pt idx="287">
                  <c:v>10.659080820958662</c:v>
                </c:pt>
                <c:pt idx="288">
                  <c:v>10.659161622348895</c:v>
                </c:pt>
                <c:pt idx="289">
                  <c:v>10.659242822451997</c:v>
                </c:pt>
                <c:pt idx="290">
                  <c:v>10.65932474259164</c:v>
                </c:pt>
                <c:pt idx="291">
                  <c:v>10.659406621418412</c:v>
                </c:pt>
                <c:pt idx="292">
                  <c:v>10.659488777375888</c:v>
                </c:pt>
                <c:pt idx="293">
                  <c:v>10.659571340631873</c:v>
                </c:pt>
                <c:pt idx="294">
                  <c:v>10.659654249099342</c:v>
                </c:pt>
                <c:pt idx="295">
                  <c:v>10.659737504705461</c:v>
                </c:pt>
                <c:pt idx="296">
                  <c:v>10.659821436148116</c:v>
                </c:pt>
                <c:pt idx="297">
                  <c:v>10.659905393239942</c:v>
                </c:pt>
                <c:pt idx="298">
                  <c:v>10.659989703340873</c:v>
                </c:pt>
                <c:pt idx="299">
                  <c:v>10.660074368432678</c:v>
                </c:pt>
                <c:pt idx="300">
                  <c:v>10.660159324051536</c:v>
                </c:pt>
                <c:pt idx="301">
                  <c:v>10.660244704845407</c:v>
                </c:pt>
                <c:pt idx="302">
                  <c:v>10.66033084879761</c:v>
                </c:pt>
                <c:pt idx="303">
                  <c:v>10.660416955370904</c:v>
                </c:pt>
                <c:pt idx="304">
                  <c:v>10.66050335946977</c:v>
                </c:pt>
                <c:pt idx="305">
                  <c:v>10.660590198061049</c:v>
                </c:pt>
                <c:pt idx="306">
                  <c:v>10.660677405918713</c:v>
                </c:pt>
                <c:pt idx="307">
                  <c:v>10.660764985139345</c:v>
                </c:pt>
                <c:pt idx="308">
                  <c:v>10.660852869082484</c:v>
                </c:pt>
                <c:pt idx="309">
                  <c:v>10.660941197084721</c:v>
                </c:pt>
                <c:pt idx="310">
                  <c:v>10.661030318878872</c:v>
                </c:pt>
                <c:pt idx="311">
                  <c:v>10.661119406303056</c:v>
                </c:pt>
                <c:pt idx="312">
                  <c:v>10.661208805869236</c:v>
                </c:pt>
                <c:pt idx="313">
                  <c:v>10.661298659341739</c:v>
                </c:pt>
                <c:pt idx="314">
                  <c:v>10.661388899284631</c:v>
                </c:pt>
                <c:pt idx="315">
                  <c:v>10.66147952791739</c:v>
                </c:pt>
                <c:pt idx="316">
                  <c:v>10.661570476324414</c:v>
                </c:pt>
                <c:pt idx="317">
                  <c:v>10.661661888751709</c:v>
                </c:pt>
                <c:pt idx="318">
                  <c:v>10.661754127233106</c:v>
                </c:pt>
                <c:pt idx="319">
                  <c:v>10.661846334696939</c:v>
                </c:pt>
                <c:pt idx="320">
                  <c:v>10.66193886980588</c:v>
                </c:pt>
                <c:pt idx="321">
                  <c:v>10.662031879349019</c:v>
                </c:pt>
                <c:pt idx="322">
                  <c:v>10.662125293580218</c:v>
                </c:pt>
                <c:pt idx="323">
                  <c:v>10.662219114850584</c:v>
                </c:pt>
                <c:pt idx="324">
                  <c:v>10.662313271865285</c:v>
                </c:pt>
                <c:pt idx="325">
                  <c:v>10.662407914013709</c:v>
                </c:pt>
                <c:pt idx="326">
                  <c:v>10.662502970355936</c:v>
                </c:pt>
                <c:pt idx="327">
                  <c:v>10.662598891126969</c:v>
                </c:pt>
                <c:pt idx="328">
                  <c:v>10.662694710138439</c:v>
                </c:pt>
                <c:pt idx="329">
                  <c:v>10.662791025304177</c:v>
                </c:pt>
                <c:pt idx="330">
                  <c:v>10.662887764461823</c:v>
                </c:pt>
                <c:pt idx="331">
                  <c:v>10.662984930103603</c:v>
                </c:pt>
                <c:pt idx="332">
                  <c:v>10.663082448445376</c:v>
                </c:pt>
                <c:pt idx="333">
                  <c:v>10.663180474268014</c:v>
                </c:pt>
                <c:pt idx="334">
                  <c:v>10.663278934160141</c:v>
                </c:pt>
                <c:pt idx="335">
                  <c:v>10.663377830688299</c:v>
                </c:pt>
                <c:pt idx="336">
                  <c:v>10.663477088781196</c:v>
                </c:pt>
                <c:pt idx="337">
                  <c:v>10.663576866011537</c:v>
                </c:pt>
                <c:pt idx="338">
                  <c:v>10.663677557795419</c:v>
                </c:pt>
                <c:pt idx="339">
                  <c:v>10.663778228664532</c:v>
                </c:pt>
                <c:pt idx="340">
                  <c:v>10.663879270247937</c:v>
                </c:pt>
                <c:pt idx="341">
                  <c:v>10.663980842981287</c:v>
                </c:pt>
                <c:pt idx="342">
                  <c:v>10.664082870866418</c:v>
                </c:pt>
                <c:pt idx="343">
                  <c:v>10.664185356626742</c:v>
                </c:pt>
                <c:pt idx="344">
                  <c:v>10.664288222524458</c:v>
                </c:pt>
                <c:pt idx="345">
                  <c:v>10.664391631924646</c:v>
                </c:pt>
                <c:pt idx="346">
                  <c:v>10.66449550749121</c:v>
                </c:pt>
                <c:pt idx="347">
                  <c:v>10.664599852030253</c:v>
                </c:pt>
                <c:pt idx="348">
                  <c:v>10.664704586424403</c:v>
                </c:pt>
                <c:pt idx="349">
                  <c:v>10.664809877040122</c:v>
                </c:pt>
                <c:pt idx="350">
                  <c:v>10.664915645172021</c:v>
                </c:pt>
                <c:pt idx="351">
                  <c:v>10.665021893711918</c:v>
                </c:pt>
                <c:pt idx="352">
                  <c:v>10.665128542130264</c:v>
                </c:pt>
                <c:pt idx="353">
                  <c:v>10.665235759869082</c:v>
                </c:pt>
                <c:pt idx="354">
                  <c:v>10.665343466821398</c:v>
                </c:pt>
                <c:pt idx="355">
                  <c:v>10.665452173522063</c:v>
                </c:pt>
                <c:pt idx="356">
                  <c:v>10.665560785210381</c:v>
                </c:pt>
                <c:pt idx="357">
                  <c:v>10.665669979727696</c:v>
                </c:pt>
                <c:pt idx="358">
                  <c:v>10.665779675530526</c:v>
                </c:pt>
                <c:pt idx="359">
                  <c:v>10.665889875691873</c:v>
                </c:pt>
                <c:pt idx="360">
                  <c:v>10.666000496754355</c:v>
                </c:pt>
                <c:pt idx="361">
                  <c:v>10.666111714546801</c:v>
                </c:pt>
                <c:pt idx="362">
                  <c:v>10.666223446056675</c:v>
                </c:pt>
                <c:pt idx="363">
                  <c:v>10.666335694452606</c:v>
                </c:pt>
                <c:pt idx="364">
                  <c:v>10.666448374761245</c:v>
                </c:pt>
                <c:pt idx="365">
                  <c:v>10.666561666123824</c:v>
                </c:pt>
                <c:pt idx="366">
                  <c:v>10.666675484023521</c:v>
                </c:pt>
                <c:pt idx="367">
                  <c:v>10.666789742326088</c:v>
                </c:pt>
                <c:pt idx="368">
                  <c:v>10.666904622711847</c:v>
                </c:pt>
                <c:pt idx="369">
                  <c:v>10.667020039512087</c:v>
                </c:pt>
                <c:pt idx="370">
                  <c:v>10.667135996071526</c:v>
                </c:pt>
                <c:pt idx="371">
                  <c:v>10.667252404675052</c:v>
                </c:pt>
                <c:pt idx="372">
                  <c:v>10.667369450464077</c:v>
                </c:pt>
                <c:pt idx="373">
                  <c:v>10.667487046201407</c:v>
                </c:pt>
                <c:pt idx="374">
                  <c:v>10.66760519533765</c:v>
                </c:pt>
                <c:pt idx="375">
                  <c:v>10.667723808538202</c:v>
                </c:pt>
                <c:pt idx="376">
                  <c:v>10.667843074494302</c:v>
                </c:pt>
                <c:pt idx="377">
                  <c:v>10.667962904362042</c:v>
                </c:pt>
                <c:pt idx="378">
                  <c:v>10.668083301701982</c:v>
                </c:pt>
                <c:pt idx="379">
                  <c:v>10.668204175520213</c:v>
                </c:pt>
                <c:pt idx="380">
                  <c:v>10.66832571814939</c:v>
                </c:pt>
                <c:pt idx="381">
                  <c:v>10.668447839099533</c:v>
                </c:pt>
                <c:pt idx="382">
                  <c:v>10.668570542045371</c:v>
                </c:pt>
                <c:pt idx="383">
                  <c:v>10.668693734292658</c:v>
                </c:pt>
                <c:pt idx="384">
                  <c:v>10.668817611910061</c:v>
                </c:pt>
                <c:pt idx="385">
                  <c:v>10.668942082720932</c:v>
                </c:pt>
                <c:pt idx="386">
                  <c:v>10.669067150518599</c:v>
                </c:pt>
                <c:pt idx="387">
                  <c:v>10.669192720866187</c:v>
                </c:pt>
                <c:pt idx="388">
                  <c:v>10.669318993666048</c:v>
                </c:pt>
                <c:pt idx="389">
                  <c:v>10.669445875013041</c:v>
                </c:pt>
                <c:pt idx="390">
                  <c:v>10.669573269134869</c:v>
                </c:pt>
                <c:pt idx="391">
                  <c:v>10.669701378874983</c:v>
                </c:pt>
                <c:pt idx="392">
                  <c:v>10.669830109003748</c:v>
                </c:pt>
                <c:pt idx="393">
                  <c:v>10.669959463533287</c:v>
                </c:pt>
                <c:pt idx="394">
                  <c:v>10.670089344871458</c:v>
                </c:pt>
                <c:pt idx="395">
                  <c:v>10.670219959874176</c:v>
                </c:pt>
                <c:pt idx="396">
                  <c:v>10.670351211506986</c:v>
                </c:pt>
                <c:pt idx="397">
                  <c:v>10.670483103913838</c:v>
                </c:pt>
                <c:pt idx="398">
                  <c:v>10.670615537636733</c:v>
                </c:pt>
                <c:pt idx="399">
                  <c:v>10.670748723650899</c:v>
                </c:pt>
                <c:pt idx="400">
                  <c:v>10.67088256307157</c:v>
                </c:pt>
                <c:pt idx="401">
                  <c:v>10.67101706017975</c:v>
                </c:pt>
                <c:pt idx="402">
                  <c:v>10.671151479487976</c:v>
                </c:pt>
                <c:pt idx="403">
                  <c:v>10.671287301304675</c:v>
                </c:pt>
                <c:pt idx="404">
                  <c:v>10.671423793839928</c:v>
                </c:pt>
                <c:pt idx="405">
                  <c:v>10.67156085425777</c:v>
                </c:pt>
                <c:pt idx="406">
                  <c:v>10.6716987010049</c:v>
                </c:pt>
                <c:pt idx="407">
                  <c:v>10.671837231847098</c:v>
                </c:pt>
                <c:pt idx="408">
                  <c:v>10.671976451318365</c:v>
                </c:pt>
                <c:pt idx="409">
                  <c:v>10.672116254582733</c:v>
                </c:pt>
                <c:pt idx="410">
                  <c:v>10.672256864518891</c:v>
                </c:pt>
                <c:pt idx="411">
                  <c:v>10.672398176909729</c:v>
                </c:pt>
                <c:pt idx="412">
                  <c:v>10.672540196441984</c:v>
                </c:pt>
                <c:pt idx="413">
                  <c:v>10.672682816227937</c:v>
                </c:pt>
                <c:pt idx="414">
                  <c:v>10.672826263699365</c:v>
                </c:pt>
                <c:pt idx="415">
                  <c:v>10.672970432605137</c:v>
                </c:pt>
                <c:pt idx="416">
                  <c:v>10.673115327790937</c:v>
                </c:pt>
                <c:pt idx="417">
                  <c:v>10.673260840263882</c:v>
                </c:pt>
                <c:pt idx="418">
                  <c:v>10.673406515411015</c:v>
                </c:pt>
                <c:pt idx="419">
                  <c:v>10.67355361486066</c:v>
                </c:pt>
                <c:pt idx="420">
                  <c:v>10.673701344741103</c:v>
                </c:pt>
                <c:pt idx="421">
                  <c:v>10.673849940750165</c:v>
                </c:pt>
                <c:pt idx="422">
                  <c:v>10.6739992929518</c:v>
                </c:pt>
                <c:pt idx="423">
                  <c:v>10.674149406485505</c:v>
                </c:pt>
                <c:pt idx="424">
                  <c:v>10.674300168543288</c:v>
                </c:pt>
                <c:pt idx="425">
                  <c:v>10.674451819730979</c:v>
                </c:pt>
                <c:pt idx="426">
                  <c:v>10.674604247929311</c:v>
                </c:pt>
                <c:pt idx="427">
                  <c:v>10.674757458455396</c:v>
                </c:pt>
                <c:pt idx="428">
                  <c:v>10.674911336240118</c:v>
                </c:pt>
                <c:pt idx="429">
                  <c:v>10.675066126934988</c:v>
                </c:pt>
                <c:pt idx="430">
                  <c:v>10.675220986124669</c:v>
                </c:pt>
                <c:pt idx="431">
                  <c:v>10.675377253342296</c:v>
                </c:pt>
                <c:pt idx="432">
                  <c:v>10.675534451805458</c:v>
                </c:pt>
                <c:pt idx="433">
                  <c:v>10.67569246543731</c:v>
                </c:pt>
                <c:pt idx="434">
                  <c:v>10.67585129988362</c:v>
                </c:pt>
                <c:pt idx="435">
                  <c:v>10.676010835974999</c:v>
                </c:pt>
                <c:pt idx="436">
                  <c:v>10.676171328532446</c:v>
                </c:pt>
                <c:pt idx="437">
                  <c:v>10.676332659132928</c:v>
                </c:pt>
                <c:pt idx="438">
                  <c:v>10.676494833621106</c:v>
                </c:pt>
                <c:pt idx="439">
                  <c:v>10.676656965426503</c:v>
                </c:pt>
                <c:pt idx="440">
                  <c:v>10.676820840740021</c:v>
                </c:pt>
                <c:pt idx="441">
                  <c:v>10.676985577750699</c:v>
                </c:pt>
                <c:pt idx="442">
                  <c:v>10.677151052993668</c:v>
                </c:pt>
                <c:pt idx="443">
                  <c:v>10.67731753092316</c:v>
                </c:pt>
                <c:pt idx="444">
                  <c:v>10.67748488886051</c:v>
                </c:pt>
                <c:pt idx="445">
                  <c:v>10.677653133018797</c:v>
                </c:pt>
                <c:pt idx="446">
                  <c:v>10.677822137384716</c:v>
                </c:pt>
                <c:pt idx="447">
                  <c:v>10.677991374243026</c:v>
                </c:pt>
                <c:pt idx="448">
                  <c:v>10.678162309934832</c:v>
                </c:pt>
                <c:pt idx="449">
                  <c:v>10.678334157219737</c:v>
                </c:pt>
                <c:pt idx="450">
                  <c:v>10.678506787469193</c:v>
                </c:pt>
                <c:pt idx="451">
                  <c:v>10.678680476754343</c:v>
                </c:pt>
                <c:pt idx="452">
                  <c:v>10.678855097281721</c:v>
                </c:pt>
                <c:pt idx="453">
                  <c:v>10.679030518411899</c:v>
                </c:pt>
                <c:pt idx="454">
                  <c:v>10.679206192476041</c:v>
                </c:pt>
                <c:pt idx="455">
                  <c:v>10.679383641769723</c:v>
                </c:pt>
                <c:pt idx="456">
                  <c:v>10.679562049305007</c:v>
                </c:pt>
                <c:pt idx="457">
                  <c:v>10.679741281699314</c:v>
                </c:pt>
                <c:pt idx="458">
                  <c:v>10.679921625754169</c:v>
                </c:pt>
                <c:pt idx="459">
                  <c:v>10.680102948968035</c:v>
                </c:pt>
                <c:pt idx="460">
                  <c:v>10.680285258441838</c:v>
                </c:pt>
                <c:pt idx="461">
                  <c:v>10.680467557756756</c:v>
                </c:pt>
                <c:pt idx="462">
                  <c:v>10.680651855828311</c:v>
                </c:pt>
                <c:pt idx="463">
                  <c:v>10.680837161812299</c:v>
                </c:pt>
                <c:pt idx="464">
                  <c:v>10.681023337337498</c:v>
                </c:pt>
                <c:pt idx="465">
                  <c:v>10.681210680501339</c:v>
                </c:pt>
                <c:pt idx="466">
                  <c:v>10.681399053862817</c:v>
                </c:pt>
                <c:pt idx="467">
                  <c:v>10.681587427931317</c:v>
                </c:pt>
                <c:pt idx="468">
                  <c:v>10.681777878729678</c:v>
                </c:pt>
                <c:pt idx="469">
                  <c:v>10.681969382593957</c:v>
                </c:pt>
                <c:pt idx="470">
                  <c:v>10.682161947301887</c:v>
                </c:pt>
                <c:pt idx="471">
                  <c:v>10.682355429244497</c:v>
                </c:pt>
                <c:pt idx="472">
                  <c:v>10.682549224623227</c:v>
                </c:pt>
                <c:pt idx="473">
                  <c:v>10.682745013307768</c:v>
                </c:pt>
                <c:pt idx="474">
                  <c:v>10.682941894630005</c:v>
                </c:pt>
                <c:pt idx="475">
                  <c:v>10.683139721871703</c:v>
                </c:pt>
                <c:pt idx="476">
                  <c:v>10.683338812112384</c:v>
                </c:pt>
                <c:pt idx="477">
                  <c:v>10.68353901964851</c:v>
                </c:pt>
                <c:pt idx="478">
                  <c:v>10.683739250460869</c:v>
                </c:pt>
                <c:pt idx="479">
                  <c:v>10.683941711578003</c:v>
                </c:pt>
                <c:pt idx="480">
                  <c:v>10.684145315307696</c:v>
                </c:pt>
                <c:pt idx="481">
                  <c:v>10.684350070263786</c:v>
                </c:pt>
                <c:pt idx="482">
                  <c:v>10.68455582406709</c:v>
                </c:pt>
                <c:pt idx="483">
                  <c:v>10.684761934807261</c:v>
                </c:pt>
                <c:pt idx="484">
                  <c:v>10.684970189489464</c:v>
                </c:pt>
                <c:pt idx="485">
                  <c:v>10.685179466791514</c:v>
                </c:pt>
                <c:pt idx="486">
                  <c:v>10.685390102477356</c:v>
                </c:pt>
                <c:pt idx="487">
                  <c:v>10.685601942755962</c:v>
                </c:pt>
                <c:pt idx="488">
                  <c:v>10.685813996855277</c:v>
                </c:pt>
                <c:pt idx="489">
                  <c:v>10.686028100651031</c:v>
                </c:pt>
                <c:pt idx="490">
                  <c:v>10.686243603520102</c:v>
                </c:pt>
                <c:pt idx="491">
                  <c:v>10.686460348271732</c:v>
                </c:pt>
                <c:pt idx="492">
                  <c:v>10.686677150743943</c:v>
                </c:pt>
                <c:pt idx="493">
                  <c:v>10.686896401121095</c:v>
                </c:pt>
                <c:pt idx="494">
                  <c:v>10.687116922285371</c:v>
                </c:pt>
                <c:pt idx="495">
                  <c:v>10.687338724076131</c:v>
                </c:pt>
                <c:pt idx="496">
                  <c:v>10.687561641903601</c:v>
                </c:pt>
                <c:pt idx="497">
                  <c:v>10.687784980588596</c:v>
                </c:pt>
                <c:pt idx="498">
                  <c:v>10.688010677070128</c:v>
                </c:pt>
                <c:pt idx="499">
                  <c:v>10.688237516846682</c:v>
                </c:pt>
                <c:pt idx="500">
                  <c:v>10.688465864399106</c:v>
                </c:pt>
                <c:pt idx="501">
                  <c:v>10.688694475462288</c:v>
                </c:pt>
                <c:pt idx="502">
                  <c:v>10.688925510472735</c:v>
                </c:pt>
                <c:pt idx="503">
                  <c:v>10.689157726426608</c:v>
                </c:pt>
                <c:pt idx="504">
                  <c:v>10.689391496609312</c:v>
                </c:pt>
                <c:pt idx="505">
                  <c:v>10.689625547312417</c:v>
                </c:pt>
                <c:pt idx="506">
                  <c:v>10.689861905490455</c:v>
                </c:pt>
                <c:pt idx="507">
                  <c:v>10.690099853912894</c:v>
                </c:pt>
                <c:pt idx="508">
                  <c:v>10.690339219783716</c:v>
                </c:pt>
                <c:pt idx="509">
                  <c:v>10.690578884073965</c:v>
                </c:pt>
                <c:pt idx="510">
                  <c:v>10.690820922518178</c:v>
                </c:pt>
                <c:pt idx="511">
                  <c:v>10.691064600908556</c:v>
                </c:pt>
                <c:pt idx="512">
                  <c:v>10.691309742484201</c:v>
                </c:pt>
                <c:pt idx="513">
                  <c:v>10.691555008376511</c:v>
                </c:pt>
                <c:pt idx="514">
                  <c:v>10.691803103502291</c:v>
                </c:pt>
                <c:pt idx="515">
                  <c:v>10.692052697315045</c:v>
                </c:pt>
                <c:pt idx="516">
                  <c:v>10.69230380190958</c:v>
                </c:pt>
                <c:pt idx="517">
                  <c:v>10.692555045943664</c:v>
                </c:pt>
                <c:pt idx="518">
                  <c:v>10.692809200459678</c:v>
                </c:pt>
                <c:pt idx="519">
                  <c:v>10.693064902712985</c:v>
                </c:pt>
                <c:pt idx="520">
                  <c:v>10.693320756326301</c:v>
                </c:pt>
                <c:pt idx="521">
                  <c:v>10.693579583334905</c:v>
                </c:pt>
                <c:pt idx="522">
                  <c:v>10.693839996173166</c:v>
                </c:pt>
                <c:pt idx="523">
                  <c:v>10.694102007822162</c:v>
                </c:pt>
                <c:pt idx="524">
                  <c:v>10.694364187553226</c:v>
                </c:pt>
                <c:pt idx="525">
                  <c:v>10.694629427390936</c:v>
                </c:pt>
                <c:pt idx="526">
                  <c:v>10.694896305714305</c:v>
                </c:pt>
                <c:pt idx="527">
                  <c:v>10.695163365301564</c:v>
                </c:pt>
                <c:pt idx="528">
                  <c:v>10.695433552171639</c:v>
                </c:pt>
                <c:pt idx="529">
                  <c:v>10.695705418440587</c:v>
                </c:pt>
                <c:pt idx="530">
                  <c:v>10.69597897805485</c:v>
                </c:pt>
                <c:pt idx="531">
                  <c:v>10.696252737426034</c:v>
                </c:pt>
                <c:pt idx="532">
                  <c:v>10.696529716712659</c:v>
                </c:pt>
                <c:pt idx="533">
                  <c:v>10.696808431982623</c:v>
                </c:pt>
                <c:pt idx="534">
                  <c:v>10.697087361588858</c:v>
                </c:pt>
                <c:pt idx="535">
                  <c:v>10.697369582909982</c:v>
                </c:pt>
                <c:pt idx="536">
                  <c:v>10.697653584202918</c:v>
                </c:pt>
                <c:pt idx="537">
                  <c:v>10.697937815055873</c:v>
                </c:pt>
                <c:pt idx="538">
                  <c:v>10.698225411523293</c:v>
                </c:pt>
                <c:pt idx="539">
                  <c:v>10.698514833353091</c:v>
                </c:pt>
                <c:pt idx="540">
                  <c:v>10.698806096024613</c:v>
                </c:pt>
                <c:pt idx="541">
                  <c:v>10.699097609617825</c:v>
                </c:pt>
                <c:pt idx="542">
                  <c:v>10.699392590804266</c:v>
                </c:pt>
                <c:pt idx="543">
                  <c:v>10.699689460177749</c:v>
                </c:pt>
                <c:pt idx="544">
                  <c:v>10.699986597317356</c:v>
                </c:pt>
                <c:pt idx="545">
                  <c:v>10.700287281152583</c:v>
                </c:pt>
                <c:pt idx="546">
                  <c:v>10.700589902052037</c:v>
                </c:pt>
                <c:pt idx="547">
                  <c:v>10.700892808310135</c:v>
                </c:pt>
                <c:pt idx="548">
                  <c:v>10.701199342732648</c:v>
                </c:pt>
                <c:pt idx="549">
                  <c:v>10.701507864688319</c:v>
                </c:pt>
                <c:pt idx="550">
                  <c:v>10.701816933376717</c:v>
                </c:pt>
                <c:pt idx="551">
                  <c:v>10.702129228154437</c:v>
                </c:pt>
                <c:pt idx="552">
                  <c:v>10.702443805587505</c:v>
                </c:pt>
                <c:pt idx="553">
                  <c:v>10.702758953732486</c:v>
                </c:pt>
                <c:pt idx="554">
                  <c:v>10.703077404864791</c:v>
                </c:pt>
                <c:pt idx="555">
                  <c:v>10.703398197280602</c:v>
                </c:pt>
                <c:pt idx="556">
                  <c:v>10.70371958537115</c:v>
                </c:pt>
                <c:pt idx="557">
                  <c:v>10.704044610099409</c:v>
                </c:pt>
                <c:pt idx="558">
                  <c:v>10.704371527925154</c:v>
                </c:pt>
                <c:pt idx="559">
                  <c:v>10.704699321780955</c:v>
                </c:pt>
                <c:pt idx="560">
                  <c:v>10.705030839126309</c:v>
                </c:pt>
                <c:pt idx="561">
                  <c:v>10.705362734876944</c:v>
                </c:pt>
                <c:pt idx="562">
                  <c:v>10.705698672914785</c:v>
                </c:pt>
                <c:pt idx="563">
                  <c:v>10.706036856952705</c:v>
                </c:pt>
                <c:pt idx="564">
                  <c:v>10.706375441934719</c:v>
                </c:pt>
                <c:pt idx="565">
                  <c:v>10.706718165853706</c:v>
                </c:pt>
                <c:pt idx="566">
                  <c:v>10.70706319653268</c:v>
                </c:pt>
                <c:pt idx="567">
                  <c:v>10.707408923563612</c:v>
                </c:pt>
                <c:pt idx="568">
                  <c:v>10.707758345501981</c:v>
                </c:pt>
                <c:pt idx="569">
                  <c:v>10.708110408882861</c:v>
                </c:pt>
                <c:pt idx="570">
                  <c:v>10.708463198792769</c:v>
                </c:pt>
                <c:pt idx="571">
                  <c:v>10.708819775315147</c:v>
                </c:pt>
                <c:pt idx="572">
                  <c:v>10.709177376579788</c:v>
                </c:pt>
                <c:pt idx="573">
                  <c:v>10.709539110301913</c:v>
                </c:pt>
                <c:pt idx="574">
                  <c:v>10.709903038063104</c:v>
                </c:pt>
                <c:pt idx="575">
                  <c:v>10.710268028599618</c:v>
                </c:pt>
                <c:pt idx="576">
                  <c:v>10.710637254172157</c:v>
                </c:pt>
                <c:pt idx="577">
                  <c:v>10.711009027623897</c:v>
                </c:pt>
                <c:pt idx="578">
                  <c:v>10.711381321421017</c:v>
                </c:pt>
                <c:pt idx="579">
                  <c:v>10.711758247153352</c:v>
                </c:pt>
                <c:pt idx="580">
                  <c:v>10.71213600945841</c:v>
                </c:pt>
                <c:pt idx="581">
                  <c:v>10.712517886038302</c:v>
                </c:pt>
                <c:pt idx="582">
                  <c:v>10.712902727530016</c:v>
                </c:pt>
                <c:pt idx="583">
                  <c:v>10.713288441703794</c:v>
                </c:pt>
                <c:pt idx="584">
                  <c:v>10.713678375580761</c:v>
                </c:pt>
                <c:pt idx="585">
                  <c:v>10.714069510378696</c:v>
                </c:pt>
                <c:pt idx="586">
                  <c:v>10.714465246816349</c:v>
                </c:pt>
                <c:pt idx="587">
                  <c:v>10.714863778213955</c:v>
                </c:pt>
                <c:pt idx="588">
                  <c:v>10.715262931769795</c:v>
                </c:pt>
                <c:pt idx="589">
                  <c:v>10.71566711691667</c:v>
                </c:pt>
                <c:pt idx="590">
                  <c:v>10.716072265101365</c:v>
                </c:pt>
                <c:pt idx="591">
                  <c:v>10.716481892804758</c:v>
                </c:pt>
                <c:pt idx="592">
                  <c:v>10.716894768867267</c:v>
                </c:pt>
                <c:pt idx="593">
                  <c:v>10.717308649521708</c:v>
                </c:pt>
                <c:pt idx="594">
                  <c:v>10.717727127415481</c:v>
                </c:pt>
                <c:pt idx="595">
                  <c:v>10.718146964088627</c:v>
                </c:pt>
                <c:pt idx="596">
                  <c:v>10.718571811221118</c:v>
                </c:pt>
                <c:pt idx="597">
                  <c:v>10.7189973861502</c:v>
                </c:pt>
                <c:pt idx="598">
                  <c:v>10.719428391420864</c:v>
                </c:pt>
                <c:pt idx="599">
                  <c:v>10.719862529017849</c:v>
                </c:pt>
                <c:pt idx="600">
                  <c:v>10.720297775303628</c:v>
                </c:pt>
                <c:pt idx="601">
                  <c:v>10.720737909337039</c:v>
                </c:pt>
                <c:pt idx="602">
                  <c:v>10.721179526088104</c:v>
                </c:pt>
                <c:pt idx="603">
                  <c:v>10.721626467780846</c:v>
                </c:pt>
                <c:pt idx="604">
                  <c:v>10.722074230014208</c:v>
                </c:pt>
                <c:pt idx="605">
                  <c:v>10.72252776157154</c:v>
                </c:pt>
                <c:pt idx="606">
                  <c:v>10.722982499713783</c:v>
                </c:pt>
                <c:pt idx="607">
                  <c:v>10.723442393630956</c:v>
                </c:pt>
                <c:pt idx="608">
                  <c:v>10.723906064463248</c:v>
                </c:pt>
                <c:pt idx="609">
                  <c:v>10.724370994150643</c:v>
                </c:pt>
                <c:pt idx="610">
                  <c:v>10.724841589310776</c:v>
                </c:pt>
                <c:pt idx="611">
                  <c:v>10.725313108249686</c:v>
                </c:pt>
                <c:pt idx="612">
                  <c:v>10.725790763503795</c:v>
                </c:pt>
                <c:pt idx="613">
                  <c:v>10.726269750907651</c:v>
                </c:pt>
                <c:pt idx="614">
                  <c:v>10.72675423139593</c:v>
                </c:pt>
                <c:pt idx="615">
                  <c:v>10.727240459101459</c:v>
                </c:pt>
                <c:pt idx="616">
                  <c:v>10.727732666805254</c:v>
                </c:pt>
                <c:pt idx="617">
                  <c:v>10.728225896075552</c:v>
                </c:pt>
                <c:pt idx="618">
                  <c:v>10.728725600568985</c:v>
                </c:pt>
                <c:pt idx="619">
                  <c:v>10.729229121064522</c:v>
                </c:pt>
                <c:pt idx="620">
                  <c:v>10.72973371559454</c:v>
                </c:pt>
                <c:pt idx="621">
                  <c:v>10.730244964073515</c:v>
                </c:pt>
                <c:pt idx="622">
                  <c:v>10.730757726313962</c:v>
                </c:pt>
                <c:pt idx="623">
                  <c:v>10.731276458334758</c:v>
                </c:pt>
                <c:pt idx="624">
                  <c:v>10.731797151249923</c:v>
                </c:pt>
                <c:pt idx="625">
                  <c:v>10.732324339821789</c:v>
                </c:pt>
                <c:pt idx="626">
                  <c:v>10.732852714978781</c:v>
                </c:pt>
                <c:pt idx="627">
                  <c:v>10.733388120888192</c:v>
                </c:pt>
                <c:pt idx="628">
                  <c:v>10.733925175846451</c:v>
                </c:pt>
                <c:pt idx="629">
                  <c:v>10.734468974066562</c:v>
                </c:pt>
                <c:pt idx="630">
                  <c:v>10.73501404005402</c:v>
                </c:pt>
                <c:pt idx="631">
                  <c:v>10.735566403503428</c:v>
                </c:pt>
                <c:pt idx="632">
                  <c:v>10.736120513237038</c:v>
                </c:pt>
                <c:pt idx="633">
                  <c:v>10.736681186770477</c:v>
                </c:pt>
                <c:pt idx="634">
                  <c:v>10.737244093414258</c:v>
                </c:pt>
                <c:pt idx="635">
                  <c:v>10.73781413808989</c:v>
                </c:pt>
                <c:pt idx="636">
                  <c:v>10.73838558241059</c:v>
                </c:pt>
                <c:pt idx="637">
                  <c:v>10.738964749374585</c:v>
                </c:pt>
                <c:pt idx="638">
                  <c:v>10.739545820029024</c:v>
                </c:pt>
                <c:pt idx="639">
                  <c:v>10.740133847752242</c:v>
                </c:pt>
                <c:pt idx="640">
                  <c:v>10.740724292129981</c:v>
                </c:pt>
                <c:pt idx="641">
                  <c:v>10.74132229971957</c:v>
                </c:pt>
                <c:pt idx="642">
                  <c:v>10.741921852166609</c:v>
                </c:pt>
                <c:pt idx="643">
                  <c:v>10.74252958513247</c:v>
                </c:pt>
                <c:pt idx="644">
                  <c:v>10.743139394414408</c:v>
                </c:pt>
                <c:pt idx="645">
                  <c:v>10.743757068701713</c:v>
                </c:pt>
                <c:pt idx="646">
                  <c:v>10.744376392806409</c:v>
                </c:pt>
                <c:pt idx="647">
                  <c:v>10.745004222398247</c:v>
                </c:pt>
                <c:pt idx="648">
                  <c:v>10.745634252677748</c:v>
                </c:pt>
                <c:pt idx="649">
                  <c:v>10.746271965626324</c:v>
                </c:pt>
                <c:pt idx="650">
                  <c:v>10.746912440198608</c:v>
                </c:pt>
                <c:pt idx="651">
                  <c:v>10.747558213122478</c:v>
                </c:pt>
                <c:pt idx="652">
                  <c:v>10.748211905059726</c:v>
                </c:pt>
                <c:pt idx="653">
                  <c:v>10.74886847263477</c:v>
                </c:pt>
                <c:pt idx="654">
                  <c:v>10.749533643137941</c:v>
                </c:pt>
                <c:pt idx="655">
                  <c:v>10.750200726256113</c:v>
                </c:pt>
                <c:pt idx="656">
                  <c:v>10.750877109352324</c:v>
                </c:pt>
                <c:pt idx="657">
                  <c:v>10.751556003255967</c:v>
                </c:pt>
                <c:pt idx="658">
                  <c:v>10.752243318074441</c:v>
                </c:pt>
                <c:pt idx="659">
                  <c:v>10.752933753154498</c:v>
                </c:pt>
                <c:pt idx="660">
                  <c:v>10.753633333508958</c:v>
                </c:pt>
                <c:pt idx="661">
                  <c:v>10.754335024816069</c:v>
                </c:pt>
                <c:pt idx="662">
                  <c:v>10.755043255451076</c:v>
                </c:pt>
                <c:pt idx="663">
                  <c:v>10.755760918895966</c:v>
                </c:pt>
                <c:pt idx="664">
                  <c:v>10.756480800114257</c:v>
                </c:pt>
                <c:pt idx="665">
                  <c:v>10.757210874675504</c:v>
                </c:pt>
                <c:pt idx="666">
                  <c:v>10.757943818218605</c:v>
                </c:pt>
                <c:pt idx="667">
                  <c:v>10.758686596732636</c:v>
                </c:pt>
                <c:pt idx="668">
                  <c:v>10.75943174426966</c:v>
                </c:pt>
                <c:pt idx="669">
                  <c:v>10.760187518033769</c:v>
                </c:pt>
                <c:pt idx="670">
                  <c:v>10.760946337656099</c:v>
                </c:pt>
                <c:pt idx="671">
                  <c:v>10.761711199132534</c:v>
                </c:pt>
                <c:pt idx="672">
                  <c:v>10.762487026934249</c:v>
                </c:pt>
                <c:pt idx="673">
                  <c:v>10.763266040990473</c:v>
                </c:pt>
                <c:pt idx="674">
                  <c:v>10.764055029724863</c:v>
                </c:pt>
                <c:pt idx="675">
                  <c:v>10.764847915526024</c:v>
                </c:pt>
                <c:pt idx="676">
                  <c:v>10.765647846931204</c:v>
                </c:pt>
                <c:pt idx="677">
                  <c:v>10.766458084254811</c:v>
                </c:pt>
                <c:pt idx="678">
                  <c:v>10.767272387703052</c:v>
                </c:pt>
                <c:pt idx="679">
                  <c:v>10.768097872735749</c:v>
                </c:pt>
                <c:pt idx="680">
                  <c:v>10.768926247756356</c:v>
                </c:pt>
                <c:pt idx="681">
                  <c:v>10.76976669834885</c:v>
                </c:pt>
                <c:pt idx="682">
                  <c:v>10.770610801329438</c:v>
                </c:pt>
                <c:pt idx="683">
                  <c:v>10.771461893524792</c:v>
                </c:pt>
                <c:pt idx="684">
                  <c:v>10.772325462911066</c:v>
                </c:pt>
                <c:pt idx="685">
                  <c:v>10.773192856381668</c:v>
                </c:pt>
                <c:pt idx="686">
                  <c:v>10.77407163886488</c:v>
                </c:pt>
                <c:pt idx="687">
                  <c:v>10.774955047828579</c:v>
                </c:pt>
                <c:pt idx="688">
                  <c:v>10.7758465964859</c:v>
                </c:pt>
                <c:pt idx="689">
                  <c:v>10.776749927291512</c:v>
                </c:pt>
                <c:pt idx="690">
                  <c:v>10.777658090664398</c:v>
                </c:pt>
                <c:pt idx="691">
                  <c:v>10.77857902989442</c:v>
                </c:pt>
                <c:pt idx="692">
                  <c:v>10.779503501645028</c:v>
                </c:pt>
                <c:pt idx="693">
                  <c:v>10.780437352910273</c:v>
                </c:pt>
                <c:pt idx="694">
                  <c:v>10.781384423580301</c:v>
                </c:pt>
                <c:pt idx="695">
                  <c:v>10.782335959205961</c:v>
                </c:pt>
                <c:pt idx="696">
                  <c:v>10.783295727039755</c:v>
                </c:pt>
                <c:pt idx="697">
                  <c:v>10.784269927100757</c:v>
                </c:pt>
                <c:pt idx="698">
                  <c:v>10.785248807100395</c:v>
                </c:pt>
                <c:pt idx="699">
                  <c:v>10.786240913016538</c:v>
                </c:pt>
                <c:pt idx="700">
                  <c:v>10.787238619529413</c:v>
                </c:pt>
                <c:pt idx="701">
                  <c:v>10.788245901635912</c:v>
                </c:pt>
                <c:pt idx="702">
                  <c:v>10.789266886526322</c:v>
                </c:pt>
                <c:pt idx="703">
                  <c:v>10.790293729290292</c:v>
                </c:pt>
                <c:pt idx="704">
                  <c:v>10.791330522873332</c:v>
                </c:pt>
                <c:pt idx="705">
                  <c:v>10.792381518417622</c:v>
                </c:pt>
                <c:pt idx="706">
                  <c:v>10.793438642935032</c:v>
                </c:pt>
                <c:pt idx="707">
                  <c:v>10.794506112055524</c:v>
                </c:pt>
                <c:pt idx="708">
                  <c:v>10.795588305908353</c:v>
                </c:pt>
                <c:pt idx="709">
                  <c:v>10.79667691452771</c:v>
                </c:pt>
                <c:pt idx="710">
                  <c:v>10.79778147627662</c:v>
                </c:pt>
                <c:pt idx="711">
                  <c:v>10.798890920351305</c:v>
                </c:pt>
                <c:pt idx="712">
                  <c:v>10.800012275686006</c:v>
                </c:pt>
                <c:pt idx="713">
                  <c:v>10.801150175527964</c:v>
                </c:pt>
                <c:pt idx="714">
                  <c:v>10.802293217742132</c:v>
                </c:pt>
                <c:pt idx="715">
                  <c:v>10.803448646331455</c:v>
                </c:pt>
                <c:pt idx="716">
                  <c:v>10.804621239338111</c:v>
                </c:pt>
                <c:pt idx="717">
                  <c:v>10.805799249974664</c:v>
                </c:pt>
                <c:pt idx="718">
                  <c:v>10.806990146206788</c:v>
                </c:pt>
                <c:pt idx="719">
                  <c:v>10.808198856995245</c:v>
                </c:pt>
                <c:pt idx="720">
                  <c:v>10.809413276904623</c:v>
                </c:pt>
                <c:pt idx="721">
                  <c:v>10.810641107223404</c:v>
                </c:pt>
                <c:pt idx="722">
                  <c:v>10.811887434283138</c:v>
                </c:pt>
                <c:pt idx="723">
                  <c:v>10.813139779289036</c:v>
                </c:pt>
                <c:pt idx="724">
                  <c:v>10.814406086708255</c:v>
                </c:pt>
                <c:pt idx="725">
                  <c:v>10.815691607045284</c:v>
                </c:pt>
                <c:pt idx="726">
                  <c:v>10.81698347267454</c:v>
                </c:pt>
                <c:pt idx="727">
                  <c:v>10.818289881625523</c:v>
                </c:pt>
                <c:pt idx="728">
                  <c:v>10.819610015501196</c:v>
                </c:pt>
                <c:pt idx="729">
                  <c:v>10.820949322315155</c:v>
                </c:pt>
                <c:pt idx="730">
                  <c:v>10.822297543856159</c:v>
                </c:pt>
                <c:pt idx="731">
                  <c:v>10.823660080104268</c:v>
                </c:pt>
                <c:pt idx="732">
                  <c:v>10.825042559207407</c:v>
                </c:pt>
                <c:pt idx="733">
                  <c:v>10.826434396626068</c:v>
                </c:pt>
                <c:pt idx="734">
                  <c:v>10.827841170552858</c:v>
                </c:pt>
                <c:pt idx="735">
                  <c:v>10.829268697339677</c:v>
                </c:pt>
                <c:pt idx="736">
                  <c:v>10.830706052182629</c:v>
                </c:pt>
                <c:pt idx="737">
                  <c:v>10.832158999461855</c:v>
                </c:pt>
                <c:pt idx="738">
                  <c:v>10.833626608169192</c:v>
                </c:pt>
                <c:pt idx="739">
                  <c:v>10.835118430829324</c:v>
                </c:pt>
                <c:pt idx="740">
                  <c:v>10.836619594160545</c:v>
                </c:pt>
                <c:pt idx="741">
                  <c:v>10.838136085280242</c:v>
                </c:pt>
                <c:pt idx="742">
                  <c:v>10.83967778143878</c:v>
                </c:pt>
                <c:pt idx="743">
                  <c:v>10.841229317726651</c:v>
                </c:pt>
                <c:pt idx="744">
                  <c:v>10.842796886134204</c:v>
                </c:pt>
                <c:pt idx="745">
                  <c:v>10.844390703577103</c:v>
                </c:pt>
                <c:pt idx="746">
                  <c:v>10.845994891678831</c:v>
                </c:pt>
                <c:pt idx="747">
                  <c:v>10.847615856817471</c:v>
                </c:pt>
                <c:pt idx="748">
                  <c:v>10.849256413442447</c:v>
                </c:pt>
                <c:pt idx="749">
                  <c:v>10.850923420478489</c:v>
                </c:pt>
                <c:pt idx="750">
                  <c:v>10.85260023493873</c:v>
                </c:pt>
                <c:pt idx="751">
                  <c:v>10.85429753260199</c:v>
                </c:pt>
                <c:pt idx="752">
                  <c:v>10.856014298981119</c:v>
                </c:pt>
                <c:pt idx="753">
                  <c:v>10.857757676804331</c:v>
                </c:pt>
                <c:pt idx="754">
                  <c:v>10.859514362175599</c:v>
                </c:pt>
                <c:pt idx="755">
                  <c:v>10.861291431436342</c:v>
                </c:pt>
                <c:pt idx="756">
                  <c:v>10.863087784029991</c:v>
                </c:pt>
                <c:pt idx="757">
                  <c:v>10.864915162676933</c:v>
                </c:pt>
                <c:pt idx="758">
                  <c:v>10.866755392001018</c:v>
                </c:pt>
                <c:pt idx="759">
                  <c:v>10.868615842536082</c:v>
                </c:pt>
                <c:pt idx="760">
                  <c:v>10.870499774533167</c:v>
                </c:pt>
                <c:pt idx="761">
                  <c:v>10.872415103519115</c:v>
                </c:pt>
                <c:pt idx="762">
                  <c:v>10.874342737657981</c:v>
                </c:pt>
                <c:pt idx="763">
                  <c:v>10.876294974606886</c:v>
                </c:pt>
                <c:pt idx="764">
                  <c:v>10.878269124023838</c:v>
                </c:pt>
                <c:pt idx="765">
                  <c:v>10.88027811917186</c:v>
                </c:pt>
                <c:pt idx="766">
                  <c:v>10.882302002810546</c:v>
                </c:pt>
                <c:pt idx="767">
                  <c:v>10.884348899012529</c:v>
                </c:pt>
                <c:pt idx="768">
                  <c:v>10.88642241946517</c:v>
                </c:pt>
                <c:pt idx="769">
                  <c:v>10.88853130824339</c:v>
                </c:pt>
                <c:pt idx="770">
                  <c:v>10.890654569199556</c:v>
                </c:pt>
                <c:pt idx="771">
                  <c:v>10.892805768895069</c:v>
                </c:pt>
                <c:pt idx="772">
                  <c:v>10.894983687408315</c:v>
                </c:pt>
                <c:pt idx="773">
                  <c:v>10.897199202573518</c:v>
                </c:pt>
                <c:pt idx="774">
                  <c:v>10.89943027084623</c:v>
                </c:pt>
                <c:pt idx="775">
                  <c:v>10.9016911594966</c:v>
                </c:pt>
                <c:pt idx="776">
                  <c:v>10.903978796799073</c:v>
                </c:pt>
                <c:pt idx="777">
                  <c:v>10.906297253664766</c:v>
                </c:pt>
                <c:pt idx="778">
                  <c:v>10.90865635136851</c:v>
                </c:pt>
                <c:pt idx="779">
                  <c:v>10.911032637738064</c:v>
                </c:pt>
                <c:pt idx="780">
                  <c:v>10.913441325488936</c:v>
                </c:pt>
                <c:pt idx="781">
                  <c:v>10.915881088099189</c:v>
                </c:pt>
                <c:pt idx="782">
                  <c:v>10.918350512973326</c:v>
                </c:pt>
                <c:pt idx="783">
                  <c:v>10.920865870560517</c:v>
                </c:pt>
                <c:pt idx="784">
                  <c:v>10.923402254357123</c:v>
                </c:pt>
                <c:pt idx="785">
                  <c:v>10.925969906232339</c:v>
                </c:pt>
                <c:pt idx="786">
                  <c:v>10.928573438682839</c:v>
                </c:pt>
                <c:pt idx="787">
                  <c:v>10.931211449081253</c:v>
                </c:pt>
                <c:pt idx="788">
                  <c:v>10.93389509313967</c:v>
                </c:pt>
                <c:pt idx="789">
                  <c:v>10.936604048281875</c:v>
                </c:pt>
                <c:pt idx="790">
                  <c:v>10.939349359138344</c:v>
                </c:pt>
                <c:pt idx="791">
                  <c:v>10.942129483879112</c:v>
                </c:pt>
                <c:pt idx="792">
                  <c:v>10.944949451116539</c:v>
                </c:pt>
                <c:pt idx="793">
                  <c:v>10.947821310268884</c:v>
                </c:pt>
                <c:pt idx="794">
                  <c:v>10.950716594889181</c:v>
                </c:pt>
                <c:pt idx="795">
                  <c:v>10.953653911042787</c:v>
                </c:pt>
                <c:pt idx="796">
                  <c:v>10.956631734537329</c:v>
                </c:pt>
                <c:pt idx="797">
                  <c:v>10.95964843106878</c:v>
                </c:pt>
                <c:pt idx="798">
                  <c:v>10.962709497646705</c:v>
                </c:pt>
                <c:pt idx="799">
                  <c:v>10.965828065126251</c:v>
                </c:pt>
                <c:pt idx="800">
                  <c:v>10.968973263204287</c:v>
                </c:pt>
                <c:pt idx="801">
                  <c:v>10.972165339728448</c:v>
                </c:pt>
                <c:pt idx="802">
                  <c:v>10.975400129917597</c:v>
                </c:pt>
                <c:pt idx="803">
                  <c:v>10.978683567218726</c:v>
                </c:pt>
                <c:pt idx="804">
                  <c:v>10.982014012717304</c:v>
                </c:pt>
                <c:pt idx="805">
                  <c:v>10.985405701345048</c:v>
                </c:pt>
                <c:pt idx="806">
                  <c:v>10.988833082408272</c:v>
                </c:pt>
                <c:pt idx="807">
                  <c:v>10.992310245433883</c:v>
                </c:pt>
                <c:pt idx="808">
                  <c:v>10.995835374013881</c:v>
                </c:pt>
                <c:pt idx="809">
                  <c:v>10.999414989310774</c:v>
                </c:pt>
                <c:pt idx="810">
                  <c:v>11.003047363080084</c:v>
                </c:pt>
                <c:pt idx="811">
                  <c:v>11.006748088420498</c:v>
                </c:pt>
                <c:pt idx="812">
                  <c:v>11.010489346981618</c:v>
                </c:pt>
                <c:pt idx="813">
                  <c:v>11.014286571496713</c:v>
                </c:pt>
                <c:pt idx="814">
                  <c:v>11.018137840257932</c:v>
                </c:pt>
                <c:pt idx="815">
                  <c:v>11.022050343501501</c:v>
                </c:pt>
                <c:pt idx="816">
                  <c:v>11.026022261997387</c:v>
                </c:pt>
                <c:pt idx="817">
                  <c:v>11.030051620214756</c:v>
                </c:pt>
                <c:pt idx="818">
                  <c:v>11.034165378200193</c:v>
                </c:pt>
                <c:pt idx="819">
                  <c:v>11.038323169873193</c:v>
                </c:pt>
                <c:pt idx="820">
                  <c:v>11.042542071931294</c:v>
                </c:pt>
                <c:pt idx="821">
                  <c:v>11.046830039749691</c:v>
                </c:pt>
                <c:pt idx="822">
                  <c:v>11.051181723309375</c:v>
                </c:pt>
                <c:pt idx="823">
                  <c:v>11.055605357122985</c:v>
                </c:pt>
                <c:pt idx="824">
                  <c:v>11.0600990010005</c:v>
                </c:pt>
                <c:pt idx="825">
                  <c:v>11.064660533589413</c:v>
                </c:pt>
                <c:pt idx="826">
                  <c:v>11.069320617692082</c:v>
                </c:pt>
                <c:pt idx="827">
                  <c:v>11.074033655035258</c:v>
                </c:pt>
                <c:pt idx="828">
                  <c:v>11.078819106639564</c:v>
                </c:pt>
                <c:pt idx="829">
                  <c:v>11.083686128951626</c:v>
                </c:pt>
                <c:pt idx="830">
                  <c:v>11.088632694604803</c:v>
                </c:pt>
                <c:pt idx="831">
                  <c:v>11.09365657326129</c:v>
                </c:pt>
                <c:pt idx="832">
                  <c:v>11.098767434551569</c:v>
                </c:pt>
                <c:pt idx="833">
                  <c:v>11.103963209987089</c:v>
                </c:pt>
                <c:pt idx="834">
                  <c:v>11.109241616043214</c:v>
                </c:pt>
                <c:pt idx="835">
                  <c:v>11.11463834458602</c:v>
                </c:pt>
                <c:pt idx="836">
                  <c:v>11.120100781011582</c:v>
                </c:pt>
                <c:pt idx="837">
                  <c:v>11.125651637589355</c:v>
                </c:pt>
                <c:pt idx="838">
                  <c:v>11.131301733946319</c:v>
                </c:pt>
                <c:pt idx="839">
                  <c:v>11.137044384700571</c:v>
                </c:pt>
                <c:pt idx="840">
                  <c:v>11.142890833294189</c:v>
                </c:pt>
                <c:pt idx="841">
                  <c:v>11.148838915582441</c:v>
                </c:pt>
                <c:pt idx="842">
                  <c:v>11.154886215783476</c:v>
                </c:pt>
                <c:pt idx="843">
                  <c:v>11.161044656201744</c:v>
                </c:pt>
                <c:pt idx="844">
                  <c:v>11.167312044660333</c:v>
                </c:pt>
                <c:pt idx="845">
                  <c:v>11.173685921766143</c:v>
                </c:pt>
                <c:pt idx="846">
                  <c:v>11.1801789451522</c:v>
                </c:pt>
                <c:pt idx="847">
                  <c:v>11.186820262590109</c:v>
                </c:pt>
                <c:pt idx="848">
                  <c:v>11.193545221589341</c:v>
                </c:pt>
                <c:pt idx="849">
                  <c:v>11.200398084399213</c:v>
                </c:pt>
                <c:pt idx="850">
                  <c:v>11.207376622383343</c:v>
                </c:pt>
                <c:pt idx="851">
                  <c:v>11.214478304989347</c:v>
                </c:pt>
                <c:pt idx="852">
                  <c:v>11.221717456228063</c:v>
                </c:pt>
                <c:pt idx="853">
                  <c:v>11.229086009172406</c:v>
                </c:pt>
                <c:pt idx="854">
                  <c:v>11.236598908207139</c:v>
                </c:pt>
                <c:pt idx="855">
                  <c:v>11.244253922270373</c:v>
                </c:pt>
                <c:pt idx="856">
                  <c:v>11.252048485467906</c:v>
                </c:pt>
                <c:pt idx="857">
                  <c:v>11.259998542666867</c:v>
                </c:pt>
                <c:pt idx="858">
                  <c:v>11.268101877997534</c:v>
                </c:pt>
                <c:pt idx="859">
                  <c:v>11.276355919041848</c:v>
                </c:pt>
                <c:pt idx="860">
                  <c:v>11.284777703525874</c:v>
                </c:pt>
                <c:pt idx="861">
                  <c:v>11.293365046642515</c:v>
                </c:pt>
                <c:pt idx="862">
                  <c:v>11.302115383712673</c:v>
                </c:pt>
                <c:pt idx="863">
                  <c:v>11.311046948648949</c:v>
                </c:pt>
                <c:pt idx="864">
                  <c:v>11.320200877670251</c:v>
                </c:pt>
                <c:pt idx="865">
                  <c:v>11.329488965783039</c:v>
                </c:pt>
                <c:pt idx="866">
                  <c:v>11.338973178398895</c:v>
                </c:pt>
                <c:pt idx="867">
                  <c:v>11.348643792729971</c:v>
                </c:pt>
                <c:pt idx="868">
                  <c:v>11.358521303022343</c:v>
                </c:pt>
                <c:pt idx="869">
                  <c:v>11.368603713298997</c:v>
                </c:pt>
                <c:pt idx="870">
                  <c:v>11.378888576742321</c:v>
                </c:pt>
                <c:pt idx="871">
                  <c:v>11.389397926087778</c:v>
                </c:pt>
                <c:pt idx="872">
                  <c:v>11.400129889648689</c:v>
                </c:pt>
                <c:pt idx="873">
                  <c:v>11.411082114696168</c:v>
                </c:pt>
                <c:pt idx="874">
                  <c:v>11.422278331859959</c:v>
                </c:pt>
                <c:pt idx="875">
                  <c:v>11.433707771698549</c:v>
                </c:pt>
                <c:pt idx="876">
                  <c:v>11.445395395497778</c:v>
                </c:pt>
                <c:pt idx="877">
                  <c:v>11.457339629308969</c:v>
                </c:pt>
                <c:pt idx="878">
                  <c:v>11.469538363017302</c:v>
                </c:pt>
                <c:pt idx="879">
                  <c:v>11.482018570256574</c:v>
                </c:pt>
                <c:pt idx="880">
                  <c:v>11.494778924386125</c:v>
                </c:pt>
                <c:pt idx="881">
                  <c:v>11.507817526506573</c:v>
                </c:pt>
                <c:pt idx="882">
                  <c:v>11.521163586549692</c:v>
                </c:pt>
                <c:pt idx="883">
                  <c:v>11.534816090120886</c:v>
                </c:pt>
                <c:pt idx="884">
                  <c:v>11.548773412144334</c:v>
                </c:pt>
                <c:pt idx="885">
                  <c:v>11.563067254784279</c:v>
                </c:pt>
                <c:pt idx="886">
                  <c:v>11.577685395086286</c:v>
                </c:pt>
                <c:pt idx="887">
                  <c:v>11.592661356937684</c:v>
                </c:pt>
                <c:pt idx="888">
                  <c:v>11.607994829543008</c:v>
                </c:pt>
                <c:pt idx="889">
                  <c:v>11.623684822228755</c:v>
                </c:pt>
                <c:pt idx="890">
                  <c:v>11.639767864447355</c:v>
                </c:pt>
                <c:pt idx="891">
                  <c:v>11.656244207106958</c:v>
                </c:pt>
                <c:pt idx="892">
                  <c:v>11.67311337677007</c:v>
                </c:pt>
                <c:pt idx="893">
                  <c:v>11.69041528034075</c:v>
                </c:pt>
                <c:pt idx="894">
                  <c:v>11.70815086327012</c:v>
                </c:pt>
                <c:pt idx="895">
                  <c:v>11.726320300254054</c:v>
                </c:pt>
                <c:pt idx="896">
                  <c:v>11.744967306546592</c:v>
                </c:pt>
                <c:pt idx="897">
                  <c:v>11.764078503087049</c:v>
                </c:pt>
                <c:pt idx="898">
                  <c:v>11.783700417293609</c:v>
                </c:pt>
                <c:pt idx="899">
                  <c:v>11.8038355302724</c:v>
                </c:pt>
                <c:pt idx="900">
                  <c:v>11.824485471936125</c:v>
                </c:pt>
                <c:pt idx="901">
                  <c:v>11.845701459641505</c:v>
                </c:pt>
                <c:pt idx="902">
                  <c:v>11.86748718690837</c:v>
                </c:pt>
                <c:pt idx="903">
                  <c:v>11.889845447176711</c:v>
                </c:pt>
                <c:pt idx="904">
                  <c:v>11.912832799600434</c:v>
                </c:pt>
                <c:pt idx="905">
                  <c:v>11.936323072259606</c:v>
                </c:pt>
                <c:pt idx="906">
                  <c:v>11.960598836675608</c:v>
                </c:pt>
                <c:pt idx="907">
                  <c:v>11.985556901538656</c:v>
                </c:pt>
                <c:pt idx="908">
                  <c:v>12.011202654383824</c:v>
                </c:pt>
                <c:pt idx="909">
                  <c:v>12.037603320584447</c:v>
                </c:pt>
                <c:pt idx="910">
                  <c:v>12.064767380007636</c:v>
                </c:pt>
                <c:pt idx="911">
                  <c:v>12.092702292433495</c:v>
                </c:pt>
                <c:pt idx="912">
                  <c:v>12.121483000595596</c:v>
                </c:pt>
                <c:pt idx="913">
                  <c:v>12.151120594746702</c:v>
                </c:pt>
                <c:pt idx="914">
                  <c:v>12.181625111213567</c:v>
                </c:pt>
                <c:pt idx="915">
                  <c:v>12.213080429610438</c:v>
                </c:pt>
                <c:pt idx="916">
                  <c:v>12.245475074501535</c:v>
                </c:pt>
                <c:pt idx="917">
                  <c:v>12.278899679416044</c:v>
                </c:pt>
                <c:pt idx="918">
                  <c:v>12.313371138849201</c:v>
                </c:pt>
                <c:pt idx="919">
                  <c:v>12.348905268307117</c:v>
                </c:pt>
                <c:pt idx="920">
                  <c:v>12.385604247889416</c:v>
                </c:pt>
                <c:pt idx="921">
                  <c:v>12.423489608558855</c:v>
                </c:pt>
                <c:pt idx="922">
                  <c:v>12.462394876963538</c:v>
                </c:pt>
                <c:pt idx="923">
                  <c:v>12.502803474658757</c:v>
                </c:pt>
                <c:pt idx="924">
                  <c:v>12.544528438477998</c:v>
                </c:pt>
                <c:pt idx="925">
                  <c:v>12.587695875504288</c:v>
                </c:pt>
                <c:pt idx="926">
                  <c:v>12.63233773727654</c:v>
                </c:pt>
                <c:pt idx="927">
                  <c:v>12.678485030553823</c:v>
                </c:pt>
                <c:pt idx="928">
                  <c:v>12.726281857711513</c:v>
                </c:pt>
                <c:pt idx="929">
                  <c:v>12.77576861455035</c:v>
                </c:pt>
                <c:pt idx="930">
                  <c:v>12.826984909036105</c:v>
                </c:pt>
                <c:pt idx="931">
                  <c:v>12.880096358626526</c:v>
                </c:pt>
                <c:pt idx="932">
                  <c:v>12.935110090392172</c:v>
                </c:pt>
                <c:pt idx="933">
                  <c:v>12.991935019146975</c:v>
                </c:pt>
                <c:pt idx="934">
                  <c:v>13.051167383812185</c:v>
                </c:pt>
                <c:pt idx="935">
                  <c:v>13.11260301788745</c:v>
                </c:pt>
                <c:pt idx="936">
                  <c:v>13.176453670761372</c:v>
                </c:pt>
                <c:pt idx="937">
                  <c:v>13.242794987074982</c:v>
                </c:pt>
                <c:pt idx="938">
                  <c:v>13.311702858459498</c:v>
                </c:pt>
                <c:pt idx="939">
                  <c:v>13.38342499158604</c:v>
                </c:pt>
                <c:pt idx="940">
                  <c:v>13.457997832695945</c:v>
                </c:pt>
                <c:pt idx="941">
                  <c:v>13.535697549863421</c:v>
                </c:pt>
                <c:pt idx="942">
                  <c:v>13.616637132356527</c:v>
                </c:pt>
                <c:pt idx="943">
                  <c:v>13.700526367882173</c:v>
                </c:pt>
                <c:pt idx="944">
                  <c:v>13.788485061169336</c:v>
                </c:pt>
                <c:pt idx="945">
                  <c:v>13.880269277511939</c:v>
                </c:pt>
                <c:pt idx="946">
                  <c:v>13.976026839430311</c:v>
                </c:pt>
                <c:pt idx="947">
                  <c:v>14.076149049843373</c:v>
                </c:pt>
                <c:pt idx="948">
                  <c:v>14.180737971522005</c:v>
                </c:pt>
                <c:pt idx="949">
                  <c:v>14.29023676472543</c:v>
                </c:pt>
                <c:pt idx="950">
                  <c:v>14.404866191251024</c:v>
                </c:pt>
                <c:pt idx="951">
                  <c:v>14.52427669773826</c:v>
                </c:pt>
                <c:pt idx="952">
                  <c:v>14.650134733028294</c:v>
                </c:pt>
                <c:pt idx="953">
                  <c:v>14.782070026273995</c:v>
                </c:pt>
                <c:pt idx="954">
                  <c:v>14.920699785470291</c:v>
                </c:pt>
                <c:pt idx="955">
                  <c:v>15.066368046079937</c:v>
                </c:pt>
                <c:pt idx="956">
                  <c:v>15.219434781741535</c:v>
                </c:pt>
                <c:pt idx="957">
                  <c:v>15.380664873606078</c:v>
                </c:pt>
                <c:pt idx="958">
                  <c:v>15.549693087172795</c:v>
                </c:pt>
                <c:pt idx="959">
                  <c:v>15.728592922931504</c:v>
                </c:pt>
                <c:pt idx="960">
                  <c:v>15.917546608141585</c:v>
                </c:pt>
                <c:pt idx="961">
                  <c:v>16.117000035694023</c:v>
                </c:pt>
                <c:pt idx="962">
                  <c:v>16.328079513398617</c:v>
                </c:pt>
                <c:pt idx="963">
                  <c:v>16.551525687257019</c:v>
                </c:pt>
                <c:pt idx="964">
                  <c:v>16.786982177507394</c:v>
                </c:pt>
                <c:pt idx="965">
                  <c:v>17.038121130728477</c:v>
                </c:pt>
                <c:pt idx="966">
                  <c:v>17.304871262915018</c:v>
                </c:pt>
                <c:pt idx="967">
                  <c:v>17.588317942265956</c:v>
                </c:pt>
                <c:pt idx="968">
                  <c:v>17.890360083316903</c:v>
                </c:pt>
                <c:pt idx="969">
                  <c:v>18.212135653638867</c:v>
                </c:pt>
                <c:pt idx="970">
                  <c:v>18.554271743184895</c:v>
                </c:pt>
                <c:pt idx="971">
                  <c:v>18.921747172891823</c:v>
                </c:pt>
                <c:pt idx="972">
                  <c:v>19.314909666735034</c:v>
                </c:pt>
                <c:pt idx="973">
                  <c:v>19.736870887371317</c:v>
                </c:pt>
                <c:pt idx="974">
                  <c:v>20.190134197682465</c:v>
                </c:pt>
                <c:pt idx="975">
                  <c:v>20.677454393933282</c:v>
                </c:pt>
                <c:pt idx="976">
                  <c:v>21.200581521464123</c:v>
                </c:pt>
                <c:pt idx="977">
                  <c:v>21.767632292617026</c:v>
                </c:pt>
                <c:pt idx="978">
                  <c:v>22.38167391481532</c:v>
                </c:pt>
                <c:pt idx="979">
                  <c:v>23.047468310424154</c:v>
                </c:pt>
                <c:pt idx="980">
                  <c:v>23.770350151884386</c:v>
                </c:pt>
                <c:pt idx="981">
                  <c:v>24.554371038164781</c:v>
                </c:pt>
                <c:pt idx="982">
                  <c:v>25.413464584715879</c:v>
                </c:pt>
                <c:pt idx="983">
                  <c:v>26.354429551295667</c:v>
                </c:pt>
                <c:pt idx="984">
                  <c:v>27.387054267039392</c:v>
                </c:pt>
                <c:pt idx="985">
                  <c:v>28.522543459210752</c:v>
                </c:pt>
                <c:pt idx="986">
                  <c:v>29.770657582677021</c:v>
                </c:pt>
                <c:pt idx="987">
                  <c:v>31.157784929799213</c:v>
                </c:pt>
                <c:pt idx="988">
                  <c:v>32.700135222348521</c:v>
                </c:pt>
                <c:pt idx="989">
                  <c:v>34.420023550606871</c:v>
                </c:pt>
                <c:pt idx="990">
                  <c:v>36.34380627563506</c:v>
                </c:pt>
                <c:pt idx="991">
                  <c:v>38.497493938224864</c:v>
                </c:pt>
                <c:pt idx="992">
                  <c:v>40.941319648028909</c:v>
                </c:pt>
                <c:pt idx="993">
                  <c:v>43.715262827085354</c:v>
                </c:pt>
                <c:pt idx="994">
                  <c:v>46.890308614577464</c:v>
                </c:pt>
                <c:pt idx="995">
                  <c:v>50.531262956076709</c:v>
                </c:pt>
                <c:pt idx="996">
                  <c:v>54.799019125488037</c:v>
                </c:pt>
                <c:pt idx="997">
                  <c:v>59.846077373870045</c:v>
                </c:pt>
                <c:pt idx="998">
                  <c:v>65.913366232244982</c:v>
                </c:pt>
                <c:pt idx="999">
                  <c:v>73.32634799532741</c:v>
                </c:pt>
                <c:pt idx="1000">
                  <c:v>82.646084581747658</c:v>
                </c:pt>
                <c:pt idx="1001">
                  <c:v>94.555441694568259</c:v>
                </c:pt>
                <c:pt idx="1002">
                  <c:v>109.97961292828469</c:v>
                </c:pt>
                <c:pt idx="1003">
                  <c:v>130.07649803771284</c:v>
                </c:pt>
                <c:pt idx="1004">
                  <c:v>156.12612646395914</c:v>
                </c:pt>
                <c:pt idx="1005">
                  <c:v>189.83526214177863</c:v>
                </c:pt>
                <c:pt idx="1006">
                  <c:v>232.61399349902428</c:v>
                </c:pt>
                <c:pt idx="1007">
                  <c:v>285.61279875625996</c:v>
                </c:pt>
                <c:pt idx="1008">
                  <c:v>348.98456415629107</c:v>
                </c:pt>
                <c:pt idx="1009">
                  <c:v>422.80923299254914</c:v>
                </c:pt>
                <c:pt idx="1010">
                  <c:v>504.18580498919425</c:v>
                </c:pt>
                <c:pt idx="1011">
                  <c:v>587.32063439393119</c:v>
                </c:pt>
                <c:pt idx="1012">
                  <c:v>662.0156331861117</c:v>
                </c:pt>
                <c:pt idx="1013">
                  <c:v>715.16219291098889</c:v>
                </c:pt>
                <c:pt idx="1014">
                  <c:v>733.36228851362682</c:v>
                </c:pt>
                <c:pt idx="1015">
                  <c:v>711.57833672603488</c:v>
                </c:pt>
                <c:pt idx="1016">
                  <c:v>655.76587359492498</c:v>
                </c:pt>
                <c:pt idx="1017">
                  <c:v>579.39876821437645</c:v>
                </c:pt>
                <c:pt idx="1018">
                  <c:v>496.07580886874257</c:v>
                </c:pt>
                <c:pt idx="1019">
                  <c:v>415.6070271225218</c:v>
                </c:pt>
                <c:pt idx="1020">
                  <c:v>342.64864931459027</c:v>
                </c:pt>
                <c:pt idx="1021">
                  <c:v>279.99248758397829</c:v>
                </c:pt>
                <c:pt idx="1022">
                  <c:v>228.02372523108568</c:v>
                </c:pt>
                <c:pt idx="1023">
                  <c:v>186.38651121710635</c:v>
                </c:pt>
                <c:pt idx="1024">
                  <c:v>153.41242283758837</c:v>
                </c:pt>
                <c:pt idx="1025">
                  <c:v>127.87912839866542</c:v>
                </c:pt>
                <c:pt idx="1026">
                  <c:v>108.37610575782958</c:v>
                </c:pt>
                <c:pt idx="1027">
                  <c:v>93.32264564546827</c:v>
                </c:pt>
                <c:pt idx="1028">
                  <c:v>81.695564104356606</c:v>
                </c:pt>
                <c:pt idx="1029">
                  <c:v>72.567884350752024</c:v>
                </c:pt>
                <c:pt idx="1030">
                  <c:v>65.300351452697882</c:v>
                </c:pt>
                <c:pt idx="1031">
                  <c:v>59.340751161517559</c:v>
                </c:pt>
                <c:pt idx="1032">
                  <c:v>54.374723366609679</c:v>
                </c:pt>
                <c:pt idx="1033">
                  <c:v>50.190789249049608</c:v>
                </c:pt>
                <c:pt idx="1034">
                  <c:v>46.577783863880818</c:v>
                </c:pt>
                <c:pt idx="1035">
                  <c:v>43.442955476330162</c:v>
                </c:pt>
                <c:pt idx="1036">
                  <c:v>40.714345660914162</c:v>
                </c:pt>
                <c:pt idx="1037">
                  <c:v>38.297046707974793</c:v>
                </c:pt>
                <c:pt idx="1038">
                  <c:v>36.157875764649262</c:v>
                </c:pt>
                <c:pt idx="1039">
                  <c:v>34.261276905944854</c:v>
                </c:pt>
                <c:pt idx="1040">
                  <c:v>32.558016645226985</c:v>
                </c:pt>
                <c:pt idx="1041">
                  <c:v>31.031210882071296</c:v>
                </c:pt>
                <c:pt idx="1042">
                  <c:v>29.655487102825177</c:v>
                </c:pt>
                <c:pt idx="1043">
                  <c:v>28.419227584500913</c:v>
                </c:pt>
                <c:pt idx="1044">
                  <c:v>27.292450103338993</c:v>
                </c:pt>
                <c:pt idx="1045">
                  <c:v>26.268329823079036</c:v>
                </c:pt>
                <c:pt idx="1046">
                  <c:v>25.339782412984071</c:v>
                </c:pt>
                <c:pt idx="1047">
                  <c:v>24.486309841344287</c:v>
                </c:pt>
                <c:pt idx="1048">
                  <c:v>23.704376357097217</c:v>
                </c:pt>
                <c:pt idx="1049">
                  <c:v>22.990049435998337</c:v>
                </c:pt>
                <c:pt idx="1050">
                  <c:v>22.328769044801021</c:v>
                </c:pt>
                <c:pt idx="1051">
                  <c:v>21.719243202484801</c:v>
                </c:pt>
                <c:pt idx="1052">
                  <c:v>21.157935942534351</c:v>
                </c:pt>
                <c:pt idx="1053">
                  <c:v>20.635939539151014</c:v>
                </c:pt>
                <c:pt idx="1054">
                  <c:v>20.153411017119662</c:v>
                </c:pt>
                <c:pt idx="1055">
                  <c:v>19.70270980228706</c:v>
                </c:pt>
                <c:pt idx="1056">
                  <c:v>19.28339657824079</c:v>
                </c:pt>
                <c:pt idx="1057">
                  <c:v>18.893817471946619</c:v>
                </c:pt>
                <c:pt idx="1058">
                  <c:v>18.528443660178244</c:v>
                </c:pt>
                <c:pt idx="1059">
                  <c:v>18.186396002912371</c:v>
                </c:pt>
                <c:pt idx="1060">
                  <c:v>17.867447838285504</c:v>
                </c:pt>
                <c:pt idx="1061">
                  <c:v>17.567040980335989</c:v>
                </c:pt>
                <c:pt idx="1062">
                  <c:v>17.28465971357809</c:v>
                </c:pt>
                <c:pt idx="1063">
                  <c:v>17.020516214742972</c:v>
                </c:pt>
                <c:pt idx="1064">
                  <c:v>16.770397001313036</c:v>
                </c:pt>
                <c:pt idx="1065">
                  <c:v>16.534622023704308</c:v>
                </c:pt>
                <c:pt idx="1066">
                  <c:v>16.313305441364498</c:v>
                </c:pt>
                <c:pt idx="1067">
                  <c:v>16.103035695789924</c:v>
                </c:pt>
                <c:pt idx="1068">
                  <c:v>15.905243191345118</c:v>
                </c:pt>
                <c:pt idx="1069">
                  <c:v>15.716940440363086</c:v>
                </c:pt>
                <c:pt idx="1070">
                  <c:v>15.538509957613778</c:v>
                </c:pt>
                <c:pt idx="1071">
                  <c:v>15.370180155635957</c:v>
                </c:pt>
                <c:pt idx="1072">
                  <c:v>15.209477317061078</c:v>
                </c:pt>
                <c:pt idx="1073">
                  <c:v>15.056902796258637</c:v>
                </c:pt>
                <c:pt idx="1074">
                  <c:v>14.912361308053359</c:v>
                </c:pt>
                <c:pt idx="1075">
                  <c:v>14.774131052876976</c:v>
                </c:pt>
                <c:pt idx="1076">
                  <c:v>14.643174328740304</c:v>
                </c:pt>
                <c:pt idx="1077">
                  <c:v>14.517639580804241</c:v>
                </c:pt>
                <c:pt idx="1078">
                  <c:v>14.397980954542383</c:v>
                </c:pt>
                <c:pt idx="1079">
                  <c:v>14.284187177521801</c:v>
                </c:pt>
                <c:pt idx="1080">
                  <c:v>14.174957043276269</c:v>
                </c:pt>
                <c:pt idx="1081">
                  <c:v>14.071101126213577</c:v>
                </c:pt>
                <c:pt idx="1082">
                  <c:v>13.971196716137646</c:v>
                </c:pt>
                <c:pt idx="1083">
                  <c:v>13.875644473208201</c:v>
                </c:pt>
                <c:pt idx="1084">
                  <c:v>13.784475852645311</c:v>
                </c:pt>
                <c:pt idx="1085">
                  <c:v>13.696683057177964</c:v>
                </c:pt>
                <c:pt idx="1086">
                  <c:v>13.612949872113179</c:v>
                </c:pt>
                <c:pt idx="1087">
                  <c:v>13.532158813999533</c:v>
                </c:pt>
                <c:pt idx="1088">
                  <c:v>13.454659327685077</c:v>
                </c:pt>
                <c:pt idx="1089">
                  <c:v>13.380503541177653</c:v>
                </c:pt>
                <c:pt idx="1090">
                  <c:v>13.308894567810967</c:v>
                </c:pt>
                <c:pt idx="1091">
                  <c:v>13.240411559123519</c:v>
                </c:pt>
                <c:pt idx="1092">
                  <c:v>13.174160259032035</c:v>
                </c:pt>
                <c:pt idx="1093">
                  <c:v>13.11073840579439</c:v>
                </c:pt>
                <c:pt idx="1094">
                  <c:v>13.049324190451415</c:v>
                </c:pt>
                <c:pt idx="1095">
                  <c:v>12.990204440549677</c:v>
                </c:pt>
                <c:pt idx="1096">
                  <c:v>12.93344147529335</c:v>
                </c:pt>
                <c:pt idx="1097">
                  <c:v>12.878444687290099</c:v>
                </c:pt>
                <c:pt idx="1098">
                  <c:v>12.82567717968948</c:v>
                </c:pt>
                <c:pt idx="1099">
                  <c:v>12.774466840026651</c:v>
                </c:pt>
                <c:pt idx="1100">
                  <c:v>12.725291340125594</c:v>
                </c:pt>
                <c:pt idx="1101">
                  <c:v>12.677528142643526</c:v>
                </c:pt>
                <c:pt idx="1102">
                  <c:v>12.631590744934499</c:v>
                </c:pt>
                <c:pt idx="1103">
                  <c:v>12.587008068126888</c:v>
                </c:pt>
                <c:pt idx="1104">
                  <c:v>12.543863221362095</c:v>
                </c:pt>
                <c:pt idx="1105">
                  <c:v>12.502352905349419</c:v>
                </c:pt>
                <c:pt idx="1106">
                  <c:v>12.461958791130568</c:v>
                </c:pt>
                <c:pt idx="1107">
                  <c:v>12.423067318296352</c:v>
                </c:pt>
                <c:pt idx="1108">
                  <c:v>12.385195249446079</c:v>
                </c:pt>
                <c:pt idx="1109">
                  <c:v>12.34867881839887</c:v>
                </c:pt>
                <c:pt idx="1110">
                  <c:v>12.313151665587393</c:v>
                </c:pt>
                <c:pt idx="1111">
                  <c:v>12.278846481851412</c:v>
                </c:pt>
                <c:pt idx="1112">
                  <c:v>12.245449279098469</c:v>
                </c:pt>
                <c:pt idx="1113">
                  <c:v>12.213180532801482</c:v>
                </c:pt>
                <c:pt idx="1114">
                  <c:v>12.181722249138023</c:v>
                </c:pt>
                <c:pt idx="1115">
                  <c:v>12.151356337913178</c:v>
                </c:pt>
                <c:pt idx="1116">
                  <c:v>12.121711895016043</c:v>
                </c:pt>
                <c:pt idx="1117">
                  <c:v>12.092946834193313</c:v>
                </c:pt>
                <c:pt idx="1118">
                  <c:v>12.065112966288837</c:v>
                </c:pt>
                <c:pt idx="1119">
                  <c:v>12.037939149025153</c:v>
                </c:pt>
                <c:pt idx="1120">
                  <c:v>12.011671939886048</c:v>
                </c:pt>
                <c:pt idx="1121">
                  <c:v>11.985993346625323</c:v>
                </c:pt>
                <c:pt idx="1122">
                  <c:v>11.96115839282098</c:v>
                </c:pt>
                <c:pt idx="1123">
                  <c:v>11.936867399316494</c:v>
                </c:pt>
                <c:pt idx="1124">
                  <c:v>11.913362523858986</c:v>
                </c:pt>
                <c:pt idx="1125">
                  <c:v>11.890361009594484</c:v>
                </c:pt>
                <c:pt idx="1126">
                  <c:v>11.868075665147819</c:v>
                </c:pt>
                <c:pt idx="1127">
                  <c:v>11.846291339125454</c:v>
                </c:pt>
                <c:pt idx="1128">
                  <c:v>11.825158520628074</c:v>
                </c:pt>
                <c:pt idx="1129">
                  <c:v>11.804491215286829</c:v>
                </c:pt>
                <c:pt idx="1130">
                  <c:v>11.784432859473554</c:v>
                </c:pt>
                <c:pt idx="1131">
                  <c:v>11.764792353239441</c:v>
                </c:pt>
                <c:pt idx="1132">
                  <c:v>11.745752086574466</c:v>
                </c:pt>
                <c:pt idx="1133">
                  <c:v>11.727085489700208</c:v>
                </c:pt>
                <c:pt idx="1134">
                  <c:v>11.708981653937856</c:v>
                </c:pt>
                <c:pt idx="1135">
                  <c:v>11.691225669821961</c:v>
                </c:pt>
                <c:pt idx="1136">
                  <c:v>11.673997892716535</c:v>
                </c:pt>
                <c:pt idx="1137">
                  <c:v>11.65709428112814</c:v>
                </c:pt>
                <c:pt idx="1138">
                  <c:v>11.640674201140342</c:v>
                </c:pt>
                <c:pt idx="1139">
                  <c:v>11.624582075481552</c:v>
                </c:pt>
                <c:pt idx="1140">
                  <c:v>11.608931812724403</c:v>
                </c:pt>
                <c:pt idx="1141">
                  <c:v>11.593659654722705</c:v>
                </c:pt>
                <c:pt idx="1142">
                  <c:v>11.578660501286333</c:v>
                </c:pt>
                <c:pt idx="1143">
                  <c:v>11.564088000926517</c:v>
                </c:pt>
                <c:pt idx="1144">
                  <c:v>11.549770805370242</c:v>
                </c:pt>
                <c:pt idx="1145">
                  <c:v>11.535845054163605</c:v>
                </c:pt>
                <c:pt idx="1146">
                  <c:v>11.522179958122086</c:v>
                </c:pt>
                <c:pt idx="1147">
                  <c:v>11.508873321806625</c:v>
                </c:pt>
                <c:pt idx="1148">
                  <c:v>11.495811295345002</c:v>
                </c:pt>
                <c:pt idx="1149">
                  <c:v>11.483087631794522</c:v>
                </c:pt>
                <c:pt idx="1150">
                  <c:v>11.470584032451944</c:v>
                </c:pt>
                <c:pt idx="1151">
                  <c:v>11.45841948867259</c:v>
                </c:pt>
                <c:pt idx="1152">
                  <c:v>11.446451964913777</c:v>
                </c:pt>
                <c:pt idx="1153">
                  <c:v>11.434805268517048</c:v>
                </c:pt>
                <c:pt idx="1154">
                  <c:v>11.423396945196593</c:v>
                </c:pt>
                <c:pt idx="1155">
                  <c:v>11.412185809222182</c:v>
                </c:pt>
                <c:pt idx="1156">
                  <c:v>11.40125304972454</c:v>
                </c:pt>
                <c:pt idx="1157">
                  <c:v>11.390497699683776</c:v>
                </c:pt>
                <c:pt idx="1158">
                  <c:v>11.38002278845026</c:v>
                </c:pt>
                <c:pt idx="1159">
                  <c:v>11.369706647371322</c:v>
                </c:pt>
                <c:pt idx="1160">
                  <c:v>11.359656607465885</c:v>
                </c:pt>
                <c:pt idx="1161">
                  <c:v>11.349756094196721</c:v>
                </c:pt>
                <c:pt idx="1162">
                  <c:v>11.340108265930926</c:v>
                </c:pt>
                <c:pt idx="1163">
                  <c:v>11.330645616044228</c:v>
                </c:pt>
                <c:pt idx="1164">
                  <c:v>11.321327344074925</c:v>
                </c:pt>
                <c:pt idx="1165">
                  <c:v>11.312243218979525</c:v>
                </c:pt>
                <c:pt idx="1166">
                  <c:v>11.303288205131393</c:v>
                </c:pt>
                <c:pt idx="1167">
                  <c:v>11.294555928688293</c:v>
                </c:pt>
                <c:pt idx="1168">
                  <c:v>11.285945542375162</c:v>
                </c:pt>
                <c:pt idx="1169">
                  <c:v>11.277540629439205</c:v>
                </c:pt>
                <c:pt idx="1170">
                  <c:v>11.269302550019498</c:v>
                </c:pt>
                <c:pt idx="1171">
                  <c:v>11.261176421505997</c:v>
                </c:pt>
                <c:pt idx="1172">
                  <c:v>11.25324746660988</c:v>
                </c:pt>
                <c:pt idx="1173">
                  <c:v>11.245424370111897</c:v>
                </c:pt>
                <c:pt idx="1174">
                  <c:v>11.237789271273211</c:v>
                </c:pt>
                <c:pt idx="1175">
                  <c:v>11.230289433288387</c:v>
                </c:pt>
                <c:pt idx="1176">
                  <c:v>11.22289300746387</c:v>
                </c:pt>
                <c:pt idx="1177">
                  <c:v>11.215671820602063</c:v>
                </c:pt>
                <c:pt idx="1178">
                  <c:v>11.208542919592066</c:v>
                </c:pt>
                <c:pt idx="1179">
                  <c:v>11.201581356761764</c:v>
                </c:pt>
                <c:pt idx="1180">
                  <c:v>11.19473927055456</c:v>
                </c:pt>
                <c:pt idx="1181">
                  <c:v>11.187993005394318</c:v>
                </c:pt>
                <c:pt idx="1182">
                  <c:v>11.181392579692568</c:v>
                </c:pt>
                <c:pt idx="1183">
                  <c:v>11.174878138374952</c:v>
                </c:pt>
                <c:pt idx="1184">
                  <c:v>11.168513189466699</c:v>
                </c:pt>
                <c:pt idx="1185">
                  <c:v>11.162254160154005</c:v>
                </c:pt>
                <c:pt idx="1186">
                  <c:v>11.156079544268081</c:v>
                </c:pt>
                <c:pt idx="1187">
                  <c:v>11.150035273418359</c:v>
                </c:pt>
                <c:pt idx="1188">
                  <c:v>11.144099141881302</c:v>
                </c:pt>
                <c:pt idx="1189">
                  <c:v>11.138232093972448</c:v>
                </c:pt>
                <c:pt idx="1190">
                  <c:v>11.132491732358798</c:v>
                </c:pt>
                <c:pt idx="1191">
                  <c:v>11.126825982268983</c:v>
                </c:pt>
                <c:pt idx="1192">
                  <c:v>11.121277117432705</c:v>
                </c:pt>
                <c:pt idx="1193">
                  <c:v>11.11582489453451</c:v>
                </c:pt>
                <c:pt idx="1194">
                  <c:v>11.110433542302204</c:v>
                </c:pt>
                <c:pt idx="1195">
                  <c:v>11.10516022636142</c:v>
                </c:pt>
                <c:pt idx="1196">
                  <c:v>11.099969145465993</c:v>
                </c:pt>
                <c:pt idx="1197">
                  <c:v>11.094838685798589</c:v>
                </c:pt>
                <c:pt idx="1198">
                  <c:v>11.089819186887137</c:v>
                </c:pt>
                <c:pt idx="1199">
                  <c:v>11.084876639866881</c:v>
                </c:pt>
                <c:pt idx="1200">
                  <c:v>11.079994310844208</c:v>
                </c:pt>
                <c:pt idx="1201">
                  <c:v>11.075208804058294</c:v>
                </c:pt>
                <c:pt idx="1202">
                  <c:v>11.070502858784097</c:v>
                </c:pt>
                <c:pt idx="1203">
                  <c:v>11.065845738178407</c:v>
                </c:pt>
                <c:pt idx="1204">
                  <c:v>11.061286982047058</c:v>
                </c:pt>
                <c:pt idx="1205">
                  <c:v>11.056774769054616</c:v>
                </c:pt>
                <c:pt idx="1206">
                  <c:v>11.052353674855947</c:v>
                </c:pt>
                <c:pt idx="1207">
                  <c:v>11.048004280053263</c:v>
                </c:pt>
                <c:pt idx="1208">
                  <c:v>11.043698239544321</c:v>
                </c:pt>
                <c:pt idx="1209">
                  <c:v>11.039481431744388</c:v>
                </c:pt>
                <c:pt idx="1210">
                  <c:v>11.035325477994805</c:v>
                </c:pt>
                <c:pt idx="1211">
                  <c:v>11.031216439754324</c:v>
                </c:pt>
                <c:pt idx="1212">
                  <c:v>11.027185277799424</c:v>
                </c:pt>
                <c:pt idx="1213">
                  <c:v>11.023214524023532</c:v>
                </c:pt>
                <c:pt idx="1214">
                  <c:v>11.019287693429812</c:v>
                </c:pt>
                <c:pt idx="1215">
                  <c:v>11.01543440991489</c:v>
                </c:pt>
                <c:pt idx="1216">
                  <c:v>11.011640983500943</c:v>
                </c:pt>
                <c:pt idx="1217">
                  <c:v>11.007900322174997</c:v>
                </c:pt>
                <c:pt idx="1218">
                  <c:v>11.004199945449946</c:v>
                </c:pt>
                <c:pt idx="1219">
                  <c:v>11.00056781178924</c:v>
                </c:pt>
                <c:pt idx="1220">
                  <c:v>10.996991066096326</c:v>
                </c:pt>
                <c:pt idx="1221">
                  <c:v>10.99344651488302</c:v>
                </c:pt>
                <c:pt idx="1222">
                  <c:v>10.989969341753781</c:v>
                </c:pt>
                <c:pt idx="1223">
                  <c:v>10.986544475593421</c:v>
                </c:pt>
                <c:pt idx="1224">
                  <c:v>10.983149730372014</c:v>
                </c:pt>
                <c:pt idx="1225">
                  <c:v>10.979821432928984</c:v>
                </c:pt>
                <c:pt idx="1226">
                  <c:v>10.976537365298029</c:v>
                </c:pt>
                <c:pt idx="1227">
                  <c:v>10.973284103677006</c:v>
                </c:pt>
                <c:pt idx="1228">
                  <c:v>10.970093881331946</c:v>
                </c:pt>
                <c:pt idx="1229">
                  <c:v>10.966945430524556</c:v>
                </c:pt>
                <c:pt idx="1230">
                  <c:v>10.963842895118526</c:v>
                </c:pt>
                <c:pt idx="1231">
                  <c:v>10.9607662213535</c:v>
                </c:pt>
                <c:pt idx="1232">
                  <c:v>10.957748385267676</c:v>
                </c:pt>
                <c:pt idx="1233">
                  <c:v>10.95476930265913</c:v>
                </c:pt>
                <c:pt idx="1234">
                  <c:v>10.951819133399118</c:v>
                </c:pt>
                <c:pt idx="1235">
                  <c:v>10.94892028651633</c:v>
                </c:pt>
                <c:pt idx="1236">
                  <c:v>10.946062639551018</c:v>
                </c:pt>
                <c:pt idx="1237">
                  <c:v>10.943240994169894</c:v>
                </c:pt>
                <c:pt idx="1238">
                  <c:v>10.940443873047737</c:v>
                </c:pt>
                <c:pt idx="1239">
                  <c:v>10.937699062844104</c:v>
                </c:pt>
                <c:pt idx="1240">
                  <c:v>10.934988347281893</c:v>
                </c:pt>
                <c:pt idx="1241">
                  <c:v>10.932315360621377</c:v>
                </c:pt>
                <c:pt idx="1242">
                  <c:v>10.929662877973048</c:v>
                </c:pt>
                <c:pt idx="1243">
                  <c:v>10.927059392169911</c:v>
                </c:pt>
                <c:pt idx="1244">
                  <c:v>10.9244876505721</c:v>
                </c:pt>
                <c:pt idx="1245">
                  <c:v>10.921951121854912</c:v>
                </c:pt>
                <c:pt idx="1246">
                  <c:v>10.919433476684022</c:v>
                </c:pt>
                <c:pt idx="1247">
                  <c:v>10.916959843977578</c:v>
                </c:pt>
                <c:pt idx="1248">
                  <c:v>10.914519673443301</c:v>
                </c:pt>
                <c:pt idx="1249">
                  <c:v>10.912108585392534</c:v>
                </c:pt>
                <c:pt idx="1250">
                  <c:v>10.90971867928584</c:v>
                </c:pt>
                <c:pt idx="1251">
                  <c:v>10.907368185828284</c:v>
                </c:pt>
                <c:pt idx="1252">
                  <c:v>10.905048987997743</c:v>
                </c:pt>
                <c:pt idx="1253">
                  <c:v>10.902756940127503</c:v>
                </c:pt>
                <c:pt idx="1254">
                  <c:v>10.900482773697497</c:v>
                </c:pt>
                <c:pt idx="1255">
                  <c:v>10.898249152503499</c:v>
                </c:pt>
                <c:pt idx="1256">
                  <c:v>10.896041334997111</c:v>
                </c:pt>
                <c:pt idx="1257">
                  <c:v>10.893862347230728</c:v>
                </c:pt>
                <c:pt idx="1258">
                  <c:v>10.891698199013208</c:v>
                </c:pt>
                <c:pt idx="1259">
                  <c:v>10.88957220055565</c:v>
                </c:pt>
                <c:pt idx="1260">
                  <c:v>10.88747033793045</c:v>
                </c:pt>
                <c:pt idx="1261">
                  <c:v>10.885395505799579</c:v>
                </c:pt>
                <c:pt idx="1262">
                  <c:v>10.883334393343189</c:v>
                </c:pt>
                <c:pt idx="1263">
                  <c:v>10.881307627886619</c:v>
                </c:pt>
                <c:pt idx="1264">
                  <c:v>10.879306634752027</c:v>
                </c:pt>
                <c:pt idx="1265">
                  <c:v>10.877327876700285</c:v>
                </c:pt>
                <c:pt idx="1266">
                  <c:v>10.875374094264117</c:v>
                </c:pt>
                <c:pt idx="1267">
                  <c:v>10.873432765000917</c:v>
                </c:pt>
                <c:pt idx="1268">
                  <c:v>10.871524826325873</c:v>
                </c:pt>
                <c:pt idx="1269">
                  <c:v>10.869637734187377</c:v>
                </c:pt>
                <c:pt idx="1270">
                  <c:v>10.867774113304716</c:v>
                </c:pt>
                <c:pt idx="1271">
                  <c:v>10.865930685808474</c:v>
                </c:pt>
                <c:pt idx="1272">
                  <c:v>10.864100036332333</c:v>
                </c:pt>
                <c:pt idx="1273">
                  <c:v>10.862300461708296</c:v>
                </c:pt>
                <c:pt idx="1274">
                  <c:v>10.860520146085294</c:v>
                </c:pt>
                <c:pt idx="1275">
                  <c:v>10.858761578131126</c:v>
                </c:pt>
                <c:pt idx="1276">
                  <c:v>10.857021676940999</c:v>
                </c:pt>
                <c:pt idx="1277">
                  <c:v>10.855294799038138</c:v>
                </c:pt>
                <c:pt idx="1278">
                  <c:v>10.853594189646035</c:v>
                </c:pt>
                <c:pt idx="1279">
                  <c:v>10.851914062176379</c:v>
                </c:pt>
                <c:pt idx="1280">
                  <c:v>10.85025148199562</c:v>
                </c:pt>
                <c:pt idx="1281">
                  <c:v>10.848608786297909</c:v>
                </c:pt>
                <c:pt idx="1282">
                  <c:v>10.846975472696846</c:v>
                </c:pt>
                <c:pt idx="1283">
                  <c:v>10.845367931029642</c:v>
                </c:pt>
                <c:pt idx="1284">
                  <c:v>10.843779416763679</c:v>
                </c:pt>
                <c:pt idx="1285">
                  <c:v>10.842207165221669</c:v>
                </c:pt>
                <c:pt idx="1286">
                  <c:v>10.840653396326145</c:v>
                </c:pt>
                <c:pt idx="1287">
                  <c:v>10.839115409606615</c:v>
                </c:pt>
                <c:pt idx="1288">
                  <c:v>10.837588232730621</c:v>
                </c:pt>
                <c:pt idx="1289">
                  <c:v>10.836083599987308</c:v>
                </c:pt>
                <c:pt idx="1290">
                  <c:v>10.834596416804288</c:v>
                </c:pt>
                <c:pt idx="1291">
                  <c:v>10.833124105365195</c:v>
                </c:pt>
                <c:pt idx="1292">
                  <c:v>10.831668754748749</c:v>
                </c:pt>
                <c:pt idx="1293">
                  <c:v>10.830227845592308</c:v>
                </c:pt>
                <c:pt idx="1294">
                  <c:v>10.828795610461475</c:v>
                </c:pt>
                <c:pt idx="1295">
                  <c:v>10.827386404505894</c:v>
                </c:pt>
                <c:pt idx="1296">
                  <c:v>10.825991022098066</c:v>
                </c:pt>
                <c:pt idx="1297">
                  <c:v>10.824611450801356</c:v>
                </c:pt>
                <c:pt idx="1298">
                  <c:v>10.823245309921896</c:v>
                </c:pt>
                <c:pt idx="1299">
                  <c:v>10.821894548250986</c:v>
                </c:pt>
                <c:pt idx="1300">
                  <c:v>10.82055683763288</c:v>
                </c:pt>
                <c:pt idx="1301">
                  <c:v>10.819227867650602</c:v>
                </c:pt>
                <c:pt idx="1302">
                  <c:v>10.817917868390799</c:v>
                </c:pt>
                <c:pt idx="1303">
                  <c:v>10.81662141167193</c:v>
                </c:pt>
                <c:pt idx="1304">
                  <c:v>10.815339316600257</c:v>
                </c:pt>
                <c:pt idx="1305">
                  <c:v>10.814069379835477</c:v>
                </c:pt>
                <c:pt idx="1306">
                  <c:v>10.812813421878339</c:v>
                </c:pt>
                <c:pt idx="1307">
                  <c:v>10.811569286745748</c:v>
                </c:pt>
                <c:pt idx="1308">
                  <c:v>10.810338760338176</c:v>
                </c:pt>
                <c:pt idx="1309">
                  <c:v>10.809114002820584</c:v>
                </c:pt>
                <c:pt idx="1310">
                  <c:v>10.807908283740426</c:v>
                </c:pt>
                <c:pt idx="1311">
                  <c:v>10.806713749524375</c:v>
                </c:pt>
                <c:pt idx="1312">
                  <c:v>10.805532119324543</c:v>
                </c:pt>
                <c:pt idx="1313">
                  <c:v>10.80436137136468</c:v>
                </c:pt>
                <c:pt idx="1314">
                  <c:v>10.803203192677815</c:v>
                </c:pt>
                <c:pt idx="1315">
                  <c:v>10.802055603687265</c:v>
                </c:pt>
                <c:pt idx="1316">
                  <c:v>10.800919369840416</c:v>
                </c:pt>
                <c:pt idx="1317">
                  <c:v>10.79979522331738</c:v>
                </c:pt>
                <c:pt idx="1318">
                  <c:v>10.798676008785964</c:v>
                </c:pt>
                <c:pt idx="1319">
                  <c:v>10.797573861254797</c:v>
                </c:pt>
                <c:pt idx="1320">
                  <c:v>10.796481612914413</c:v>
                </c:pt>
                <c:pt idx="1321">
                  <c:v>10.795400844286046</c:v>
                </c:pt>
                <c:pt idx="1322">
                  <c:v>10.794329714586835</c:v>
                </c:pt>
                <c:pt idx="1323">
                  <c:v>10.79326977554749</c:v>
                </c:pt>
                <c:pt idx="1324">
                  <c:v>10.792219223599094</c:v>
                </c:pt>
                <c:pt idx="1325">
                  <c:v>10.791179582363132</c:v>
                </c:pt>
                <c:pt idx="1326">
                  <c:v>10.790149084479655</c:v>
                </c:pt>
                <c:pt idx="1327">
                  <c:v>10.7891292261227</c:v>
                </c:pt>
                <c:pt idx="1328">
                  <c:v>10.788113521885441</c:v>
                </c:pt>
                <c:pt idx="1329">
                  <c:v>10.787112208005137</c:v>
                </c:pt>
                <c:pt idx="1330">
                  <c:v>10.786121141934572</c:v>
                </c:pt>
                <c:pt idx="1331">
                  <c:v>10.785138642744329</c:v>
                </c:pt>
                <c:pt idx="1332">
                  <c:v>10.784166140697033</c:v>
                </c:pt>
                <c:pt idx="1333">
                  <c:v>10.783201987811006</c:v>
                </c:pt>
                <c:pt idx="1334">
                  <c:v>10.782247589074279</c:v>
                </c:pt>
                <c:pt idx="1335">
                  <c:v>10.781301328590319</c:v>
                </c:pt>
                <c:pt idx="1336">
                  <c:v>10.780364586653986</c:v>
                </c:pt>
                <c:pt idx="1337">
                  <c:v>10.779435778619545</c:v>
                </c:pt>
                <c:pt idx="1338">
                  <c:v>10.77851626065385</c:v>
                </c:pt>
                <c:pt idx="1339">
                  <c:v>10.777604478554734</c:v>
                </c:pt>
                <c:pt idx="1340">
                  <c:v>10.776701056816844</c:v>
                </c:pt>
                <c:pt idx="1341">
                  <c:v>10.775806595181304</c:v>
                </c:pt>
                <c:pt idx="1342">
                  <c:v>10.774919583660212</c:v>
                </c:pt>
                <c:pt idx="1343">
                  <c:v>10.774037186880024</c:v>
                </c:pt>
                <c:pt idx="1344">
                  <c:v>10.773166227950735</c:v>
                </c:pt>
                <c:pt idx="1345">
                  <c:v>10.772303811362233</c:v>
                </c:pt>
                <c:pt idx="1346">
                  <c:v>10.77144848354572</c:v>
                </c:pt>
                <c:pt idx="1347">
                  <c:v>10.770601498620529</c:v>
                </c:pt>
                <c:pt idx="1348">
                  <c:v>10.769761430135613</c:v>
                </c:pt>
                <c:pt idx="1349">
                  <c:v>10.768929510923845</c:v>
                </c:pt>
                <c:pt idx="1350">
                  <c:v>10.768104340976333</c:v>
                </c:pt>
                <c:pt idx="1351">
                  <c:v>10.767287132310893</c:v>
                </c:pt>
                <c:pt idx="1352">
                  <c:v>10.766476510706225</c:v>
                </c:pt>
                <c:pt idx="1353">
                  <c:v>10.765673037958363</c:v>
                </c:pt>
                <c:pt idx="1354">
                  <c:v>10.764877254595644</c:v>
                </c:pt>
                <c:pt idx="1355">
                  <c:v>10.764087823899727</c:v>
                </c:pt>
                <c:pt idx="1356">
                  <c:v>10.763305907827021</c:v>
                </c:pt>
                <c:pt idx="1357">
                  <c:v>10.762530193897193</c:v>
                </c:pt>
                <c:pt idx="1358">
                  <c:v>10.761761824804086</c:v>
                </c:pt>
                <c:pt idx="1359">
                  <c:v>10.760999511718495</c:v>
                </c:pt>
                <c:pt idx="1360">
                  <c:v>10.760244378488895</c:v>
                </c:pt>
                <c:pt idx="1361">
                  <c:v>10.759495159368099</c:v>
                </c:pt>
                <c:pt idx="1362">
                  <c:v>10.758752959765372</c:v>
                </c:pt>
                <c:pt idx="1363">
                  <c:v>10.758016536463554</c:v>
                </c:pt>
                <c:pt idx="1364">
                  <c:v>10.757286976828173</c:v>
                </c:pt>
                <c:pt idx="1365">
                  <c:v>10.756563059636594</c:v>
                </c:pt>
                <c:pt idx="1366">
                  <c:v>10.755845854595695</c:v>
                </c:pt>
                <c:pt idx="1367">
                  <c:v>10.755134161957827</c:v>
                </c:pt>
                <c:pt idx="1368">
                  <c:v>10.754429034146243</c:v>
                </c:pt>
                <c:pt idx="1369">
                  <c:v>10.753729292384049</c:v>
                </c:pt>
                <c:pt idx="1370">
                  <c:v>10.753035428121251</c:v>
                </c:pt>
                <c:pt idx="1371">
                  <c:v>10.752347915227066</c:v>
                </c:pt>
                <c:pt idx="1372">
                  <c:v>10.751665605471498</c:v>
                </c:pt>
                <c:pt idx="1373">
                  <c:v>10.75098950964313</c:v>
                </c:pt>
                <c:pt idx="1374">
                  <c:v>10.75031849928571</c:v>
                </c:pt>
                <c:pt idx="1375">
                  <c:v>10.749653569142085</c:v>
                </c:pt>
                <c:pt idx="1376">
                  <c:v>10.748993610075102</c:v>
                </c:pt>
                <c:pt idx="1377">
                  <c:v>10.74833960111533</c:v>
                </c:pt>
                <c:pt idx="1378">
                  <c:v>10.747690452003145</c:v>
                </c:pt>
                <c:pt idx="1379">
                  <c:v>10.747047126381805</c:v>
                </c:pt>
                <c:pt idx="1380">
                  <c:v>10.746408552440249</c:v>
                </c:pt>
                <c:pt idx="1381">
                  <c:v>10.745775678751169</c:v>
                </c:pt>
                <c:pt idx="1382">
                  <c:v>10.745147451535324</c:v>
                </c:pt>
                <c:pt idx="1383">
                  <c:v>10.74452480460354</c:v>
                </c:pt>
                <c:pt idx="1384">
                  <c:v>10.743906701803422</c:v>
                </c:pt>
                <c:pt idx="1385">
                  <c:v>10.743293581659247</c:v>
                </c:pt>
                <c:pt idx="1386">
                  <c:v>10.742685867728882</c:v>
                </c:pt>
                <c:pt idx="1387">
                  <c:v>10.742082549568904</c:v>
                </c:pt>
                <c:pt idx="1388">
                  <c:v>10.741484525383203</c:v>
                </c:pt>
                <c:pt idx="1389">
                  <c:v>10.740890801391561</c:v>
                </c:pt>
                <c:pt idx="1390">
                  <c:v>10.740302262057089</c:v>
                </c:pt>
                <c:pt idx="1391">
                  <c:v>10.739717929895948</c:v>
                </c:pt>
                <c:pt idx="1392">
                  <c:v>10.739141403910324</c:v>
                </c:pt>
                <c:pt idx="1393">
                  <c:v>10.738566245047146</c:v>
                </c:pt>
                <c:pt idx="1394">
                  <c:v>10.737996060854577</c:v>
                </c:pt>
                <c:pt idx="1395">
                  <c:v>10.73742990534468</c:v>
                </c:pt>
                <c:pt idx="1396">
                  <c:v>10.736868623415114</c:v>
                </c:pt>
                <c:pt idx="1397">
                  <c:v>10.736311284333899</c:v>
                </c:pt>
                <c:pt idx="1398">
                  <c:v>10.73575872031978</c:v>
                </c:pt>
                <c:pt idx="1399">
                  <c:v>10.735210015568319</c:v>
                </c:pt>
                <c:pt idx="1400">
                  <c:v>10.734665989868978</c:v>
                </c:pt>
                <c:pt idx="1401">
                  <c:v>10.7341257420253</c:v>
                </c:pt>
                <c:pt idx="1402">
                  <c:v>10.733590079641051</c:v>
                </c:pt>
                <c:pt idx="1403">
                  <c:v>10.733058115816743</c:v>
                </c:pt>
                <c:pt idx="1404">
                  <c:v>10.732530232145884</c:v>
                </c:pt>
                <c:pt idx="1405">
                  <c:v>10.732006797910072</c:v>
                </c:pt>
                <c:pt idx="1406">
                  <c:v>10.731486947092861</c:v>
                </c:pt>
                <c:pt idx="1407">
                  <c:v>10.730973885927691</c:v>
                </c:pt>
                <c:pt idx="1408">
                  <c:v>10.730461887404408</c:v>
                </c:pt>
                <c:pt idx="1409">
                  <c:v>10.729954164989831</c:v>
                </c:pt>
                <c:pt idx="1410">
                  <c:v>10.729449879463356</c:v>
                </c:pt>
                <c:pt idx="1411">
                  <c:v>10.728949786478077</c:v>
                </c:pt>
                <c:pt idx="1412">
                  <c:v>10.728453059810114</c:v>
                </c:pt>
                <c:pt idx="1413">
                  <c:v>10.727960444165653</c:v>
                </c:pt>
                <c:pt idx="1414">
                  <c:v>10.727471126048913</c:v>
                </c:pt>
                <c:pt idx="1415">
                  <c:v>10.72698583942749</c:v>
                </c:pt>
                <c:pt idx="1416">
                  <c:v>10.726503783272012</c:v>
                </c:pt>
                <c:pt idx="1417">
                  <c:v>10.726027933194358</c:v>
                </c:pt>
                <c:pt idx="1418">
                  <c:v>10.725552979360398</c:v>
                </c:pt>
                <c:pt idx="1419">
                  <c:v>10.725081903879653</c:v>
                </c:pt>
                <c:pt idx="1420">
                  <c:v>10.724613929869246</c:v>
                </c:pt>
                <c:pt idx="1421">
                  <c:v>10.724149760306506</c:v>
                </c:pt>
                <c:pt idx="1422">
                  <c:v>10.723688630030022</c:v>
                </c:pt>
                <c:pt idx="1423">
                  <c:v>10.723231232063895</c:v>
                </c:pt>
                <c:pt idx="1424">
                  <c:v>10.722776812732169</c:v>
                </c:pt>
                <c:pt idx="1425">
                  <c:v>10.722326055290971</c:v>
                </c:pt>
                <c:pt idx="1426">
                  <c:v>10.721880325437329</c:v>
                </c:pt>
                <c:pt idx="1427">
                  <c:v>10.721436065363363</c:v>
                </c:pt>
                <c:pt idx="1428">
                  <c:v>10.720994667173747</c:v>
                </c:pt>
                <c:pt idx="1429">
                  <c:v>10.720556795149539</c:v>
                </c:pt>
                <c:pt idx="1430">
                  <c:v>10.720121728688335</c:v>
                </c:pt>
                <c:pt idx="1431">
                  <c:v>10.719689783939783</c:v>
                </c:pt>
                <c:pt idx="1432">
                  <c:v>10.719261267582311</c:v>
                </c:pt>
                <c:pt idx="1433">
                  <c:v>10.71883781338544</c:v>
                </c:pt>
                <c:pt idx="1434">
                  <c:v>10.718415037416072</c:v>
                </c:pt>
                <c:pt idx="1435">
                  <c:v>10.717995266277009</c:v>
                </c:pt>
                <c:pt idx="1436">
                  <c:v>10.717578798583245</c:v>
                </c:pt>
                <c:pt idx="1437">
                  <c:v>10.71716494991017</c:v>
                </c:pt>
                <c:pt idx="1438">
                  <c:v>10.716754344293722</c:v>
                </c:pt>
                <c:pt idx="1439">
                  <c:v>10.716346307203132</c:v>
                </c:pt>
                <c:pt idx="1440">
                  <c:v>10.715943361674883</c:v>
                </c:pt>
                <c:pt idx="1441">
                  <c:v>10.7155410145141</c:v>
                </c:pt>
                <c:pt idx="1442">
                  <c:v>10.715141793889476</c:v>
                </c:pt>
                <c:pt idx="1443">
                  <c:v>10.714745044467737</c:v>
                </c:pt>
                <c:pt idx="1444">
                  <c:v>10.714351365237382</c:v>
                </c:pt>
                <c:pt idx="1445">
                  <c:v>10.713960110200587</c:v>
                </c:pt>
                <c:pt idx="1446">
                  <c:v>10.713573699608206</c:v>
                </c:pt>
                <c:pt idx="1447">
                  <c:v>10.713187825348367</c:v>
                </c:pt>
                <c:pt idx="1448">
                  <c:v>10.712804912508993</c:v>
                </c:pt>
                <c:pt idx="1449">
                  <c:v>10.712424333214006</c:v>
                </c:pt>
                <c:pt idx="1450">
                  <c:v>10.712046662716491</c:v>
                </c:pt>
                <c:pt idx="1451">
                  <c:v>10.711671281956416</c:v>
                </c:pt>
                <c:pt idx="1452">
                  <c:v>10.711300513897267</c:v>
                </c:pt>
                <c:pt idx="1453">
                  <c:v>10.710930225474561</c:v>
                </c:pt>
                <c:pt idx="1454">
                  <c:v>10.710562744214764</c:v>
                </c:pt>
                <c:pt idx="1455">
                  <c:v>10.710197468178498</c:v>
                </c:pt>
                <c:pt idx="1456">
                  <c:v>10.709834950111402</c:v>
                </c:pt>
                <c:pt idx="1457">
                  <c:v>10.709474596406555</c:v>
                </c:pt>
                <c:pt idx="1458">
                  <c:v>10.709118637876168</c:v>
                </c:pt>
                <c:pt idx="1459">
                  <c:v>10.708763107139188</c:v>
                </c:pt>
                <c:pt idx="1460">
                  <c:v>10.708410239315999</c:v>
                </c:pt>
                <c:pt idx="1461">
                  <c:v>10.708059456987717</c:v>
                </c:pt>
                <c:pt idx="1462">
                  <c:v>10.707711291542781</c:v>
                </c:pt>
                <c:pt idx="1463">
                  <c:v>10.70736680321933</c:v>
                </c:pt>
                <c:pt idx="1464">
                  <c:v>10.707023246154572</c:v>
                </c:pt>
                <c:pt idx="1465">
                  <c:v>10.70668169923117</c:v>
                </c:pt>
                <c:pt idx="1466">
                  <c:v>10.706342413938669</c:v>
                </c:pt>
                <c:pt idx="1467">
                  <c:v>10.706007221966871</c:v>
                </c:pt>
                <c:pt idx="1468">
                  <c:v>10.705672650972417</c:v>
                </c:pt>
                <c:pt idx="1469">
                  <c:v>10.705340018094535</c:v>
                </c:pt>
                <c:pt idx="1470">
                  <c:v>10.705009568578694</c:v>
                </c:pt>
                <c:pt idx="1471">
                  <c:v>10.704681541004991</c:v>
                </c:pt>
                <c:pt idx="1472">
                  <c:v>10.704357191325812</c:v>
                </c:pt>
                <c:pt idx="1473">
                  <c:v>10.704033164990399</c:v>
                </c:pt>
                <c:pt idx="1474">
                  <c:v>10.703711247104739</c:v>
                </c:pt>
                <c:pt idx="1475">
                  <c:v>10.703391670431646</c:v>
                </c:pt>
                <c:pt idx="1476">
                  <c:v>10.703075409631786</c:v>
                </c:pt>
                <c:pt idx="1477">
                  <c:v>10.702759944880997</c:v>
                </c:pt>
                <c:pt idx="1478">
                  <c:v>10.702446267453322</c:v>
                </c:pt>
                <c:pt idx="1479">
                  <c:v>10.702134853878254</c:v>
                </c:pt>
                <c:pt idx="1480">
                  <c:v>10.701825196072145</c:v>
                </c:pt>
                <c:pt idx="1481">
                  <c:v>10.701519213545831</c:v>
                </c:pt>
                <c:pt idx="1482">
                  <c:v>10.701213497719737</c:v>
                </c:pt>
                <c:pt idx="1483">
                  <c:v>10.700909971587667</c:v>
                </c:pt>
                <c:pt idx="1484">
                  <c:v>10.700608140220217</c:v>
                </c:pt>
                <c:pt idx="1485">
                  <c:v>10.700309875010538</c:v>
                </c:pt>
                <c:pt idx="1486">
                  <c:v>10.700011853625581</c:v>
                </c:pt>
                <c:pt idx="1487">
                  <c:v>10.699715950818952</c:v>
                </c:pt>
                <c:pt idx="1488">
                  <c:v>10.699421684363209</c:v>
                </c:pt>
                <c:pt idx="1489">
                  <c:v>10.699130879126287</c:v>
                </c:pt>
                <c:pt idx="1490">
                  <c:v>10.698840296134247</c:v>
                </c:pt>
                <c:pt idx="1491">
                  <c:v>10.698551763498335</c:v>
                </c:pt>
                <c:pt idx="1492">
                  <c:v>10.698264811260154</c:v>
                </c:pt>
                <c:pt idx="1493">
                  <c:v>10.69798121928965</c:v>
                </c:pt>
                <c:pt idx="1494">
                  <c:v>10.697697829204493</c:v>
                </c:pt>
                <c:pt idx="1495">
                  <c:v>10.697416424005899</c:v>
                </c:pt>
                <c:pt idx="1496">
                  <c:v>10.697137863760323</c:v>
                </c:pt>
                <c:pt idx="1497">
                  <c:v>10.69685993029376</c:v>
                </c:pt>
                <c:pt idx="1498">
                  <c:v>10.696583497673108</c:v>
                </c:pt>
                <c:pt idx="1499">
                  <c:v>10.696308987089179</c:v>
                </c:pt>
                <c:pt idx="1500">
                  <c:v>10.696037237868319</c:v>
                </c:pt>
                <c:pt idx="1501">
                  <c:v>10.695766086302157</c:v>
                </c:pt>
                <c:pt idx="1502">
                  <c:v>10.69549638525822</c:v>
                </c:pt>
                <c:pt idx="1503">
                  <c:v>10.695229808417315</c:v>
                </c:pt>
                <c:pt idx="1504">
                  <c:v>10.694963387459502</c:v>
                </c:pt>
                <c:pt idx="1505">
                  <c:v>10.694698798937386</c:v>
                </c:pt>
                <c:pt idx="1506">
                  <c:v>10.694435612675438</c:v>
                </c:pt>
                <c:pt idx="1507">
                  <c:v>10.694175462231559</c:v>
                </c:pt>
                <c:pt idx="1508">
                  <c:v>10.693915451054249</c:v>
                </c:pt>
                <c:pt idx="1509">
                  <c:v>10.693657215477003</c:v>
                </c:pt>
                <c:pt idx="1510">
                  <c:v>10.693401545816</c:v>
                </c:pt>
                <c:pt idx="1511">
                  <c:v>10.693146406907763</c:v>
                </c:pt>
                <c:pt idx="1512">
                  <c:v>10.692892601541597</c:v>
                </c:pt>
                <c:pt idx="1513">
                  <c:v>10.692641705479875</c:v>
                </c:pt>
                <c:pt idx="1514">
                  <c:v>10.69239092550646</c:v>
                </c:pt>
                <c:pt idx="1515">
                  <c:v>10.692141840022531</c:v>
                </c:pt>
                <c:pt idx="1516">
                  <c:v>10.691895211757046</c:v>
                </c:pt>
                <c:pt idx="1517">
                  <c:v>10.691649077802216</c:v>
                </c:pt>
                <c:pt idx="1518">
                  <c:v>10.691404212769827</c:v>
                </c:pt>
                <c:pt idx="1519">
                  <c:v>10.691160990724486</c:v>
                </c:pt>
                <c:pt idx="1520">
                  <c:v>10.690920156704438</c:v>
                </c:pt>
                <c:pt idx="1521">
                  <c:v>10.690679794098292</c:v>
                </c:pt>
                <c:pt idx="1522">
                  <c:v>10.690440659452806</c:v>
                </c:pt>
                <c:pt idx="1523">
                  <c:v>10.69020423809388</c:v>
                </c:pt>
                <c:pt idx="1524">
                  <c:v>10.689967898394595</c:v>
                </c:pt>
                <c:pt idx="1525">
                  <c:v>10.68973312810996</c:v>
                </c:pt>
                <c:pt idx="1526">
                  <c:v>10.68950064676061</c:v>
                </c:pt>
                <c:pt idx="1527">
                  <c:v>10.689268604460761</c:v>
                </c:pt>
                <c:pt idx="1528">
                  <c:v>10.689037731705538</c:v>
                </c:pt>
                <c:pt idx="1529">
                  <c:v>10.688809462863505</c:v>
                </c:pt>
                <c:pt idx="1530">
                  <c:v>10.68858125729883</c:v>
                </c:pt>
                <c:pt idx="1531">
                  <c:v>10.688355620498244</c:v>
                </c:pt>
                <c:pt idx="1532">
                  <c:v>10.688130041199283</c:v>
                </c:pt>
                <c:pt idx="1533">
                  <c:v>10.68790593959193</c:v>
                </c:pt>
                <c:pt idx="1534">
                  <c:v>10.687684002955747</c:v>
                </c:pt>
                <c:pt idx="1535">
                  <c:v>10.687462465619962</c:v>
                </c:pt>
                <c:pt idx="1536">
                  <c:v>10.687242025174058</c:v>
                </c:pt>
                <c:pt idx="1537">
                  <c:v>10.687024051613696</c:v>
                </c:pt>
                <c:pt idx="1538">
                  <c:v>10.686806119188791</c:v>
                </c:pt>
                <c:pt idx="1539">
                  <c:v>10.686589600064561</c:v>
                </c:pt>
                <c:pt idx="1540">
                  <c:v>10.686375158585276</c:v>
                </c:pt>
                <c:pt idx="1541">
                  <c:v>10.686161088925022</c:v>
                </c:pt>
                <c:pt idx="1542">
                  <c:v>10.685948065272298</c:v>
                </c:pt>
                <c:pt idx="1543">
                  <c:v>10.68573741183722</c:v>
                </c:pt>
                <c:pt idx="1544">
                  <c:v>10.685526784541066</c:v>
                </c:pt>
                <c:pt idx="1545">
                  <c:v>10.685318496365502</c:v>
                </c:pt>
                <c:pt idx="1546">
                  <c:v>10.685110229618648</c:v>
                </c:pt>
                <c:pt idx="1547">
                  <c:v>10.684903295750619</c:v>
                </c:pt>
                <c:pt idx="1548">
                  <c:v>10.684698491791183</c:v>
                </c:pt>
                <c:pt idx="1549">
                  <c:v>10.684493702444115</c:v>
                </c:pt>
                <c:pt idx="1550">
                  <c:v>10.684291176742761</c:v>
                </c:pt>
                <c:pt idx="1551">
                  <c:v>10.684088661276107</c:v>
                </c:pt>
                <c:pt idx="1552">
                  <c:v>10.68388727322939</c:v>
                </c:pt>
                <c:pt idx="1553">
                  <c:v>10.683688105042672</c:v>
                </c:pt>
                <c:pt idx="1554">
                  <c:v>10.683489097142216</c:v>
                </c:pt>
                <c:pt idx="1555">
                  <c:v>10.683291967775466</c:v>
                </c:pt>
                <c:pt idx="1556">
                  <c:v>10.68309514929606</c:v>
                </c:pt>
                <c:pt idx="1557">
                  <c:v>10.682899261803771</c:v>
                </c:pt>
                <c:pt idx="1558">
                  <c:v>10.682705523658337</c:v>
                </c:pt>
                <c:pt idx="1559">
                  <c:v>10.682511779459947</c:v>
                </c:pt>
                <c:pt idx="1560">
                  <c:v>10.682320157233454</c:v>
                </c:pt>
                <c:pt idx="1561">
                  <c:v>10.682128525176079</c:v>
                </c:pt>
                <c:pt idx="1562">
                  <c:v>10.681938090216315</c:v>
                </c:pt>
                <c:pt idx="1563">
                  <c:v>10.681749437664005</c:v>
                </c:pt>
                <c:pt idx="1564">
                  <c:v>10.681561067506797</c:v>
                </c:pt>
                <c:pt idx="1565">
                  <c:v>10.681374456742013</c:v>
                </c:pt>
                <c:pt idx="1566">
                  <c:v>10.681188121645617</c:v>
                </c:pt>
                <c:pt idx="1567">
                  <c:v>10.681003523310975</c:v>
                </c:pt>
                <c:pt idx="1568">
                  <c:v>10.680819194067213</c:v>
                </c:pt>
                <c:pt idx="1569">
                  <c:v>10.680635714829634</c:v>
                </c:pt>
                <c:pt idx="1570">
                  <c:v>10.680454227253863</c:v>
                </c:pt>
                <c:pt idx="1571">
                  <c:v>10.680272712545635</c:v>
                </c:pt>
                <c:pt idx="1572">
                  <c:v>10.680093164713282</c:v>
                </c:pt>
                <c:pt idx="1573">
                  <c:v>10.679913586589276</c:v>
                </c:pt>
                <c:pt idx="1574">
                  <c:v>10.679735950956754</c:v>
                </c:pt>
                <c:pt idx="1575">
                  <c:v>10.679558281966955</c:v>
                </c:pt>
                <c:pt idx="1576">
                  <c:v>10.679381698783374</c:v>
                </c:pt>
                <c:pt idx="1577">
                  <c:v>10.679206744656836</c:v>
                </c:pt>
                <c:pt idx="1578">
                  <c:v>10.679032028835007</c:v>
                </c:pt>
                <c:pt idx="1579">
                  <c:v>10.678858921588322</c:v>
                </c:pt>
                <c:pt idx="1580">
                  <c:v>10.678686046891915</c:v>
                </c:pt>
                <c:pt idx="1581">
                  <c:v>10.678514760622006</c:v>
                </c:pt>
                <c:pt idx="1582">
                  <c:v>10.678343701273844</c:v>
                </c:pt>
                <c:pt idx="1583">
                  <c:v>10.678174210530162</c:v>
                </c:pt>
                <c:pt idx="1584">
                  <c:v>10.678004941202598</c:v>
                </c:pt>
                <c:pt idx="1585">
                  <c:v>10.677837353321339</c:v>
                </c:pt>
                <c:pt idx="1586">
                  <c:v>10.677669716783212</c:v>
                </c:pt>
                <c:pt idx="1587">
                  <c:v>10.677502956711574</c:v>
                </c:pt>
                <c:pt idx="1588">
                  <c:v>10.677337978985577</c:v>
                </c:pt>
                <c:pt idx="1589">
                  <c:v>10.677172948854889</c:v>
                </c:pt>
                <c:pt idx="1590">
                  <c:v>10.677009679626522</c:v>
                </c:pt>
                <c:pt idx="1591">
                  <c:v>10.676846483859686</c:v>
                </c:pt>
                <c:pt idx="1592">
                  <c:v>10.676684771352312</c:v>
                </c:pt>
                <c:pt idx="1593">
                  <c:v>10.67652325692568</c:v>
                </c:pt>
                <c:pt idx="1594">
                  <c:v>10.676363207621572</c:v>
                </c:pt>
                <c:pt idx="1595">
                  <c:v>10.676203351518724</c:v>
                </c:pt>
                <c:pt idx="1596">
                  <c:v>10.67604494268863</c:v>
                </c:pt>
                <c:pt idx="1597">
                  <c:v>10.675886722285636</c:v>
                </c:pt>
                <c:pt idx="1598">
                  <c:v>10.67572993158724</c:v>
                </c:pt>
                <c:pt idx="1599">
                  <c:v>10.675573324644661</c:v>
                </c:pt>
                <c:pt idx="1600">
                  <c:v>10.675418130114705</c:v>
                </c:pt>
                <c:pt idx="1601">
                  <c:v>10.675263114769775</c:v>
                </c:pt>
                <c:pt idx="1602">
                  <c:v>10.67510949481637</c:v>
                </c:pt>
                <c:pt idx="1603">
                  <c:v>10.674956049575369</c:v>
                </c:pt>
                <c:pt idx="1604">
                  <c:v>10.674803982970486</c:v>
                </c:pt>
                <c:pt idx="1605">
                  <c:v>10.674652086701288</c:v>
                </c:pt>
                <c:pt idx="1606">
                  <c:v>10.674501552573421</c:v>
                </c:pt>
                <c:pt idx="1607">
                  <c:v>10.674351184498219</c:v>
                </c:pt>
                <c:pt idx="1608">
                  <c:v>10.67420216232523</c:v>
                </c:pt>
                <c:pt idx="1609">
                  <c:v>10.674053302013434</c:v>
                </c:pt>
                <c:pt idx="1610">
                  <c:v>10.673905771615546</c:v>
                </c:pt>
                <c:pt idx="1611">
                  <c:v>10.673758398976842</c:v>
                </c:pt>
                <c:pt idx="1612">
                  <c:v>10.673612455774348</c:v>
                </c:pt>
                <c:pt idx="1613">
                  <c:v>10.673466435787399</c:v>
                </c:pt>
                <c:pt idx="1614">
                  <c:v>10.673321943855163</c:v>
                </c:pt>
                <c:pt idx="1615">
                  <c:v>10.673177373499795</c:v>
                </c:pt>
                <c:pt idx="1616">
                  <c:v>10.673034313659922</c:v>
                </c:pt>
                <c:pt idx="1617">
                  <c:v>10.672891848389478</c:v>
                </c:pt>
                <c:pt idx="1618">
                  <c:v>10.672749527201809</c:v>
                </c:pt>
                <c:pt idx="1619">
                  <c:v>10.672608466980503</c:v>
                </c:pt>
                <c:pt idx="1620">
                  <c:v>10.67246754711786</c:v>
                </c:pt>
                <c:pt idx="1621">
                  <c:v>10.672327873530582</c:v>
                </c:pt>
                <c:pt idx="1622">
                  <c:v>10.672188336656703</c:v>
                </c:pt>
                <c:pt idx="1623">
                  <c:v>10.672050031589052</c:v>
                </c:pt>
                <c:pt idx="1624">
                  <c:v>10.671911859666599</c:v>
                </c:pt>
                <c:pt idx="1625">
                  <c:v>10.671774905298992</c:v>
                </c:pt>
                <c:pt idx="1626">
                  <c:v>10.671638080583724</c:v>
                </c:pt>
                <c:pt idx="1627">
                  <c:v>10.671502459385671</c:v>
                </c:pt>
                <c:pt idx="1628">
                  <c:v>10.671367603503267</c:v>
                </c:pt>
                <c:pt idx="1629">
                  <c:v>10.671232659145236</c:v>
                </c:pt>
                <c:pt idx="1630">
                  <c:v>10.671099109652188</c:v>
                </c:pt>
                <c:pt idx="1631">
                  <c:v>10.670965470433654</c:v>
                </c:pt>
                <c:pt idx="1632">
                  <c:v>10.670833210510921</c:v>
                </c:pt>
                <c:pt idx="1633">
                  <c:v>10.670700859655923</c:v>
                </c:pt>
                <c:pt idx="1634">
                  <c:v>10.670569872754253</c:v>
                </c:pt>
                <c:pt idx="1635">
                  <c:v>10.670439514503528</c:v>
                </c:pt>
                <c:pt idx="1636">
                  <c:v>10.670309063590267</c:v>
                </c:pt>
                <c:pt idx="1637">
                  <c:v>10.670179954053442</c:v>
                </c:pt>
                <c:pt idx="1638">
                  <c:v>10.67005075075012</c:v>
                </c:pt>
                <c:pt idx="1639">
                  <c:v>10.669922874029684</c:v>
                </c:pt>
                <c:pt idx="1640">
                  <c:v>10.669794902478074</c:v>
                </c:pt>
                <c:pt idx="1641">
                  <c:v>10.669668242928694</c:v>
                </c:pt>
                <c:pt idx="1642">
                  <c:v>10.669542084943215</c:v>
                </c:pt>
                <c:pt idx="1643">
                  <c:v>10.66941602974547</c:v>
                </c:pt>
                <c:pt idx="1644">
                  <c:v>10.669291066888917</c:v>
                </c:pt>
                <c:pt idx="1645">
                  <c:v>10.669166203964128</c:v>
                </c:pt>
                <c:pt idx="1646">
                  <c:v>10.669042421188733</c:v>
                </c:pt>
                <c:pt idx="1647">
                  <c:v>10.66891931897319</c:v>
                </c:pt>
                <c:pt idx="1648">
                  <c:v>10.668796118042746</c:v>
                </c:pt>
                <c:pt idx="1649">
                  <c:v>10.668674172879122</c:v>
                </c:pt>
                <c:pt idx="1650">
                  <c:v>10.668552223989341</c:v>
                </c:pt>
                <c:pt idx="1651">
                  <c:v>10.668431325551103</c:v>
                </c:pt>
                <c:pt idx="1652">
                  <c:v>10.668311087374198</c:v>
                </c:pt>
                <c:pt idx="1653">
                  <c:v>10.668190748338361</c:v>
                </c:pt>
                <c:pt idx="1654">
                  <c:v>10.66807163151665</c:v>
                </c:pt>
                <c:pt idx="1655">
                  <c:v>10.667952413035092</c:v>
                </c:pt>
                <c:pt idx="1656">
                  <c:v>10.667834403668309</c:v>
                </c:pt>
                <c:pt idx="1657">
                  <c:v>10.667716848585561</c:v>
                </c:pt>
                <c:pt idx="1658">
                  <c:v>10.667599376274778</c:v>
                </c:pt>
                <c:pt idx="1659">
                  <c:v>10.667482909074538</c:v>
                </c:pt>
                <c:pt idx="1660">
                  <c:v>10.667367071228538</c:v>
                </c:pt>
                <c:pt idx="1661">
                  <c:v>10.667251129506845</c:v>
                </c:pt>
                <c:pt idx="1662">
                  <c:v>10.667136358718663</c:v>
                </c:pt>
                <c:pt idx="1663">
                  <c:v>10.667021483374658</c:v>
                </c:pt>
                <c:pt idx="1664">
                  <c:v>10.666907766578941</c:v>
                </c:pt>
                <c:pt idx="1665">
                  <c:v>10.6667945705038</c:v>
                </c:pt>
                <c:pt idx="1666">
                  <c:v>10.666681268906292</c:v>
                </c:pt>
                <c:pt idx="1667">
                  <c:v>10.666569107615739</c:v>
                </c:pt>
                <c:pt idx="1668">
                  <c:v>10.666457369378854</c:v>
                </c:pt>
                <c:pt idx="1669">
                  <c:v>10.666345701111974</c:v>
                </c:pt>
                <c:pt idx="1670">
                  <c:v>10.666234979689358</c:v>
                </c:pt>
                <c:pt idx="1671">
                  <c:v>10.666124848058759</c:v>
                </c:pt>
                <c:pt idx="1672">
                  <c:v>10.666014609153303</c:v>
                </c:pt>
                <c:pt idx="1673">
                  <c:v>10.665905475181631</c:v>
                </c:pt>
                <c:pt idx="1674">
                  <c:v>10.665796748337375</c:v>
                </c:pt>
                <c:pt idx="1675">
                  <c:v>10.665688085075322</c:v>
                </c:pt>
                <c:pt idx="1676">
                  <c:v>10.665580338727247</c:v>
                </c:pt>
                <c:pt idx="1677">
                  <c:v>10.665473161920289</c:v>
                </c:pt>
                <c:pt idx="1678">
                  <c:v>10.665365876311821</c:v>
                </c:pt>
                <c:pt idx="1679">
                  <c:v>10.665259661688236</c:v>
                </c:pt>
                <c:pt idx="1680">
                  <c:v>10.66515392252593</c:v>
                </c:pt>
                <c:pt idx="1681">
                  <c:v>10.665048073878149</c:v>
                </c:pt>
                <c:pt idx="1682">
                  <c:v>10.66494327975499</c:v>
                </c:pt>
                <c:pt idx="1683">
                  <c:v>10.664838870221834</c:v>
                </c:pt>
                <c:pt idx="1684">
                  <c:v>10.664734515406018</c:v>
                </c:pt>
                <c:pt idx="1685">
                  <c:v>10.664631034880721</c:v>
                </c:pt>
                <c:pt idx="1686">
                  <c:v>10.664528095145506</c:v>
                </c:pt>
                <c:pt idx="1687">
                  <c:v>10.664425044705137</c:v>
                </c:pt>
                <c:pt idx="1688">
                  <c:v>10.664323016846705</c:v>
                </c:pt>
                <c:pt idx="1689">
                  <c:v>10.664221359397223</c:v>
                </c:pt>
                <c:pt idx="1690">
                  <c:v>10.664119751198188</c:v>
                </c:pt>
                <c:pt idx="1691">
                  <c:v>10.664019069839373</c:v>
                </c:pt>
                <c:pt idx="1692">
                  <c:v>10.663918752039708</c:v>
                </c:pt>
                <c:pt idx="1693">
                  <c:v>10.663818953936037</c:v>
                </c:pt>
                <c:pt idx="1694">
                  <c:v>10.66371904393773</c:v>
                </c:pt>
                <c:pt idx="1695">
                  <c:v>10.66362012084867</c:v>
                </c:pt>
                <c:pt idx="1696">
                  <c:v>10.663521552427099</c:v>
                </c:pt>
                <c:pt idx="1697">
                  <c:v>10.663423027294233</c:v>
                </c:pt>
                <c:pt idx="1698">
                  <c:v>10.663325319336742</c:v>
                </c:pt>
                <c:pt idx="1699">
                  <c:v>10.663228113814309</c:v>
                </c:pt>
                <c:pt idx="1700">
                  <c:v>10.663130795561166</c:v>
                </c:pt>
                <c:pt idx="1701">
                  <c:v>10.663034434920755</c:v>
                </c:pt>
                <c:pt idx="1702">
                  <c:v>10.662938491897529</c:v>
                </c:pt>
                <c:pt idx="1703">
                  <c:v>10.662842888610044</c:v>
                </c:pt>
                <c:pt idx="1704">
                  <c:v>10.662747323065656</c:v>
                </c:pt>
                <c:pt idx="1705">
                  <c:v>10.662652545953376</c:v>
                </c:pt>
                <c:pt idx="1706">
                  <c:v>10.66255825205228</c:v>
                </c:pt>
                <c:pt idx="1707">
                  <c:v>10.662464289699964</c:v>
                </c:pt>
                <c:pt idx="1708">
                  <c:v>10.662370362097608</c:v>
                </c:pt>
                <c:pt idx="1709">
                  <c:v>10.662277207094718</c:v>
                </c:pt>
                <c:pt idx="1710">
                  <c:v>10.662184524737372</c:v>
                </c:pt>
                <c:pt idx="1711">
                  <c:v>10.662091728513131</c:v>
                </c:pt>
                <c:pt idx="1712">
                  <c:v>10.661999839103553</c:v>
                </c:pt>
                <c:pt idx="1713">
                  <c:v>10.661908269404504</c:v>
                </c:pt>
                <c:pt idx="1714">
                  <c:v>10.661817162076801</c:v>
                </c:pt>
                <c:pt idx="1715">
                  <c:v>10.661726012259161</c:v>
                </c:pt>
                <c:pt idx="1716">
                  <c:v>10.661635608314572</c:v>
                </c:pt>
                <c:pt idx="1717">
                  <c:v>10.661545659219152</c:v>
                </c:pt>
                <c:pt idx="1718">
                  <c:v>10.661456020367936</c:v>
                </c:pt>
                <c:pt idx="1719">
                  <c:v>10.661366408644769</c:v>
                </c:pt>
                <c:pt idx="1720">
                  <c:v>10.661277528064055</c:v>
                </c:pt>
                <c:pt idx="1721">
                  <c:v>10.661189092545364</c:v>
                </c:pt>
                <c:pt idx="1722">
                  <c:v>10.661100959940978</c:v>
                </c:pt>
                <c:pt idx="1723">
                  <c:v>10.661013267610892</c:v>
                </c:pt>
                <c:pt idx="1724">
                  <c:v>10.660925460649947</c:v>
                </c:pt>
                <c:pt idx="1725">
                  <c:v>10.660838504939591</c:v>
                </c:pt>
                <c:pt idx="1726">
                  <c:v>10.660751913440313</c:v>
                </c:pt>
                <c:pt idx="1727">
                  <c:v>10.660665615990563</c:v>
                </c:pt>
                <c:pt idx="1728">
                  <c:v>10.660579340046867</c:v>
                </c:pt>
                <c:pt idx="1729">
                  <c:v>10.660493763468418</c:v>
                </c:pt>
                <c:pt idx="1730">
                  <c:v>10.660408610892956</c:v>
                </c:pt>
                <c:pt idx="1731">
                  <c:v>10.660323745500159</c:v>
                </c:pt>
                <c:pt idx="1732">
                  <c:v>10.660238899277289</c:v>
                </c:pt>
                <c:pt idx="1733">
                  <c:v>10.66015473887234</c:v>
                </c:pt>
                <c:pt idx="1734">
                  <c:v>10.660070993515589</c:v>
                </c:pt>
                <c:pt idx="1735">
                  <c:v>10.659987594564967</c:v>
                </c:pt>
                <c:pt idx="1736">
                  <c:v>10.659904474488961</c:v>
                </c:pt>
                <c:pt idx="1737">
                  <c:v>10.659821370796237</c:v>
                </c:pt>
                <c:pt idx="1738">
                  <c:v>10.659738936469862</c:v>
                </c:pt>
                <c:pt idx="1739">
                  <c:v>10.659656906336391</c:v>
                </c:pt>
                <c:pt idx="1740">
                  <c:v>10.659575148639416</c:v>
                </c:pt>
                <c:pt idx="1741">
                  <c:v>10.659493790897921</c:v>
                </c:pt>
                <c:pt idx="1742">
                  <c:v>10.659412318325234</c:v>
                </c:pt>
                <c:pt idx="1743">
                  <c:v>10.659331627217655</c:v>
                </c:pt>
                <c:pt idx="1744">
                  <c:v>10.659251265786081</c:v>
                </c:pt>
                <c:pt idx="1745">
                  <c:v>10.659171168998688</c:v>
                </c:pt>
                <c:pt idx="1746">
                  <c:v>10.65909146180846</c:v>
                </c:pt>
                <c:pt idx="1747">
                  <c:v>10.659012016224358</c:v>
                </c:pt>
                <c:pt idx="1748">
                  <c:v>10.658932581378027</c:v>
                </c:pt>
                <c:pt idx="1749">
                  <c:v>10.65885378147839</c:v>
                </c:pt>
                <c:pt idx="1750">
                  <c:v>10.658775363130959</c:v>
                </c:pt>
                <c:pt idx="1751">
                  <c:v>10.658697200433117</c:v>
                </c:pt>
                <c:pt idx="1752">
                  <c:v>10.658619415348735</c:v>
                </c:pt>
                <c:pt idx="1753">
                  <c:v>10.658541515714999</c:v>
                </c:pt>
                <c:pt idx="1754">
                  <c:v>10.658464358573026</c:v>
                </c:pt>
                <c:pt idx="1755">
                  <c:v>10.658387512010464</c:v>
                </c:pt>
                <c:pt idx="1756">
                  <c:v>10.658310913884756</c:v>
                </c:pt>
                <c:pt idx="1757">
                  <c:v>10.658234683740895</c:v>
                </c:pt>
                <c:pt idx="1758">
                  <c:v>10.658158699220809</c:v>
                </c:pt>
                <c:pt idx="1759">
                  <c:v>10.65808272040219</c:v>
                </c:pt>
                <c:pt idx="1760">
                  <c:v>10.658007344385108</c:v>
                </c:pt>
                <c:pt idx="1761">
                  <c:v>10.657932328865932</c:v>
                </c:pt>
                <c:pt idx="1762">
                  <c:v>10.657857553453448</c:v>
                </c:pt>
                <c:pt idx="1763">
                  <c:v>10.657783134873698</c:v>
                </c:pt>
                <c:pt idx="1764">
                  <c:v>10.657709012272804</c:v>
                </c:pt>
                <c:pt idx="1765">
                  <c:v>10.657635125744919</c:v>
                </c:pt>
                <c:pt idx="1766">
                  <c:v>10.657561242002025</c:v>
                </c:pt>
                <c:pt idx="1767">
                  <c:v>10.657487941708748</c:v>
                </c:pt>
                <c:pt idx="1768">
                  <c:v>10.657414989282508</c:v>
                </c:pt>
                <c:pt idx="1769">
                  <c:v>10.657342267671801</c:v>
                </c:pt>
                <c:pt idx="1770">
                  <c:v>10.657269890425079</c:v>
                </c:pt>
                <c:pt idx="1771">
                  <c:v>10.657197798389088</c:v>
                </c:pt>
                <c:pt idx="1772">
                  <c:v>10.657125933323934</c:v>
                </c:pt>
                <c:pt idx="1773">
                  <c:v>10.657054407452442</c:v>
                </c:pt>
                <c:pt idx="1774">
                  <c:v>10.65698276824371</c:v>
                </c:pt>
                <c:pt idx="1775">
                  <c:v>10.656911803947182</c:v>
                </c:pt>
                <c:pt idx="1776">
                  <c:v>10.656841061609271</c:v>
                </c:pt>
                <c:pt idx="1777">
                  <c:v>10.656770651714867</c:v>
                </c:pt>
                <c:pt idx="1778">
                  <c:v>10.65670046132643</c:v>
                </c:pt>
                <c:pt idx="1779">
                  <c:v>10.656630600074307</c:v>
                </c:pt>
                <c:pt idx="1780">
                  <c:v>10.656561010899312</c:v>
                </c:pt>
                <c:pt idx="1781">
                  <c:v>10.656491637613334</c:v>
                </c:pt>
                <c:pt idx="1782">
                  <c:v>10.656422261197973</c:v>
                </c:pt>
                <c:pt idx="1783">
                  <c:v>10.656353426954039</c:v>
                </c:pt>
                <c:pt idx="1784">
                  <c:v>10.656284913752504</c:v>
                </c:pt>
                <c:pt idx="1785">
                  <c:v>10.656216611723421</c:v>
                </c:pt>
                <c:pt idx="1786">
                  <c:v>10.656148627572787</c:v>
                </c:pt>
                <c:pt idx="1787">
                  <c:v>10.656080852286101</c:v>
                </c:pt>
                <c:pt idx="1788">
                  <c:v>10.656013391753428</c:v>
                </c:pt>
                <c:pt idx="1789">
                  <c:v>10.655946190911619</c:v>
                </c:pt>
                <c:pt idx="1790">
                  <c:v>10.655879195528748</c:v>
                </c:pt>
                <c:pt idx="1791">
                  <c:v>10.65581251028663</c:v>
                </c:pt>
                <c:pt idx="1792">
                  <c:v>10.655746028270642</c:v>
                </c:pt>
                <c:pt idx="1793">
                  <c:v>10.655679539602193</c:v>
                </c:pt>
                <c:pt idx="1794">
                  <c:v>10.65561356692182</c:v>
                </c:pt>
                <c:pt idx="1795">
                  <c:v>10.655547898356145</c:v>
                </c:pt>
                <c:pt idx="1796">
                  <c:v>10.655482480330582</c:v>
                </c:pt>
                <c:pt idx="1797">
                  <c:v>10.655417260072319</c:v>
                </c:pt>
                <c:pt idx="1798">
                  <c:v>10.655352339512365</c:v>
                </c:pt>
                <c:pt idx="1799">
                  <c:v>10.655287614588071</c:v>
                </c:pt>
                <c:pt idx="1800">
                  <c:v>10.655223186462662</c:v>
                </c:pt>
                <c:pt idx="1801">
                  <c:v>10.655158951869149</c:v>
                </c:pt>
                <c:pt idx="1802">
                  <c:v>10.655095011210657</c:v>
                </c:pt>
                <c:pt idx="1803">
                  <c:v>10.655031312346845</c:v>
                </c:pt>
                <c:pt idx="1804">
                  <c:v>10.654967803911029</c:v>
                </c:pt>
                <c:pt idx="1805">
                  <c:v>10.654904585180512</c:v>
                </c:pt>
                <c:pt idx="1806">
                  <c:v>10.654841554842061</c:v>
                </c:pt>
                <c:pt idx="1807">
                  <c:v>10.654778811431646</c:v>
                </c:pt>
                <c:pt idx="1808">
                  <c:v>10.654716254403773</c:v>
                </c:pt>
                <c:pt idx="1809">
                  <c:v>10.654653686285465</c:v>
                </c:pt>
                <c:pt idx="1810">
                  <c:v>10.654591598948151</c:v>
                </c:pt>
                <c:pt idx="1811">
                  <c:v>10.654529793078723</c:v>
                </c:pt>
                <c:pt idx="1812">
                  <c:v>10.654468218307317</c:v>
                </c:pt>
                <c:pt idx="1813">
                  <c:v>10.654406825003329</c:v>
                </c:pt>
                <c:pt idx="1814">
                  <c:v>10.654345709163795</c:v>
                </c:pt>
                <c:pt idx="1815">
                  <c:v>10.654284772871497</c:v>
                </c:pt>
                <c:pt idx="1816">
                  <c:v>10.654224111414507</c:v>
                </c:pt>
                <c:pt idx="1817">
                  <c:v>10.65416362760921</c:v>
                </c:pt>
                <c:pt idx="1818">
                  <c:v>10.654103416041666</c:v>
                </c:pt>
                <c:pt idx="1819">
                  <c:v>10.654043427663142</c:v>
                </c:pt>
                <c:pt idx="1820">
                  <c:v>10.653983614138749</c:v>
                </c:pt>
                <c:pt idx="1821">
                  <c:v>10.653924069014511</c:v>
                </c:pt>
                <c:pt idx="1822">
                  <c:v>10.653864696908837</c:v>
                </c:pt>
                <c:pt idx="1823">
                  <c:v>10.653805590682749</c:v>
                </c:pt>
                <c:pt idx="1824">
                  <c:v>10.653746655663017</c:v>
                </c:pt>
                <c:pt idx="1825">
                  <c:v>10.653687984032318</c:v>
                </c:pt>
                <c:pt idx="1826">
                  <c:v>10.653629528017099</c:v>
                </c:pt>
                <c:pt idx="1827">
                  <c:v>10.653571240533312</c:v>
                </c:pt>
                <c:pt idx="1828">
                  <c:v>10.653513212758558</c:v>
                </c:pt>
                <c:pt idx="1829">
                  <c:v>10.653455351759906</c:v>
                </c:pt>
                <c:pt idx="1830">
                  <c:v>10.653397748052901</c:v>
                </c:pt>
                <c:pt idx="1831">
                  <c:v>10.653340309388831</c:v>
                </c:pt>
                <c:pt idx="1832">
                  <c:v>10.653283125627565</c:v>
                </c:pt>
                <c:pt idx="1833">
                  <c:v>10.653226150226772</c:v>
                </c:pt>
                <c:pt idx="1834">
                  <c:v>10.653169337310313</c:v>
                </c:pt>
                <c:pt idx="1835">
                  <c:v>10.653112775766482</c:v>
                </c:pt>
                <c:pt idx="1836">
                  <c:v>10.653056375027775</c:v>
                </c:pt>
                <c:pt idx="1837">
                  <c:v>10.653000223342435</c:v>
                </c:pt>
                <c:pt idx="1838">
                  <c:v>10.652944230804032</c:v>
                </c:pt>
                <c:pt idx="1839">
                  <c:v>10.652888485026876</c:v>
                </c:pt>
                <c:pt idx="1840">
                  <c:v>10.652832940657772</c:v>
                </c:pt>
                <c:pt idx="1841">
                  <c:v>10.652777552987393</c:v>
                </c:pt>
                <c:pt idx="1842">
                  <c:v>10.652722408690588</c:v>
                </c:pt>
                <c:pt idx="1843">
                  <c:v>10.652667419485535</c:v>
                </c:pt>
                <c:pt idx="1844">
                  <c:v>10.652612671428132</c:v>
                </c:pt>
                <c:pt idx="1845">
                  <c:v>10.652558076875472</c:v>
                </c:pt>
                <c:pt idx="1846">
                  <c:v>10.652503721270364</c:v>
                </c:pt>
                <c:pt idx="1847">
                  <c:v>10.652449560408456</c:v>
                </c:pt>
                <c:pt idx="1848">
                  <c:v>10.652395550707874</c:v>
                </c:pt>
                <c:pt idx="1849">
                  <c:v>10.652341776702764</c:v>
                </c:pt>
                <c:pt idx="1850">
                  <c:v>10.652288152320599</c:v>
                </c:pt>
                <c:pt idx="1851">
                  <c:v>10.652234761496807</c:v>
                </c:pt>
                <c:pt idx="1852">
                  <c:v>10.652181813110593</c:v>
                </c:pt>
                <c:pt idx="1853">
                  <c:v>10.652128758891189</c:v>
                </c:pt>
                <c:pt idx="1854">
                  <c:v>10.65207593507588</c:v>
                </c:pt>
                <c:pt idx="1855">
                  <c:v>10.652023257123716</c:v>
                </c:pt>
                <c:pt idx="1856">
                  <c:v>10.651970807499316</c:v>
                </c:pt>
                <c:pt idx="1857">
                  <c:v>10.651918502264792</c:v>
                </c:pt>
                <c:pt idx="1858">
                  <c:v>10.651866423305448</c:v>
                </c:pt>
                <c:pt idx="1859">
                  <c:v>10.651814528296757</c:v>
                </c:pt>
                <c:pt idx="1860">
                  <c:v>10.651762775502013</c:v>
                </c:pt>
                <c:pt idx="1861">
                  <c:v>10.651711245947777</c:v>
                </c:pt>
                <c:pt idx="1862">
                  <c:v>10.65165985717876</c:v>
                </c:pt>
                <c:pt idx="1863">
                  <c:v>10.651608689655603</c:v>
                </c:pt>
                <c:pt idx="1864">
                  <c:v>10.651557661506311</c:v>
                </c:pt>
                <c:pt idx="1865">
                  <c:v>10.651506852630847</c:v>
                </c:pt>
                <c:pt idx="1866">
                  <c:v>10.651456221752502</c:v>
                </c:pt>
                <c:pt idx="1867">
                  <c:v>10.651405967430195</c:v>
                </c:pt>
                <c:pt idx="1868">
                  <c:v>10.651355689363104</c:v>
                </c:pt>
                <c:pt idx="1869">
                  <c:v>10.651305547219366</c:v>
                </c:pt>
                <c:pt idx="1870">
                  <c:v>10.651255619521223</c:v>
                </c:pt>
                <c:pt idx="1871">
                  <c:v>10.651205865718563</c:v>
                </c:pt>
                <c:pt idx="1872">
                  <c:v>10.651156245816839</c:v>
                </c:pt>
                <c:pt idx="1873">
                  <c:v>10.651106837526086</c:v>
                </c:pt>
                <c:pt idx="1874">
                  <c:v>10.651057561808065</c:v>
                </c:pt>
                <c:pt idx="1875">
                  <c:v>10.651008495837477</c:v>
                </c:pt>
                <c:pt idx="1876">
                  <c:v>10.650959561127355</c:v>
                </c:pt>
                <c:pt idx="1877">
                  <c:v>10.650910834321957</c:v>
                </c:pt>
                <c:pt idx="1878">
                  <c:v>10.650862506145678</c:v>
                </c:pt>
                <c:pt idx="1879">
                  <c:v>10.650814076211475</c:v>
                </c:pt>
                <c:pt idx="1880">
                  <c:v>10.650765851461017</c:v>
                </c:pt>
                <c:pt idx="1881">
                  <c:v>10.650717754761873</c:v>
                </c:pt>
                <c:pt idx="1882">
                  <c:v>10.650669861454578</c:v>
                </c:pt>
                <c:pt idx="1883">
                  <c:v>10.650622132665347</c:v>
                </c:pt>
                <c:pt idx="1884">
                  <c:v>10.650574530045875</c:v>
                </c:pt>
                <c:pt idx="1885">
                  <c:v>10.650527128167925</c:v>
                </c:pt>
                <c:pt idx="1886">
                  <c:v>10.650479851223794</c:v>
                </c:pt>
                <c:pt idx="1887">
                  <c:v>10.650432996545954</c:v>
                </c:pt>
                <c:pt idx="1888">
                  <c:v>10.650386041550396</c:v>
                </c:pt>
                <c:pt idx="1889">
                  <c:v>10.650339283834187</c:v>
                </c:pt>
                <c:pt idx="1890">
                  <c:v>10.650292685458536</c:v>
                </c:pt>
                <c:pt idx="1891">
                  <c:v>10.650246208993522</c:v>
                </c:pt>
                <c:pt idx="1892">
                  <c:v>10.650199927258315</c:v>
                </c:pt>
                <c:pt idx="1893">
                  <c:v>10.650153766248113</c:v>
                </c:pt>
                <c:pt idx="1894">
                  <c:v>10.650108016297375</c:v>
                </c:pt>
                <c:pt idx="1895">
                  <c:v>10.650062203366328</c:v>
                </c:pt>
                <c:pt idx="1896">
                  <c:v>10.650016509410889</c:v>
                </c:pt>
                <c:pt idx="1897">
                  <c:v>10.649971006032153</c:v>
                </c:pt>
                <c:pt idx="1898">
                  <c:v>10.649925620477838</c:v>
                </c:pt>
                <c:pt idx="1899">
                  <c:v>10.649880423868913</c:v>
                </c:pt>
                <c:pt idx="1900">
                  <c:v>10.649835343946677</c:v>
                </c:pt>
                <c:pt idx="1901">
                  <c:v>10.649790664265385</c:v>
                </c:pt>
                <c:pt idx="1902">
                  <c:v>10.649745921887094</c:v>
                </c:pt>
                <c:pt idx="1903">
                  <c:v>10.649701294516587</c:v>
                </c:pt>
                <c:pt idx="1904">
                  <c:v>10.64965685209433</c:v>
                </c:pt>
                <c:pt idx="1905">
                  <c:v>10.649612523574936</c:v>
                </c:pt>
                <c:pt idx="1906">
                  <c:v>10.649568378433489</c:v>
                </c:pt>
                <c:pt idx="1907">
                  <c:v>10.649524589546902</c:v>
                </c:pt>
                <c:pt idx="1908">
                  <c:v>10.649480703566345</c:v>
                </c:pt>
                <c:pt idx="1909">
                  <c:v>10.649436998643928</c:v>
                </c:pt>
                <c:pt idx="1910">
                  <c:v>10.649393404920533</c:v>
                </c:pt>
                <c:pt idx="1911">
                  <c:v>10.64934999072686</c:v>
                </c:pt>
                <c:pt idx="1912">
                  <c:v>10.649306720873938</c:v>
                </c:pt>
                <c:pt idx="1913">
                  <c:v>10.649263765169163</c:v>
                </c:pt>
                <c:pt idx="1914">
                  <c:v>10.649220781518721</c:v>
                </c:pt>
                <c:pt idx="1915">
                  <c:v>10.649177906440739</c:v>
                </c:pt>
                <c:pt idx="1916">
                  <c:v>10.64913520714649</c:v>
                </c:pt>
                <c:pt idx="1917">
                  <c:v>10.649092649034355</c:v>
                </c:pt>
                <c:pt idx="1918">
                  <c:v>10.6490503991301</c:v>
                </c:pt>
                <c:pt idx="1919">
                  <c:v>10.649008120967665</c:v>
                </c:pt>
                <c:pt idx="1920">
                  <c:v>10.648965948825809</c:v>
                </c:pt>
                <c:pt idx="1921">
                  <c:v>10.648923948820663</c:v>
                </c:pt>
                <c:pt idx="1922">
                  <c:v>10.648882053834669</c:v>
                </c:pt>
                <c:pt idx="1923">
                  <c:v>10.648840527443109</c:v>
                </c:pt>
                <c:pt idx="1924">
                  <c:v>10.648798939414114</c:v>
                </c:pt>
                <c:pt idx="1925">
                  <c:v>10.648757454926006</c:v>
                </c:pt>
                <c:pt idx="1926">
                  <c:v>10.648716139023394</c:v>
                </c:pt>
                <c:pt idx="1927">
                  <c:v>10.648674925688468</c:v>
                </c:pt>
                <c:pt idx="1928">
                  <c:v>10.648634074219721</c:v>
                </c:pt>
                <c:pt idx="1929">
                  <c:v>10.648593161385062</c:v>
                </c:pt>
                <c:pt idx="1930">
                  <c:v>10.648552349681383</c:v>
                </c:pt>
                <c:pt idx="1931">
                  <c:v>10.648511703104768</c:v>
                </c:pt>
                <c:pt idx="1932">
                  <c:v>10.648471380894525</c:v>
                </c:pt>
                <c:pt idx="1933">
                  <c:v>10.648430965620443</c:v>
                </c:pt>
                <c:pt idx="1934">
                  <c:v>10.648390713443062</c:v>
                </c:pt>
                <c:pt idx="1935">
                  <c:v>10.648350560054231</c:v>
                </c:pt>
                <c:pt idx="1936">
                  <c:v>10.64831056842389</c:v>
                </c:pt>
                <c:pt idx="1937">
                  <c:v>10.648270863726481</c:v>
                </c:pt>
                <c:pt idx="1938">
                  <c:v>10.648231129788732</c:v>
                </c:pt>
                <c:pt idx="1939">
                  <c:v>10.648191524120701</c:v>
                </c:pt>
                <c:pt idx="1940">
                  <c:v>10.648152014964046</c:v>
                </c:pt>
                <c:pt idx="1941">
                  <c:v>10.648112850923676</c:v>
                </c:pt>
                <c:pt idx="1942">
                  <c:v>10.648073595260636</c:v>
                </c:pt>
                <c:pt idx="1943">
                  <c:v>10.648034496787432</c:v>
                </c:pt>
                <c:pt idx="1944">
                  <c:v>10.647995523857519</c:v>
                </c:pt>
                <c:pt idx="1945">
                  <c:v>10.647956829480492</c:v>
                </c:pt>
                <c:pt idx="1946">
                  <c:v>10.647918105537606</c:v>
                </c:pt>
                <c:pt idx="1947">
                  <c:v>10.647879475024796</c:v>
                </c:pt>
                <c:pt idx="1948">
                  <c:v>10.647840998537575</c:v>
                </c:pt>
                <c:pt idx="1949">
                  <c:v>10.647802826851956</c:v>
                </c:pt>
                <c:pt idx="1950">
                  <c:v>10.647764564817454</c:v>
                </c:pt>
                <c:pt idx="1951">
                  <c:v>10.64772645495016</c:v>
                </c:pt>
                <c:pt idx="1952">
                  <c:v>10.647688616565416</c:v>
                </c:pt>
                <c:pt idx="1953">
                  <c:v>10.647650748368354</c:v>
                </c:pt>
                <c:pt idx="1954">
                  <c:v>10.647613000478053</c:v>
                </c:pt>
                <c:pt idx="1955">
                  <c:v>10.647575342640142</c:v>
                </c:pt>
                <c:pt idx="1956">
                  <c:v>10.64753801184051</c:v>
                </c:pt>
                <c:pt idx="1957">
                  <c:v>10.647500591799966</c:v>
                </c:pt>
                <c:pt idx="1958">
                  <c:v>10.647463319698975</c:v>
                </c:pt>
                <c:pt idx="1959">
                  <c:v>10.647426165387689</c:v>
                </c:pt>
                <c:pt idx="1960">
                  <c:v>10.647389274762887</c:v>
                </c:pt>
                <c:pt idx="1961">
                  <c:v>10.647352354084788</c:v>
                </c:pt>
                <c:pt idx="1962">
                  <c:v>10.64731552062425</c:v>
                </c:pt>
                <c:pt idx="1963">
                  <c:v>10.647279006192585</c:v>
                </c:pt>
                <c:pt idx="1964">
                  <c:v>10.647242432533389</c:v>
                </c:pt>
                <c:pt idx="1965">
                  <c:v>10.647205944910221</c:v>
                </c:pt>
                <c:pt idx="1966">
                  <c:v>10.647169772963451</c:v>
                </c:pt>
                <c:pt idx="1967">
                  <c:v>10.647133513346496</c:v>
                </c:pt>
                <c:pt idx="1968">
                  <c:v>10.647097395886178</c:v>
                </c:pt>
                <c:pt idx="1969">
                  <c:v>10.647061391378106</c:v>
                </c:pt>
                <c:pt idx="1970">
                  <c:v>10.647025641221001</c:v>
                </c:pt>
                <c:pt idx="1971">
                  <c:v>10.646989860765865</c:v>
                </c:pt>
                <c:pt idx="1972">
                  <c:v>10.646954163663322</c:v>
                </c:pt>
                <c:pt idx="1973">
                  <c:v>10.646918774591065</c:v>
                </c:pt>
                <c:pt idx="1974">
                  <c:v>10.646883326961458</c:v>
                </c:pt>
                <c:pt idx="1975">
                  <c:v>10.646847961565703</c:v>
                </c:pt>
                <c:pt idx="1976">
                  <c:v>10.646812900999004</c:v>
                </c:pt>
                <c:pt idx="1977">
                  <c:v>10.646777754317084</c:v>
                </c:pt>
                <c:pt idx="1978">
                  <c:v>10.646742744293903</c:v>
                </c:pt>
                <c:pt idx="1979">
                  <c:v>10.646708008179473</c:v>
                </c:pt>
                <c:pt idx="1980">
                  <c:v>10.646673186412889</c:v>
                </c:pt>
                <c:pt idx="1981">
                  <c:v>10.646638499709036</c:v>
                </c:pt>
                <c:pt idx="1982">
                  <c:v>10.646604084055907</c:v>
                </c:pt>
                <c:pt idx="1983">
                  <c:v>10.646569583212084</c:v>
                </c:pt>
                <c:pt idx="1984">
                  <c:v>10.64653521585867</c:v>
                </c:pt>
                <c:pt idx="1985">
                  <c:v>10.646501089651236</c:v>
                </c:pt>
                <c:pt idx="1986">
                  <c:v>10.646466932884548</c:v>
                </c:pt>
                <c:pt idx="1987">
                  <c:v>10.646432880973391</c:v>
                </c:pt>
                <c:pt idx="1988">
                  <c:v>10.646399067675954</c:v>
                </c:pt>
                <c:pt idx="1989">
                  <c:v>10.646365223780942</c:v>
                </c:pt>
                <c:pt idx="1990">
                  <c:v>10.646331456789966</c:v>
                </c:pt>
                <c:pt idx="1991">
                  <c:v>10.646297979262219</c:v>
                </c:pt>
                <c:pt idx="1992">
                  <c:v>10.646264444429407</c:v>
                </c:pt>
                <c:pt idx="1993">
                  <c:v>10.646231144067942</c:v>
                </c:pt>
                <c:pt idx="1994">
                  <c:v>10.646197813054611</c:v>
                </c:pt>
                <c:pt idx="1995">
                  <c:v>10.646164557262438</c:v>
                </c:pt>
                <c:pt idx="1996">
                  <c:v>10.646131586040539</c:v>
                </c:pt>
                <c:pt idx="1997">
                  <c:v>10.646098557869839</c:v>
                </c:pt>
                <c:pt idx="1998">
                  <c:v>10.646065603931604</c:v>
                </c:pt>
                <c:pt idx="1999">
                  <c:v>10.646032931679368</c:v>
                </c:pt>
                <c:pt idx="2000">
                  <c:v>10.646000176819236</c:v>
                </c:pt>
                <c:pt idx="2001">
                  <c:v>10.64596770174489</c:v>
                </c:pt>
                <c:pt idx="2002">
                  <c:v>10.645935170081039</c:v>
                </c:pt>
                <c:pt idx="2003">
                  <c:v>10.645902711036795</c:v>
                </c:pt>
                <c:pt idx="2004">
                  <c:v>10.645870528957733</c:v>
                </c:pt>
                <c:pt idx="2005">
                  <c:v>10.645838290506116</c:v>
                </c:pt>
                <c:pt idx="2006">
                  <c:v>10.645806123726397</c:v>
                </c:pt>
                <c:pt idx="2007">
                  <c:v>10.645774231128627</c:v>
                </c:pt>
                <c:pt idx="2008">
                  <c:v>10.64574225711829</c:v>
                </c:pt>
                <c:pt idx="2009">
                  <c:v>10.645710555456084</c:v>
                </c:pt>
                <c:pt idx="2010">
                  <c:v>10.645678797784791</c:v>
                </c:pt>
                <c:pt idx="2011">
                  <c:v>10.645647110239155</c:v>
                </c:pt>
                <c:pt idx="2012">
                  <c:v>10.645615692319344</c:v>
                </c:pt>
                <c:pt idx="2013">
                  <c:v>10.645584193727165</c:v>
                </c:pt>
                <c:pt idx="2014">
                  <c:v>10.645552962967029</c:v>
                </c:pt>
                <c:pt idx="2015">
                  <c:v>10.645521676563487</c:v>
                </c:pt>
                <c:pt idx="2016">
                  <c:v>10.645490458779346</c:v>
                </c:pt>
                <c:pt idx="2017">
                  <c:v>10.645459506164215</c:v>
                </c:pt>
                <c:pt idx="2018">
                  <c:v>10.645428498126092</c:v>
                </c:pt>
                <c:pt idx="2019">
                  <c:v>10.645397704473094</c:v>
                </c:pt>
                <c:pt idx="2020">
                  <c:v>10.645366880058834</c:v>
                </c:pt>
                <c:pt idx="2021">
                  <c:v>10.645336268580358</c:v>
                </c:pt>
                <c:pt idx="2022">
                  <c:v>10.645305626342985</c:v>
                </c:pt>
                <c:pt idx="2023">
                  <c:v>10.645275074835126</c:v>
                </c:pt>
                <c:pt idx="2024">
                  <c:v>10.645244734111648</c:v>
                </c:pt>
                <c:pt idx="2025">
                  <c:v>10.645214362635425</c:v>
                </c:pt>
                <c:pt idx="2026">
                  <c:v>10.645184224467076</c:v>
                </c:pt>
                <c:pt idx="2027">
                  <c:v>10.645154007669769</c:v>
                </c:pt>
                <c:pt idx="2028">
                  <c:v>10.645124046575726</c:v>
                </c:pt>
                <c:pt idx="2029">
                  <c:v>10.645094007141028</c:v>
                </c:pt>
                <c:pt idx="2030">
                  <c:v>10.645064079772178</c:v>
                </c:pt>
                <c:pt idx="2031">
                  <c:v>10.645034381870833</c:v>
                </c:pt>
                <c:pt idx="2032">
                  <c:v>10.645004606059885</c:v>
                </c:pt>
                <c:pt idx="2033">
                  <c:v>10.644975081795634</c:v>
                </c:pt>
                <c:pt idx="2034">
                  <c:v>10.644945479907827</c:v>
                </c:pt>
                <c:pt idx="2035">
                  <c:v>10.644916127929692</c:v>
                </c:pt>
                <c:pt idx="2036">
                  <c:v>10.644886721861781</c:v>
                </c:pt>
                <c:pt idx="2037">
                  <c:v>10.644857517583256</c:v>
                </c:pt>
                <c:pt idx="2038">
                  <c:v>10.644828282612616</c:v>
                </c:pt>
                <c:pt idx="2039">
                  <c:v>10.644799271139064</c:v>
                </c:pt>
                <c:pt idx="2040">
                  <c:v>10.644770182894506</c:v>
                </c:pt>
                <c:pt idx="2041">
                  <c:v>10.644741339732731</c:v>
                </c:pt>
                <c:pt idx="2042">
                  <c:v>10.644712420082332</c:v>
                </c:pt>
                <c:pt idx="2043">
                  <c:v>10.644683607252702</c:v>
                </c:pt>
                <c:pt idx="2044">
                  <c:v>10.644655014290418</c:v>
                </c:pt>
                <c:pt idx="2045">
                  <c:v>10.644626345261621</c:v>
                </c:pt>
                <c:pt idx="2046">
                  <c:v>10.644597917384688</c:v>
                </c:pt>
                <c:pt idx="2047">
                  <c:v>10.644569413721305</c:v>
                </c:pt>
                <c:pt idx="2048">
                  <c:v>10.64454114966132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026-47DE-B5D0-2FB6D6CE43CC}"/>
            </c:ext>
          </c:extLst>
        </c:ser>
        <c:ser>
          <c:idx val="3"/>
          <c:order val="3"/>
          <c:tx>
            <c:strRef>
              <c:f>Voigt!$I$1</c:f>
              <c:strCache>
                <c:ptCount val="1"/>
              </c:strCache>
            </c:strRef>
          </c:tx>
          <c:spPr>
            <a:ln w="19080" cap="rnd">
              <a:solidFill>
                <a:srgbClr val="4472C4"/>
              </a:solidFill>
              <a:round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xVal>
            <c:numRef>
              <c:f>Voigt!$B$2:$B$2050</c:f>
              <c:numCache>
                <c:formatCode>General</c:formatCode>
                <c:ptCount val="2049"/>
                <c:pt idx="1">
                  <c:v>643.1326600000001</c:v>
                </c:pt>
                <c:pt idx="2">
                  <c:v>643.1455400000001</c:v>
                </c:pt>
                <c:pt idx="3">
                  <c:v>643.15836000000002</c:v>
                </c:pt>
                <c:pt idx="4">
                  <c:v>643.17124000000001</c:v>
                </c:pt>
                <c:pt idx="5">
                  <c:v>643.18412000000012</c:v>
                </c:pt>
                <c:pt idx="6">
                  <c:v>643.19693000000007</c:v>
                </c:pt>
                <c:pt idx="7">
                  <c:v>643.20981000000006</c:v>
                </c:pt>
                <c:pt idx="8">
                  <c:v>643.22269000000006</c:v>
                </c:pt>
                <c:pt idx="9">
                  <c:v>643.23557000000005</c:v>
                </c:pt>
                <c:pt idx="10">
                  <c:v>643.24839000000009</c:v>
                </c:pt>
                <c:pt idx="11">
                  <c:v>643.26126000000011</c:v>
                </c:pt>
                <c:pt idx="12">
                  <c:v>643.2741400000001</c:v>
                </c:pt>
                <c:pt idx="13">
                  <c:v>643.28696000000002</c:v>
                </c:pt>
                <c:pt idx="14">
                  <c:v>643.29984000000002</c:v>
                </c:pt>
                <c:pt idx="15">
                  <c:v>643.31272000000001</c:v>
                </c:pt>
                <c:pt idx="16">
                  <c:v>643.32553000000007</c:v>
                </c:pt>
                <c:pt idx="17">
                  <c:v>643.33841000000007</c:v>
                </c:pt>
                <c:pt idx="18">
                  <c:v>643.35129000000006</c:v>
                </c:pt>
                <c:pt idx="19">
                  <c:v>643.3641100000001</c:v>
                </c:pt>
                <c:pt idx="20">
                  <c:v>643.37699000000009</c:v>
                </c:pt>
                <c:pt idx="21">
                  <c:v>643.38987000000009</c:v>
                </c:pt>
                <c:pt idx="22">
                  <c:v>643.40268000000003</c:v>
                </c:pt>
                <c:pt idx="23">
                  <c:v>643.41556000000003</c:v>
                </c:pt>
                <c:pt idx="24">
                  <c:v>643.42844000000002</c:v>
                </c:pt>
                <c:pt idx="25">
                  <c:v>643.44132000000002</c:v>
                </c:pt>
                <c:pt idx="26">
                  <c:v>643.45414000000005</c:v>
                </c:pt>
                <c:pt idx="27">
                  <c:v>643.46701000000007</c:v>
                </c:pt>
                <c:pt idx="28">
                  <c:v>643.47983000000011</c:v>
                </c:pt>
                <c:pt idx="29">
                  <c:v>643.4927100000001</c:v>
                </c:pt>
                <c:pt idx="30">
                  <c:v>643.5055900000001</c:v>
                </c:pt>
                <c:pt idx="31">
                  <c:v>643.51841000000002</c:v>
                </c:pt>
                <c:pt idx="32">
                  <c:v>643.53128000000004</c:v>
                </c:pt>
                <c:pt idx="33">
                  <c:v>643.54416000000003</c:v>
                </c:pt>
                <c:pt idx="34">
                  <c:v>643.55698000000007</c:v>
                </c:pt>
                <c:pt idx="35">
                  <c:v>643.56986000000006</c:v>
                </c:pt>
                <c:pt idx="36">
                  <c:v>643.58274000000006</c:v>
                </c:pt>
                <c:pt idx="37">
                  <c:v>643.59555000000012</c:v>
                </c:pt>
                <c:pt idx="38">
                  <c:v>643.60843000000011</c:v>
                </c:pt>
                <c:pt idx="39">
                  <c:v>643.62131000000011</c:v>
                </c:pt>
                <c:pt idx="40">
                  <c:v>643.63413000000003</c:v>
                </c:pt>
                <c:pt idx="41">
                  <c:v>643.64701000000002</c:v>
                </c:pt>
                <c:pt idx="42">
                  <c:v>643.65988000000004</c:v>
                </c:pt>
                <c:pt idx="43">
                  <c:v>643.67270000000008</c:v>
                </c:pt>
                <c:pt idx="44">
                  <c:v>643.68558000000007</c:v>
                </c:pt>
                <c:pt idx="45">
                  <c:v>643.69840000000011</c:v>
                </c:pt>
                <c:pt idx="46">
                  <c:v>643.7112800000001</c:v>
                </c:pt>
                <c:pt idx="47">
                  <c:v>643.72415000000001</c:v>
                </c:pt>
                <c:pt idx="48">
                  <c:v>643.73697000000004</c:v>
                </c:pt>
                <c:pt idx="49">
                  <c:v>643.74985000000004</c:v>
                </c:pt>
                <c:pt idx="50">
                  <c:v>643.76273000000003</c:v>
                </c:pt>
                <c:pt idx="51">
                  <c:v>643.77555000000007</c:v>
                </c:pt>
                <c:pt idx="52">
                  <c:v>643.78842000000009</c:v>
                </c:pt>
                <c:pt idx="53">
                  <c:v>643.80124000000012</c:v>
                </c:pt>
                <c:pt idx="54">
                  <c:v>643.81412000000012</c:v>
                </c:pt>
                <c:pt idx="55">
                  <c:v>643.82700000000011</c:v>
                </c:pt>
                <c:pt idx="56">
                  <c:v>643.83982000000003</c:v>
                </c:pt>
                <c:pt idx="57">
                  <c:v>643.85269000000005</c:v>
                </c:pt>
                <c:pt idx="58">
                  <c:v>643.86557000000005</c:v>
                </c:pt>
                <c:pt idx="59">
                  <c:v>643.87839000000008</c:v>
                </c:pt>
                <c:pt idx="60">
                  <c:v>643.89127000000008</c:v>
                </c:pt>
                <c:pt idx="61">
                  <c:v>643.90409000000011</c:v>
                </c:pt>
                <c:pt idx="62">
                  <c:v>643.91696000000002</c:v>
                </c:pt>
                <c:pt idx="63">
                  <c:v>643.92984000000001</c:v>
                </c:pt>
                <c:pt idx="64">
                  <c:v>643.94266000000005</c:v>
                </c:pt>
                <c:pt idx="65">
                  <c:v>643.95554000000004</c:v>
                </c:pt>
                <c:pt idx="66">
                  <c:v>643.96836000000008</c:v>
                </c:pt>
                <c:pt idx="67">
                  <c:v>643.9812300000001</c:v>
                </c:pt>
                <c:pt idx="68">
                  <c:v>643.99411000000009</c:v>
                </c:pt>
                <c:pt idx="69">
                  <c:v>644.00693000000001</c:v>
                </c:pt>
                <c:pt idx="70">
                  <c:v>644.01981000000012</c:v>
                </c:pt>
                <c:pt idx="71">
                  <c:v>644.03263000000004</c:v>
                </c:pt>
                <c:pt idx="72">
                  <c:v>644.04550000000006</c:v>
                </c:pt>
                <c:pt idx="73">
                  <c:v>644.05832000000009</c:v>
                </c:pt>
                <c:pt idx="74">
                  <c:v>644.07120000000009</c:v>
                </c:pt>
                <c:pt idx="75">
                  <c:v>644.08408000000009</c:v>
                </c:pt>
                <c:pt idx="76">
                  <c:v>644.09690000000012</c:v>
                </c:pt>
                <c:pt idx="77">
                  <c:v>644.10977000000003</c:v>
                </c:pt>
                <c:pt idx="78">
                  <c:v>644.12259000000006</c:v>
                </c:pt>
                <c:pt idx="79">
                  <c:v>644.13547000000005</c:v>
                </c:pt>
                <c:pt idx="80">
                  <c:v>644.14829000000009</c:v>
                </c:pt>
                <c:pt idx="81">
                  <c:v>644.16117000000008</c:v>
                </c:pt>
                <c:pt idx="82">
                  <c:v>644.1740400000001</c:v>
                </c:pt>
                <c:pt idx="83">
                  <c:v>644.18686000000002</c:v>
                </c:pt>
                <c:pt idx="84">
                  <c:v>644.19974000000002</c:v>
                </c:pt>
                <c:pt idx="85">
                  <c:v>644.21256000000005</c:v>
                </c:pt>
                <c:pt idx="86">
                  <c:v>644.22544000000005</c:v>
                </c:pt>
                <c:pt idx="87">
                  <c:v>644.23825000000011</c:v>
                </c:pt>
                <c:pt idx="88">
                  <c:v>644.2511300000001</c:v>
                </c:pt>
                <c:pt idx="89">
                  <c:v>644.26395000000002</c:v>
                </c:pt>
                <c:pt idx="90">
                  <c:v>644.27683000000002</c:v>
                </c:pt>
                <c:pt idx="91">
                  <c:v>644.28971000000001</c:v>
                </c:pt>
                <c:pt idx="92">
                  <c:v>644.30252000000007</c:v>
                </c:pt>
                <c:pt idx="93">
                  <c:v>644.31540000000007</c:v>
                </c:pt>
                <c:pt idx="94">
                  <c:v>644.3282200000001</c:v>
                </c:pt>
                <c:pt idx="95">
                  <c:v>644.3411000000001</c:v>
                </c:pt>
                <c:pt idx="96">
                  <c:v>644.35392000000002</c:v>
                </c:pt>
                <c:pt idx="97">
                  <c:v>644.36679000000004</c:v>
                </c:pt>
                <c:pt idx="98">
                  <c:v>644.37961000000007</c:v>
                </c:pt>
                <c:pt idx="99">
                  <c:v>644.39249000000007</c:v>
                </c:pt>
                <c:pt idx="100">
                  <c:v>644.4053100000001</c:v>
                </c:pt>
                <c:pt idx="101">
                  <c:v>644.4181900000001</c:v>
                </c:pt>
                <c:pt idx="102">
                  <c:v>644.43100000000004</c:v>
                </c:pt>
                <c:pt idx="103">
                  <c:v>644.44388000000004</c:v>
                </c:pt>
                <c:pt idx="104">
                  <c:v>644.45670000000007</c:v>
                </c:pt>
                <c:pt idx="105">
                  <c:v>644.46958000000006</c:v>
                </c:pt>
                <c:pt idx="106">
                  <c:v>644.48239000000001</c:v>
                </c:pt>
                <c:pt idx="107">
                  <c:v>644.49527000000012</c:v>
                </c:pt>
                <c:pt idx="108">
                  <c:v>644.50815000000011</c:v>
                </c:pt>
                <c:pt idx="109">
                  <c:v>644.52097000000003</c:v>
                </c:pt>
                <c:pt idx="110">
                  <c:v>644.53385000000003</c:v>
                </c:pt>
                <c:pt idx="111">
                  <c:v>644.54666000000009</c:v>
                </c:pt>
                <c:pt idx="112">
                  <c:v>644.55954000000008</c:v>
                </c:pt>
                <c:pt idx="113">
                  <c:v>644.57236000000012</c:v>
                </c:pt>
                <c:pt idx="114">
                  <c:v>644.58524000000011</c:v>
                </c:pt>
                <c:pt idx="115">
                  <c:v>644.59806000000003</c:v>
                </c:pt>
                <c:pt idx="116">
                  <c:v>644.61093000000005</c:v>
                </c:pt>
                <c:pt idx="117">
                  <c:v>644.62375000000009</c:v>
                </c:pt>
                <c:pt idx="118">
                  <c:v>644.63663000000008</c:v>
                </c:pt>
                <c:pt idx="119">
                  <c:v>644.64945000000012</c:v>
                </c:pt>
                <c:pt idx="120">
                  <c:v>644.66233000000011</c:v>
                </c:pt>
                <c:pt idx="121">
                  <c:v>644.67514000000006</c:v>
                </c:pt>
                <c:pt idx="122">
                  <c:v>644.68802000000005</c:v>
                </c:pt>
                <c:pt idx="123">
                  <c:v>644.70084000000008</c:v>
                </c:pt>
                <c:pt idx="124">
                  <c:v>644.71366000000012</c:v>
                </c:pt>
                <c:pt idx="125">
                  <c:v>644.72654000000011</c:v>
                </c:pt>
                <c:pt idx="126">
                  <c:v>644.73935000000006</c:v>
                </c:pt>
                <c:pt idx="127">
                  <c:v>644.75223000000005</c:v>
                </c:pt>
                <c:pt idx="128">
                  <c:v>644.76505000000009</c:v>
                </c:pt>
                <c:pt idx="129">
                  <c:v>644.77793000000008</c:v>
                </c:pt>
                <c:pt idx="130">
                  <c:v>644.79074000000003</c:v>
                </c:pt>
                <c:pt idx="131">
                  <c:v>644.80362000000002</c:v>
                </c:pt>
                <c:pt idx="132">
                  <c:v>644.81644000000006</c:v>
                </c:pt>
                <c:pt idx="133">
                  <c:v>644.82932000000005</c:v>
                </c:pt>
                <c:pt idx="134">
                  <c:v>644.84214000000009</c:v>
                </c:pt>
                <c:pt idx="135">
                  <c:v>644.85501000000011</c:v>
                </c:pt>
                <c:pt idx="136">
                  <c:v>644.86783000000003</c:v>
                </c:pt>
                <c:pt idx="137">
                  <c:v>644.88071000000002</c:v>
                </c:pt>
                <c:pt idx="138">
                  <c:v>644.89353000000006</c:v>
                </c:pt>
                <c:pt idx="139">
                  <c:v>644.90641000000005</c:v>
                </c:pt>
                <c:pt idx="140">
                  <c:v>644.91922000000011</c:v>
                </c:pt>
                <c:pt idx="141">
                  <c:v>644.93204000000003</c:v>
                </c:pt>
                <c:pt idx="142">
                  <c:v>644.94492000000002</c:v>
                </c:pt>
                <c:pt idx="143">
                  <c:v>644.95774000000006</c:v>
                </c:pt>
                <c:pt idx="144">
                  <c:v>644.97061000000008</c:v>
                </c:pt>
                <c:pt idx="145">
                  <c:v>644.98343000000011</c:v>
                </c:pt>
                <c:pt idx="146">
                  <c:v>644.99631000000011</c:v>
                </c:pt>
                <c:pt idx="147">
                  <c:v>645.00913000000003</c:v>
                </c:pt>
                <c:pt idx="148">
                  <c:v>645.02201000000002</c:v>
                </c:pt>
                <c:pt idx="149">
                  <c:v>645.03482000000008</c:v>
                </c:pt>
                <c:pt idx="150">
                  <c:v>645.04764000000011</c:v>
                </c:pt>
                <c:pt idx="151">
                  <c:v>645.06052000000011</c:v>
                </c:pt>
                <c:pt idx="152">
                  <c:v>645.07334000000003</c:v>
                </c:pt>
                <c:pt idx="153">
                  <c:v>645.08622000000003</c:v>
                </c:pt>
                <c:pt idx="154">
                  <c:v>645.09903000000008</c:v>
                </c:pt>
                <c:pt idx="155">
                  <c:v>645.11191000000008</c:v>
                </c:pt>
                <c:pt idx="156">
                  <c:v>645.12473000000011</c:v>
                </c:pt>
                <c:pt idx="157">
                  <c:v>645.13755000000003</c:v>
                </c:pt>
                <c:pt idx="158">
                  <c:v>645.15042000000005</c:v>
                </c:pt>
                <c:pt idx="159">
                  <c:v>645.16324000000009</c:v>
                </c:pt>
                <c:pt idx="160">
                  <c:v>645.17612000000008</c:v>
                </c:pt>
                <c:pt idx="161">
                  <c:v>645.18894000000012</c:v>
                </c:pt>
                <c:pt idx="162">
                  <c:v>645.20175000000006</c:v>
                </c:pt>
                <c:pt idx="163">
                  <c:v>645.21463000000006</c:v>
                </c:pt>
                <c:pt idx="164">
                  <c:v>645.22745000000009</c:v>
                </c:pt>
                <c:pt idx="165">
                  <c:v>645.24033000000009</c:v>
                </c:pt>
                <c:pt idx="166">
                  <c:v>645.25315000000012</c:v>
                </c:pt>
                <c:pt idx="167">
                  <c:v>645.26602000000003</c:v>
                </c:pt>
                <c:pt idx="168">
                  <c:v>645.27884000000006</c:v>
                </c:pt>
                <c:pt idx="169">
                  <c:v>645.29166000000009</c:v>
                </c:pt>
                <c:pt idx="170">
                  <c:v>645.30454000000009</c:v>
                </c:pt>
                <c:pt idx="171">
                  <c:v>645.31736000000012</c:v>
                </c:pt>
                <c:pt idx="172">
                  <c:v>645.33023000000003</c:v>
                </c:pt>
                <c:pt idx="173">
                  <c:v>645.34305000000006</c:v>
                </c:pt>
                <c:pt idx="174">
                  <c:v>645.3558700000001</c:v>
                </c:pt>
                <c:pt idx="175">
                  <c:v>645.36875000000009</c:v>
                </c:pt>
                <c:pt idx="176">
                  <c:v>645.38156000000004</c:v>
                </c:pt>
                <c:pt idx="177">
                  <c:v>645.39438000000007</c:v>
                </c:pt>
                <c:pt idx="178">
                  <c:v>645.40726000000006</c:v>
                </c:pt>
                <c:pt idx="179">
                  <c:v>645.4200800000001</c:v>
                </c:pt>
                <c:pt idx="180">
                  <c:v>645.43296000000009</c:v>
                </c:pt>
                <c:pt idx="181">
                  <c:v>645.44577000000004</c:v>
                </c:pt>
                <c:pt idx="182">
                  <c:v>645.45859000000007</c:v>
                </c:pt>
                <c:pt idx="183">
                  <c:v>645.47147000000007</c:v>
                </c:pt>
                <c:pt idx="184">
                  <c:v>645.4842900000001</c:v>
                </c:pt>
                <c:pt idx="185">
                  <c:v>645.49710000000005</c:v>
                </c:pt>
                <c:pt idx="186">
                  <c:v>645.50998000000004</c:v>
                </c:pt>
                <c:pt idx="187">
                  <c:v>645.52280000000007</c:v>
                </c:pt>
                <c:pt idx="188">
                  <c:v>645.53568000000007</c:v>
                </c:pt>
                <c:pt idx="189">
                  <c:v>645.5485000000001</c:v>
                </c:pt>
                <c:pt idx="190">
                  <c:v>645.56131000000005</c:v>
                </c:pt>
                <c:pt idx="191">
                  <c:v>645.57419000000004</c:v>
                </c:pt>
                <c:pt idx="192">
                  <c:v>645.58701000000008</c:v>
                </c:pt>
                <c:pt idx="193">
                  <c:v>645.59983000000011</c:v>
                </c:pt>
                <c:pt idx="194">
                  <c:v>645.61270000000002</c:v>
                </c:pt>
                <c:pt idx="195">
                  <c:v>645.62552000000005</c:v>
                </c:pt>
                <c:pt idx="196">
                  <c:v>645.63834000000008</c:v>
                </c:pt>
                <c:pt idx="197">
                  <c:v>645.65122000000008</c:v>
                </c:pt>
                <c:pt idx="198">
                  <c:v>645.66404000000011</c:v>
                </c:pt>
                <c:pt idx="199">
                  <c:v>645.67685000000006</c:v>
                </c:pt>
                <c:pt idx="200">
                  <c:v>645.68973000000005</c:v>
                </c:pt>
                <c:pt idx="201">
                  <c:v>645.70255000000009</c:v>
                </c:pt>
                <c:pt idx="202">
                  <c:v>645.71537000000012</c:v>
                </c:pt>
                <c:pt idx="203">
                  <c:v>645.72824000000003</c:v>
                </c:pt>
                <c:pt idx="204">
                  <c:v>645.74106000000006</c:v>
                </c:pt>
                <c:pt idx="205">
                  <c:v>645.75388000000009</c:v>
                </c:pt>
                <c:pt idx="206">
                  <c:v>645.76676000000009</c:v>
                </c:pt>
                <c:pt idx="207">
                  <c:v>645.77957000000004</c:v>
                </c:pt>
                <c:pt idx="208">
                  <c:v>645.79239000000007</c:v>
                </c:pt>
                <c:pt idx="209">
                  <c:v>645.80527000000006</c:v>
                </c:pt>
                <c:pt idx="210">
                  <c:v>645.8180900000001</c:v>
                </c:pt>
                <c:pt idx="211">
                  <c:v>645.83091000000002</c:v>
                </c:pt>
                <c:pt idx="212">
                  <c:v>645.84378000000004</c:v>
                </c:pt>
                <c:pt idx="213">
                  <c:v>645.85660000000007</c:v>
                </c:pt>
                <c:pt idx="214">
                  <c:v>645.8694200000001</c:v>
                </c:pt>
                <c:pt idx="215">
                  <c:v>645.8823000000001</c:v>
                </c:pt>
                <c:pt idx="216">
                  <c:v>645.89511000000005</c:v>
                </c:pt>
                <c:pt idx="217">
                  <c:v>645.90793000000008</c:v>
                </c:pt>
                <c:pt idx="218">
                  <c:v>645.92081000000007</c:v>
                </c:pt>
                <c:pt idx="219">
                  <c:v>645.93363000000011</c:v>
                </c:pt>
                <c:pt idx="220">
                  <c:v>645.94644000000005</c:v>
                </c:pt>
                <c:pt idx="221">
                  <c:v>645.95926000000009</c:v>
                </c:pt>
                <c:pt idx="222">
                  <c:v>645.97214000000008</c:v>
                </c:pt>
                <c:pt idx="223">
                  <c:v>645.98496000000011</c:v>
                </c:pt>
                <c:pt idx="224">
                  <c:v>645.99778000000003</c:v>
                </c:pt>
                <c:pt idx="225">
                  <c:v>646.01065000000006</c:v>
                </c:pt>
                <c:pt idx="226">
                  <c:v>646.02347000000009</c:v>
                </c:pt>
                <c:pt idx="227">
                  <c:v>646.03629000000012</c:v>
                </c:pt>
                <c:pt idx="228">
                  <c:v>646.04917000000012</c:v>
                </c:pt>
                <c:pt idx="229">
                  <c:v>646.06198000000006</c:v>
                </c:pt>
                <c:pt idx="230">
                  <c:v>646.0748000000001</c:v>
                </c:pt>
                <c:pt idx="231">
                  <c:v>646.08762000000002</c:v>
                </c:pt>
                <c:pt idx="232">
                  <c:v>646.10050000000001</c:v>
                </c:pt>
                <c:pt idx="233">
                  <c:v>646.11331000000007</c:v>
                </c:pt>
                <c:pt idx="234">
                  <c:v>646.1261300000001</c:v>
                </c:pt>
                <c:pt idx="235">
                  <c:v>646.13895000000002</c:v>
                </c:pt>
                <c:pt idx="236">
                  <c:v>646.15183000000002</c:v>
                </c:pt>
                <c:pt idx="237">
                  <c:v>646.16465000000005</c:v>
                </c:pt>
                <c:pt idx="238">
                  <c:v>646.17746000000011</c:v>
                </c:pt>
                <c:pt idx="239">
                  <c:v>646.19034000000011</c:v>
                </c:pt>
                <c:pt idx="240">
                  <c:v>646.20316000000003</c:v>
                </c:pt>
                <c:pt idx="241">
                  <c:v>646.21598000000006</c:v>
                </c:pt>
                <c:pt idx="242">
                  <c:v>646.22879000000012</c:v>
                </c:pt>
                <c:pt idx="243">
                  <c:v>646.24167000000011</c:v>
                </c:pt>
                <c:pt idx="244">
                  <c:v>646.25449000000003</c:v>
                </c:pt>
                <c:pt idx="245">
                  <c:v>646.26731000000007</c:v>
                </c:pt>
                <c:pt idx="246">
                  <c:v>646.28012000000001</c:v>
                </c:pt>
                <c:pt idx="247">
                  <c:v>646.29300000000012</c:v>
                </c:pt>
                <c:pt idx="248">
                  <c:v>646.30582000000004</c:v>
                </c:pt>
                <c:pt idx="249">
                  <c:v>646.31864000000007</c:v>
                </c:pt>
                <c:pt idx="250">
                  <c:v>646.33145000000002</c:v>
                </c:pt>
                <c:pt idx="251">
                  <c:v>646.34433000000001</c:v>
                </c:pt>
                <c:pt idx="252">
                  <c:v>646.35715000000005</c:v>
                </c:pt>
                <c:pt idx="253">
                  <c:v>646.36997000000008</c:v>
                </c:pt>
                <c:pt idx="254">
                  <c:v>646.38279000000011</c:v>
                </c:pt>
                <c:pt idx="255">
                  <c:v>646.39566000000002</c:v>
                </c:pt>
                <c:pt idx="256">
                  <c:v>646.40848000000005</c:v>
                </c:pt>
                <c:pt idx="257">
                  <c:v>646.42130000000009</c:v>
                </c:pt>
                <c:pt idx="258">
                  <c:v>646.43412000000012</c:v>
                </c:pt>
                <c:pt idx="259">
                  <c:v>646.44699000000003</c:v>
                </c:pt>
                <c:pt idx="260">
                  <c:v>646.45981000000006</c:v>
                </c:pt>
                <c:pt idx="261">
                  <c:v>646.47263000000009</c:v>
                </c:pt>
                <c:pt idx="262">
                  <c:v>646.48545000000001</c:v>
                </c:pt>
                <c:pt idx="263">
                  <c:v>646.49826000000007</c:v>
                </c:pt>
                <c:pt idx="264">
                  <c:v>646.51114000000007</c:v>
                </c:pt>
                <c:pt idx="265">
                  <c:v>646.5239600000001</c:v>
                </c:pt>
                <c:pt idx="266">
                  <c:v>646.53678000000002</c:v>
                </c:pt>
                <c:pt idx="267">
                  <c:v>646.54959000000008</c:v>
                </c:pt>
                <c:pt idx="268">
                  <c:v>646.56241000000011</c:v>
                </c:pt>
                <c:pt idx="269">
                  <c:v>646.57529000000011</c:v>
                </c:pt>
                <c:pt idx="270">
                  <c:v>646.58811000000003</c:v>
                </c:pt>
                <c:pt idx="271">
                  <c:v>646.60092000000009</c:v>
                </c:pt>
                <c:pt idx="272">
                  <c:v>646.61374000000012</c:v>
                </c:pt>
                <c:pt idx="273">
                  <c:v>646.62662000000012</c:v>
                </c:pt>
                <c:pt idx="274">
                  <c:v>646.63944000000004</c:v>
                </c:pt>
                <c:pt idx="275">
                  <c:v>646.65226000000007</c:v>
                </c:pt>
                <c:pt idx="276">
                  <c:v>646.66507000000001</c:v>
                </c:pt>
                <c:pt idx="277">
                  <c:v>646.67789000000005</c:v>
                </c:pt>
                <c:pt idx="278">
                  <c:v>646.69071000000008</c:v>
                </c:pt>
                <c:pt idx="279">
                  <c:v>646.70359000000008</c:v>
                </c:pt>
                <c:pt idx="280">
                  <c:v>646.71640000000002</c:v>
                </c:pt>
                <c:pt idx="281">
                  <c:v>646.72922000000005</c:v>
                </c:pt>
                <c:pt idx="282">
                  <c:v>646.74204000000009</c:v>
                </c:pt>
                <c:pt idx="283">
                  <c:v>646.75486000000012</c:v>
                </c:pt>
                <c:pt idx="284">
                  <c:v>646.76773000000003</c:v>
                </c:pt>
                <c:pt idx="285">
                  <c:v>646.78055000000006</c:v>
                </c:pt>
                <c:pt idx="286">
                  <c:v>646.7933700000001</c:v>
                </c:pt>
                <c:pt idx="287">
                  <c:v>646.80619000000002</c:v>
                </c:pt>
                <c:pt idx="288">
                  <c:v>646.81900000000007</c:v>
                </c:pt>
                <c:pt idx="289">
                  <c:v>646.83182000000011</c:v>
                </c:pt>
                <c:pt idx="290">
                  <c:v>646.8447000000001</c:v>
                </c:pt>
                <c:pt idx="291">
                  <c:v>646.85752000000002</c:v>
                </c:pt>
                <c:pt idx="292">
                  <c:v>646.87033000000008</c:v>
                </c:pt>
                <c:pt idx="293">
                  <c:v>646.88315000000011</c:v>
                </c:pt>
                <c:pt idx="294">
                  <c:v>646.89597000000003</c:v>
                </c:pt>
                <c:pt idx="295">
                  <c:v>646.90879000000007</c:v>
                </c:pt>
                <c:pt idx="296">
                  <c:v>646.92166000000009</c:v>
                </c:pt>
                <c:pt idx="297">
                  <c:v>646.93448000000012</c:v>
                </c:pt>
                <c:pt idx="298">
                  <c:v>646.94730000000004</c:v>
                </c:pt>
                <c:pt idx="299">
                  <c:v>646.96012000000007</c:v>
                </c:pt>
                <c:pt idx="300">
                  <c:v>646.97293000000002</c:v>
                </c:pt>
                <c:pt idx="301">
                  <c:v>646.98575000000005</c:v>
                </c:pt>
                <c:pt idx="302">
                  <c:v>646.99863000000005</c:v>
                </c:pt>
                <c:pt idx="303">
                  <c:v>647.01145000000008</c:v>
                </c:pt>
                <c:pt idx="304">
                  <c:v>647.02426000000003</c:v>
                </c:pt>
                <c:pt idx="305">
                  <c:v>647.03708000000006</c:v>
                </c:pt>
                <c:pt idx="306">
                  <c:v>647.04990000000009</c:v>
                </c:pt>
                <c:pt idx="307">
                  <c:v>647.06272000000001</c:v>
                </c:pt>
                <c:pt idx="308">
                  <c:v>647.07553000000007</c:v>
                </c:pt>
                <c:pt idx="309">
                  <c:v>647.0883500000001</c:v>
                </c:pt>
                <c:pt idx="310">
                  <c:v>647.1012300000001</c:v>
                </c:pt>
                <c:pt idx="311">
                  <c:v>647.11405000000002</c:v>
                </c:pt>
                <c:pt idx="312">
                  <c:v>647.12686000000008</c:v>
                </c:pt>
                <c:pt idx="313">
                  <c:v>647.13968000000011</c:v>
                </c:pt>
                <c:pt idx="314">
                  <c:v>647.15250000000003</c:v>
                </c:pt>
                <c:pt idx="315">
                  <c:v>647.16532000000007</c:v>
                </c:pt>
                <c:pt idx="316">
                  <c:v>647.17813000000001</c:v>
                </c:pt>
                <c:pt idx="317">
                  <c:v>647.19095000000004</c:v>
                </c:pt>
                <c:pt idx="318">
                  <c:v>647.20383000000004</c:v>
                </c:pt>
                <c:pt idx="319">
                  <c:v>647.21665000000007</c:v>
                </c:pt>
                <c:pt idx="320">
                  <c:v>647.22946000000002</c:v>
                </c:pt>
                <c:pt idx="321">
                  <c:v>647.24228000000005</c:v>
                </c:pt>
                <c:pt idx="322">
                  <c:v>647.25510000000008</c:v>
                </c:pt>
                <c:pt idx="323">
                  <c:v>647.26792000000012</c:v>
                </c:pt>
                <c:pt idx="324">
                  <c:v>647.28073000000006</c:v>
                </c:pt>
                <c:pt idx="325">
                  <c:v>647.2935500000001</c:v>
                </c:pt>
                <c:pt idx="326">
                  <c:v>647.30637000000002</c:v>
                </c:pt>
                <c:pt idx="327">
                  <c:v>647.31925000000001</c:v>
                </c:pt>
                <c:pt idx="328">
                  <c:v>647.33206000000007</c:v>
                </c:pt>
                <c:pt idx="329">
                  <c:v>647.3448800000001</c:v>
                </c:pt>
                <c:pt idx="330">
                  <c:v>647.35770000000002</c:v>
                </c:pt>
                <c:pt idx="331">
                  <c:v>647.37052000000006</c:v>
                </c:pt>
                <c:pt idx="332">
                  <c:v>647.38333000000011</c:v>
                </c:pt>
                <c:pt idx="333">
                  <c:v>647.39615000000003</c:v>
                </c:pt>
                <c:pt idx="334">
                  <c:v>647.40897000000007</c:v>
                </c:pt>
                <c:pt idx="335">
                  <c:v>647.4217900000001</c:v>
                </c:pt>
                <c:pt idx="336">
                  <c:v>647.43460000000005</c:v>
                </c:pt>
                <c:pt idx="337">
                  <c:v>647.44742000000008</c:v>
                </c:pt>
                <c:pt idx="338">
                  <c:v>647.46030000000007</c:v>
                </c:pt>
                <c:pt idx="339">
                  <c:v>647.47312000000011</c:v>
                </c:pt>
                <c:pt idx="340">
                  <c:v>647.48593000000005</c:v>
                </c:pt>
                <c:pt idx="341">
                  <c:v>647.49875000000009</c:v>
                </c:pt>
                <c:pt idx="342">
                  <c:v>647.51157000000012</c:v>
                </c:pt>
                <c:pt idx="343">
                  <c:v>647.52439000000004</c:v>
                </c:pt>
                <c:pt idx="344">
                  <c:v>647.5372000000001</c:v>
                </c:pt>
                <c:pt idx="345">
                  <c:v>647.55002000000002</c:v>
                </c:pt>
                <c:pt idx="346">
                  <c:v>647.56284000000005</c:v>
                </c:pt>
                <c:pt idx="347">
                  <c:v>647.57566000000008</c:v>
                </c:pt>
                <c:pt idx="348">
                  <c:v>647.58847000000003</c:v>
                </c:pt>
                <c:pt idx="349">
                  <c:v>647.60129000000006</c:v>
                </c:pt>
                <c:pt idx="350">
                  <c:v>647.6141100000001</c:v>
                </c:pt>
                <c:pt idx="351">
                  <c:v>647.62693000000002</c:v>
                </c:pt>
                <c:pt idx="352">
                  <c:v>647.63974000000007</c:v>
                </c:pt>
                <c:pt idx="353">
                  <c:v>647.65256000000011</c:v>
                </c:pt>
                <c:pt idx="354">
                  <c:v>647.66538000000003</c:v>
                </c:pt>
                <c:pt idx="355">
                  <c:v>647.67826000000002</c:v>
                </c:pt>
                <c:pt idx="356">
                  <c:v>647.69107000000008</c:v>
                </c:pt>
                <c:pt idx="357">
                  <c:v>647.70389000000011</c:v>
                </c:pt>
                <c:pt idx="358">
                  <c:v>647.71671000000003</c:v>
                </c:pt>
                <c:pt idx="359">
                  <c:v>647.72953000000007</c:v>
                </c:pt>
                <c:pt idx="360">
                  <c:v>647.74234000000001</c:v>
                </c:pt>
                <c:pt idx="361">
                  <c:v>647.75516000000005</c:v>
                </c:pt>
                <c:pt idx="362">
                  <c:v>647.76798000000008</c:v>
                </c:pt>
                <c:pt idx="363">
                  <c:v>647.78080000000011</c:v>
                </c:pt>
                <c:pt idx="364">
                  <c:v>647.79361000000006</c:v>
                </c:pt>
                <c:pt idx="365">
                  <c:v>647.80643000000009</c:v>
                </c:pt>
                <c:pt idx="366">
                  <c:v>647.81925000000001</c:v>
                </c:pt>
                <c:pt idx="367">
                  <c:v>647.83206000000007</c:v>
                </c:pt>
                <c:pt idx="368">
                  <c:v>647.8448800000001</c:v>
                </c:pt>
                <c:pt idx="369">
                  <c:v>647.85770000000002</c:v>
                </c:pt>
                <c:pt idx="370">
                  <c:v>647.87052000000006</c:v>
                </c:pt>
                <c:pt idx="371">
                  <c:v>647.88333000000011</c:v>
                </c:pt>
                <c:pt idx="372">
                  <c:v>647.89615000000003</c:v>
                </c:pt>
                <c:pt idx="373">
                  <c:v>647.90897000000007</c:v>
                </c:pt>
                <c:pt idx="374">
                  <c:v>647.9217900000001</c:v>
                </c:pt>
                <c:pt idx="375">
                  <c:v>647.93460000000005</c:v>
                </c:pt>
                <c:pt idx="376">
                  <c:v>647.94742000000008</c:v>
                </c:pt>
                <c:pt idx="377">
                  <c:v>647.96024000000011</c:v>
                </c:pt>
                <c:pt idx="378">
                  <c:v>647.97306000000003</c:v>
                </c:pt>
                <c:pt idx="379">
                  <c:v>647.98587000000009</c:v>
                </c:pt>
                <c:pt idx="380">
                  <c:v>647.99869000000001</c:v>
                </c:pt>
                <c:pt idx="381">
                  <c:v>648.01151000000004</c:v>
                </c:pt>
                <c:pt idx="382">
                  <c:v>648.02433000000008</c:v>
                </c:pt>
                <c:pt idx="383">
                  <c:v>648.03714000000002</c:v>
                </c:pt>
                <c:pt idx="384">
                  <c:v>648.04996000000006</c:v>
                </c:pt>
                <c:pt idx="385">
                  <c:v>648.06278000000009</c:v>
                </c:pt>
                <c:pt idx="386">
                  <c:v>648.07560000000012</c:v>
                </c:pt>
                <c:pt idx="387">
                  <c:v>648.08841000000007</c:v>
                </c:pt>
                <c:pt idx="388">
                  <c:v>648.1012300000001</c:v>
                </c:pt>
                <c:pt idx="389">
                  <c:v>648.11405000000002</c:v>
                </c:pt>
                <c:pt idx="390">
                  <c:v>648.12686000000008</c:v>
                </c:pt>
                <c:pt idx="391">
                  <c:v>648.13968000000011</c:v>
                </c:pt>
                <c:pt idx="392">
                  <c:v>648.15250000000003</c:v>
                </c:pt>
                <c:pt idx="393">
                  <c:v>648.16532000000007</c:v>
                </c:pt>
                <c:pt idx="394">
                  <c:v>648.17813000000001</c:v>
                </c:pt>
                <c:pt idx="395">
                  <c:v>648.19095000000004</c:v>
                </c:pt>
                <c:pt idx="396">
                  <c:v>648.20377000000008</c:v>
                </c:pt>
                <c:pt idx="397">
                  <c:v>648.21659000000011</c:v>
                </c:pt>
                <c:pt idx="398">
                  <c:v>648.22940000000006</c:v>
                </c:pt>
                <c:pt idx="399">
                  <c:v>648.24222000000009</c:v>
                </c:pt>
                <c:pt idx="400">
                  <c:v>648.25504000000012</c:v>
                </c:pt>
                <c:pt idx="401">
                  <c:v>648.26786000000004</c:v>
                </c:pt>
                <c:pt idx="402">
                  <c:v>648.28061000000002</c:v>
                </c:pt>
                <c:pt idx="403">
                  <c:v>648.29343000000006</c:v>
                </c:pt>
                <c:pt idx="404">
                  <c:v>648.30625000000009</c:v>
                </c:pt>
                <c:pt idx="405">
                  <c:v>648.31906000000004</c:v>
                </c:pt>
                <c:pt idx="406">
                  <c:v>648.33188000000007</c:v>
                </c:pt>
                <c:pt idx="407">
                  <c:v>648.3447000000001</c:v>
                </c:pt>
                <c:pt idx="408">
                  <c:v>648.35752000000002</c:v>
                </c:pt>
                <c:pt idx="409">
                  <c:v>648.37033000000008</c:v>
                </c:pt>
                <c:pt idx="410">
                  <c:v>648.38315000000011</c:v>
                </c:pt>
                <c:pt idx="411">
                  <c:v>648.39597000000003</c:v>
                </c:pt>
                <c:pt idx="412">
                  <c:v>648.40879000000007</c:v>
                </c:pt>
                <c:pt idx="413">
                  <c:v>648.42160000000001</c:v>
                </c:pt>
                <c:pt idx="414">
                  <c:v>648.43442000000005</c:v>
                </c:pt>
                <c:pt idx="415">
                  <c:v>648.44724000000008</c:v>
                </c:pt>
                <c:pt idx="416">
                  <c:v>648.46006000000011</c:v>
                </c:pt>
                <c:pt idx="417">
                  <c:v>648.47287000000006</c:v>
                </c:pt>
                <c:pt idx="418">
                  <c:v>648.48563000000001</c:v>
                </c:pt>
                <c:pt idx="419">
                  <c:v>648.49845000000005</c:v>
                </c:pt>
                <c:pt idx="420">
                  <c:v>648.51126000000011</c:v>
                </c:pt>
                <c:pt idx="421">
                  <c:v>648.52408000000003</c:v>
                </c:pt>
                <c:pt idx="422">
                  <c:v>648.53690000000006</c:v>
                </c:pt>
                <c:pt idx="423">
                  <c:v>648.54972000000009</c:v>
                </c:pt>
                <c:pt idx="424">
                  <c:v>648.56253000000004</c:v>
                </c:pt>
                <c:pt idx="425">
                  <c:v>648.57535000000007</c:v>
                </c:pt>
                <c:pt idx="426">
                  <c:v>648.5881700000001</c:v>
                </c:pt>
                <c:pt idx="427">
                  <c:v>648.60099000000002</c:v>
                </c:pt>
                <c:pt idx="428">
                  <c:v>648.61380000000008</c:v>
                </c:pt>
                <c:pt idx="429">
                  <c:v>648.62662000000012</c:v>
                </c:pt>
                <c:pt idx="430">
                  <c:v>648.63938000000007</c:v>
                </c:pt>
                <c:pt idx="431">
                  <c:v>648.65219000000002</c:v>
                </c:pt>
                <c:pt idx="432">
                  <c:v>648.66501000000005</c:v>
                </c:pt>
                <c:pt idx="433">
                  <c:v>648.67783000000009</c:v>
                </c:pt>
                <c:pt idx="434">
                  <c:v>648.69065000000012</c:v>
                </c:pt>
                <c:pt idx="435">
                  <c:v>648.70346000000006</c:v>
                </c:pt>
                <c:pt idx="436">
                  <c:v>648.7162800000001</c:v>
                </c:pt>
                <c:pt idx="437">
                  <c:v>648.72910000000002</c:v>
                </c:pt>
                <c:pt idx="438">
                  <c:v>648.74192000000005</c:v>
                </c:pt>
                <c:pt idx="439">
                  <c:v>648.75467000000003</c:v>
                </c:pt>
                <c:pt idx="440">
                  <c:v>648.76749000000007</c:v>
                </c:pt>
                <c:pt idx="441">
                  <c:v>648.7803100000001</c:v>
                </c:pt>
                <c:pt idx="442">
                  <c:v>648.79312000000004</c:v>
                </c:pt>
                <c:pt idx="443">
                  <c:v>648.80594000000008</c:v>
                </c:pt>
                <c:pt idx="444">
                  <c:v>648.81876000000011</c:v>
                </c:pt>
                <c:pt idx="445">
                  <c:v>648.83158000000003</c:v>
                </c:pt>
                <c:pt idx="446">
                  <c:v>648.84439000000009</c:v>
                </c:pt>
                <c:pt idx="447">
                  <c:v>648.85715000000005</c:v>
                </c:pt>
                <c:pt idx="448">
                  <c:v>648.86997000000008</c:v>
                </c:pt>
                <c:pt idx="449">
                  <c:v>648.88279000000011</c:v>
                </c:pt>
                <c:pt idx="450">
                  <c:v>648.89560000000006</c:v>
                </c:pt>
                <c:pt idx="451">
                  <c:v>648.90842000000009</c:v>
                </c:pt>
                <c:pt idx="452">
                  <c:v>648.92124000000001</c:v>
                </c:pt>
                <c:pt idx="453">
                  <c:v>648.93405000000007</c:v>
                </c:pt>
                <c:pt idx="454">
                  <c:v>648.94681000000003</c:v>
                </c:pt>
                <c:pt idx="455">
                  <c:v>648.95963000000006</c:v>
                </c:pt>
                <c:pt idx="456">
                  <c:v>648.97245000000009</c:v>
                </c:pt>
                <c:pt idx="457">
                  <c:v>648.98526000000004</c:v>
                </c:pt>
                <c:pt idx="458">
                  <c:v>648.99808000000007</c:v>
                </c:pt>
                <c:pt idx="459">
                  <c:v>649.01090000000011</c:v>
                </c:pt>
                <c:pt idx="460">
                  <c:v>649.02372000000003</c:v>
                </c:pt>
                <c:pt idx="461">
                  <c:v>649.03647000000012</c:v>
                </c:pt>
                <c:pt idx="462">
                  <c:v>649.04929000000004</c:v>
                </c:pt>
                <c:pt idx="463">
                  <c:v>649.06211000000008</c:v>
                </c:pt>
                <c:pt idx="464">
                  <c:v>649.07492000000002</c:v>
                </c:pt>
                <c:pt idx="465">
                  <c:v>649.08774000000005</c:v>
                </c:pt>
                <c:pt idx="466">
                  <c:v>649.10056000000009</c:v>
                </c:pt>
                <c:pt idx="467">
                  <c:v>649.11331000000007</c:v>
                </c:pt>
                <c:pt idx="468">
                  <c:v>649.1261300000001</c:v>
                </c:pt>
                <c:pt idx="469">
                  <c:v>649.13895000000002</c:v>
                </c:pt>
                <c:pt idx="470">
                  <c:v>649.15177000000006</c:v>
                </c:pt>
                <c:pt idx="471">
                  <c:v>649.16458000000011</c:v>
                </c:pt>
                <c:pt idx="472">
                  <c:v>649.17734000000007</c:v>
                </c:pt>
                <c:pt idx="473">
                  <c:v>649.19016000000011</c:v>
                </c:pt>
                <c:pt idx="474">
                  <c:v>649.20298000000003</c:v>
                </c:pt>
                <c:pt idx="475">
                  <c:v>649.21579000000008</c:v>
                </c:pt>
                <c:pt idx="476">
                  <c:v>649.22861000000012</c:v>
                </c:pt>
                <c:pt idx="477">
                  <c:v>649.24143000000004</c:v>
                </c:pt>
                <c:pt idx="478">
                  <c:v>649.25418000000002</c:v>
                </c:pt>
                <c:pt idx="479">
                  <c:v>649.26700000000005</c:v>
                </c:pt>
                <c:pt idx="480">
                  <c:v>649.27982000000009</c:v>
                </c:pt>
                <c:pt idx="481">
                  <c:v>649.29264000000012</c:v>
                </c:pt>
                <c:pt idx="482">
                  <c:v>649.30545000000006</c:v>
                </c:pt>
                <c:pt idx="483">
                  <c:v>649.31821000000002</c:v>
                </c:pt>
                <c:pt idx="484">
                  <c:v>649.33103000000006</c:v>
                </c:pt>
                <c:pt idx="485">
                  <c:v>649.34384000000011</c:v>
                </c:pt>
                <c:pt idx="486">
                  <c:v>649.35666000000003</c:v>
                </c:pt>
                <c:pt idx="487">
                  <c:v>649.36948000000007</c:v>
                </c:pt>
                <c:pt idx="488">
                  <c:v>649.38224000000002</c:v>
                </c:pt>
                <c:pt idx="489">
                  <c:v>649.39505000000008</c:v>
                </c:pt>
                <c:pt idx="490">
                  <c:v>649.40787000000012</c:v>
                </c:pt>
                <c:pt idx="491">
                  <c:v>649.42069000000004</c:v>
                </c:pt>
                <c:pt idx="492">
                  <c:v>649.43344000000002</c:v>
                </c:pt>
                <c:pt idx="493">
                  <c:v>649.44626000000005</c:v>
                </c:pt>
                <c:pt idx="494">
                  <c:v>649.45908000000009</c:v>
                </c:pt>
                <c:pt idx="495">
                  <c:v>649.47190000000012</c:v>
                </c:pt>
                <c:pt idx="496">
                  <c:v>649.48471000000006</c:v>
                </c:pt>
                <c:pt idx="497">
                  <c:v>649.49747000000002</c:v>
                </c:pt>
                <c:pt idx="498">
                  <c:v>649.51029000000005</c:v>
                </c:pt>
                <c:pt idx="499">
                  <c:v>649.52310000000011</c:v>
                </c:pt>
                <c:pt idx="500">
                  <c:v>649.53592000000003</c:v>
                </c:pt>
                <c:pt idx="501">
                  <c:v>649.5486800000001</c:v>
                </c:pt>
                <c:pt idx="502">
                  <c:v>649.56150000000002</c:v>
                </c:pt>
                <c:pt idx="503">
                  <c:v>649.57431000000008</c:v>
                </c:pt>
                <c:pt idx="504">
                  <c:v>649.58713000000012</c:v>
                </c:pt>
                <c:pt idx="505">
                  <c:v>649.59989000000007</c:v>
                </c:pt>
                <c:pt idx="506">
                  <c:v>649.61270000000002</c:v>
                </c:pt>
                <c:pt idx="507">
                  <c:v>649.62552000000005</c:v>
                </c:pt>
                <c:pt idx="508">
                  <c:v>649.63834000000008</c:v>
                </c:pt>
                <c:pt idx="509">
                  <c:v>649.65110000000004</c:v>
                </c:pt>
                <c:pt idx="510">
                  <c:v>649.6639100000001</c:v>
                </c:pt>
                <c:pt idx="511">
                  <c:v>649.67673000000002</c:v>
                </c:pt>
                <c:pt idx="512">
                  <c:v>649.68955000000005</c:v>
                </c:pt>
                <c:pt idx="513">
                  <c:v>649.70230000000004</c:v>
                </c:pt>
                <c:pt idx="514">
                  <c:v>649.71512000000007</c:v>
                </c:pt>
                <c:pt idx="515">
                  <c:v>649.7279400000001</c:v>
                </c:pt>
                <c:pt idx="516">
                  <c:v>649.74076000000002</c:v>
                </c:pt>
                <c:pt idx="517">
                  <c:v>649.75351000000012</c:v>
                </c:pt>
                <c:pt idx="518">
                  <c:v>649.76633000000004</c:v>
                </c:pt>
                <c:pt idx="519">
                  <c:v>649.77915000000007</c:v>
                </c:pt>
                <c:pt idx="520">
                  <c:v>649.79190000000006</c:v>
                </c:pt>
                <c:pt idx="521">
                  <c:v>649.80472000000009</c:v>
                </c:pt>
                <c:pt idx="522">
                  <c:v>649.81754000000012</c:v>
                </c:pt>
                <c:pt idx="523">
                  <c:v>649.83036000000004</c:v>
                </c:pt>
                <c:pt idx="524">
                  <c:v>649.84311000000002</c:v>
                </c:pt>
                <c:pt idx="525">
                  <c:v>649.85593000000006</c:v>
                </c:pt>
                <c:pt idx="526">
                  <c:v>649.86875000000009</c:v>
                </c:pt>
                <c:pt idx="527">
                  <c:v>649.88150000000007</c:v>
                </c:pt>
                <c:pt idx="528">
                  <c:v>649.89432000000011</c:v>
                </c:pt>
                <c:pt idx="529">
                  <c:v>649.90714000000003</c:v>
                </c:pt>
                <c:pt idx="530">
                  <c:v>649.91996000000006</c:v>
                </c:pt>
                <c:pt idx="531">
                  <c:v>649.93271000000004</c:v>
                </c:pt>
                <c:pt idx="532">
                  <c:v>649.94553000000008</c:v>
                </c:pt>
                <c:pt idx="533">
                  <c:v>649.95835000000011</c:v>
                </c:pt>
                <c:pt idx="534">
                  <c:v>649.97110000000009</c:v>
                </c:pt>
                <c:pt idx="535">
                  <c:v>649.98392000000001</c:v>
                </c:pt>
                <c:pt idx="536">
                  <c:v>649.99674000000005</c:v>
                </c:pt>
                <c:pt idx="537">
                  <c:v>650.00949000000003</c:v>
                </c:pt>
                <c:pt idx="538">
                  <c:v>650.02231000000006</c:v>
                </c:pt>
                <c:pt idx="539">
                  <c:v>650.03513000000009</c:v>
                </c:pt>
                <c:pt idx="540">
                  <c:v>650.04795000000001</c:v>
                </c:pt>
                <c:pt idx="541">
                  <c:v>650.06070000000011</c:v>
                </c:pt>
                <c:pt idx="542">
                  <c:v>650.07352000000003</c:v>
                </c:pt>
                <c:pt idx="543">
                  <c:v>650.08634000000006</c:v>
                </c:pt>
                <c:pt idx="544">
                  <c:v>650.09909000000005</c:v>
                </c:pt>
                <c:pt idx="545">
                  <c:v>650.11191000000008</c:v>
                </c:pt>
                <c:pt idx="546">
                  <c:v>650.12473000000011</c:v>
                </c:pt>
                <c:pt idx="547">
                  <c:v>650.1374800000001</c:v>
                </c:pt>
                <c:pt idx="548">
                  <c:v>650.15030000000002</c:v>
                </c:pt>
                <c:pt idx="549">
                  <c:v>650.16312000000005</c:v>
                </c:pt>
                <c:pt idx="550">
                  <c:v>650.17588000000012</c:v>
                </c:pt>
                <c:pt idx="551">
                  <c:v>650.18869000000007</c:v>
                </c:pt>
                <c:pt idx="552">
                  <c:v>650.2015100000001</c:v>
                </c:pt>
                <c:pt idx="553">
                  <c:v>650.21427000000006</c:v>
                </c:pt>
                <c:pt idx="554">
                  <c:v>650.22708000000011</c:v>
                </c:pt>
                <c:pt idx="555">
                  <c:v>650.23990000000003</c:v>
                </c:pt>
                <c:pt idx="556">
                  <c:v>650.25266000000011</c:v>
                </c:pt>
                <c:pt idx="557">
                  <c:v>650.26548000000003</c:v>
                </c:pt>
                <c:pt idx="558">
                  <c:v>650.27829000000008</c:v>
                </c:pt>
                <c:pt idx="559">
                  <c:v>650.29105000000004</c:v>
                </c:pt>
                <c:pt idx="560">
                  <c:v>650.30387000000007</c:v>
                </c:pt>
                <c:pt idx="561">
                  <c:v>650.31662000000006</c:v>
                </c:pt>
                <c:pt idx="562">
                  <c:v>650.32944000000009</c:v>
                </c:pt>
                <c:pt idx="563">
                  <c:v>650.34226000000001</c:v>
                </c:pt>
                <c:pt idx="564">
                  <c:v>650.35501000000011</c:v>
                </c:pt>
                <c:pt idx="565">
                  <c:v>650.36783000000003</c:v>
                </c:pt>
                <c:pt idx="566">
                  <c:v>650.38065000000006</c:v>
                </c:pt>
                <c:pt idx="567">
                  <c:v>650.39341000000002</c:v>
                </c:pt>
                <c:pt idx="568">
                  <c:v>650.40622000000008</c:v>
                </c:pt>
                <c:pt idx="569">
                  <c:v>650.41904000000011</c:v>
                </c:pt>
                <c:pt idx="570">
                  <c:v>650.43180000000007</c:v>
                </c:pt>
                <c:pt idx="571">
                  <c:v>650.44461000000001</c:v>
                </c:pt>
                <c:pt idx="572">
                  <c:v>650.45737000000008</c:v>
                </c:pt>
                <c:pt idx="573">
                  <c:v>650.47019000000012</c:v>
                </c:pt>
                <c:pt idx="574">
                  <c:v>650.48300000000006</c:v>
                </c:pt>
                <c:pt idx="575">
                  <c:v>650.49576000000002</c:v>
                </c:pt>
                <c:pt idx="576">
                  <c:v>650.50858000000005</c:v>
                </c:pt>
                <c:pt idx="577">
                  <c:v>650.52140000000009</c:v>
                </c:pt>
                <c:pt idx="578">
                  <c:v>650.53415000000007</c:v>
                </c:pt>
                <c:pt idx="579">
                  <c:v>650.5469700000001</c:v>
                </c:pt>
                <c:pt idx="580">
                  <c:v>650.55973000000006</c:v>
                </c:pt>
                <c:pt idx="581">
                  <c:v>650.57254000000012</c:v>
                </c:pt>
                <c:pt idx="582">
                  <c:v>650.58536000000004</c:v>
                </c:pt>
                <c:pt idx="583">
                  <c:v>650.59812000000011</c:v>
                </c:pt>
                <c:pt idx="584">
                  <c:v>650.61093000000005</c:v>
                </c:pt>
                <c:pt idx="585">
                  <c:v>650.62369000000001</c:v>
                </c:pt>
                <c:pt idx="586">
                  <c:v>650.63651000000004</c:v>
                </c:pt>
                <c:pt idx="587">
                  <c:v>650.64933000000008</c:v>
                </c:pt>
                <c:pt idx="588">
                  <c:v>650.66208000000006</c:v>
                </c:pt>
                <c:pt idx="589">
                  <c:v>650.67490000000009</c:v>
                </c:pt>
                <c:pt idx="590">
                  <c:v>650.68766000000005</c:v>
                </c:pt>
                <c:pt idx="591">
                  <c:v>650.70047000000011</c:v>
                </c:pt>
                <c:pt idx="592">
                  <c:v>650.71329000000003</c:v>
                </c:pt>
                <c:pt idx="593">
                  <c:v>650.7260500000001</c:v>
                </c:pt>
                <c:pt idx="594">
                  <c:v>650.73886000000005</c:v>
                </c:pt>
                <c:pt idx="595">
                  <c:v>650.75162000000012</c:v>
                </c:pt>
                <c:pt idx="596">
                  <c:v>650.76444000000004</c:v>
                </c:pt>
                <c:pt idx="597">
                  <c:v>650.77719000000002</c:v>
                </c:pt>
                <c:pt idx="598">
                  <c:v>650.79001000000005</c:v>
                </c:pt>
                <c:pt idx="599">
                  <c:v>650.80283000000009</c:v>
                </c:pt>
                <c:pt idx="600">
                  <c:v>650.81559000000004</c:v>
                </c:pt>
                <c:pt idx="601">
                  <c:v>650.8284000000001</c:v>
                </c:pt>
                <c:pt idx="602">
                  <c:v>650.84116000000006</c:v>
                </c:pt>
                <c:pt idx="603">
                  <c:v>650.85398000000009</c:v>
                </c:pt>
                <c:pt idx="604">
                  <c:v>650.86673000000008</c:v>
                </c:pt>
                <c:pt idx="605">
                  <c:v>650.87955000000011</c:v>
                </c:pt>
                <c:pt idx="606">
                  <c:v>650.89231000000007</c:v>
                </c:pt>
                <c:pt idx="607">
                  <c:v>650.90512000000001</c:v>
                </c:pt>
                <c:pt idx="608">
                  <c:v>650.91794000000004</c:v>
                </c:pt>
                <c:pt idx="609">
                  <c:v>650.93070000000012</c:v>
                </c:pt>
                <c:pt idx="610">
                  <c:v>650.94352000000003</c:v>
                </c:pt>
                <c:pt idx="611">
                  <c:v>650.95627000000002</c:v>
                </c:pt>
                <c:pt idx="612">
                  <c:v>650.96909000000005</c:v>
                </c:pt>
                <c:pt idx="613">
                  <c:v>650.98185000000012</c:v>
                </c:pt>
                <c:pt idx="614">
                  <c:v>650.99466000000007</c:v>
                </c:pt>
                <c:pt idx="615">
                  <c:v>651.00742000000002</c:v>
                </c:pt>
                <c:pt idx="616">
                  <c:v>651.02024000000006</c:v>
                </c:pt>
                <c:pt idx="617">
                  <c:v>651.03299000000004</c:v>
                </c:pt>
                <c:pt idx="618">
                  <c:v>651.04581000000007</c:v>
                </c:pt>
                <c:pt idx="619">
                  <c:v>651.05863000000011</c:v>
                </c:pt>
                <c:pt idx="620">
                  <c:v>651.07138000000009</c:v>
                </c:pt>
                <c:pt idx="621">
                  <c:v>651.08420000000001</c:v>
                </c:pt>
                <c:pt idx="622">
                  <c:v>651.09696000000008</c:v>
                </c:pt>
                <c:pt idx="623">
                  <c:v>651.10977000000003</c:v>
                </c:pt>
                <c:pt idx="624">
                  <c:v>651.1225300000001</c:v>
                </c:pt>
                <c:pt idx="625">
                  <c:v>651.13535000000002</c:v>
                </c:pt>
                <c:pt idx="626">
                  <c:v>651.14810000000011</c:v>
                </c:pt>
                <c:pt idx="627">
                  <c:v>651.16092000000003</c:v>
                </c:pt>
                <c:pt idx="628">
                  <c:v>651.1736800000001</c:v>
                </c:pt>
                <c:pt idx="629">
                  <c:v>651.18650000000002</c:v>
                </c:pt>
                <c:pt idx="630">
                  <c:v>651.19925000000012</c:v>
                </c:pt>
                <c:pt idx="631">
                  <c:v>651.21207000000004</c:v>
                </c:pt>
                <c:pt idx="632">
                  <c:v>651.22483000000011</c:v>
                </c:pt>
                <c:pt idx="633">
                  <c:v>651.23764000000006</c:v>
                </c:pt>
                <c:pt idx="634">
                  <c:v>651.25040000000001</c:v>
                </c:pt>
                <c:pt idx="635">
                  <c:v>651.26322000000005</c:v>
                </c:pt>
                <c:pt idx="636">
                  <c:v>651.27597000000003</c:v>
                </c:pt>
                <c:pt idx="637">
                  <c:v>651.28879000000006</c:v>
                </c:pt>
                <c:pt idx="638">
                  <c:v>651.30155000000002</c:v>
                </c:pt>
                <c:pt idx="639">
                  <c:v>651.31436000000008</c:v>
                </c:pt>
                <c:pt idx="640">
                  <c:v>651.32712000000004</c:v>
                </c:pt>
                <c:pt idx="641">
                  <c:v>651.33994000000007</c:v>
                </c:pt>
                <c:pt idx="642">
                  <c:v>651.35269000000005</c:v>
                </c:pt>
                <c:pt idx="643">
                  <c:v>651.36551000000009</c:v>
                </c:pt>
                <c:pt idx="644">
                  <c:v>651.37827000000004</c:v>
                </c:pt>
                <c:pt idx="645">
                  <c:v>651.39109000000008</c:v>
                </c:pt>
                <c:pt idx="646">
                  <c:v>651.40384000000006</c:v>
                </c:pt>
                <c:pt idx="647">
                  <c:v>651.41666000000009</c:v>
                </c:pt>
                <c:pt idx="648">
                  <c:v>651.42942000000005</c:v>
                </c:pt>
                <c:pt idx="649">
                  <c:v>651.44223000000011</c:v>
                </c:pt>
                <c:pt idx="650">
                  <c:v>651.45499000000007</c:v>
                </c:pt>
                <c:pt idx="651">
                  <c:v>651.46775000000002</c:v>
                </c:pt>
                <c:pt idx="652">
                  <c:v>651.48056000000008</c:v>
                </c:pt>
                <c:pt idx="653">
                  <c:v>651.49332000000004</c:v>
                </c:pt>
                <c:pt idx="654">
                  <c:v>651.50614000000007</c:v>
                </c:pt>
                <c:pt idx="655">
                  <c:v>651.51889000000006</c:v>
                </c:pt>
                <c:pt idx="656">
                  <c:v>651.53171000000009</c:v>
                </c:pt>
                <c:pt idx="657">
                  <c:v>651.54447000000005</c:v>
                </c:pt>
                <c:pt idx="658">
                  <c:v>651.55728000000011</c:v>
                </c:pt>
                <c:pt idx="659">
                  <c:v>651.57004000000006</c:v>
                </c:pt>
                <c:pt idx="660">
                  <c:v>651.5828600000001</c:v>
                </c:pt>
                <c:pt idx="661">
                  <c:v>651.59561000000008</c:v>
                </c:pt>
                <c:pt idx="662">
                  <c:v>651.60837000000004</c:v>
                </c:pt>
                <c:pt idx="663">
                  <c:v>651.62119000000007</c:v>
                </c:pt>
                <c:pt idx="664">
                  <c:v>651.63394000000005</c:v>
                </c:pt>
                <c:pt idx="665">
                  <c:v>651.64676000000009</c:v>
                </c:pt>
                <c:pt idx="666">
                  <c:v>651.65952000000004</c:v>
                </c:pt>
                <c:pt idx="667">
                  <c:v>651.67234000000008</c:v>
                </c:pt>
                <c:pt idx="668">
                  <c:v>651.68509000000006</c:v>
                </c:pt>
                <c:pt idx="669">
                  <c:v>651.69791000000009</c:v>
                </c:pt>
                <c:pt idx="670">
                  <c:v>651.71067000000005</c:v>
                </c:pt>
                <c:pt idx="671">
                  <c:v>651.72342000000003</c:v>
                </c:pt>
                <c:pt idx="672">
                  <c:v>651.73624000000007</c:v>
                </c:pt>
                <c:pt idx="673">
                  <c:v>651.74900000000002</c:v>
                </c:pt>
                <c:pt idx="674">
                  <c:v>651.76181000000008</c:v>
                </c:pt>
                <c:pt idx="675">
                  <c:v>651.77457000000004</c:v>
                </c:pt>
                <c:pt idx="676">
                  <c:v>651.78733000000011</c:v>
                </c:pt>
                <c:pt idx="677">
                  <c:v>651.80014000000006</c:v>
                </c:pt>
                <c:pt idx="678">
                  <c:v>651.81290000000001</c:v>
                </c:pt>
                <c:pt idx="679">
                  <c:v>651.82572000000005</c:v>
                </c:pt>
                <c:pt idx="680">
                  <c:v>651.83847000000003</c:v>
                </c:pt>
                <c:pt idx="681">
                  <c:v>651.85129000000006</c:v>
                </c:pt>
                <c:pt idx="682">
                  <c:v>651.86405000000002</c:v>
                </c:pt>
                <c:pt idx="683">
                  <c:v>651.87680000000012</c:v>
                </c:pt>
                <c:pt idx="684">
                  <c:v>651.88962000000004</c:v>
                </c:pt>
                <c:pt idx="685">
                  <c:v>651.90238000000011</c:v>
                </c:pt>
                <c:pt idx="686">
                  <c:v>651.91519000000005</c:v>
                </c:pt>
                <c:pt idx="687">
                  <c:v>651.92795000000001</c:v>
                </c:pt>
                <c:pt idx="688">
                  <c:v>651.94071000000008</c:v>
                </c:pt>
                <c:pt idx="689">
                  <c:v>651.95352000000003</c:v>
                </c:pt>
                <c:pt idx="690">
                  <c:v>651.9662800000001</c:v>
                </c:pt>
                <c:pt idx="691">
                  <c:v>651.97910000000002</c:v>
                </c:pt>
                <c:pt idx="692">
                  <c:v>651.99185000000011</c:v>
                </c:pt>
                <c:pt idx="693">
                  <c:v>652.00461000000007</c:v>
                </c:pt>
                <c:pt idx="694">
                  <c:v>652.0174300000001</c:v>
                </c:pt>
                <c:pt idx="695">
                  <c:v>652.03019000000006</c:v>
                </c:pt>
                <c:pt idx="696">
                  <c:v>652.04294000000004</c:v>
                </c:pt>
                <c:pt idx="697">
                  <c:v>652.05576000000008</c:v>
                </c:pt>
                <c:pt idx="698">
                  <c:v>652.06852000000003</c:v>
                </c:pt>
                <c:pt idx="699">
                  <c:v>652.08133000000009</c:v>
                </c:pt>
                <c:pt idx="700">
                  <c:v>652.09409000000005</c:v>
                </c:pt>
                <c:pt idx="701">
                  <c:v>652.10685000000012</c:v>
                </c:pt>
                <c:pt idx="702">
                  <c:v>652.11966000000007</c:v>
                </c:pt>
                <c:pt idx="703">
                  <c:v>652.13242000000002</c:v>
                </c:pt>
                <c:pt idx="704">
                  <c:v>652.1451800000001</c:v>
                </c:pt>
                <c:pt idx="705">
                  <c:v>652.15799000000004</c:v>
                </c:pt>
                <c:pt idx="706">
                  <c:v>652.17075000000011</c:v>
                </c:pt>
                <c:pt idx="707">
                  <c:v>652.18351000000007</c:v>
                </c:pt>
                <c:pt idx="708">
                  <c:v>652.19632000000001</c:v>
                </c:pt>
                <c:pt idx="709">
                  <c:v>652.20908000000009</c:v>
                </c:pt>
                <c:pt idx="710">
                  <c:v>652.22190000000012</c:v>
                </c:pt>
                <c:pt idx="711">
                  <c:v>652.2346500000001</c:v>
                </c:pt>
                <c:pt idx="712">
                  <c:v>652.24741000000006</c:v>
                </c:pt>
                <c:pt idx="713">
                  <c:v>652.26023000000009</c:v>
                </c:pt>
                <c:pt idx="714">
                  <c:v>652.27298000000008</c:v>
                </c:pt>
                <c:pt idx="715">
                  <c:v>652.28574000000003</c:v>
                </c:pt>
                <c:pt idx="716">
                  <c:v>652.29856000000007</c:v>
                </c:pt>
                <c:pt idx="717">
                  <c:v>652.31131000000005</c:v>
                </c:pt>
                <c:pt idx="718">
                  <c:v>652.32407000000012</c:v>
                </c:pt>
                <c:pt idx="719">
                  <c:v>652.33689000000004</c:v>
                </c:pt>
                <c:pt idx="720">
                  <c:v>652.34964000000002</c:v>
                </c:pt>
                <c:pt idx="721">
                  <c:v>652.36240000000009</c:v>
                </c:pt>
                <c:pt idx="722">
                  <c:v>652.37522000000001</c:v>
                </c:pt>
                <c:pt idx="723">
                  <c:v>652.38797000000011</c:v>
                </c:pt>
                <c:pt idx="724">
                  <c:v>652.40073000000007</c:v>
                </c:pt>
                <c:pt idx="725">
                  <c:v>652.4135500000001</c:v>
                </c:pt>
                <c:pt idx="726">
                  <c:v>652.42630000000008</c:v>
                </c:pt>
                <c:pt idx="727">
                  <c:v>652.43906000000004</c:v>
                </c:pt>
                <c:pt idx="728">
                  <c:v>652.45182000000011</c:v>
                </c:pt>
                <c:pt idx="729">
                  <c:v>652.46463000000006</c:v>
                </c:pt>
                <c:pt idx="730">
                  <c:v>652.47739000000001</c:v>
                </c:pt>
                <c:pt idx="731">
                  <c:v>652.49015000000009</c:v>
                </c:pt>
                <c:pt idx="732">
                  <c:v>652.50296000000003</c:v>
                </c:pt>
                <c:pt idx="733">
                  <c:v>652.5157200000001</c:v>
                </c:pt>
                <c:pt idx="734">
                  <c:v>652.52848000000006</c:v>
                </c:pt>
                <c:pt idx="735">
                  <c:v>652.54129000000012</c:v>
                </c:pt>
                <c:pt idx="736">
                  <c:v>652.55405000000007</c:v>
                </c:pt>
                <c:pt idx="737">
                  <c:v>652.56681000000003</c:v>
                </c:pt>
                <c:pt idx="738">
                  <c:v>652.57956000000001</c:v>
                </c:pt>
                <c:pt idx="739">
                  <c:v>652.59238000000005</c:v>
                </c:pt>
                <c:pt idx="740">
                  <c:v>652.60514000000012</c:v>
                </c:pt>
                <c:pt idx="741">
                  <c:v>652.6178900000001</c:v>
                </c:pt>
                <c:pt idx="742">
                  <c:v>652.63071000000002</c:v>
                </c:pt>
                <c:pt idx="743">
                  <c:v>652.64347000000009</c:v>
                </c:pt>
                <c:pt idx="744">
                  <c:v>652.65622000000008</c:v>
                </c:pt>
                <c:pt idx="745">
                  <c:v>652.66904000000011</c:v>
                </c:pt>
                <c:pt idx="746">
                  <c:v>652.68180000000007</c:v>
                </c:pt>
                <c:pt idx="747">
                  <c:v>652.69455000000005</c:v>
                </c:pt>
                <c:pt idx="748">
                  <c:v>652.70731000000012</c:v>
                </c:pt>
                <c:pt idx="749">
                  <c:v>652.72013000000004</c:v>
                </c:pt>
                <c:pt idx="750">
                  <c:v>652.73288000000002</c:v>
                </c:pt>
                <c:pt idx="751">
                  <c:v>652.74564000000009</c:v>
                </c:pt>
                <c:pt idx="752">
                  <c:v>652.75840000000005</c:v>
                </c:pt>
                <c:pt idx="753">
                  <c:v>652.77121000000011</c:v>
                </c:pt>
                <c:pt idx="754">
                  <c:v>652.78397000000007</c:v>
                </c:pt>
                <c:pt idx="755">
                  <c:v>652.79673000000003</c:v>
                </c:pt>
                <c:pt idx="756">
                  <c:v>652.80948000000012</c:v>
                </c:pt>
                <c:pt idx="757">
                  <c:v>652.82230000000004</c:v>
                </c:pt>
                <c:pt idx="758">
                  <c:v>652.83506000000011</c:v>
                </c:pt>
                <c:pt idx="759">
                  <c:v>652.84781000000009</c:v>
                </c:pt>
                <c:pt idx="760">
                  <c:v>652.86057000000005</c:v>
                </c:pt>
                <c:pt idx="761">
                  <c:v>652.87339000000009</c:v>
                </c:pt>
                <c:pt idx="762">
                  <c:v>652.88614000000007</c:v>
                </c:pt>
                <c:pt idx="763">
                  <c:v>652.89890000000003</c:v>
                </c:pt>
                <c:pt idx="764">
                  <c:v>652.91165000000001</c:v>
                </c:pt>
                <c:pt idx="765">
                  <c:v>652.92447000000004</c:v>
                </c:pt>
                <c:pt idx="766">
                  <c:v>652.93723000000011</c:v>
                </c:pt>
                <c:pt idx="767">
                  <c:v>652.9499800000001</c:v>
                </c:pt>
                <c:pt idx="768">
                  <c:v>652.96274000000005</c:v>
                </c:pt>
                <c:pt idx="769">
                  <c:v>652.97556000000009</c:v>
                </c:pt>
                <c:pt idx="770">
                  <c:v>652.98831000000007</c:v>
                </c:pt>
                <c:pt idx="771">
                  <c:v>653.00107000000003</c:v>
                </c:pt>
                <c:pt idx="772">
                  <c:v>653.0138300000001</c:v>
                </c:pt>
                <c:pt idx="773">
                  <c:v>653.02665000000002</c:v>
                </c:pt>
                <c:pt idx="774">
                  <c:v>653.03940000000011</c:v>
                </c:pt>
                <c:pt idx="775">
                  <c:v>653.05216000000007</c:v>
                </c:pt>
                <c:pt idx="776">
                  <c:v>653.06491000000005</c:v>
                </c:pt>
                <c:pt idx="777">
                  <c:v>653.07767000000001</c:v>
                </c:pt>
                <c:pt idx="778">
                  <c:v>653.09049000000005</c:v>
                </c:pt>
                <c:pt idx="779">
                  <c:v>653.10324000000003</c:v>
                </c:pt>
                <c:pt idx="780">
                  <c:v>653.1160000000001</c:v>
                </c:pt>
                <c:pt idx="781">
                  <c:v>653.12876000000006</c:v>
                </c:pt>
                <c:pt idx="782">
                  <c:v>653.14151000000004</c:v>
                </c:pt>
                <c:pt idx="783">
                  <c:v>653.15433000000007</c:v>
                </c:pt>
                <c:pt idx="784">
                  <c:v>653.16709000000003</c:v>
                </c:pt>
                <c:pt idx="785">
                  <c:v>653.17984000000001</c:v>
                </c:pt>
                <c:pt idx="786">
                  <c:v>653.19260000000008</c:v>
                </c:pt>
                <c:pt idx="787">
                  <c:v>653.20536000000004</c:v>
                </c:pt>
                <c:pt idx="788">
                  <c:v>653.2181700000001</c:v>
                </c:pt>
                <c:pt idx="789">
                  <c:v>653.23093000000006</c:v>
                </c:pt>
                <c:pt idx="790">
                  <c:v>653.24369000000002</c:v>
                </c:pt>
                <c:pt idx="791">
                  <c:v>653.25644000000011</c:v>
                </c:pt>
                <c:pt idx="792">
                  <c:v>653.26920000000007</c:v>
                </c:pt>
                <c:pt idx="793">
                  <c:v>653.2820200000001</c:v>
                </c:pt>
                <c:pt idx="794">
                  <c:v>653.29477000000009</c:v>
                </c:pt>
                <c:pt idx="795">
                  <c:v>653.30753000000004</c:v>
                </c:pt>
                <c:pt idx="796">
                  <c:v>653.32029000000011</c:v>
                </c:pt>
                <c:pt idx="797">
                  <c:v>653.3330400000001</c:v>
                </c:pt>
                <c:pt idx="798">
                  <c:v>653.34580000000005</c:v>
                </c:pt>
                <c:pt idx="799">
                  <c:v>653.35862000000009</c:v>
                </c:pt>
                <c:pt idx="800">
                  <c:v>653.37137000000007</c:v>
                </c:pt>
                <c:pt idx="801">
                  <c:v>653.38413000000003</c:v>
                </c:pt>
                <c:pt idx="802">
                  <c:v>653.39688000000001</c:v>
                </c:pt>
                <c:pt idx="803">
                  <c:v>653.40964000000008</c:v>
                </c:pt>
                <c:pt idx="804">
                  <c:v>653.42240000000004</c:v>
                </c:pt>
                <c:pt idx="805">
                  <c:v>653.4352100000001</c:v>
                </c:pt>
                <c:pt idx="806">
                  <c:v>653.44797000000005</c:v>
                </c:pt>
                <c:pt idx="807">
                  <c:v>653.46073000000001</c:v>
                </c:pt>
                <c:pt idx="808">
                  <c:v>653.47348000000011</c:v>
                </c:pt>
                <c:pt idx="809">
                  <c:v>653.48624000000007</c:v>
                </c:pt>
                <c:pt idx="810">
                  <c:v>653.49900000000002</c:v>
                </c:pt>
                <c:pt idx="811">
                  <c:v>653.51181000000008</c:v>
                </c:pt>
                <c:pt idx="812">
                  <c:v>653.52457000000004</c:v>
                </c:pt>
                <c:pt idx="813">
                  <c:v>653.53733000000011</c:v>
                </c:pt>
                <c:pt idx="814">
                  <c:v>653.55008000000009</c:v>
                </c:pt>
                <c:pt idx="815">
                  <c:v>653.56284000000005</c:v>
                </c:pt>
                <c:pt idx="816">
                  <c:v>653.57560000000012</c:v>
                </c:pt>
                <c:pt idx="817">
                  <c:v>653.5883500000001</c:v>
                </c:pt>
                <c:pt idx="818">
                  <c:v>653.60117000000002</c:v>
                </c:pt>
                <c:pt idx="819">
                  <c:v>653.6139300000001</c:v>
                </c:pt>
                <c:pt idx="820">
                  <c:v>653.62668000000008</c:v>
                </c:pt>
                <c:pt idx="821">
                  <c:v>653.63944000000004</c:v>
                </c:pt>
                <c:pt idx="822">
                  <c:v>653.65219000000002</c:v>
                </c:pt>
                <c:pt idx="823">
                  <c:v>653.66495000000009</c:v>
                </c:pt>
                <c:pt idx="824">
                  <c:v>653.67771000000005</c:v>
                </c:pt>
                <c:pt idx="825">
                  <c:v>653.69046000000003</c:v>
                </c:pt>
                <c:pt idx="826">
                  <c:v>653.70328000000006</c:v>
                </c:pt>
                <c:pt idx="827">
                  <c:v>653.71604000000002</c:v>
                </c:pt>
                <c:pt idx="828">
                  <c:v>653.72879000000012</c:v>
                </c:pt>
                <c:pt idx="829">
                  <c:v>653.74155000000007</c:v>
                </c:pt>
                <c:pt idx="830">
                  <c:v>653.75431000000003</c:v>
                </c:pt>
                <c:pt idx="831">
                  <c:v>653.76706000000001</c:v>
                </c:pt>
                <c:pt idx="832">
                  <c:v>653.77982000000009</c:v>
                </c:pt>
                <c:pt idx="833">
                  <c:v>653.79258000000004</c:v>
                </c:pt>
                <c:pt idx="834">
                  <c:v>653.80533000000003</c:v>
                </c:pt>
                <c:pt idx="835">
                  <c:v>653.81815000000006</c:v>
                </c:pt>
                <c:pt idx="836">
                  <c:v>653.83091000000002</c:v>
                </c:pt>
                <c:pt idx="837">
                  <c:v>653.84366000000011</c:v>
                </c:pt>
                <c:pt idx="838">
                  <c:v>653.85642000000007</c:v>
                </c:pt>
                <c:pt idx="839">
                  <c:v>653.86917000000005</c:v>
                </c:pt>
                <c:pt idx="840">
                  <c:v>653.88193000000001</c:v>
                </c:pt>
                <c:pt idx="841">
                  <c:v>653.89469000000008</c:v>
                </c:pt>
                <c:pt idx="842">
                  <c:v>653.90744000000007</c:v>
                </c:pt>
                <c:pt idx="843">
                  <c:v>653.92020000000002</c:v>
                </c:pt>
                <c:pt idx="844">
                  <c:v>653.93296000000009</c:v>
                </c:pt>
                <c:pt idx="845">
                  <c:v>653.94571000000008</c:v>
                </c:pt>
                <c:pt idx="846">
                  <c:v>653.95847000000003</c:v>
                </c:pt>
                <c:pt idx="847">
                  <c:v>653.97129000000007</c:v>
                </c:pt>
                <c:pt idx="848">
                  <c:v>653.98404000000005</c:v>
                </c:pt>
                <c:pt idx="849">
                  <c:v>653.99680000000012</c:v>
                </c:pt>
                <c:pt idx="850">
                  <c:v>654.00956000000008</c:v>
                </c:pt>
                <c:pt idx="851">
                  <c:v>654.02231000000006</c:v>
                </c:pt>
                <c:pt idx="852">
                  <c:v>654.03507000000002</c:v>
                </c:pt>
                <c:pt idx="853">
                  <c:v>654.04782000000012</c:v>
                </c:pt>
                <c:pt idx="854">
                  <c:v>654.06058000000007</c:v>
                </c:pt>
                <c:pt idx="855">
                  <c:v>654.07334000000003</c:v>
                </c:pt>
                <c:pt idx="856">
                  <c:v>654.08609000000001</c:v>
                </c:pt>
                <c:pt idx="857">
                  <c:v>654.09885000000008</c:v>
                </c:pt>
                <c:pt idx="858">
                  <c:v>654.11161000000004</c:v>
                </c:pt>
                <c:pt idx="859">
                  <c:v>654.12436000000002</c:v>
                </c:pt>
                <c:pt idx="860">
                  <c:v>654.1371200000001</c:v>
                </c:pt>
                <c:pt idx="861">
                  <c:v>654.14988000000005</c:v>
                </c:pt>
                <c:pt idx="862">
                  <c:v>654.16263000000004</c:v>
                </c:pt>
                <c:pt idx="863">
                  <c:v>654.17539000000011</c:v>
                </c:pt>
                <c:pt idx="864">
                  <c:v>654.18821000000003</c:v>
                </c:pt>
                <c:pt idx="865">
                  <c:v>654.20096000000001</c:v>
                </c:pt>
                <c:pt idx="866">
                  <c:v>654.21372000000008</c:v>
                </c:pt>
                <c:pt idx="867">
                  <c:v>654.22647000000006</c:v>
                </c:pt>
                <c:pt idx="868">
                  <c:v>654.23923000000002</c:v>
                </c:pt>
                <c:pt idx="869">
                  <c:v>654.25199000000009</c:v>
                </c:pt>
                <c:pt idx="870">
                  <c:v>654.26474000000007</c:v>
                </c:pt>
                <c:pt idx="871">
                  <c:v>654.27750000000003</c:v>
                </c:pt>
                <c:pt idx="872">
                  <c:v>654.2902600000001</c:v>
                </c:pt>
                <c:pt idx="873">
                  <c:v>654.30301000000009</c:v>
                </c:pt>
                <c:pt idx="874">
                  <c:v>654.31577000000004</c:v>
                </c:pt>
                <c:pt idx="875">
                  <c:v>654.32852000000003</c:v>
                </c:pt>
                <c:pt idx="876">
                  <c:v>654.3412800000001</c:v>
                </c:pt>
                <c:pt idx="877">
                  <c:v>654.35404000000005</c:v>
                </c:pt>
                <c:pt idx="878">
                  <c:v>654.36679000000004</c:v>
                </c:pt>
                <c:pt idx="879">
                  <c:v>654.37955000000011</c:v>
                </c:pt>
                <c:pt idx="880">
                  <c:v>654.39231000000007</c:v>
                </c:pt>
                <c:pt idx="881">
                  <c:v>654.40506000000005</c:v>
                </c:pt>
                <c:pt idx="882">
                  <c:v>654.41782000000012</c:v>
                </c:pt>
                <c:pt idx="883">
                  <c:v>654.43058000000008</c:v>
                </c:pt>
                <c:pt idx="884">
                  <c:v>654.44333000000006</c:v>
                </c:pt>
                <c:pt idx="885">
                  <c:v>654.45609000000002</c:v>
                </c:pt>
                <c:pt idx="886">
                  <c:v>654.46884000000011</c:v>
                </c:pt>
                <c:pt idx="887">
                  <c:v>654.48160000000007</c:v>
                </c:pt>
                <c:pt idx="888">
                  <c:v>654.49436000000003</c:v>
                </c:pt>
                <c:pt idx="889">
                  <c:v>654.50711000000001</c:v>
                </c:pt>
                <c:pt idx="890">
                  <c:v>654.51987000000008</c:v>
                </c:pt>
                <c:pt idx="891">
                  <c:v>654.53263000000004</c:v>
                </c:pt>
                <c:pt idx="892">
                  <c:v>654.54538000000002</c:v>
                </c:pt>
                <c:pt idx="893">
                  <c:v>654.55814000000009</c:v>
                </c:pt>
                <c:pt idx="894">
                  <c:v>654.57090000000005</c:v>
                </c:pt>
                <c:pt idx="895">
                  <c:v>654.58365000000003</c:v>
                </c:pt>
                <c:pt idx="896">
                  <c:v>654.59641000000011</c:v>
                </c:pt>
                <c:pt idx="897">
                  <c:v>654.60916000000009</c:v>
                </c:pt>
                <c:pt idx="898">
                  <c:v>654.62192000000005</c:v>
                </c:pt>
                <c:pt idx="899">
                  <c:v>654.63468000000012</c:v>
                </c:pt>
                <c:pt idx="900">
                  <c:v>654.6474300000001</c:v>
                </c:pt>
                <c:pt idx="901">
                  <c:v>654.66019000000006</c:v>
                </c:pt>
                <c:pt idx="902">
                  <c:v>654.67295000000001</c:v>
                </c:pt>
                <c:pt idx="903">
                  <c:v>654.68570000000011</c:v>
                </c:pt>
                <c:pt idx="904">
                  <c:v>654.69846000000007</c:v>
                </c:pt>
                <c:pt idx="905">
                  <c:v>654.71115000000009</c:v>
                </c:pt>
                <c:pt idx="906">
                  <c:v>654.72391000000005</c:v>
                </c:pt>
                <c:pt idx="907">
                  <c:v>654.73667000000012</c:v>
                </c:pt>
                <c:pt idx="908">
                  <c:v>654.7494200000001</c:v>
                </c:pt>
                <c:pt idx="909">
                  <c:v>654.76218000000006</c:v>
                </c:pt>
                <c:pt idx="910">
                  <c:v>654.77494000000002</c:v>
                </c:pt>
                <c:pt idx="911">
                  <c:v>654.78769000000011</c:v>
                </c:pt>
                <c:pt idx="912">
                  <c:v>654.80045000000007</c:v>
                </c:pt>
                <c:pt idx="913">
                  <c:v>654.81321000000003</c:v>
                </c:pt>
                <c:pt idx="914">
                  <c:v>654.82596000000001</c:v>
                </c:pt>
                <c:pt idx="915">
                  <c:v>654.83872000000008</c:v>
                </c:pt>
                <c:pt idx="916">
                  <c:v>654.85147000000006</c:v>
                </c:pt>
                <c:pt idx="917">
                  <c:v>654.86423000000002</c:v>
                </c:pt>
                <c:pt idx="918">
                  <c:v>654.87699000000009</c:v>
                </c:pt>
                <c:pt idx="919">
                  <c:v>654.88974000000007</c:v>
                </c:pt>
                <c:pt idx="920">
                  <c:v>654.90250000000003</c:v>
                </c:pt>
                <c:pt idx="921">
                  <c:v>654.9152600000001</c:v>
                </c:pt>
                <c:pt idx="922">
                  <c:v>654.92795000000001</c:v>
                </c:pt>
                <c:pt idx="923">
                  <c:v>654.94071000000008</c:v>
                </c:pt>
                <c:pt idx="924">
                  <c:v>654.95346000000006</c:v>
                </c:pt>
                <c:pt idx="925">
                  <c:v>654.96622000000002</c:v>
                </c:pt>
                <c:pt idx="926">
                  <c:v>654.97898000000009</c:v>
                </c:pt>
                <c:pt idx="927">
                  <c:v>654.99173000000008</c:v>
                </c:pt>
                <c:pt idx="928">
                  <c:v>655.00449000000003</c:v>
                </c:pt>
                <c:pt idx="929">
                  <c:v>655.0172500000001</c:v>
                </c:pt>
                <c:pt idx="930">
                  <c:v>655.03000000000009</c:v>
                </c:pt>
                <c:pt idx="931">
                  <c:v>655.04276000000004</c:v>
                </c:pt>
                <c:pt idx="932">
                  <c:v>655.05551000000003</c:v>
                </c:pt>
                <c:pt idx="933">
                  <c:v>655.06821000000002</c:v>
                </c:pt>
                <c:pt idx="934">
                  <c:v>655.08097000000009</c:v>
                </c:pt>
                <c:pt idx="935">
                  <c:v>655.09372000000008</c:v>
                </c:pt>
                <c:pt idx="936">
                  <c:v>655.10648000000003</c:v>
                </c:pt>
                <c:pt idx="937">
                  <c:v>655.1192400000001</c:v>
                </c:pt>
                <c:pt idx="938">
                  <c:v>655.13199000000009</c:v>
                </c:pt>
                <c:pt idx="939">
                  <c:v>655.14475000000004</c:v>
                </c:pt>
                <c:pt idx="940">
                  <c:v>655.15750000000003</c:v>
                </c:pt>
                <c:pt idx="941">
                  <c:v>655.1702600000001</c:v>
                </c:pt>
                <c:pt idx="942">
                  <c:v>655.18302000000006</c:v>
                </c:pt>
                <c:pt idx="943">
                  <c:v>655.19571000000008</c:v>
                </c:pt>
                <c:pt idx="944">
                  <c:v>655.20847000000003</c:v>
                </c:pt>
                <c:pt idx="945">
                  <c:v>655.22123000000011</c:v>
                </c:pt>
                <c:pt idx="946">
                  <c:v>655.23398000000009</c:v>
                </c:pt>
                <c:pt idx="947">
                  <c:v>655.24674000000005</c:v>
                </c:pt>
                <c:pt idx="948">
                  <c:v>655.25949000000003</c:v>
                </c:pt>
                <c:pt idx="949">
                  <c:v>655.2722500000001</c:v>
                </c:pt>
                <c:pt idx="950">
                  <c:v>655.28501000000006</c:v>
                </c:pt>
                <c:pt idx="951">
                  <c:v>655.29770000000008</c:v>
                </c:pt>
                <c:pt idx="952">
                  <c:v>655.31046000000003</c:v>
                </c:pt>
                <c:pt idx="953">
                  <c:v>655.32321000000002</c:v>
                </c:pt>
                <c:pt idx="954">
                  <c:v>655.33597000000009</c:v>
                </c:pt>
                <c:pt idx="955">
                  <c:v>655.34873000000005</c:v>
                </c:pt>
                <c:pt idx="956">
                  <c:v>655.36148000000003</c:v>
                </c:pt>
                <c:pt idx="957">
                  <c:v>655.3742400000001</c:v>
                </c:pt>
                <c:pt idx="958">
                  <c:v>655.3869400000001</c:v>
                </c:pt>
                <c:pt idx="959">
                  <c:v>655.39969000000008</c:v>
                </c:pt>
                <c:pt idx="960">
                  <c:v>655.41245000000004</c:v>
                </c:pt>
                <c:pt idx="961">
                  <c:v>655.42520000000002</c:v>
                </c:pt>
                <c:pt idx="962">
                  <c:v>655.43796000000009</c:v>
                </c:pt>
                <c:pt idx="963">
                  <c:v>655.45072000000005</c:v>
                </c:pt>
                <c:pt idx="964">
                  <c:v>655.46341000000007</c:v>
                </c:pt>
                <c:pt idx="965">
                  <c:v>655.47617000000002</c:v>
                </c:pt>
                <c:pt idx="966">
                  <c:v>655.4889300000001</c:v>
                </c:pt>
                <c:pt idx="967">
                  <c:v>655.50168000000008</c:v>
                </c:pt>
                <c:pt idx="968">
                  <c:v>655.51444000000004</c:v>
                </c:pt>
                <c:pt idx="969">
                  <c:v>655.52719000000002</c:v>
                </c:pt>
                <c:pt idx="970">
                  <c:v>655.53989000000001</c:v>
                </c:pt>
                <c:pt idx="971">
                  <c:v>655.55265000000009</c:v>
                </c:pt>
                <c:pt idx="972">
                  <c:v>655.56540000000007</c:v>
                </c:pt>
                <c:pt idx="973">
                  <c:v>655.57816000000003</c:v>
                </c:pt>
                <c:pt idx="974">
                  <c:v>655.5909200000001</c:v>
                </c:pt>
                <c:pt idx="975">
                  <c:v>655.60367000000008</c:v>
                </c:pt>
                <c:pt idx="976">
                  <c:v>655.61637000000007</c:v>
                </c:pt>
                <c:pt idx="977">
                  <c:v>655.62912000000006</c:v>
                </c:pt>
                <c:pt idx="978">
                  <c:v>655.64188000000001</c:v>
                </c:pt>
                <c:pt idx="979">
                  <c:v>655.65464000000009</c:v>
                </c:pt>
                <c:pt idx="980">
                  <c:v>655.66739000000007</c:v>
                </c:pt>
                <c:pt idx="981">
                  <c:v>655.68009000000006</c:v>
                </c:pt>
                <c:pt idx="982">
                  <c:v>655.69284000000005</c:v>
                </c:pt>
                <c:pt idx="983">
                  <c:v>655.70560000000012</c:v>
                </c:pt>
                <c:pt idx="984">
                  <c:v>655.71836000000008</c:v>
                </c:pt>
                <c:pt idx="985">
                  <c:v>655.73111000000006</c:v>
                </c:pt>
                <c:pt idx="986">
                  <c:v>655.74381000000005</c:v>
                </c:pt>
                <c:pt idx="987">
                  <c:v>655.75656000000004</c:v>
                </c:pt>
                <c:pt idx="988">
                  <c:v>655.76932000000011</c:v>
                </c:pt>
                <c:pt idx="989">
                  <c:v>655.78208000000006</c:v>
                </c:pt>
                <c:pt idx="990">
                  <c:v>655.79483000000005</c:v>
                </c:pt>
                <c:pt idx="991">
                  <c:v>655.80753000000004</c:v>
                </c:pt>
                <c:pt idx="992">
                  <c:v>655.82029000000011</c:v>
                </c:pt>
                <c:pt idx="993">
                  <c:v>655.8330400000001</c:v>
                </c:pt>
                <c:pt idx="994">
                  <c:v>655.84580000000005</c:v>
                </c:pt>
                <c:pt idx="995">
                  <c:v>655.85849000000007</c:v>
                </c:pt>
                <c:pt idx="996">
                  <c:v>655.87125000000003</c:v>
                </c:pt>
                <c:pt idx="997">
                  <c:v>655.8840100000001</c:v>
                </c:pt>
                <c:pt idx="998">
                  <c:v>655.89676000000009</c:v>
                </c:pt>
                <c:pt idx="999">
                  <c:v>655.90946000000008</c:v>
                </c:pt>
                <c:pt idx="1000">
                  <c:v>655.92221000000006</c:v>
                </c:pt>
                <c:pt idx="1001">
                  <c:v>655.93497000000002</c:v>
                </c:pt>
                <c:pt idx="1002">
                  <c:v>655.94773000000009</c:v>
                </c:pt>
                <c:pt idx="1003">
                  <c:v>655.96048000000008</c:v>
                </c:pt>
                <c:pt idx="1004">
                  <c:v>655.97318000000007</c:v>
                </c:pt>
                <c:pt idx="1005">
                  <c:v>655.98593000000005</c:v>
                </c:pt>
                <c:pt idx="1006">
                  <c:v>655.99869000000001</c:v>
                </c:pt>
                <c:pt idx="1007">
                  <c:v>656.01145000000008</c:v>
                </c:pt>
                <c:pt idx="1008">
                  <c:v>656.0241400000001</c:v>
                </c:pt>
                <c:pt idx="1009">
                  <c:v>656.03690000000006</c:v>
                </c:pt>
                <c:pt idx="1010">
                  <c:v>656.04966000000002</c:v>
                </c:pt>
                <c:pt idx="1011">
                  <c:v>656.06241000000011</c:v>
                </c:pt>
                <c:pt idx="1012">
                  <c:v>656.07511000000011</c:v>
                </c:pt>
                <c:pt idx="1013">
                  <c:v>656.08786000000009</c:v>
                </c:pt>
                <c:pt idx="1014">
                  <c:v>656.10062000000005</c:v>
                </c:pt>
                <c:pt idx="1015">
                  <c:v>656.11331000000007</c:v>
                </c:pt>
                <c:pt idx="1016">
                  <c:v>656.12607000000003</c:v>
                </c:pt>
                <c:pt idx="1017">
                  <c:v>656.1388300000001</c:v>
                </c:pt>
                <c:pt idx="1018">
                  <c:v>656.15158000000008</c:v>
                </c:pt>
                <c:pt idx="1019">
                  <c:v>656.16428000000008</c:v>
                </c:pt>
                <c:pt idx="1020">
                  <c:v>656.17704000000003</c:v>
                </c:pt>
                <c:pt idx="1021">
                  <c:v>656.18979000000002</c:v>
                </c:pt>
                <c:pt idx="1022">
                  <c:v>656.20255000000009</c:v>
                </c:pt>
                <c:pt idx="1023">
                  <c:v>656.21524000000011</c:v>
                </c:pt>
                <c:pt idx="1024">
                  <c:v>656.22800000000007</c:v>
                </c:pt>
                <c:pt idx="1025">
                  <c:v>656.24076000000002</c:v>
                </c:pt>
                <c:pt idx="1026">
                  <c:v>656.25345000000004</c:v>
                </c:pt>
                <c:pt idx="1027">
                  <c:v>656.26621000000011</c:v>
                </c:pt>
                <c:pt idx="1028">
                  <c:v>656.2789600000001</c:v>
                </c:pt>
                <c:pt idx="1029">
                  <c:v>656.29172000000005</c:v>
                </c:pt>
                <c:pt idx="1030">
                  <c:v>656.30442000000005</c:v>
                </c:pt>
                <c:pt idx="1031">
                  <c:v>656.31717000000003</c:v>
                </c:pt>
                <c:pt idx="1032">
                  <c:v>656.3299300000001</c:v>
                </c:pt>
                <c:pt idx="1033">
                  <c:v>656.34262000000001</c:v>
                </c:pt>
                <c:pt idx="1034">
                  <c:v>656.35538000000008</c:v>
                </c:pt>
                <c:pt idx="1035">
                  <c:v>656.36814000000004</c:v>
                </c:pt>
                <c:pt idx="1036">
                  <c:v>656.38083000000006</c:v>
                </c:pt>
                <c:pt idx="1037">
                  <c:v>656.39359000000002</c:v>
                </c:pt>
                <c:pt idx="1038">
                  <c:v>656.40634000000011</c:v>
                </c:pt>
                <c:pt idx="1039">
                  <c:v>656.41904000000011</c:v>
                </c:pt>
                <c:pt idx="1040">
                  <c:v>656.43180000000007</c:v>
                </c:pt>
                <c:pt idx="1041">
                  <c:v>656.44455000000005</c:v>
                </c:pt>
                <c:pt idx="1042">
                  <c:v>656.45731000000012</c:v>
                </c:pt>
                <c:pt idx="1043">
                  <c:v>656.47</c:v>
                </c:pt>
                <c:pt idx="1044">
                  <c:v>656.4827600000001</c:v>
                </c:pt>
                <c:pt idx="1045">
                  <c:v>656.49552000000006</c:v>
                </c:pt>
                <c:pt idx="1046">
                  <c:v>656.50821000000008</c:v>
                </c:pt>
                <c:pt idx="1047">
                  <c:v>656.52097000000003</c:v>
                </c:pt>
                <c:pt idx="1048">
                  <c:v>656.53373000000011</c:v>
                </c:pt>
                <c:pt idx="1049">
                  <c:v>656.54642000000001</c:v>
                </c:pt>
                <c:pt idx="1050">
                  <c:v>656.55918000000008</c:v>
                </c:pt>
                <c:pt idx="1051">
                  <c:v>656.57193000000007</c:v>
                </c:pt>
                <c:pt idx="1052">
                  <c:v>656.58463000000006</c:v>
                </c:pt>
                <c:pt idx="1053">
                  <c:v>656.59738000000004</c:v>
                </c:pt>
                <c:pt idx="1054">
                  <c:v>656.61008000000004</c:v>
                </c:pt>
                <c:pt idx="1055">
                  <c:v>656.62284000000011</c:v>
                </c:pt>
                <c:pt idx="1056">
                  <c:v>656.63559000000009</c:v>
                </c:pt>
                <c:pt idx="1057">
                  <c:v>656.64829000000009</c:v>
                </c:pt>
                <c:pt idx="1058">
                  <c:v>656.66104000000007</c:v>
                </c:pt>
                <c:pt idx="1059">
                  <c:v>656.67380000000003</c:v>
                </c:pt>
                <c:pt idx="1060">
                  <c:v>656.68650000000002</c:v>
                </c:pt>
                <c:pt idx="1061">
                  <c:v>656.69925000000012</c:v>
                </c:pt>
                <c:pt idx="1062">
                  <c:v>656.71201000000008</c:v>
                </c:pt>
                <c:pt idx="1063">
                  <c:v>656.7247000000001</c:v>
                </c:pt>
                <c:pt idx="1064">
                  <c:v>656.73746000000006</c:v>
                </c:pt>
                <c:pt idx="1065">
                  <c:v>656.75022000000001</c:v>
                </c:pt>
                <c:pt idx="1066">
                  <c:v>656.76291000000003</c:v>
                </c:pt>
                <c:pt idx="1067">
                  <c:v>656.7756700000001</c:v>
                </c:pt>
                <c:pt idx="1068">
                  <c:v>656.78836000000001</c:v>
                </c:pt>
                <c:pt idx="1069">
                  <c:v>656.80112000000008</c:v>
                </c:pt>
                <c:pt idx="1070">
                  <c:v>656.81388000000004</c:v>
                </c:pt>
                <c:pt idx="1071">
                  <c:v>656.82657000000006</c:v>
                </c:pt>
                <c:pt idx="1072">
                  <c:v>656.83933000000002</c:v>
                </c:pt>
                <c:pt idx="1073">
                  <c:v>656.85208000000011</c:v>
                </c:pt>
                <c:pt idx="1074">
                  <c:v>656.86478000000011</c:v>
                </c:pt>
                <c:pt idx="1075">
                  <c:v>656.87754000000007</c:v>
                </c:pt>
                <c:pt idx="1076">
                  <c:v>656.89023000000009</c:v>
                </c:pt>
                <c:pt idx="1077">
                  <c:v>656.90299000000005</c:v>
                </c:pt>
                <c:pt idx="1078">
                  <c:v>656.91574000000003</c:v>
                </c:pt>
                <c:pt idx="1079">
                  <c:v>656.92844000000002</c:v>
                </c:pt>
                <c:pt idx="1080">
                  <c:v>656.94120000000009</c:v>
                </c:pt>
                <c:pt idx="1081">
                  <c:v>656.95389000000011</c:v>
                </c:pt>
                <c:pt idx="1082">
                  <c:v>656.96665000000007</c:v>
                </c:pt>
                <c:pt idx="1083">
                  <c:v>656.97940000000006</c:v>
                </c:pt>
                <c:pt idx="1084">
                  <c:v>656.99210000000005</c:v>
                </c:pt>
                <c:pt idx="1085">
                  <c:v>657.00486000000012</c:v>
                </c:pt>
                <c:pt idx="1086">
                  <c:v>657.01755000000003</c:v>
                </c:pt>
                <c:pt idx="1087">
                  <c:v>657.0303100000001</c:v>
                </c:pt>
                <c:pt idx="1088">
                  <c:v>657.04306000000008</c:v>
                </c:pt>
                <c:pt idx="1089">
                  <c:v>657.05576000000008</c:v>
                </c:pt>
                <c:pt idx="1090">
                  <c:v>657.06852000000003</c:v>
                </c:pt>
                <c:pt idx="1091">
                  <c:v>657.08121000000006</c:v>
                </c:pt>
                <c:pt idx="1092">
                  <c:v>657.09397000000001</c:v>
                </c:pt>
                <c:pt idx="1093">
                  <c:v>657.10666000000003</c:v>
                </c:pt>
                <c:pt idx="1094">
                  <c:v>657.1194200000001</c:v>
                </c:pt>
                <c:pt idx="1095">
                  <c:v>657.13217000000009</c:v>
                </c:pt>
                <c:pt idx="1096">
                  <c:v>657.14487000000008</c:v>
                </c:pt>
                <c:pt idx="1097">
                  <c:v>657.15763000000004</c:v>
                </c:pt>
                <c:pt idx="1098">
                  <c:v>657.17032000000006</c:v>
                </c:pt>
                <c:pt idx="1099">
                  <c:v>657.18308000000002</c:v>
                </c:pt>
                <c:pt idx="1100">
                  <c:v>657.19577000000004</c:v>
                </c:pt>
                <c:pt idx="1101">
                  <c:v>657.20853000000011</c:v>
                </c:pt>
                <c:pt idx="1102">
                  <c:v>657.22123000000011</c:v>
                </c:pt>
                <c:pt idx="1103">
                  <c:v>657.23398000000009</c:v>
                </c:pt>
                <c:pt idx="1104">
                  <c:v>657.24674000000005</c:v>
                </c:pt>
                <c:pt idx="1105">
                  <c:v>657.25943000000007</c:v>
                </c:pt>
                <c:pt idx="1106">
                  <c:v>657.27219000000002</c:v>
                </c:pt>
                <c:pt idx="1107">
                  <c:v>657.28488000000004</c:v>
                </c:pt>
                <c:pt idx="1108">
                  <c:v>657.29764000000011</c:v>
                </c:pt>
                <c:pt idx="1109">
                  <c:v>657.31034000000011</c:v>
                </c:pt>
                <c:pt idx="1110">
                  <c:v>657.32309000000009</c:v>
                </c:pt>
                <c:pt idx="1111">
                  <c:v>657.33579000000009</c:v>
                </c:pt>
                <c:pt idx="1112">
                  <c:v>657.34854000000007</c:v>
                </c:pt>
                <c:pt idx="1113">
                  <c:v>657.36124000000007</c:v>
                </c:pt>
                <c:pt idx="1114">
                  <c:v>657.37400000000002</c:v>
                </c:pt>
                <c:pt idx="1115">
                  <c:v>657.38669000000004</c:v>
                </c:pt>
                <c:pt idx="1116">
                  <c:v>657.39945000000012</c:v>
                </c:pt>
                <c:pt idx="1117">
                  <c:v>657.4122000000001</c:v>
                </c:pt>
                <c:pt idx="1118">
                  <c:v>657.42490000000009</c:v>
                </c:pt>
                <c:pt idx="1119">
                  <c:v>657.43766000000005</c:v>
                </c:pt>
                <c:pt idx="1120">
                  <c:v>657.45035000000007</c:v>
                </c:pt>
                <c:pt idx="1121">
                  <c:v>657.46311000000003</c:v>
                </c:pt>
                <c:pt idx="1122">
                  <c:v>657.47580000000005</c:v>
                </c:pt>
                <c:pt idx="1123">
                  <c:v>657.48856000000012</c:v>
                </c:pt>
                <c:pt idx="1124">
                  <c:v>657.50125000000003</c:v>
                </c:pt>
                <c:pt idx="1125">
                  <c:v>657.5140100000001</c:v>
                </c:pt>
                <c:pt idx="1126">
                  <c:v>657.52671000000009</c:v>
                </c:pt>
                <c:pt idx="1127">
                  <c:v>657.53946000000008</c:v>
                </c:pt>
                <c:pt idx="1128">
                  <c:v>657.55216000000007</c:v>
                </c:pt>
                <c:pt idx="1129">
                  <c:v>657.56491000000005</c:v>
                </c:pt>
                <c:pt idx="1130">
                  <c:v>657.57761000000005</c:v>
                </c:pt>
                <c:pt idx="1131">
                  <c:v>657.59037000000012</c:v>
                </c:pt>
                <c:pt idx="1132">
                  <c:v>657.60306000000003</c:v>
                </c:pt>
                <c:pt idx="1133">
                  <c:v>657.6158200000001</c:v>
                </c:pt>
                <c:pt idx="1134">
                  <c:v>657.62851000000012</c:v>
                </c:pt>
                <c:pt idx="1135">
                  <c:v>657.64127000000008</c:v>
                </c:pt>
                <c:pt idx="1136">
                  <c:v>657.6539600000001</c:v>
                </c:pt>
                <c:pt idx="1137">
                  <c:v>657.66672000000005</c:v>
                </c:pt>
                <c:pt idx="1138">
                  <c:v>657.67942000000005</c:v>
                </c:pt>
                <c:pt idx="1139">
                  <c:v>657.69217000000003</c:v>
                </c:pt>
                <c:pt idx="1140">
                  <c:v>657.70487000000003</c:v>
                </c:pt>
                <c:pt idx="1141">
                  <c:v>657.71756000000005</c:v>
                </c:pt>
                <c:pt idx="1142">
                  <c:v>657.73032000000012</c:v>
                </c:pt>
                <c:pt idx="1143">
                  <c:v>657.74301000000003</c:v>
                </c:pt>
                <c:pt idx="1144">
                  <c:v>657.7557700000001</c:v>
                </c:pt>
                <c:pt idx="1145">
                  <c:v>657.76847000000009</c:v>
                </c:pt>
                <c:pt idx="1146">
                  <c:v>657.78122000000008</c:v>
                </c:pt>
                <c:pt idx="1147">
                  <c:v>657.79392000000007</c:v>
                </c:pt>
                <c:pt idx="1148">
                  <c:v>657.80667000000005</c:v>
                </c:pt>
                <c:pt idx="1149">
                  <c:v>657.81937000000005</c:v>
                </c:pt>
                <c:pt idx="1150">
                  <c:v>657.83213000000012</c:v>
                </c:pt>
                <c:pt idx="1151">
                  <c:v>657.84482000000003</c:v>
                </c:pt>
                <c:pt idx="1152">
                  <c:v>657.8575800000001</c:v>
                </c:pt>
                <c:pt idx="1153">
                  <c:v>657.87027000000012</c:v>
                </c:pt>
                <c:pt idx="1154">
                  <c:v>657.88297000000011</c:v>
                </c:pt>
                <c:pt idx="1155">
                  <c:v>657.8957200000001</c:v>
                </c:pt>
                <c:pt idx="1156">
                  <c:v>657.90842000000009</c:v>
                </c:pt>
                <c:pt idx="1157">
                  <c:v>657.92118000000005</c:v>
                </c:pt>
                <c:pt idx="1158">
                  <c:v>657.93387000000007</c:v>
                </c:pt>
                <c:pt idx="1159">
                  <c:v>657.94663000000003</c:v>
                </c:pt>
                <c:pt idx="1160">
                  <c:v>657.95932000000005</c:v>
                </c:pt>
                <c:pt idx="1161">
                  <c:v>657.97208000000012</c:v>
                </c:pt>
                <c:pt idx="1162">
                  <c:v>657.98477000000003</c:v>
                </c:pt>
                <c:pt idx="1163">
                  <c:v>657.99747000000002</c:v>
                </c:pt>
                <c:pt idx="1164">
                  <c:v>658.01023000000009</c:v>
                </c:pt>
                <c:pt idx="1165">
                  <c:v>658.02292000000011</c:v>
                </c:pt>
                <c:pt idx="1166">
                  <c:v>658.03568000000007</c:v>
                </c:pt>
                <c:pt idx="1167">
                  <c:v>658.04837000000009</c:v>
                </c:pt>
                <c:pt idx="1168">
                  <c:v>658.06113000000005</c:v>
                </c:pt>
                <c:pt idx="1169">
                  <c:v>658.07383000000004</c:v>
                </c:pt>
                <c:pt idx="1170">
                  <c:v>658.08652000000006</c:v>
                </c:pt>
                <c:pt idx="1171">
                  <c:v>658.09928000000002</c:v>
                </c:pt>
                <c:pt idx="1172">
                  <c:v>658.11197000000004</c:v>
                </c:pt>
                <c:pt idx="1173">
                  <c:v>658.12473000000011</c:v>
                </c:pt>
                <c:pt idx="1174">
                  <c:v>658.13742000000002</c:v>
                </c:pt>
                <c:pt idx="1175">
                  <c:v>658.15012000000002</c:v>
                </c:pt>
                <c:pt idx="1176">
                  <c:v>658.16288000000009</c:v>
                </c:pt>
                <c:pt idx="1177">
                  <c:v>658.17557000000011</c:v>
                </c:pt>
                <c:pt idx="1178">
                  <c:v>658.18833000000006</c:v>
                </c:pt>
                <c:pt idx="1179">
                  <c:v>658.20102000000009</c:v>
                </c:pt>
                <c:pt idx="1180">
                  <c:v>658.21372000000008</c:v>
                </c:pt>
                <c:pt idx="1181">
                  <c:v>658.22647000000006</c:v>
                </c:pt>
                <c:pt idx="1182">
                  <c:v>658.23917000000006</c:v>
                </c:pt>
                <c:pt idx="1183">
                  <c:v>658.25193000000002</c:v>
                </c:pt>
                <c:pt idx="1184">
                  <c:v>658.26462000000004</c:v>
                </c:pt>
                <c:pt idx="1185">
                  <c:v>658.27732000000003</c:v>
                </c:pt>
                <c:pt idx="1186">
                  <c:v>658.29007000000001</c:v>
                </c:pt>
                <c:pt idx="1187">
                  <c:v>658.30277000000001</c:v>
                </c:pt>
                <c:pt idx="1188">
                  <c:v>658.31546000000003</c:v>
                </c:pt>
                <c:pt idx="1189">
                  <c:v>658.3282200000001</c:v>
                </c:pt>
                <c:pt idx="1190">
                  <c:v>658.3409200000001</c:v>
                </c:pt>
                <c:pt idx="1191">
                  <c:v>658.35367000000008</c:v>
                </c:pt>
                <c:pt idx="1192">
                  <c:v>658.36637000000007</c:v>
                </c:pt>
                <c:pt idx="1193">
                  <c:v>658.37906000000009</c:v>
                </c:pt>
                <c:pt idx="1194">
                  <c:v>658.39182000000005</c:v>
                </c:pt>
                <c:pt idx="1195">
                  <c:v>658.40451000000007</c:v>
                </c:pt>
                <c:pt idx="1196">
                  <c:v>658.41721000000007</c:v>
                </c:pt>
                <c:pt idx="1197">
                  <c:v>658.42997000000003</c:v>
                </c:pt>
                <c:pt idx="1198">
                  <c:v>658.44266000000005</c:v>
                </c:pt>
                <c:pt idx="1199">
                  <c:v>658.45536000000004</c:v>
                </c:pt>
                <c:pt idx="1200">
                  <c:v>658.46811000000002</c:v>
                </c:pt>
                <c:pt idx="1201">
                  <c:v>658.48081000000002</c:v>
                </c:pt>
                <c:pt idx="1202">
                  <c:v>658.49350000000004</c:v>
                </c:pt>
                <c:pt idx="1203">
                  <c:v>658.50626000000011</c:v>
                </c:pt>
                <c:pt idx="1204">
                  <c:v>658.51895000000002</c:v>
                </c:pt>
                <c:pt idx="1205">
                  <c:v>658.53171000000009</c:v>
                </c:pt>
                <c:pt idx="1206">
                  <c:v>658.54441000000008</c:v>
                </c:pt>
                <c:pt idx="1207">
                  <c:v>658.5571000000001</c:v>
                </c:pt>
                <c:pt idx="1208">
                  <c:v>658.56986000000006</c:v>
                </c:pt>
                <c:pt idx="1209">
                  <c:v>658.58255000000008</c:v>
                </c:pt>
                <c:pt idx="1210">
                  <c:v>658.59525000000008</c:v>
                </c:pt>
                <c:pt idx="1211">
                  <c:v>658.60800000000006</c:v>
                </c:pt>
                <c:pt idx="1212">
                  <c:v>658.62070000000006</c:v>
                </c:pt>
                <c:pt idx="1213">
                  <c:v>658.63340000000005</c:v>
                </c:pt>
                <c:pt idx="1214">
                  <c:v>658.64615000000003</c:v>
                </c:pt>
                <c:pt idx="1215">
                  <c:v>658.65885000000003</c:v>
                </c:pt>
                <c:pt idx="1216">
                  <c:v>658.67154000000005</c:v>
                </c:pt>
                <c:pt idx="1217">
                  <c:v>658.68424000000005</c:v>
                </c:pt>
                <c:pt idx="1218">
                  <c:v>658.69699000000003</c:v>
                </c:pt>
                <c:pt idx="1219">
                  <c:v>658.70969000000002</c:v>
                </c:pt>
                <c:pt idx="1220">
                  <c:v>658.72238000000004</c:v>
                </c:pt>
                <c:pt idx="1221">
                  <c:v>658.73514000000011</c:v>
                </c:pt>
                <c:pt idx="1222">
                  <c:v>658.74784000000011</c:v>
                </c:pt>
                <c:pt idx="1223">
                  <c:v>658.76053000000002</c:v>
                </c:pt>
                <c:pt idx="1224">
                  <c:v>658.77329000000009</c:v>
                </c:pt>
                <c:pt idx="1225">
                  <c:v>658.78598000000011</c:v>
                </c:pt>
                <c:pt idx="1226">
                  <c:v>658.7986800000001</c:v>
                </c:pt>
                <c:pt idx="1227">
                  <c:v>658.81144000000006</c:v>
                </c:pt>
                <c:pt idx="1228">
                  <c:v>658.82413000000008</c:v>
                </c:pt>
                <c:pt idx="1229">
                  <c:v>658.83683000000008</c:v>
                </c:pt>
                <c:pt idx="1230">
                  <c:v>658.8495200000001</c:v>
                </c:pt>
                <c:pt idx="1231">
                  <c:v>658.86228000000006</c:v>
                </c:pt>
                <c:pt idx="1232">
                  <c:v>658.87497000000008</c:v>
                </c:pt>
                <c:pt idx="1233">
                  <c:v>658.88767000000007</c:v>
                </c:pt>
                <c:pt idx="1234">
                  <c:v>658.90042000000005</c:v>
                </c:pt>
                <c:pt idx="1235">
                  <c:v>658.91312000000005</c:v>
                </c:pt>
                <c:pt idx="1236">
                  <c:v>658.92581000000007</c:v>
                </c:pt>
                <c:pt idx="1237">
                  <c:v>658.93851000000006</c:v>
                </c:pt>
                <c:pt idx="1238">
                  <c:v>658.95127000000002</c:v>
                </c:pt>
                <c:pt idx="1239">
                  <c:v>658.96396000000004</c:v>
                </c:pt>
                <c:pt idx="1240">
                  <c:v>658.97666000000004</c:v>
                </c:pt>
                <c:pt idx="1241">
                  <c:v>658.98935000000006</c:v>
                </c:pt>
                <c:pt idx="1242">
                  <c:v>659.00211000000002</c:v>
                </c:pt>
                <c:pt idx="1243">
                  <c:v>659.01480000000004</c:v>
                </c:pt>
                <c:pt idx="1244">
                  <c:v>659.02750000000003</c:v>
                </c:pt>
                <c:pt idx="1245">
                  <c:v>659.04019000000005</c:v>
                </c:pt>
                <c:pt idx="1246">
                  <c:v>659.05295000000001</c:v>
                </c:pt>
                <c:pt idx="1247">
                  <c:v>659.06565000000012</c:v>
                </c:pt>
                <c:pt idx="1248">
                  <c:v>659.07834000000003</c:v>
                </c:pt>
                <c:pt idx="1249">
                  <c:v>659.09104000000002</c:v>
                </c:pt>
                <c:pt idx="1250">
                  <c:v>659.10379000000012</c:v>
                </c:pt>
                <c:pt idx="1251">
                  <c:v>659.11649000000011</c:v>
                </c:pt>
                <c:pt idx="1252">
                  <c:v>659.12918000000002</c:v>
                </c:pt>
                <c:pt idx="1253">
                  <c:v>659.14188000000001</c:v>
                </c:pt>
                <c:pt idx="1254">
                  <c:v>659.15464000000009</c:v>
                </c:pt>
                <c:pt idx="1255">
                  <c:v>659.16733000000011</c:v>
                </c:pt>
                <c:pt idx="1256">
                  <c:v>659.1800300000001</c:v>
                </c:pt>
                <c:pt idx="1257">
                  <c:v>659.19272000000012</c:v>
                </c:pt>
                <c:pt idx="1258">
                  <c:v>659.20548000000008</c:v>
                </c:pt>
                <c:pt idx="1259">
                  <c:v>659.2181700000001</c:v>
                </c:pt>
                <c:pt idx="1260">
                  <c:v>659.2308700000001</c:v>
                </c:pt>
                <c:pt idx="1261">
                  <c:v>659.24356000000012</c:v>
                </c:pt>
                <c:pt idx="1262">
                  <c:v>659.25632000000007</c:v>
                </c:pt>
                <c:pt idx="1263">
                  <c:v>659.26902000000007</c:v>
                </c:pt>
                <c:pt idx="1264">
                  <c:v>659.28171000000009</c:v>
                </c:pt>
                <c:pt idx="1265">
                  <c:v>659.29441000000008</c:v>
                </c:pt>
                <c:pt idx="1266">
                  <c:v>659.3071000000001</c:v>
                </c:pt>
                <c:pt idx="1267">
                  <c:v>659.31986000000006</c:v>
                </c:pt>
                <c:pt idx="1268">
                  <c:v>659.33255000000008</c:v>
                </c:pt>
                <c:pt idx="1269">
                  <c:v>659.34525000000008</c:v>
                </c:pt>
                <c:pt idx="1270">
                  <c:v>659.3579400000001</c:v>
                </c:pt>
                <c:pt idx="1271">
                  <c:v>659.37064000000009</c:v>
                </c:pt>
                <c:pt idx="1272">
                  <c:v>659.38340000000005</c:v>
                </c:pt>
                <c:pt idx="1273">
                  <c:v>659.39609000000007</c:v>
                </c:pt>
                <c:pt idx="1274">
                  <c:v>659.40879000000007</c:v>
                </c:pt>
                <c:pt idx="1275">
                  <c:v>659.42148000000009</c:v>
                </c:pt>
                <c:pt idx="1276">
                  <c:v>659.43418000000008</c:v>
                </c:pt>
                <c:pt idx="1277">
                  <c:v>659.44693000000007</c:v>
                </c:pt>
                <c:pt idx="1278">
                  <c:v>659.45963000000006</c:v>
                </c:pt>
                <c:pt idx="1279">
                  <c:v>659.47232000000008</c:v>
                </c:pt>
                <c:pt idx="1280">
                  <c:v>659.48502000000008</c:v>
                </c:pt>
                <c:pt idx="1281">
                  <c:v>659.4977100000001</c:v>
                </c:pt>
                <c:pt idx="1282">
                  <c:v>659.51047000000005</c:v>
                </c:pt>
                <c:pt idx="1283">
                  <c:v>659.52317000000005</c:v>
                </c:pt>
                <c:pt idx="1284">
                  <c:v>659.53586000000007</c:v>
                </c:pt>
                <c:pt idx="1285">
                  <c:v>659.54856000000007</c:v>
                </c:pt>
                <c:pt idx="1286">
                  <c:v>659.56125000000009</c:v>
                </c:pt>
                <c:pt idx="1287">
                  <c:v>659.57395000000008</c:v>
                </c:pt>
                <c:pt idx="1288">
                  <c:v>659.58670000000006</c:v>
                </c:pt>
                <c:pt idx="1289">
                  <c:v>659.59940000000006</c:v>
                </c:pt>
                <c:pt idx="1290">
                  <c:v>659.61209000000008</c:v>
                </c:pt>
                <c:pt idx="1291">
                  <c:v>659.62479000000008</c:v>
                </c:pt>
                <c:pt idx="1292">
                  <c:v>659.6374800000001</c:v>
                </c:pt>
                <c:pt idx="1293">
                  <c:v>659.65018000000009</c:v>
                </c:pt>
                <c:pt idx="1294">
                  <c:v>659.66294000000005</c:v>
                </c:pt>
                <c:pt idx="1295">
                  <c:v>659.67563000000007</c:v>
                </c:pt>
                <c:pt idx="1296">
                  <c:v>659.68833000000006</c:v>
                </c:pt>
                <c:pt idx="1297">
                  <c:v>659.70102000000009</c:v>
                </c:pt>
                <c:pt idx="1298">
                  <c:v>659.71372000000008</c:v>
                </c:pt>
                <c:pt idx="1299">
                  <c:v>659.7264100000001</c:v>
                </c:pt>
                <c:pt idx="1300">
                  <c:v>659.7391100000001</c:v>
                </c:pt>
                <c:pt idx="1301">
                  <c:v>659.75186000000008</c:v>
                </c:pt>
                <c:pt idx="1302">
                  <c:v>659.76456000000007</c:v>
                </c:pt>
                <c:pt idx="1303">
                  <c:v>659.77726000000007</c:v>
                </c:pt>
                <c:pt idx="1304">
                  <c:v>659.78995000000009</c:v>
                </c:pt>
                <c:pt idx="1305">
                  <c:v>659.80265000000009</c:v>
                </c:pt>
                <c:pt idx="1306">
                  <c:v>659.81534000000011</c:v>
                </c:pt>
                <c:pt idx="1307">
                  <c:v>659.8280400000001</c:v>
                </c:pt>
                <c:pt idx="1308">
                  <c:v>659.84073000000012</c:v>
                </c:pt>
                <c:pt idx="1309">
                  <c:v>659.85349000000008</c:v>
                </c:pt>
                <c:pt idx="1310">
                  <c:v>659.8661800000001</c:v>
                </c:pt>
                <c:pt idx="1311">
                  <c:v>659.87888000000009</c:v>
                </c:pt>
                <c:pt idx="1312">
                  <c:v>659.89157000000012</c:v>
                </c:pt>
                <c:pt idx="1313">
                  <c:v>659.90427000000011</c:v>
                </c:pt>
                <c:pt idx="1314">
                  <c:v>659.91696000000002</c:v>
                </c:pt>
                <c:pt idx="1315">
                  <c:v>659.92966000000001</c:v>
                </c:pt>
                <c:pt idx="1316">
                  <c:v>659.94236000000012</c:v>
                </c:pt>
                <c:pt idx="1317">
                  <c:v>659.95505000000003</c:v>
                </c:pt>
                <c:pt idx="1318">
                  <c:v>659.9678100000001</c:v>
                </c:pt>
                <c:pt idx="1319">
                  <c:v>659.98050000000012</c:v>
                </c:pt>
                <c:pt idx="1320">
                  <c:v>659.99320000000012</c:v>
                </c:pt>
                <c:pt idx="1321">
                  <c:v>660.00589000000002</c:v>
                </c:pt>
                <c:pt idx="1322">
                  <c:v>660.01859000000002</c:v>
                </c:pt>
                <c:pt idx="1323">
                  <c:v>660.03128000000004</c:v>
                </c:pt>
                <c:pt idx="1324">
                  <c:v>660.04398000000003</c:v>
                </c:pt>
                <c:pt idx="1325">
                  <c:v>660.05667000000005</c:v>
                </c:pt>
                <c:pt idx="1326">
                  <c:v>660.06937000000005</c:v>
                </c:pt>
                <c:pt idx="1327">
                  <c:v>660.08206000000007</c:v>
                </c:pt>
                <c:pt idx="1328">
                  <c:v>660.09482000000003</c:v>
                </c:pt>
                <c:pt idx="1329">
                  <c:v>660.10752000000002</c:v>
                </c:pt>
                <c:pt idx="1330">
                  <c:v>660.12021000000004</c:v>
                </c:pt>
                <c:pt idx="1331">
                  <c:v>660.13291000000004</c:v>
                </c:pt>
                <c:pt idx="1332">
                  <c:v>660.14560000000006</c:v>
                </c:pt>
                <c:pt idx="1333">
                  <c:v>660.15830000000005</c:v>
                </c:pt>
                <c:pt idx="1334">
                  <c:v>660.17099000000007</c:v>
                </c:pt>
                <c:pt idx="1335">
                  <c:v>660.18369000000007</c:v>
                </c:pt>
                <c:pt idx="1336">
                  <c:v>660.19638000000009</c:v>
                </c:pt>
                <c:pt idx="1337">
                  <c:v>660.20908000000009</c:v>
                </c:pt>
                <c:pt idx="1338">
                  <c:v>660.22177000000011</c:v>
                </c:pt>
                <c:pt idx="1339">
                  <c:v>660.2344700000001</c:v>
                </c:pt>
                <c:pt idx="1340">
                  <c:v>660.2471700000001</c:v>
                </c:pt>
                <c:pt idx="1341">
                  <c:v>660.25986000000012</c:v>
                </c:pt>
                <c:pt idx="1342">
                  <c:v>660.27256000000011</c:v>
                </c:pt>
                <c:pt idx="1343">
                  <c:v>660.28531000000009</c:v>
                </c:pt>
                <c:pt idx="1344">
                  <c:v>660.29801000000009</c:v>
                </c:pt>
                <c:pt idx="1345">
                  <c:v>660.31070000000011</c:v>
                </c:pt>
                <c:pt idx="1346">
                  <c:v>660.32340000000011</c:v>
                </c:pt>
                <c:pt idx="1347">
                  <c:v>660.33609000000001</c:v>
                </c:pt>
                <c:pt idx="1348">
                  <c:v>660.34879000000012</c:v>
                </c:pt>
                <c:pt idx="1349">
                  <c:v>660.36148000000003</c:v>
                </c:pt>
                <c:pt idx="1350">
                  <c:v>660.37418000000002</c:v>
                </c:pt>
                <c:pt idx="1351">
                  <c:v>660.38687000000004</c:v>
                </c:pt>
                <c:pt idx="1352">
                  <c:v>660.39957000000004</c:v>
                </c:pt>
                <c:pt idx="1353">
                  <c:v>660.41227000000003</c:v>
                </c:pt>
                <c:pt idx="1354">
                  <c:v>660.42496000000006</c:v>
                </c:pt>
                <c:pt idx="1355">
                  <c:v>660.43766000000005</c:v>
                </c:pt>
                <c:pt idx="1356">
                  <c:v>660.45035000000007</c:v>
                </c:pt>
                <c:pt idx="1357">
                  <c:v>660.46305000000007</c:v>
                </c:pt>
                <c:pt idx="1358">
                  <c:v>660.47574000000009</c:v>
                </c:pt>
                <c:pt idx="1359">
                  <c:v>660.48844000000008</c:v>
                </c:pt>
                <c:pt idx="1360">
                  <c:v>660.5011300000001</c:v>
                </c:pt>
                <c:pt idx="1361">
                  <c:v>660.5138300000001</c:v>
                </c:pt>
                <c:pt idx="1362">
                  <c:v>660.52652000000012</c:v>
                </c:pt>
                <c:pt idx="1363">
                  <c:v>660.53922000000011</c:v>
                </c:pt>
                <c:pt idx="1364">
                  <c:v>660.55191000000002</c:v>
                </c:pt>
                <c:pt idx="1365">
                  <c:v>660.56461000000002</c:v>
                </c:pt>
                <c:pt idx="1366">
                  <c:v>660.57730000000004</c:v>
                </c:pt>
                <c:pt idx="1367">
                  <c:v>660.59</c:v>
                </c:pt>
                <c:pt idx="1368">
                  <c:v>660.60269000000005</c:v>
                </c:pt>
                <c:pt idx="1369">
                  <c:v>660.61539000000005</c:v>
                </c:pt>
                <c:pt idx="1370">
                  <c:v>660.62809000000004</c:v>
                </c:pt>
                <c:pt idx="1371">
                  <c:v>660.64078000000006</c:v>
                </c:pt>
                <c:pt idx="1372">
                  <c:v>660.65348000000006</c:v>
                </c:pt>
                <c:pt idx="1373">
                  <c:v>660.66617000000008</c:v>
                </c:pt>
                <c:pt idx="1374">
                  <c:v>660.67887000000007</c:v>
                </c:pt>
                <c:pt idx="1375">
                  <c:v>660.69156000000009</c:v>
                </c:pt>
                <c:pt idx="1376">
                  <c:v>660.70426000000009</c:v>
                </c:pt>
                <c:pt idx="1377">
                  <c:v>660.71695000000011</c:v>
                </c:pt>
                <c:pt idx="1378">
                  <c:v>660.72965000000011</c:v>
                </c:pt>
                <c:pt idx="1379">
                  <c:v>660.74234000000001</c:v>
                </c:pt>
                <c:pt idx="1380">
                  <c:v>660.75504000000012</c:v>
                </c:pt>
                <c:pt idx="1381">
                  <c:v>660.76773000000003</c:v>
                </c:pt>
                <c:pt idx="1382">
                  <c:v>660.78043000000002</c:v>
                </c:pt>
                <c:pt idx="1383">
                  <c:v>660.79312000000004</c:v>
                </c:pt>
                <c:pt idx="1384">
                  <c:v>660.80582000000004</c:v>
                </c:pt>
                <c:pt idx="1385">
                  <c:v>660.81852000000003</c:v>
                </c:pt>
                <c:pt idx="1386">
                  <c:v>660.83121000000006</c:v>
                </c:pt>
                <c:pt idx="1387">
                  <c:v>660.84391000000005</c:v>
                </c:pt>
                <c:pt idx="1388">
                  <c:v>660.85660000000007</c:v>
                </c:pt>
                <c:pt idx="1389">
                  <c:v>660.86930000000007</c:v>
                </c:pt>
                <c:pt idx="1390">
                  <c:v>660.88199000000009</c:v>
                </c:pt>
                <c:pt idx="1391">
                  <c:v>660.89469000000008</c:v>
                </c:pt>
                <c:pt idx="1392">
                  <c:v>660.90732000000003</c:v>
                </c:pt>
                <c:pt idx="1393">
                  <c:v>660.92002000000002</c:v>
                </c:pt>
                <c:pt idx="1394">
                  <c:v>660.93271000000004</c:v>
                </c:pt>
                <c:pt idx="1395">
                  <c:v>660.94541000000004</c:v>
                </c:pt>
                <c:pt idx="1396">
                  <c:v>660.95810000000006</c:v>
                </c:pt>
                <c:pt idx="1397">
                  <c:v>660.97080000000005</c:v>
                </c:pt>
                <c:pt idx="1398">
                  <c:v>660.98349000000007</c:v>
                </c:pt>
                <c:pt idx="1399">
                  <c:v>660.99619000000007</c:v>
                </c:pt>
                <c:pt idx="1400">
                  <c:v>661.00888000000009</c:v>
                </c:pt>
                <c:pt idx="1401">
                  <c:v>661.02158000000009</c:v>
                </c:pt>
                <c:pt idx="1402">
                  <c:v>661.03427000000011</c:v>
                </c:pt>
                <c:pt idx="1403">
                  <c:v>661.0469700000001</c:v>
                </c:pt>
                <c:pt idx="1404">
                  <c:v>661.0596700000001</c:v>
                </c:pt>
                <c:pt idx="1405">
                  <c:v>661.07236000000012</c:v>
                </c:pt>
                <c:pt idx="1406">
                  <c:v>661.08506000000011</c:v>
                </c:pt>
                <c:pt idx="1407">
                  <c:v>661.09769000000006</c:v>
                </c:pt>
                <c:pt idx="1408">
                  <c:v>661.11039000000005</c:v>
                </c:pt>
                <c:pt idx="1409">
                  <c:v>661.12308000000007</c:v>
                </c:pt>
                <c:pt idx="1410">
                  <c:v>661.13578000000007</c:v>
                </c:pt>
                <c:pt idx="1411">
                  <c:v>661.14847000000009</c:v>
                </c:pt>
                <c:pt idx="1412">
                  <c:v>661.16117000000008</c:v>
                </c:pt>
                <c:pt idx="1413">
                  <c:v>661.1738600000001</c:v>
                </c:pt>
                <c:pt idx="1414">
                  <c:v>661.1865600000001</c:v>
                </c:pt>
                <c:pt idx="1415">
                  <c:v>661.19925000000012</c:v>
                </c:pt>
                <c:pt idx="1416">
                  <c:v>661.21195000000012</c:v>
                </c:pt>
                <c:pt idx="1417">
                  <c:v>661.22458000000006</c:v>
                </c:pt>
                <c:pt idx="1418">
                  <c:v>661.23728000000006</c:v>
                </c:pt>
                <c:pt idx="1419">
                  <c:v>661.24997000000008</c:v>
                </c:pt>
                <c:pt idx="1420">
                  <c:v>661.26267000000007</c:v>
                </c:pt>
                <c:pt idx="1421">
                  <c:v>661.27536000000009</c:v>
                </c:pt>
                <c:pt idx="1422">
                  <c:v>661.28806000000009</c:v>
                </c:pt>
                <c:pt idx="1423">
                  <c:v>661.30075000000011</c:v>
                </c:pt>
                <c:pt idx="1424">
                  <c:v>661.3134500000001</c:v>
                </c:pt>
                <c:pt idx="1425">
                  <c:v>661.32614000000001</c:v>
                </c:pt>
                <c:pt idx="1426">
                  <c:v>661.33878000000004</c:v>
                </c:pt>
                <c:pt idx="1427">
                  <c:v>661.35147000000006</c:v>
                </c:pt>
                <c:pt idx="1428">
                  <c:v>661.36417000000006</c:v>
                </c:pt>
                <c:pt idx="1429">
                  <c:v>661.37686000000008</c:v>
                </c:pt>
                <c:pt idx="1430">
                  <c:v>661.38956000000007</c:v>
                </c:pt>
                <c:pt idx="1431">
                  <c:v>661.40226000000007</c:v>
                </c:pt>
                <c:pt idx="1432">
                  <c:v>661.41495000000009</c:v>
                </c:pt>
                <c:pt idx="1433">
                  <c:v>661.42758000000003</c:v>
                </c:pt>
                <c:pt idx="1434">
                  <c:v>661.44028000000003</c:v>
                </c:pt>
                <c:pt idx="1435">
                  <c:v>661.45298000000003</c:v>
                </c:pt>
                <c:pt idx="1436">
                  <c:v>661.46567000000005</c:v>
                </c:pt>
                <c:pt idx="1437">
                  <c:v>661.47837000000004</c:v>
                </c:pt>
                <c:pt idx="1438">
                  <c:v>661.49106000000006</c:v>
                </c:pt>
                <c:pt idx="1439">
                  <c:v>661.50376000000006</c:v>
                </c:pt>
                <c:pt idx="1440">
                  <c:v>661.51639000000011</c:v>
                </c:pt>
                <c:pt idx="1441">
                  <c:v>661.52909000000011</c:v>
                </c:pt>
                <c:pt idx="1442">
                  <c:v>661.54178000000002</c:v>
                </c:pt>
                <c:pt idx="1443">
                  <c:v>661.55448000000001</c:v>
                </c:pt>
                <c:pt idx="1444">
                  <c:v>661.56717000000003</c:v>
                </c:pt>
                <c:pt idx="1445">
                  <c:v>661.57987000000003</c:v>
                </c:pt>
                <c:pt idx="1446">
                  <c:v>661.59250000000009</c:v>
                </c:pt>
                <c:pt idx="1447">
                  <c:v>661.60520000000008</c:v>
                </c:pt>
                <c:pt idx="1448">
                  <c:v>661.6178900000001</c:v>
                </c:pt>
                <c:pt idx="1449">
                  <c:v>661.6305900000001</c:v>
                </c:pt>
                <c:pt idx="1450">
                  <c:v>661.64328000000012</c:v>
                </c:pt>
                <c:pt idx="1451">
                  <c:v>661.65598000000011</c:v>
                </c:pt>
                <c:pt idx="1452">
                  <c:v>661.66861000000006</c:v>
                </c:pt>
                <c:pt idx="1453">
                  <c:v>661.68131000000005</c:v>
                </c:pt>
                <c:pt idx="1454">
                  <c:v>661.69400000000007</c:v>
                </c:pt>
                <c:pt idx="1455">
                  <c:v>661.70670000000007</c:v>
                </c:pt>
                <c:pt idx="1456">
                  <c:v>661.71939000000009</c:v>
                </c:pt>
                <c:pt idx="1457">
                  <c:v>661.73209000000008</c:v>
                </c:pt>
                <c:pt idx="1458">
                  <c:v>661.74472000000003</c:v>
                </c:pt>
                <c:pt idx="1459">
                  <c:v>661.75742000000002</c:v>
                </c:pt>
                <c:pt idx="1460">
                  <c:v>661.77011000000005</c:v>
                </c:pt>
                <c:pt idx="1461">
                  <c:v>661.78281000000004</c:v>
                </c:pt>
                <c:pt idx="1462">
                  <c:v>661.79550000000006</c:v>
                </c:pt>
                <c:pt idx="1463">
                  <c:v>661.80814000000009</c:v>
                </c:pt>
                <c:pt idx="1464">
                  <c:v>661.82083000000011</c:v>
                </c:pt>
                <c:pt idx="1465">
                  <c:v>661.83353000000011</c:v>
                </c:pt>
                <c:pt idx="1466">
                  <c:v>661.84623000000011</c:v>
                </c:pt>
                <c:pt idx="1467">
                  <c:v>661.85886000000005</c:v>
                </c:pt>
                <c:pt idx="1468">
                  <c:v>661.87155000000007</c:v>
                </c:pt>
                <c:pt idx="1469">
                  <c:v>661.88425000000007</c:v>
                </c:pt>
                <c:pt idx="1470">
                  <c:v>661.89695000000006</c:v>
                </c:pt>
                <c:pt idx="1471">
                  <c:v>661.90964000000008</c:v>
                </c:pt>
                <c:pt idx="1472">
                  <c:v>661.92227000000003</c:v>
                </c:pt>
                <c:pt idx="1473">
                  <c:v>661.93497000000002</c:v>
                </c:pt>
                <c:pt idx="1474">
                  <c:v>661.94767000000002</c:v>
                </c:pt>
                <c:pt idx="1475">
                  <c:v>661.96036000000004</c:v>
                </c:pt>
                <c:pt idx="1476">
                  <c:v>661.97300000000007</c:v>
                </c:pt>
                <c:pt idx="1477">
                  <c:v>661.98569000000009</c:v>
                </c:pt>
                <c:pt idx="1478">
                  <c:v>661.99839000000009</c:v>
                </c:pt>
                <c:pt idx="1479">
                  <c:v>662.01108000000011</c:v>
                </c:pt>
                <c:pt idx="1480">
                  <c:v>662.0237800000001</c:v>
                </c:pt>
                <c:pt idx="1481">
                  <c:v>662.03641000000005</c:v>
                </c:pt>
                <c:pt idx="1482">
                  <c:v>662.04911000000004</c:v>
                </c:pt>
                <c:pt idx="1483">
                  <c:v>662.06180000000006</c:v>
                </c:pt>
                <c:pt idx="1484">
                  <c:v>662.07450000000006</c:v>
                </c:pt>
                <c:pt idx="1485">
                  <c:v>662.08713000000012</c:v>
                </c:pt>
                <c:pt idx="1486">
                  <c:v>662.09983000000011</c:v>
                </c:pt>
                <c:pt idx="1487">
                  <c:v>662.11252000000002</c:v>
                </c:pt>
                <c:pt idx="1488">
                  <c:v>662.12522000000001</c:v>
                </c:pt>
                <c:pt idx="1489">
                  <c:v>662.13785000000007</c:v>
                </c:pt>
                <c:pt idx="1490">
                  <c:v>662.15055000000007</c:v>
                </c:pt>
                <c:pt idx="1491">
                  <c:v>662.16324000000009</c:v>
                </c:pt>
                <c:pt idx="1492">
                  <c:v>662.17594000000008</c:v>
                </c:pt>
                <c:pt idx="1493">
                  <c:v>662.18857000000003</c:v>
                </c:pt>
                <c:pt idx="1494">
                  <c:v>662.20127000000002</c:v>
                </c:pt>
                <c:pt idx="1495">
                  <c:v>662.21396000000004</c:v>
                </c:pt>
                <c:pt idx="1496">
                  <c:v>662.22660000000008</c:v>
                </c:pt>
                <c:pt idx="1497">
                  <c:v>662.2392900000001</c:v>
                </c:pt>
                <c:pt idx="1498">
                  <c:v>662.25199000000009</c:v>
                </c:pt>
                <c:pt idx="1499">
                  <c:v>662.26468000000011</c:v>
                </c:pt>
                <c:pt idx="1500">
                  <c:v>662.27732000000003</c:v>
                </c:pt>
                <c:pt idx="1501">
                  <c:v>662.29001000000005</c:v>
                </c:pt>
                <c:pt idx="1502">
                  <c:v>662.30271000000005</c:v>
                </c:pt>
                <c:pt idx="1503">
                  <c:v>662.31534000000011</c:v>
                </c:pt>
                <c:pt idx="1504">
                  <c:v>662.3280400000001</c:v>
                </c:pt>
                <c:pt idx="1505">
                  <c:v>662.34073000000012</c:v>
                </c:pt>
                <c:pt idx="1506">
                  <c:v>662.35343000000012</c:v>
                </c:pt>
                <c:pt idx="1507">
                  <c:v>662.36606000000006</c:v>
                </c:pt>
                <c:pt idx="1508">
                  <c:v>662.37876000000006</c:v>
                </c:pt>
                <c:pt idx="1509">
                  <c:v>662.39145000000008</c:v>
                </c:pt>
                <c:pt idx="1510">
                  <c:v>662.40409000000011</c:v>
                </c:pt>
                <c:pt idx="1511">
                  <c:v>662.41678000000002</c:v>
                </c:pt>
                <c:pt idx="1512">
                  <c:v>662.42948000000001</c:v>
                </c:pt>
                <c:pt idx="1513">
                  <c:v>662.44211000000007</c:v>
                </c:pt>
                <c:pt idx="1514">
                  <c:v>662.45481000000007</c:v>
                </c:pt>
                <c:pt idx="1515">
                  <c:v>662.46750000000009</c:v>
                </c:pt>
                <c:pt idx="1516">
                  <c:v>662.48014000000012</c:v>
                </c:pt>
                <c:pt idx="1517">
                  <c:v>662.49283000000003</c:v>
                </c:pt>
                <c:pt idx="1518">
                  <c:v>662.50553000000002</c:v>
                </c:pt>
                <c:pt idx="1519">
                  <c:v>662.51822000000004</c:v>
                </c:pt>
                <c:pt idx="1520">
                  <c:v>662.53086000000008</c:v>
                </c:pt>
                <c:pt idx="1521">
                  <c:v>662.5435500000001</c:v>
                </c:pt>
                <c:pt idx="1522">
                  <c:v>662.55625000000009</c:v>
                </c:pt>
                <c:pt idx="1523">
                  <c:v>662.56888000000004</c:v>
                </c:pt>
                <c:pt idx="1524">
                  <c:v>662.58158000000003</c:v>
                </c:pt>
                <c:pt idx="1525">
                  <c:v>662.59427000000005</c:v>
                </c:pt>
                <c:pt idx="1526">
                  <c:v>662.60691000000008</c:v>
                </c:pt>
                <c:pt idx="1527">
                  <c:v>662.6196000000001</c:v>
                </c:pt>
                <c:pt idx="1528">
                  <c:v>662.6323000000001</c:v>
                </c:pt>
                <c:pt idx="1529">
                  <c:v>662.64493000000004</c:v>
                </c:pt>
                <c:pt idx="1530">
                  <c:v>662.65763000000004</c:v>
                </c:pt>
                <c:pt idx="1531">
                  <c:v>662.6702600000001</c:v>
                </c:pt>
                <c:pt idx="1532">
                  <c:v>662.68296000000009</c:v>
                </c:pt>
                <c:pt idx="1533">
                  <c:v>662.69565000000011</c:v>
                </c:pt>
                <c:pt idx="1534">
                  <c:v>662.70829000000003</c:v>
                </c:pt>
                <c:pt idx="1535">
                  <c:v>662.72098000000005</c:v>
                </c:pt>
                <c:pt idx="1536">
                  <c:v>662.73368000000005</c:v>
                </c:pt>
                <c:pt idx="1537">
                  <c:v>662.74631000000011</c:v>
                </c:pt>
                <c:pt idx="1538">
                  <c:v>662.7590100000001</c:v>
                </c:pt>
                <c:pt idx="1539">
                  <c:v>662.77170000000001</c:v>
                </c:pt>
                <c:pt idx="1540">
                  <c:v>662.78434000000004</c:v>
                </c:pt>
                <c:pt idx="1541">
                  <c:v>662.79703000000006</c:v>
                </c:pt>
                <c:pt idx="1542">
                  <c:v>662.80973000000006</c:v>
                </c:pt>
                <c:pt idx="1543">
                  <c:v>662.82236000000012</c:v>
                </c:pt>
                <c:pt idx="1544">
                  <c:v>662.83506000000011</c:v>
                </c:pt>
                <c:pt idx="1545">
                  <c:v>662.84769000000006</c:v>
                </c:pt>
                <c:pt idx="1546">
                  <c:v>662.86039000000005</c:v>
                </c:pt>
                <c:pt idx="1547">
                  <c:v>662.87308000000007</c:v>
                </c:pt>
                <c:pt idx="1548">
                  <c:v>662.88571000000002</c:v>
                </c:pt>
                <c:pt idx="1549">
                  <c:v>662.89841000000001</c:v>
                </c:pt>
                <c:pt idx="1550">
                  <c:v>662.91104000000007</c:v>
                </c:pt>
                <c:pt idx="1551">
                  <c:v>662.92374000000007</c:v>
                </c:pt>
                <c:pt idx="1552">
                  <c:v>662.93644000000006</c:v>
                </c:pt>
                <c:pt idx="1553">
                  <c:v>662.94907000000012</c:v>
                </c:pt>
                <c:pt idx="1554">
                  <c:v>662.96176000000003</c:v>
                </c:pt>
                <c:pt idx="1555">
                  <c:v>662.97440000000006</c:v>
                </c:pt>
                <c:pt idx="1556">
                  <c:v>662.98709000000008</c:v>
                </c:pt>
                <c:pt idx="1557">
                  <c:v>662.99979000000008</c:v>
                </c:pt>
                <c:pt idx="1558">
                  <c:v>663.01242000000002</c:v>
                </c:pt>
                <c:pt idx="1559">
                  <c:v>663.02512000000002</c:v>
                </c:pt>
                <c:pt idx="1560">
                  <c:v>663.03775000000007</c:v>
                </c:pt>
                <c:pt idx="1561">
                  <c:v>663.05045000000007</c:v>
                </c:pt>
                <c:pt idx="1562">
                  <c:v>663.06314000000009</c:v>
                </c:pt>
                <c:pt idx="1563">
                  <c:v>663.07578000000001</c:v>
                </c:pt>
                <c:pt idx="1564">
                  <c:v>663.08847000000003</c:v>
                </c:pt>
                <c:pt idx="1565">
                  <c:v>663.10111000000006</c:v>
                </c:pt>
                <c:pt idx="1566">
                  <c:v>663.11380000000008</c:v>
                </c:pt>
                <c:pt idx="1567">
                  <c:v>663.12644000000012</c:v>
                </c:pt>
                <c:pt idx="1568">
                  <c:v>663.13913000000002</c:v>
                </c:pt>
                <c:pt idx="1569">
                  <c:v>663.15183000000002</c:v>
                </c:pt>
                <c:pt idx="1570">
                  <c:v>663.16446000000008</c:v>
                </c:pt>
                <c:pt idx="1571">
                  <c:v>663.17716000000007</c:v>
                </c:pt>
                <c:pt idx="1572">
                  <c:v>663.18979000000002</c:v>
                </c:pt>
                <c:pt idx="1573">
                  <c:v>663.20249000000001</c:v>
                </c:pt>
                <c:pt idx="1574">
                  <c:v>663.21512000000007</c:v>
                </c:pt>
                <c:pt idx="1575">
                  <c:v>663.22782000000007</c:v>
                </c:pt>
                <c:pt idx="1576">
                  <c:v>663.24051000000009</c:v>
                </c:pt>
                <c:pt idx="1577">
                  <c:v>663.25315000000012</c:v>
                </c:pt>
                <c:pt idx="1578">
                  <c:v>663.26584000000003</c:v>
                </c:pt>
                <c:pt idx="1579">
                  <c:v>663.27848000000006</c:v>
                </c:pt>
                <c:pt idx="1580">
                  <c:v>663.29117000000008</c:v>
                </c:pt>
                <c:pt idx="1581">
                  <c:v>663.30381000000011</c:v>
                </c:pt>
                <c:pt idx="1582">
                  <c:v>663.31650000000002</c:v>
                </c:pt>
                <c:pt idx="1583">
                  <c:v>663.32914000000005</c:v>
                </c:pt>
                <c:pt idx="1584">
                  <c:v>663.34183000000007</c:v>
                </c:pt>
                <c:pt idx="1585">
                  <c:v>663.35446000000002</c:v>
                </c:pt>
                <c:pt idx="1586">
                  <c:v>663.36716000000001</c:v>
                </c:pt>
                <c:pt idx="1587">
                  <c:v>663.37986000000012</c:v>
                </c:pt>
                <c:pt idx="1588">
                  <c:v>663.39249000000007</c:v>
                </c:pt>
                <c:pt idx="1589">
                  <c:v>663.40519000000006</c:v>
                </c:pt>
                <c:pt idx="1590">
                  <c:v>663.41782000000012</c:v>
                </c:pt>
                <c:pt idx="1591">
                  <c:v>663.43051000000003</c:v>
                </c:pt>
                <c:pt idx="1592">
                  <c:v>663.44315000000006</c:v>
                </c:pt>
                <c:pt idx="1593">
                  <c:v>663.45584000000008</c:v>
                </c:pt>
                <c:pt idx="1594">
                  <c:v>663.46848000000011</c:v>
                </c:pt>
                <c:pt idx="1595">
                  <c:v>663.48117000000002</c:v>
                </c:pt>
                <c:pt idx="1596">
                  <c:v>663.49381000000005</c:v>
                </c:pt>
                <c:pt idx="1597">
                  <c:v>663.50650000000007</c:v>
                </c:pt>
                <c:pt idx="1598">
                  <c:v>663.51914000000011</c:v>
                </c:pt>
                <c:pt idx="1599">
                  <c:v>663.53183000000001</c:v>
                </c:pt>
                <c:pt idx="1600">
                  <c:v>663.54447000000005</c:v>
                </c:pt>
                <c:pt idx="1601">
                  <c:v>663.55716000000007</c:v>
                </c:pt>
                <c:pt idx="1602">
                  <c:v>663.5698000000001</c:v>
                </c:pt>
                <c:pt idx="1603">
                  <c:v>663.58249000000012</c:v>
                </c:pt>
                <c:pt idx="1604">
                  <c:v>663.59513000000004</c:v>
                </c:pt>
                <c:pt idx="1605">
                  <c:v>663.60782000000006</c:v>
                </c:pt>
                <c:pt idx="1606">
                  <c:v>663.62046000000009</c:v>
                </c:pt>
                <c:pt idx="1607">
                  <c:v>663.63315000000011</c:v>
                </c:pt>
                <c:pt idx="1608">
                  <c:v>663.64579000000003</c:v>
                </c:pt>
                <c:pt idx="1609">
                  <c:v>663.65848000000005</c:v>
                </c:pt>
                <c:pt idx="1610">
                  <c:v>663.67112000000009</c:v>
                </c:pt>
                <c:pt idx="1611">
                  <c:v>663.68381000000011</c:v>
                </c:pt>
                <c:pt idx="1612">
                  <c:v>663.69644000000005</c:v>
                </c:pt>
                <c:pt idx="1613">
                  <c:v>663.70914000000005</c:v>
                </c:pt>
                <c:pt idx="1614">
                  <c:v>663.72177000000011</c:v>
                </c:pt>
                <c:pt idx="1615">
                  <c:v>663.7344700000001</c:v>
                </c:pt>
                <c:pt idx="1616">
                  <c:v>663.74710000000005</c:v>
                </c:pt>
                <c:pt idx="1617">
                  <c:v>663.75974000000008</c:v>
                </c:pt>
                <c:pt idx="1618">
                  <c:v>663.7724300000001</c:v>
                </c:pt>
                <c:pt idx="1619">
                  <c:v>663.78507000000002</c:v>
                </c:pt>
                <c:pt idx="1620">
                  <c:v>663.79776000000004</c:v>
                </c:pt>
                <c:pt idx="1621">
                  <c:v>663.81040000000007</c:v>
                </c:pt>
                <c:pt idx="1622">
                  <c:v>663.82309000000009</c:v>
                </c:pt>
                <c:pt idx="1623">
                  <c:v>663.83573000000001</c:v>
                </c:pt>
                <c:pt idx="1624">
                  <c:v>663.84842000000003</c:v>
                </c:pt>
                <c:pt idx="1625">
                  <c:v>663.86106000000007</c:v>
                </c:pt>
                <c:pt idx="1626">
                  <c:v>663.87375000000009</c:v>
                </c:pt>
                <c:pt idx="1627">
                  <c:v>663.88639000000012</c:v>
                </c:pt>
                <c:pt idx="1628">
                  <c:v>663.89902000000006</c:v>
                </c:pt>
                <c:pt idx="1629">
                  <c:v>663.91172000000006</c:v>
                </c:pt>
                <c:pt idx="1630">
                  <c:v>663.92435000000012</c:v>
                </c:pt>
                <c:pt idx="1631">
                  <c:v>663.93705000000011</c:v>
                </c:pt>
                <c:pt idx="1632">
                  <c:v>663.94968000000006</c:v>
                </c:pt>
                <c:pt idx="1633">
                  <c:v>663.96238000000005</c:v>
                </c:pt>
                <c:pt idx="1634">
                  <c:v>663.97501000000011</c:v>
                </c:pt>
                <c:pt idx="1635">
                  <c:v>663.98764000000006</c:v>
                </c:pt>
                <c:pt idx="1636">
                  <c:v>664.00034000000005</c:v>
                </c:pt>
                <c:pt idx="1637">
                  <c:v>664.01297000000011</c:v>
                </c:pt>
                <c:pt idx="1638">
                  <c:v>664.0256700000001</c:v>
                </c:pt>
                <c:pt idx="1639">
                  <c:v>664.03830000000005</c:v>
                </c:pt>
                <c:pt idx="1640">
                  <c:v>664.05100000000004</c:v>
                </c:pt>
                <c:pt idx="1641">
                  <c:v>664.0636300000001</c:v>
                </c:pt>
                <c:pt idx="1642">
                  <c:v>664.07627000000002</c:v>
                </c:pt>
                <c:pt idx="1643">
                  <c:v>664.08896000000004</c:v>
                </c:pt>
                <c:pt idx="1644">
                  <c:v>664.10160000000008</c:v>
                </c:pt>
                <c:pt idx="1645">
                  <c:v>664.1142900000001</c:v>
                </c:pt>
                <c:pt idx="1646">
                  <c:v>664.12693000000002</c:v>
                </c:pt>
                <c:pt idx="1647">
                  <c:v>664.13956000000007</c:v>
                </c:pt>
                <c:pt idx="1648">
                  <c:v>664.15226000000007</c:v>
                </c:pt>
                <c:pt idx="1649">
                  <c:v>664.16489000000001</c:v>
                </c:pt>
                <c:pt idx="1650">
                  <c:v>664.17758000000003</c:v>
                </c:pt>
                <c:pt idx="1651">
                  <c:v>664.19022000000007</c:v>
                </c:pt>
                <c:pt idx="1652">
                  <c:v>664.20285000000001</c:v>
                </c:pt>
                <c:pt idx="1653">
                  <c:v>664.21555000000012</c:v>
                </c:pt>
                <c:pt idx="1654">
                  <c:v>664.22818000000007</c:v>
                </c:pt>
                <c:pt idx="1655">
                  <c:v>664.24088000000006</c:v>
                </c:pt>
                <c:pt idx="1656">
                  <c:v>664.25351000000012</c:v>
                </c:pt>
                <c:pt idx="1657">
                  <c:v>664.26615000000004</c:v>
                </c:pt>
                <c:pt idx="1658">
                  <c:v>664.27884000000006</c:v>
                </c:pt>
                <c:pt idx="1659">
                  <c:v>664.29148000000009</c:v>
                </c:pt>
                <c:pt idx="1660">
                  <c:v>664.30411000000004</c:v>
                </c:pt>
                <c:pt idx="1661">
                  <c:v>664.31681000000003</c:v>
                </c:pt>
                <c:pt idx="1662">
                  <c:v>664.32944000000009</c:v>
                </c:pt>
                <c:pt idx="1663">
                  <c:v>664.34214000000009</c:v>
                </c:pt>
                <c:pt idx="1664">
                  <c:v>664.35477000000003</c:v>
                </c:pt>
                <c:pt idx="1665">
                  <c:v>664.36740000000009</c:v>
                </c:pt>
                <c:pt idx="1666">
                  <c:v>664.38010000000008</c:v>
                </c:pt>
                <c:pt idx="1667">
                  <c:v>664.39273000000003</c:v>
                </c:pt>
                <c:pt idx="1668">
                  <c:v>664.40537000000006</c:v>
                </c:pt>
                <c:pt idx="1669">
                  <c:v>664.41806000000008</c:v>
                </c:pt>
                <c:pt idx="1670">
                  <c:v>664.43070000000012</c:v>
                </c:pt>
                <c:pt idx="1671">
                  <c:v>664.44333000000006</c:v>
                </c:pt>
                <c:pt idx="1672">
                  <c:v>664.45603000000006</c:v>
                </c:pt>
                <c:pt idx="1673">
                  <c:v>664.46866000000011</c:v>
                </c:pt>
                <c:pt idx="1674">
                  <c:v>664.48130000000003</c:v>
                </c:pt>
                <c:pt idx="1675">
                  <c:v>664.49399000000005</c:v>
                </c:pt>
                <c:pt idx="1676">
                  <c:v>664.50663000000009</c:v>
                </c:pt>
                <c:pt idx="1677">
                  <c:v>664.51926000000003</c:v>
                </c:pt>
                <c:pt idx="1678">
                  <c:v>664.53196000000003</c:v>
                </c:pt>
                <c:pt idx="1679">
                  <c:v>664.54459000000008</c:v>
                </c:pt>
                <c:pt idx="1680">
                  <c:v>664.55722000000003</c:v>
                </c:pt>
                <c:pt idx="1681">
                  <c:v>664.56992000000002</c:v>
                </c:pt>
                <c:pt idx="1682">
                  <c:v>664.58255000000008</c:v>
                </c:pt>
                <c:pt idx="1683">
                  <c:v>664.59519000000012</c:v>
                </c:pt>
                <c:pt idx="1684">
                  <c:v>664.60788000000002</c:v>
                </c:pt>
                <c:pt idx="1685">
                  <c:v>664.62052000000006</c:v>
                </c:pt>
                <c:pt idx="1686">
                  <c:v>664.63315000000011</c:v>
                </c:pt>
                <c:pt idx="1687">
                  <c:v>664.64585000000011</c:v>
                </c:pt>
                <c:pt idx="1688">
                  <c:v>664.65848000000005</c:v>
                </c:pt>
                <c:pt idx="1689">
                  <c:v>664.67112000000009</c:v>
                </c:pt>
                <c:pt idx="1690">
                  <c:v>664.68381000000011</c:v>
                </c:pt>
                <c:pt idx="1691">
                  <c:v>664.69644000000005</c:v>
                </c:pt>
                <c:pt idx="1692">
                  <c:v>664.70908000000009</c:v>
                </c:pt>
                <c:pt idx="1693">
                  <c:v>664.72171000000003</c:v>
                </c:pt>
                <c:pt idx="1694">
                  <c:v>664.73441000000003</c:v>
                </c:pt>
                <c:pt idx="1695">
                  <c:v>664.74704000000008</c:v>
                </c:pt>
                <c:pt idx="1696">
                  <c:v>664.75968000000012</c:v>
                </c:pt>
                <c:pt idx="1697">
                  <c:v>664.77237000000002</c:v>
                </c:pt>
                <c:pt idx="1698">
                  <c:v>664.78501000000006</c:v>
                </c:pt>
                <c:pt idx="1699">
                  <c:v>664.79764000000011</c:v>
                </c:pt>
                <c:pt idx="1700">
                  <c:v>664.81034000000011</c:v>
                </c:pt>
                <c:pt idx="1701">
                  <c:v>664.82297000000005</c:v>
                </c:pt>
                <c:pt idx="1702">
                  <c:v>664.83560000000011</c:v>
                </c:pt>
                <c:pt idx="1703">
                  <c:v>664.84824000000003</c:v>
                </c:pt>
                <c:pt idx="1704">
                  <c:v>664.86093000000005</c:v>
                </c:pt>
                <c:pt idx="1705">
                  <c:v>664.87357000000009</c:v>
                </c:pt>
                <c:pt idx="1706">
                  <c:v>664.88620000000003</c:v>
                </c:pt>
                <c:pt idx="1707">
                  <c:v>664.89884000000006</c:v>
                </c:pt>
                <c:pt idx="1708">
                  <c:v>664.91153000000008</c:v>
                </c:pt>
                <c:pt idx="1709">
                  <c:v>664.92417000000012</c:v>
                </c:pt>
                <c:pt idx="1710">
                  <c:v>664.93680000000006</c:v>
                </c:pt>
                <c:pt idx="1711">
                  <c:v>664.94950000000006</c:v>
                </c:pt>
                <c:pt idx="1712">
                  <c:v>664.96213000000012</c:v>
                </c:pt>
                <c:pt idx="1713">
                  <c:v>664.97477000000003</c:v>
                </c:pt>
                <c:pt idx="1714">
                  <c:v>664.98740000000009</c:v>
                </c:pt>
                <c:pt idx="1715">
                  <c:v>665.00009000000011</c:v>
                </c:pt>
                <c:pt idx="1716">
                  <c:v>665.01273000000003</c:v>
                </c:pt>
                <c:pt idx="1717">
                  <c:v>665.02536000000009</c:v>
                </c:pt>
                <c:pt idx="1718">
                  <c:v>665.03800000000001</c:v>
                </c:pt>
                <c:pt idx="1719">
                  <c:v>665.05069000000003</c:v>
                </c:pt>
                <c:pt idx="1720">
                  <c:v>665.06333000000006</c:v>
                </c:pt>
                <c:pt idx="1721">
                  <c:v>665.07596000000001</c:v>
                </c:pt>
                <c:pt idx="1722">
                  <c:v>665.08860000000004</c:v>
                </c:pt>
                <c:pt idx="1723">
                  <c:v>665.1012300000001</c:v>
                </c:pt>
                <c:pt idx="1724">
                  <c:v>665.1139300000001</c:v>
                </c:pt>
                <c:pt idx="1725">
                  <c:v>665.12656000000004</c:v>
                </c:pt>
                <c:pt idx="1726">
                  <c:v>665.1391900000001</c:v>
                </c:pt>
                <c:pt idx="1727">
                  <c:v>665.15183000000002</c:v>
                </c:pt>
                <c:pt idx="1728">
                  <c:v>665.16452000000004</c:v>
                </c:pt>
                <c:pt idx="1729">
                  <c:v>665.17716000000007</c:v>
                </c:pt>
                <c:pt idx="1730">
                  <c:v>665.18979000000002</c:v>
                </c:pt>
                <c:pt idx="1731">
                  <c:v>665.20243000000005</c:v>
                </c:pt>
                <c:pt idx="1732">
                  <c:v>665.21512000000007</c:v>
                </c:pt>
                <c:pt idx="1733">
                  <c:v>665.2277600000001</c:v>
                </c:pt>
                <c:pt idx="1734">
                  <c:v>665.24039000000005</c:v>
                </c:pt>
                <c:pt idx="1735">
                  <c:v>665.25302000000011</c:v>
                </c:pt>
                <c:pt idx="1736">
                  <c:v>665.26566000000003</c:v>
                </c:pt>
                <c:pt idx="1737">
                  <c:v>665.27835000000005</c:v>
                </c:pt>
                <c:pt idx="1738">
                  <c:v>665.29099000000008</c:v>
                </c:pt>
                <c:pt idx="1739">
                  <c:v>665.30362000000002</c:v>
                </c:pt>
                <c:pt idx="1740">
                  <c:v>665.31626000000006</c:v>
                </c:pt>
                <c:pt idx="1741">
                  <c:v>665.32889000000011</c:v>
                </c:pt>
                <c:pt idx="1742">
                  <c:v>665.34159000000011</c:v>
                </c:pt>
                <c:pt idx="1743">
                  <c:v>665.35422000000005</c:v>
                </c:pt>
                <c:pt idx="1744">
                  <c:v>665.36685000000011</c:v>
                </c:pt>
                <c:pt idx="1745">
                  <c:v>665.37949000000003</c:v>
                </c:pt>
                <c:pt idx="1746">
                  <c:v>665.39212000000009</c:v>
                </c:pt>
                <c:pt idx="1747">
                  <c:v>665.40476000000001</c:v>
                </c:pt>
                <c:pt idx="1748">
                  <c:v>665.41745000000003</c:v>
                </c:pt>
                <c:pt idx="1749">
                  <c:v>665.43009000000006</c:v>
                </c:pt>
                <c:pt idx="1750">
                  <c:v>665.44272000000012</c:v>
                </c:pt>
                <c:pt idx="1751">
                  <c:v>665.45536000000004</c:v>
                </c:pt>
                <c:pt idx="1752">
                  <c:v>665.4679900000001</c:v>
                </c:pt>
                <c:pt idx="1753">
                  <c:v>665.4806900000001</c:v>
                </c:pt>
                <c:pt idx="1754">
                  <c:v>665.49332000000004</c:v>
                </c:pt>
                <c:pt idx="1755">
                  <c:v>665.5059500000001</c:v>
                </c:pt>
                <c:pt idx="1756">
                  <c:v>665.51859000000002</c:v>
                </c:pt>
                <c:pt idx="1757">
                  <c:v>665.53122000000008</c:v>
                </c:pt>
                <c:pt idx="1758">
                  <c:v>665.54386000000011</c:v>
                </c:pt>
                <c:pt idx="1759">
                  <c:v>665.55655000000002</c:v>
                </c:pt>
                <c:pt idx="1760">
                  <c:v>665.56919000000005</c:v>
                </c:pt>
                <c:pt idx="1761">
                  <c:v>665.58182000000011</c:v>
                </c:pt>
                <c:pt idx="1762">
                  <c:v>665.59446000000003</c:v>
                </c:pt>
                <c:pt idx="1763">
                  <c:v>665.60709000000008</c:v>
                </c:pt>
                <c:pt idx="1764">
                  <c:v>665.61972000000003</c:v>
                </c:pt>
                <c:pt idx="1765">
                  <c:v>665.63236000000006</c:v>
                </c:pt>
                <c:pt idx="1766">
                  <c:v>665.64505000000008</c:v>
                </c:pt>
                <c:pt idx="1767">
                  <c:v>665.65769000000012</c:v>
                </c:pt>
                <c:pt idx="1768">
                  <c:v>665.67032000000006</c:v>
                </c:pt>
                <c:pt idx="1769">
                  <c:v>665.68296000000009</c:v>
                </c:pt>
                <c:pt idx="1770">
                  <c:v>665.69559000000004</c:v>
                </c:pt>
                <c:pt idx="1771">
                  <c:v>665.7082200000001</c:v>
                </c:pt>
                <c:pt idx="1772">
                  <c:v>665.72086000000002</c:v>
                </c:pt>
                <c:pt idx="1773">
                  <c:v>665.73349000000007</c:v>
                </c:pt>
                <c:pt idx="1774">
                  <c:v>665.74619000000007</c:v>
                </c:pt>
                <c:pt idx="1775">
                  <c:v>665.75882000000001</c:v>
                </c:pt>
                <c:pt idx="1776">
                  <c:v>665.77146000000005</c:v>
                </c:pt>
                <c:pt idx="1777">
                  <c:v>665.78409000000011</c:v>
                </c:pt>
                <c:pt idx="1778">
                  <c:v>665.79673000000003</c:v>
                </c:pt>
                <c:pt idx="1779">
                  <c:v>665.80936000000008</c:v>
                </c:pt>
                <c:pt idx="1780">
                  <c:v>665.82199000000003</c:v>
                </c:pt>
                <c:pt idx="1781">
                  <c:v>665.83463000000006</c:v>
                </c:pt>
                <c:pt idx="1782">
                  <c:v>665.84732000000008</c:v>
                </c:pt>
                <c:pt idx="1783">
                  <c:v>665.85996000000011</c:v>
                </c:pt>
                <c:pt idx="1784">
                  <c:v>665.87259000000006</c:v>
                </c:pt>
                <c:pt idx="1785">
                  <c:v>665.88523000000009</c:v>
                </c:pt>
                <c:pt idx="1786">
                  <c:v>665.89786000000004</c:v>
                </c:pt>
                <c:pt idx="1787">
                  <c:v>665.91050000000007</c:v>
                </c:pt>
                <c:pt idx="1788">
                  <c:v>665.92313000000001</c:v>
                </c:pt>
                <c:pt idx="1789">
                  <c:v>665.93576000000007</c:v>
                </c:pt>
                <c:pt idx="1790">
                  <c:v>665.94840000000011</c:v>
                </c:pt>
                <c:pt idx="1791">
                  <c:v>665.96103000000005</c:v>
                </c:pt>
                <c:pt idx="1792">
                  <c:v>665.97367000000008</c:v>
                </c:pt>
                <c:pt idx="1793">
                  <c:v>665.9863600000001</c:v>
                </c:pt>
                <c:pt idx="1794">
                  <c:v>665.99900000000002</c:v>
                </c:pt>
                <c:pt idx="1795">
                  <c:v>666.01163000000008</c:v>
                </c:pt>
                <c:pt idx="1796">
                  <c:v>666.02426000000003</c:v>
                </c:pt>
                <c:pt idx="1797">
                  <c:v>666.03690000000006</c:v>
                </c:pt>
                <c:pt idx="1798">
                  <c:v>666.04953000000012</c:v>
                </c:pt>
                <c:pt idx="1799">
                  <c:v>666.06217000000004</c:v>
                </c:pt>
                <c:pt idx="1800">
                  <c:v>666.0748000000001</c:v>
                </c:pt>
                <c:pt idx="1801">
                  <c:v>666.08744000000002</c:v>
                </c:pt>
                <c:pt idx="1802">
                  <c:v>666.10007000000007</c:v>
                </c:pt>
                <c:pt idx="1803">
                  <c:v>666.11270000000002</c:v>
                </c:pt>
                <c:pt idx="1804">
                  <c:v>666.12534000000005</c:v>
                </c:pt>
                <c:pt idx="1805">
                  <c:v>666.13797000000011</c:v>
                </c:pt>
                <c:pt idx="1806">
                  <c:v>666.15061000000003</c:v>
                </c:pt>
                <c:pt idx="1807">
                  <c:v>666.16324000000009</c:v>
                </c:pt>
                <c:pt idx="1808">
                  <c:v>666.17588000000012</c:v>
                </c:pt>
                <c:pt idx="1809">
                  <c:v>666.18857000000003</c:v>
                </c:pt>
                <c:pt idx="1810">
                  <c:v>666.20121000000006</c:v>
                </c:pt>
                <c:pt idx="1811">
                  <c:v>666.21384000000012</c:v>
                </c:pt>
                <c:pt idx="1812">
                  <c:v>666.22647000000006</c:v>
                </c:pt>
                <c:pt idx="1813">
                  <c:v>666.2391100000001</c:v>
                </c:pt>
                <c:pt idx="1814">
                  <c:v>666.25174000000004</c:v>
                </c:pt>
                <c:pt idx="1815">
                  <c:v>666.26438000000007</c:v>
                </c:pt>
                <c:pt idx="1816">
                  <c:v>666.27701000000002</c:v>
                </c:pt>
                <c:pt idx="1817">
                  <c:v>666.28965000000005</c:v>
                </c:pt>
                <c:pt idx="1818">
                  <c:v>666.30228000000011</c:v>
                </c:pt>
                <c:pt idx="1819">
                  <c:v>666.31491000000005</c:v>
                </c:pt>
                <c:pt idx="1820">
                  <c:v>666.32755000000009</c:v>
                </c:pt>
                <c:pt idx="1821">
                  <c:v>666.34018000000003</c:v>
                </c:pt>
                <c:pt idx="1822">
                  <c:v>666.35282000000007</c:v>
                </c:pt>
                <c:pt idx="1823">
                  <c:v>666.36545000000001</c:v>
                </c:pt>
                <c:pt idx="1824">
                  <c:v>666.37809000000004</c:v>
                </c:pt>
                <c:pt idx="1825">
                  <c:v>666.3907200000001</c:v>
                </c:pt>
                <c:pt idx="1826">
                  <c:v>666.40335000000005</c:v>
                </c:pt>
                <c:pt idx="1827">
                  <c:v>666.41599000000008</c:v>
                </c:pt>
                <c:pt idx="1828">
                  <c:v>666.42862000000002</c:v>
                </c:pt>
                <c:pt idx="1829">
                  <c:v>666.44126000000006</c:v>
                </c:pt>
                <c:pt idx="1830">
                  <c:v>666.45389000000011</c:v>
                </c:pt>
                <c:pt idx="1831">
                  <c:v>666.46653000000003</c:v>
                </c:pt>
                <c:pt idx="1832">
                  <c:v>666.47916000000009</c:v>
                </c:pt>
                <c:pt idx="1833">
                  <c:v>666.49179000000004</c:v>
                </c:pt>
                <c:pt idx="1834">
                  <c:v>666.50443000000007</c:v>
                </c:pt>
                <c:pt idx="1835">
                  <c:v>666.51706000000001</c:v>
                </c:pt>
                <c:pt idx="1836">
                  <c:v>666.52970000000005</c:v>
                </c:pt>
                <c:pt idx="1837">
                  <c:v>666.54233000000011</c:v>
                </c:pt>
                <c:pt idx="1838">
                  <c:v>666.55497000000003</c:v>
                </c:pt>
                <c:pt idx="1839">
                  <c:v>666.56760000000008</c:v>
                </c:pt>
                <c:pt idx="1840">
                  <c:v>666.58023000000003</c:v>
                </c:pt>
                <c:pt idx="1841">
                  <c:v>666.59287000000006</c:v>
                </c:pt>
                <c:pt idx="1842">
                  <c:v>666.60550000000012</c:v>
                </c:pt>
                <c:pt idx="1843">
                  <c:v>666.61814000000004</c:v>
                </c:pt>
                <c:pt idx="1844">
                  <c:v>666.6307700000001</c:v>
                </c:pt>
                <c:pt idx="1845">
                  <c:v>666.64341000000002</c:v>
                </c:pt>
                <c:pt idx="1846">
                  <c:v>666.65604000000008</c:v>
                </c:pt>
                <c:pt idx="1847">
                  <c:v>666.66867000000002</c:v>
                </c:pt>
                <c:pt idx="1848">
                  <c:v>666.68131000000005</c:v>
                </c:pt>
                <c:pt idx="1849">
                  <c:v>666.69394000000011</c:v>
                </c:pt>
                <c:pt idx="1850">
                  <c:v>666.70658000000003</c:v>
                </c:pt>
                <c:pt idx="1851">
                  <c:v>666.71921000000009</c:v>
                </c:pt>
                <c:pt idx="1852">
                  <c:v>666.73178000000007</c:v>
                </c:pt>
                <c:pt idx="1853">
                  <c:v>666.7444200000001</c:v>
                </c:pt>
                <c:pt idx="1854">
                  <c:v>666.75705000000005</c:v>
                </c:pt>
                <c:pt idx="1855">
                  <c:v>666.76969000000008</c:v>
                </c:pt>
                <c:pt idx="1856">
                  <c:v>666.78232000000003</c:v>
                </c:pt>
                <c:pt idx="1857">
                  <c:v>666.79496000000006</c:v>
                </c:pt>
                <c:pt idx="1858">
                  <c:v>666.80759000000012</c:v>
                </c:pt>
                <c:pt idx="1859">
                  <c:v>666.82022000000006</c:v>
                </c:pt>
                <c:pt idx="1860">
                  <c:v>666.8328600000001</c:v>
                </c:pt>
                <c:pt idx="1861">
                  <c:v>666.84549000000004</c:v>
                </c:pt>
                <c:pt idx="1862">
                  <c:v>666.85813000000007</c:v>
                </c:pt>
                <c:pt idx="1863">
                  <c:v>666.87076000000002</c:v>
                </c:pt>
                <c:pt idx="1864">
                  <c:v>666.88340000000005</c:v>
                </c:pt>
                <c:pt idx="1865">
                  <c:v>666.89603000000011</c:v>
                </c:pt>
                <c:pt idx="1866">
                  <c:v>666.90866000000005</c:v>
                </c:pt>
                <c:pt idx="1867">
                  <c:v>666.92124000000001</c:v>
                </c:pt>
                <c:pt idx="1868">
                  <c:v>666.93387000000007</c:v>
                </c:pt>
                <c:pt idx="1869">
                  <c:v>666.9465100000001</c:v>
                </c:pt>
                <c:pt idx="1870">
                  <c:v>666.95914000000005</c:v>
                </c:pt>
                <c:pt idx="1871">
                  <c:v>666.97177000000011</c:v>
                </c:pt>
                <c:pt idx="1872">
                  <c:v>666.98441000000003</c:v>
                </c:pt>
                <c:pt idx="1873">
                  <c:v>666.99704000000008</c:v>
                </c:pt>
                <c:pt idx="1874">
                  <c:v>667.00968000000012</c:v>
                </c:pt>
                <c:pt idx="1875">
                  <c:v>667.02231000000006</c:v>
                </c:pt>
                <c:pt idx="1876">
                  <c:v>667.03495000000009</c:v>
                </c:pt>
                <c:pt idx="1877">
                  <c:v>667.04758000000004</c:v>
                </c:pt>
                <c:pt idx="1878">
                  <c:v>667.06015000000002</c:v>
                </c:pt>
                <c:pt idx="1879">
                  <c:v>667.07279000000005</c:v>
                </c:pt>
                <c:pt idx="1880">
                  <c:v>667.08542000000011</c:v>
                </c:pt>
                <c:pt idx="1881">
                  <c:v>667.09806000000003</c:v>
                </c:pt>
                <c:pt idx="1882">
                  <c:v>667.11069000000009</c:v>
                </c:pt>
                <c:pt idx="1883">
                  <c:v>667.12332000000004</c:v>
                </c:pt>
                <c:pt idx="1884">
                  <c:v>667.13596000000007</c:v>
                </c:pt>
                <c:pt idx="1885">
                  <c:v>667.14859000000001</c:v>
                </c:pt>
                <c:pt idx="1886">
                  <c:v>667.16123000000005</c:v>
                </c:pt>
                <c:pt idx="1887">
                  <c:v>667.17380000000003</c:v>
                </c:pt>
                <c:pt idx="1888">
                  <c:v>667.18644000000006</c:v>
                </c:pt>
                <c:pt idx="1889">
                  <c:v>667.19907000000012</c:v>
                </c:pt>
                <c:pt idx="1890">
                  <c:v>667.21170000000006</c:v>
                </c:pt>
                <c:pt idx="1891">
                  <c:v>667.2243400000001</c:v>
                </c:pt>
                <c:pt idx="1892">
                  <c:v>667.23697000000004</c:v>
                </c:pt>
                <c:pt idx="1893">
                  <c:v>667.24961000000008</c:v>
                </c:pt>
                <c:pt idx="1894">
                  <c:v>667.26218000000006</c:v>
                </c:pt>
                <c:pt idx="1895">
                  <c:v>667.27481000000012</c:v>
                </c:pt>
                <c:pt idx="1896">
                  <c:v>667.28745000000004</c:v>
                </c:pt>
                <c:pt idx="1897">
                  <c:v>667.30008000000009</c:v>
                </c:pt>
                <c:pt idx="1898">
                  <c:v>667.31272000000001</c:v>
                </c:pt>
                <c:pt idx="1899">
                  <c:v>667.32535000000007</c:v>
                </c:pt>
                <c:pt idx="1900">
                  <c:v>667.3379900000001</c:v>
                </c:pt>
                <c:pt idx="1901">
                  <c:v>667.35056000000009</c:v>
                </c:pt>
                <c:pt idx="1902">
                  <c:v>667.36319000000003</c:v>
                </c:pt>
                <c:pt idx="1903">
                  <c:v>667.37583000000006</c:v>
                </c:pt>
                <c:pt idx="1904">
                  <c:v>667.38846000000001</c:v>
                </c:pt>
                <c:pt idx="1905">
                  <c:v>667.40110000000004</c:v>
                </c:pt>
                <c:pt idx="1906">
                  <c:v>667.4137300000001</c:v>
                </c:pt>
                <c:pt idx="1907">
                  <c:v>667.42630000000008</c:v>
                </c:pt>
                <c:pt idx="1908">
                  <c:v>667.43894000000012</c:v>
                </c:pt>
                <c:pt idx="1909">
                  <c:v>667.45157000000006</c:v>
                </c:pt>
                <c:pt idx="1910">
                  <c:v>667.46421000000009</c:v>
                </c:pt>
                <c:pt idx="1911">
                  <c:v>667.47684000000004</c:v>
                </c:pt>
                <c:pt idx="1912">
                  <c:v>667.4894700000001</c:v>
                </c:pt>
                <c:pt idx="1913">
                  <c:v>667.50205000000005</c:v>
                </c:pt>
                <c:pt idx="1914">
                  <c:v>667.51468000000011</c:v>
                </c:pt>
                <c:pt idx="1915">
                  <c:v>667.52732000000003</c:v>
                </c:pt>
                <c:pt idx="1916">
                  <c:v>667.53995000000009</c:v>
                </c:pt>
                <c:pt idx="1917">
                  <c:v>667.55258000000003</c:v>
                </c:pt>
                <c:pt idx="1918">
                  <c:v>667.56516000000011</c:v>
                </c:pt>
                <c:pt idx="1919">
                  <c:v>667.57779000000005</c:v>
                </c:pt>
                <c:pt idx="1920">
                  <c:v>667.59043000000008</c:v>
                </c:pt>
                <c:pt idx="1921">
                  <c:v>667.60306000000003</c:v>
                </c:pt>
                <c:pt idx="1922">
                  <c:v>667.61570000000006</c:v>
                </c:pt>
                <c:pt idx="1923">
                  <c:v>667.62827000000004</c:v>
                </c:pt>
                <c:pt idx="1924">
                  <c:v>667.6409000000001</c:v>
                </c:pt>
                <c:pt idx="1925">
                  <c:v>667.65354000000002</c:v>
                </c:pt>
                <c:pt idx="1926">
                  <c:v>667.66617000000008</c:v>
                </c:pt>
                <c:pt idx="1927">
                  <c:v>667.67881000000011</c:v>
                </c:pt>
                <c:pt idx="1928">
                  <c:v>667.69138000000009</c:v>
                </c:pt>
                <c:pt idx="1929">
                  <c:v>667.70401000000004</c:v>
                </c:pt>
                <c:pt idx="1930">
                  <c:v>667.71665000000007</c:v>
                </c:pt>
                <c:pt idx="1931">
                  <c:v>667.72928000000002</c:v>
                </c:pt>
                <c:pt idx="1932">
                  <c:v>667.74185000000011</c:v>
                </c:pt>
                <c:pt idx="1933">
                  <c:v>667.75449000000003</c:v>
                </c:pt>
                <c:pt idx="1934">
                  <c:v>667.76712000000009</c:v>
                </c:pt>
                <c:pt idx="1935">
                  <c:v>667.77976000000001</c:v>
                </c:pt>
                <c:pt idx="1936">
                  <c:v>667.79239000000007</c:v>
                </c:pt>
                <c:pt idx="1937">
                  <c:v>667.80497000000003</c:v>
                </c:pt>
                <c:pt idx="1938">
                  <c:v>667.81760000000008</c:v>
                </c:pt>
                <c:pt idx="1939">
                  <c:v>667.83023000000003</c:v>
                </c:pt>
                <c:pt idx="1940">
                  <c:v>667.84287000000006</c:v>
                </c:pt>
                <c:pt idx="1941">
                  <c:v>667.85544000000004</c:v>
                </c:pt>
                <c:pt idx="1942">
                  <c:v>667.86808000000008</c:v>
                </c:pt>
                <c:pt idx="1943">
                  <c:v>667.88071000000002</c:v>
                </c:pt>
                <c:pt idx="1944">
                  <c:v>667.89334000000008</c:v>
                </c:pt>
                <c:pt idx="1945">
                  <c:v>667.90592000000004</c:v>
                </c:pt>
                <c:pt idx="1946">
                  <c:v>667.9185500000001</c:v>
                </c:pt>
                <c:pt idx="1947">
                  <c:v>667.93119000000002</c:v>
                </c:pt>
                <c:pt idx="1948">
                  <c:v>667.94382000000007</c:v>
                </c:pt>
                <c:pt idx="1949">
                  <c:v>667.95639000000006</c:v>
                </c:pt>
                <c:pt idx="1950">
                  <c:v>667.96903000000009</c:v>
                </c:pt>
                <c:pt idx="1951">
                  <c:v>667.98166000000003</c:v>
                </c:pt>
                <c:pt idx="1952">
                  <c:v>667.9942400000001</c:v>
                </c:pt>
                <c:pt idx="1953">
                  <c:v>668.00687000000005</c:v>
                </c:pt>
                <c:pt idx="1954">
                  <c:v>668.01950000000011</c:v>
                </c:pt>
                <c:pt idx="1955">
                  <c:v>668.03214000000003</c:v>
                </c:pt>
                <c:pt idx="1956">
                  <c:v>668.04471000000001</c:v>
                </c:pt>
                <c:pt idx="1957">
                  <c:v>668.05735000000004</c:v>
                </c:pt>
                <c:pt idx="1958">
                  <c:v>668.0699800000001</c:v>
                </c:pt>
                <c:pt idx="1959">
                  <c:v>668.08261000000005</c:v>
                </c:pt>
                <c:pt idx="1960">
                  <c:v>668.09519000000012</c:v>
                </c:pt>
                <c:pt idx="1961">
                  <c:v>668.10782000000006</c:v>
                </c:pt>
                <c:pt idx="1962">
                  <c:v>668.12046000000009</c:v>
                </c:pt>
                <c:pt idx="1963">
                  <c:v>668.13303000000008</c:v>
                </c:pt>
                <c:pt idx="1964">
                  <c:v>668.14566000000002</c:v>
                </c:pt>
                <c:pt idx="1965">
                  <c:v>668.15830000000005</c:v>
                </c:pt>
                <c:pt idx="1966">
                  <c:v>668.17087000000004</c:v>
                </c:pt>
                <c:pt idx="1967">
                  <c:v>668.18351000000007</c:v>
                </c:pt>
                <c:pt idx="1968">
                  <c:v>668.19614000000001</c:v>
                </c:pt>
                <c:pt idx="1969">
                  <c:v>668.20877000000007</c:v>
                </c:pt>
                <c:pt idx="1970">
                  <c:v>668.22135000000003</c:v>
                </c:pt>
                <c:pt idx="1971">
                  <c:v>668.23398000000009</c:v>
                </c:pt>
                <c:pt idx="1972">
                  <c:v>668.24662000000012</c:v>
                </c:pt>
                <c:pt idx="1973">
                  <c:v>668.2591900000001</c:v>
                </c:pt>
                <c:pt idx="1974">
                  <c:v>668.27182000000005</c:v>
                </c:pt>
                <c:pt idx="1975">
                  <c:v>668.28446000000008</c:v>
                </c:pt>
                <c:pt idx="1976">
                  <c:v>668.29703000000006</c:v>
                </c:pt>
                <c:pt idx="1977">
                  <c:v>668.3096700000001</c:v>
                </c:pt>
                <c:pt idx="1978">
                  <c:v>668.32230000000004</c:v>
                </c:pt>
                <c:pt idx="1979">
                  <c:v>668.33487000000002</c:v>
                </c:pt>
                <c:pt idx="1980">
                  <c:v>668.34751000000006</c:v>
                </c:pt>
                <c:pt idx="1981">
                  <c:v>668.36014000000011</c:v>
                </c:pt>
                <c:pt idx="1982">
                  <c:v>668.3727100000001</c:v>
                </c:pt>
                <c:pt idx="1983">
                  <c:v>668.38535000000002</c:v>
                </c:pt>
                <c:pt idx="1984">
                  <c:v>668.39798000000008</c:v>
                </c:pt>
                <c:pt idx="1985">
                  <c:v>668.41056000000003</c:v>
                </c:pt>
                <c:pt idx="1986">
                  <c:v>668.42319000000009</c:v>
                </c:pt>
                <c:pt idx="1987">
                  <c:v>668.43582000000004</c:v>
                </c:pt>
                <c:pt idx="1988">
                  <c:v>668.44840000000011</c:v>
                </c:pt>
                <c:pt idx="1989">
                  <c:v>668.46103000000005</c:v>
                </c:pt>
                <c:pt idx="1990">
                  <c:v>668.47367000000008</c:v>
                </c:pt>
                <c:pt idx="1991">
                  <c:v>668.48624000000007</c:v>
                </c:pt>
                <c:pt idx="1992">
                  <c:v>668.49887000000001</c:v>
                </c:pt>
                <c:pt idx="1993">
                  <c:v>668.51145000000008</c:v>
                </c:pt>
                <c:pt idx="1994">
                  <c:v>668.52408000000003</c:v>
                </c:pt>
                <c:pt idx="1995">
                  <c:v>668.53672000000006</c:v>
                </c:pt>
                <c:pt idx="1996">
                  <c:v>668.54929000000004</c:v>
                </c:pt>
                <c:pt idx="1997">
                  <c:v>668.5619200000001</c:v>
                </c:pt>
                <c:pt idx="1998">
                  <c:v>668.57456000000002</c:v>
                </c:pt>
                <c:pt idx="1999">
                  <c:v>668.58713000000012</c:v>
                </c:pt>
                <c:pt idx="2000">
                  <c:v>668.59977000000003</c:v>
                </c:pt>
                <c:pt idx="2001">
                  <c:v>668.61234000000002</c:v>
                </c:pt>
                <c:pt idx="2002">
                  <c:v>668.62497000000008</c:v>
                </c:pt>
                <c:pt idx="2003">
                  <c:v>668.63761000000011</c:v>
                </c:pt>
                <c:pt idx="2004">
                  <c:v>668.65018000000009</c:v>
                </c:pt>
                <c:pt idx="2005">
                  <c:v>668.66281000000004</c:v>
                </c:pt>
                <c:pt idx="2006">
                  <c:v>668.67545000000007</c:v>
                </c:pt>
                <c:pt idx="2007">
                  <c:v>668.68802000000005</c:v>
                </c:pt>
                <c:pt idx="2008">
                  <c:v>668.70066000000008</c:v>
                </c:pt>
                <c:pt idx="2009">
                  <c:v>668.71323000000007</c:v>
                </c:pt>
                <c:pt idx="2010">
                  <c:v>668.72586000000001</c:v>
                </c:pt>
                <c:pt idx="2011">
                  <c:v>668.73850000000004</c:v>
                </c:pt>
                <c:pt idx="2012">
                  <c:v>668.75107000000003</c:v>
                </c:pt>
                <c:pt idx="2013">
                  <c:v>668.76371000000006</c:v>
                </c:pt>
                <c:pt idx="2014">
                  <c:v>668.77628000000004</c:v>
                </c:pt>
                <c:pt idx="2015">
                  <c:v>668.7889100000001</c:v>
                </c:pt>
                <c:pt idx="2016">
                  <c:v>668.80155000000002</c:v>
                </c:pt>
                <c:pt idx="2017">
                  <c:v>668.81412000000012</c:v>
                </c:pt>
                <c:pt idx="2018">
                  <c:v>668.82675000000006</c:v>
                </c:pt>
                <c:pt idx="2019">
                  <c:v>668.83933000000002</c:v>
                </c:pt>
                <c:pt idx="2020">
                  <c:v>668.85196000000008</c:v>
                </c:pt>
                <c:pt idx="2021">
                  <c:v>668.86454000000003</c:v>
                </c:pt>
                <c:pt idx="2022">
                  <c:v>668.87717000000009</c:v>
                </c:pt>
                <c:pt idx="2023">
                  <c:v>668.88980000000004</c:v>
                </c:pt>
                <c:pt idx="2024">
                  <c:v>668.90238000000011</c:v>
                </c:pt>
                <c:pt idx="2025">
                  <c:v>668.91501000000005</c:v>
                </c:pt>
                <c:pt idx="2026">
                  <c:v>668.92758000000003</c:v>
                </c:pt>
                <c:pt idx="2027">
                  <c:v>668.94022000000007</c:v>
                </c:pt>
                <c:pt idx="2028">
                  <c:v>668.95279000000005</c:v>
                </c:pt>
                <c:pt idx="2029">
                  <c:v>668.96543000000008</c:v>
                </c:pt>
                <c:pt idx="2030">
                  <c:v>668.97806000000003</c:v>
                </c:pt>
                <c:pt idx="2031">
                  <c:v>668.99063000000001</c:v>
                </c:pt>
                <c:pt idx="2032">
                  <c:v>669.00327000000004</c:v>
                </c:pt>
                <c:pt idx="2033">
                  <c:v>669.01584000000003</c:v>
                </c:pt>
                <c:pt idx="2034">
                  <c:v>669.02848000000006</c:v>
                </c:pt>
                <c:pt idx="2035">
                  <c:v>669.04105000000004</c:v>
                </c:pt>
                <c:pt idx="2036">
                  <c:v>669.0536800000001</c:v>
                </c:pt>
                <c:pt idx="2037">
                  <c:v>669.06626000000006</c:v>
                </c:pt>
                <c:pt idx="2038">
                  <c:v>669.07889000000011</c:v>
                </c:pt>
                <c:pt idx="2039">
                  <c:v>669.0914600000001</c:v>
                </c:pt>
                <c:pt idx="2040">
                  <c:v>669.10410000000002</c:v>
                </c:pt>
                <c:pt idx="2041">
                  <c:v>669.11667000000011</c:v>
                </c:pt>
                <c:pt idx="2042">
                  <c:v>669.12931000000003</c:v>
                </c:pt>
                <c:pt idx="2043">
                  <c:v>669.14194000000009</c:v>
                </c:pt>
                <c:pt idx="2044">
                  <c:v>669.15451000000007</c:v>
                </c:pt>
                <c:pt idx="2045">
                  <c:v>669.16715000000011</c:v>
                </c:pt>
                <c:pt idx="2046">
                  <c:v>669.17972000000009</c:v>
                </c:pt>
                <c:pt idx="2047">
                  <c:v>669.19236000000012</c:v>
                </c:pt>
                <c:pt idx="2048">
                  <c:v>669.2049300000001</c:v>
                </c:pt>
              </c:numCache>
            </c:numRef>
          </c:xVal>
          <c:yVal>
            <c:numRef>
              <c:f>Voigt!$I$2:$I$2050</c:f>
              <c:numCache>
                <c:formatCode>General</c:formatCode>
                <c:ptCount val="2049"/>
                <c:pt idx="0">
                  <c:v>0</c:v>
                </c:pt>
                <c:pt idx="1">
                  <c:v>10.67199265827275</c:v>
                </c:pt>
                <c:pt idx="2">
                  <c:v>10.672075390804791</c:v>
                </c:pt>
                <c:pt idx="3">
                  <c:v>10.67215797997202</c:v>
                </c:pt>
                <c:pt idx="4">
                  <c:v>10.672241199794597</c:v>
                </c:pt>
                <c:pt idx="5">
                  <c:v>10.672324665271253</c:v>
                </c:pt>
                <c:pt idx="6">
                  <c:v>10.672407921744455</c:v>
                </c:pt>
                <c:pt idx="7">
                  <c:v>10.672491880089163</c:v>
                </c:pt>
                <c:pt idx="8">
                  <c:v>10.672576087000348</c:v>
                </c:pt>
                <c:pt idx="9">
                  <c:v>10.672660543460173</c:v>
                </c:pt>
                <c:pt idx="10">
                  <c:v>10.6727448552755</c:v>
                </c:pt>
                <c:pt idx="11">
                  <c:v>10.672829746566032</c:v>
                </c:pt>
                <c:pt idx="12">
                  <c:v>10.672914956238346</c:v>
                </c:pt>
                <c:pt idx="13">
                  <c:v>10.673000020721584</c:v>
                </c:pt>
                <c:pt idx="14">
                  <c:v>10.673085737253947</c:v>
                </c:pt>
                <c:pt idx="15">
                  <c:v>10.673171709320686</c:v>
                </c:pt>
                <c:pt idx="16">
                  <c:v>10.673257468609531</c:v>
                </c:pt>
                <c:pt idx="17">
                  <c:v>10.673343953397609</c:v>
                </c:pt>
                <c:pt idx="18">
                  <c:v>10.67343069677983</c:v>
                </c:pt>
                <c:pt idx="19">
                  <c:v>10.673517293891145</c:v>
                </c:pt>
                <c:pt idx="20">
                  <c:v>10.673604556346019</c:v>
                </c:pt>
                <c:pt idx="21">
                  <c:v>10.673692080501553</c:v>
                </c:pt>
                <c:pt idx="22">
                  <c:v>10.673779389590502</c:v>
                </c:pt>
                <c:pt idx="23">
                  <c:v>10.673867438858519</c:v>
                </c:pt>
                <c:pt idx="24">
                  <c:v>10.673955752979673</c:v>
                </c:pt>
                <c:pt idx="25">
                  <c:v>10.674044333017262</c:v>
                </c:pt>
                <c:pt idx="26">
                  <c:v>10.67413276553566</c:v>
                </c:pt>
                <c:pt idx="27">
                  <c:v>10.674221810074169</c:v>
                </c:pt>
                <c:pt idx="28">
                  <c:v>10.674310775823868</c:v>
                </c:pt>
                <c:pt idx="29">
                  <c:v>10.674400427534611</c:v>
                </c:pt>
                <c:pt idx="30">
                  <c:v>10.674490350548</c:v>
                </c:pt>
                <c:pt idx="31">
                  <c:v>10.67458012516164</c:v>
                </c:pt>
                <c:pt idx="32">
                  <c:v>10.674670522451338</c:v>
                </c:pt>
                <c:pt idx="33">
                  <c:v>10.674761264474075</c:v>
                </c:pt>
                <c:pt idx="34">
                  <c:v>10.674851857573277</c:v>
                </c:pt>
                <c:pt idx="35">
                  <c:v>10.674943150848021</c:v>
                </c:pt>
                <c:pt idx="36">
                  <c:v>10.675034722072436</c:v>
                </c:pt>
                <c:pt idx="37">
                  <c:v>10.675126072433258</c:v>
                </c:pt>
                <c:pt idx="38">
                  <c:v>10.675218201425132</c:v>
                </c:pt>
                <c:pt idx="39">
                  <c:v>10.675310611766079</c:v>
                </c:pt>
                <c:pt idx="40">
                  <c:v>10.675402872147233</c:v>
                </c:pt>
                <c:pt idx="41">
                  <c:v>10.675495847308422</c:v>
                </c:pt>
                <c:pt idx="42">
                  <c:v>10.675589034753546</c:v>
                </c:pt>
                <c:pt idx="43">
                  <c:v>10.675682144022973</c:v>
                </c:pt>
                <c:pt idx="44">
                  <c:v>10.675775975524099</c:v>
                </c:pt>
                <c:pt idx="45">
                  <c:v>10.675869656214855</c:v>
                </c:pt>
                <c:pt idx="46">
                  <c:v>10.675964064159309</c:v>
                </c:pt>
                <c:pt idx="47">
                  <c:v>10.676058689138259</c:v>
                </c:pt>
                <c:pt idx="48">
                  <c:v>10.676153236213082</c:v>
                </c:pt>
                <c:pt idx="49">
                  <c:v>10.67624851816505</c:v>
                </c:pt>
                <c:pt idx="50">
                  <c:v>10.676344094383637</c:v>
                </c:pt>
                <c:pt idx="51">
                  <c:v>10.676439518787634</c:v>
                </c:pt>
                <c:pt idx="52">
                  <c:v>10.676535611020443</c:v>
                </c:pt>
                <c:pt idx="53">
                  <c:v>10.67663162565705</c:v>
                </c:pt>
                <c:pt idx="54">
                  <c:v>10.676728388109034</c:v>
                </c:pt>
                <c:pt idx="55">
                  <c:v>10.676825450942939</c:v>
                </c:pt>
                <c:pt idx="56">
                  <c:v>10.676922361141001</c:v>
                </c:pt>
                <c:pt idx="57">
                  <c:v>10.677019951119737</c:v>
                </c:pt>
                <c:pt idx="58">
                  <c:v>10.677117920936444</c:v>
                </c:pt>
                <c:pt idx="59">
                  <c:v>10.677215737631668</c:v>
                </c:pt>
                <c:pt idx="60">
                  <c:v>10.677314318071955</c:v>
                </c:pt>
                <c:pt idx="61">
                  <c:v>10.677412745070331</c:v>
                </c:pt>
                <c:pt idx="62">
                  <c:v>10.67751186408328</c:v>
                </c:pt>
                <c:pt idx="63">
                  <c:v>10.677611370493015</c:v>
                </c:pt>
                <c:pt idx="64">
                  <c:v>10.677710722984909</c:v>
                </c:pt>
                <c:pt idx="65">
                  <c:v>10.677810852834432</c:v>
                </c:pt>
                <c:pt idx="66">
                  <c:v>10.677910828452415</c:v>
                </c:pt>
                <c:pt idx="67">
                  <c:v>10.678011508609163</c:v>
                </c:pt>
                <c:pt idx="68">
                  <c:v>10.678112583914215</c:v>
                </c:pt>
                <c:pt idx="69">
                  <c:v>10.678213504522287</c:v>
                </c:pt>
                <c:pt idx="70">
                  <c:v>10.67831521642135</c:v>
                </c:pt>
                <c:pt idx="71">
                  <c:v>10.678416773316993</c:v>
                </c:pt>
                <c:pt idx="72">
                  <c:v>10.678519047574436</c:v>
                </c:pt>
                <c:pt idx="73">
                  <c:v>10.678621245867044</c:v>
                </c:pt>
                <c:pt idx="74">
                  <c:v>10.6787242468288</c:v>
                </c:pt>
                <c:pt idx="75">
                  <c:v>10.678827574281756</c:v>
                </c:pt>
                <c:pt idx="76">
                  <c:v>10.678930745978548</c:v>
                </c:pt>
                <c:pt idx="77">
                  <c:v>10.679034648167857</c:v>
                </c:pt>
                <c:pt idx="78">
                  <c:v>10.679138474909882</c:v>
                </c:pt>
                <c:pt idx="79">
                  <c:v>10.679243118855609</c:v>
                </c:pt>
                <c:pt idx="80">
                  <c:v>10.67934760645803</c:v>
                </c:pt>
                <c:pt idx="81">
                  <c:v>10.679452917172982</c:v>
                </c:pt>
                <c:pt idx="82">
                  <c:v>10.679558482027591</c:v>
                </c:pt>
                <c:pt idx="83">
                  <c:v>10.679663972000581</c:v>
                </c:pt>
                <c:pt idx="84">
                  <c:v>10.679770294059772</c:v>
                </c:pt>
                <c:pt idx="85">
                  <c:v>10.679876459061081</c:v>
                </c:pt>
                <c:pt idx="86">
                  <c:v>10.679983462199425</c:v>
                </c:pt>
                <c:pt idx="87">
                  <c:v>10.680090224524543</c:v>
                </c:pt>
                <c:pt idx="88">
                  <c:v>10.680197914303143</c:v>
                </c:pt>
                <c:pt idx="89">
                  <c:v>10.680305446469259</c:v>
                </c:pt>
                <c:pt idx="90">
                  <c:v>10.680413829046257</c:v>
                </c:pt>
                <c:pt idx="91">
                  <c:v>10.680522561067374</c:v>
                </c:pt>
                <c:pt idx="92">
                  <c:v>10.680631050243013</c:v>
                </c:pt>
                <c:pt idx="93">
                  <c:v>10.680740483752285</c:v>
                </c:pt>
                <c:pt idx="94">
                  <c:v>10.680849758977855</c:v>
                </c:pt>
                <c:pt idx="95">
                  <c:v>10.680959900299031</c:v>
                </c:pt>
                <c:pt idx="96">
                  <c:v>10.681069883075425</c:v>
                </c:pt>
                <c:pt idx="97">
                  <c:v>10.681180652118519</c:v>
                </c:pt>
                <c:pt idx="98">
                  <c:v>10.681291348288442</c:v>
                </c:pt>
                <c:pt idx="99">
                  <c:v>10.681402923369966</c:v>
                </c:pt>
                <c:pt idx="100">
                  <c:v>10.681514339397831</c:v>
                </c:pt>
                <c:pt idx="101">
                  <c:v>10.681626640840079</c:v>
                </c:pt>
                <c:pt idx="102">
                  <c:v>10.681738695364771</c:v>
                </c:pt>
                <c:pt idx="103">
                  <c:v>10.681851729199913</c:v>
                </c:pt>
                <c:pt idx="104">
                  <c:v>10.681964603490897</c:v>
                </c:pt>
                <c:pt idx="105">
                  <c:v>10.682078376390107</c:v>
                </c:pt>
                <c:pt idx="106">
                  <c:v>10.682191900740936</c:v>
                </c:pt>
                <c:pt idx="107">
                  <c:v>10.68230641886994</c:v>
                </c:pt>
                <c:pt idx="108">
                  <c:v>10.682421313079571</c:v>
                </c:pt>
                <c:pt idx="109">
                  <c:v>10.682536047159015</c:v>
                </c:pt>
                <c:pt idx="110">
                  <c:v>10.682651696713339</c:v>
                </c:pt>
                <c:pt idx="111">
                  <c:v>10.68276709567936</c:v>
                </c:pt>
                <c:pt idx="112">
                  <c:v>10.682883506916147</c:v>
                </c:pt>
                <c:pt idx="113">
                  <c:v>10.682999757577356</c:v>
                </c:pt>
                <c:pt idx="114">
                  <c:v>10.683116937500355</c:v>
                </c:pt>
                <c:pt idx="115">
                  <c:v>10.68323395663314</c:v>
                </c:pt>
                <c:pt idx="116">
                  <c:v>10.683351820293097</c:v>
                </c:pt>
                <c:pt idx="117">
                  <c:v>10.683469614382613</c:v>
                </c:pt>
                <c:pt idx="118">
                  <c:v>10.683588351794898</c:v>
                </c:pt>
                <c:pt idx="119">
                  <c:v>10.6837069280047</c:v>
                </c:pt>
                <c:pt idx="120">
                  <c:v>10.683826454674035</c:v>
                </c:pt>
                <c:pt idx="121">
                  <c:v>10.683945726680644</c:v>
                </c:pt>
                <c:pt idx="122">
                  <c:v>10.684066049306264</c:v>
                </c:pt>
                <c:pt idx="123">
                  <c:v>10.684186210340666</c:v>
                </c:pt>
                <c:pt idx="124">
                  <c:v>10.684306771129757</c:v>
                </c:pt>
                <c:pt idx="125">
                  <c:v>10.684428300521811</c:v>
                </c:pt>
                <c:pt idx="126">
                  <c:v>10.684549573219327</c:v>
                </c:pt>
                <c:pt idx="127">
                  <c:v>10.684671916419065</c:v>
                </c:pt>
                <c:pt idx="128">
                  <c:v>10.684794097576811</c:v>
                </c:pt>
                <c:pt idx="129">
                  <c:v>10.684917262187518</c:v>
                </c:pt>
                <c:pt idx="130">
                  <c:v>10.685040168481002</c:v>
                </c:pt>
                <c:pt idx="131">
                  <c:v>10.685164161548395</c:v>
                </c:pt>
                <c:pt idx="132">
                  <c:v>10.685287992242538</c:v>
                </c:pt>
                <c:pt idx="133">
                  <c:v>10.685412821540103</c:v>
                </c:pt>
                <c:pt idx="134">
                  <c:v>10.685537488309063</c:v>
                </c:pt>
                <c:pt idx="135">
                  <c:v>10.685663063636056</c:v>
                </c:pt>
                <c:pt idx="136">
                  <c:v>10.685788573693591</c:v>
                </c:pt>
                <c:pt idx="137">
                  <c:v>10.685915097813025</c:v>
                </c:pt>
                <c:pt idx="138">
                  <c:v>10.686041459114652</c:v>
                </c:pt>
                <c:pt idx="139">
                  <c:v>10.686168842326872</c:v>
                </c:pt>
                <c:pt idx="140">
                  <c:v>10.686295963184111</c:v>
                </c:pt>
                <c:pt idx="141">
                  <c:v>10.686423614496093</c:v>
                </c:pt>
                <c:pt idx="142">
                  <c:v>10.686552299629499</c:v>
                </c:pt>
                <c:pt idx="143">
                  <c:v>10.686680821625815</c:v>
                </c:pt>
                <c:pt idx="144">
                  <c:v>10.686810284729138</c:v>
                </c:pt>
                <c:pt idx="145">
                  <c:v>10.686939685002635</c:v>
                </c:pt>
                <c:pt idx="146">
                  <c:v>10.687070135277649</c:v>
                </c:pt>
                <c:pt idx="147">
                  <c:v>10.68720042219552</c:v>
                </c:pt>
                <c:pt idx="148">
                  <c:v>10.687331767331333</c:v>
                </c:pt>
                <c:pt idx="149">
                  <c:v>10.68746284651165</c:v>
                </c:pt>
                <c:pt idx="150">
                  <c:v>10.687594477242392</c:v>
                </c:pt>
                <c:pt idx="151">
                  <c:v>10.687727178661667</c:v>
                </c:pt>
                <c:pt idx="152">
                  <c:v>10.687859716495749</c:v>
                </c:pt>
                <c:pt idx="153">
                  <c:v>10.687993333448242</c:v>
                </c:pt>
                <c:pt idx="154">
                  <c:v>10.688126682462871</c:v>
                </c:pt>
                <c:pt idx="155">
                  <c:v>10.688261223028611</c:v>
                </c:pt>
                <c:pt idx="156">
                  <c:v>10.688395599866176</c:v>
                </c:pt>
                <c:pt idx="157">
                  <c:v>10.688530440766666</c:v>
                </c:pt>
                <c:pt idx="158">
                  <c:v>10.688666276503627</c:v>
                </c:pt>
                <c:pt idx="159">
                  <c:v>10.688802053790941</c:v>
                </c:pt>
                <c:pt idx="160">
                  <c:v>10.688938940379424</c:v>
                </c:pt>
                <c:pt idx="161">
                  <c:v>10.689075663113295</c:v>
                </c:pt>
                <c:pt idx="162">
                  <c:v>10.68921275354537</c:v>
                </c:pt>
                <c:pt idx="163">
                  <c:v>10.689351073379703</c:v>
                </c:pt>
                <c:pt idx="164">
                  <c:v>10.689489229312766</c:v>
                </c:pt>
                <c:pt idx="165">
                  <c:v>10.689628516786101</c:v>
                </c:pt>
                <c:pt idx="166">
                  <c:v>10.689767640339685</c:v>
                </c:pt>
                <c:pt idx="167">
                  <c:v>10.689907795407029</c:v>
                </c:pt>
                <c:pt idx="168">
                  <c:v>10.690047895256393</c:v>
                </c:pt>
                <c:pt idx="169">
                  <c:v>10.690188485721524</c:v>
                </c:pt>
                <c:pt idx="170">
                  <c:v>10.69033023055492</c:v>
                </c:pt>
                <c:pt idx="171">
                  <c:v>10.690471811468424</c:v>
                </c:pt>
                <c:pt idx="172">
                  <c:v>10.690614445034454</c:v>
                </c:pt>
                <c:pt idx="173">
                  <c:v>10.690757025330738</c:v>
                </c:pt>
                <c:pt idx="174">
                  <c:v>10.690900107865231</c:v>
                </c:pt>
                <c:pt idx="175">
                  <c:v>10.691044368204238</c:v>
                </c:pt>
                <c:pt idx="176">
                  <c:v>10.691188352094166</c:v>
                </c:pt>
                <c:pt idx="177">
                  <c:v>10.691332957559727</c:v>
                </c:pt>
                <c:pt idx="178">
                  <c:v>10.69147875518585</c:v>
                </c:pt>
                <c:pt idx="179">
                  <c:v>10.691624389036846</c:v>
                </c:pt>
                <c:pt idx="180">
                  <c:v>10.691771224757002</c:v>
                </c:pt>
                <c:pt idx="181">
                  <c:v>10.691917782156134</c:v>
                </c:pt>
                <c:pt idx="182">
                  <c:v>10.692064975317372</c:v>
                </c:pt>
                <c:pt idx="183">
                  <c:v>10.692213385090685</c:v>
                </c:pt>
                <c:pt idx="184">
                  <c:v>10.692361631276512</c:v>
                </c:pt>
                <c:pt idx="185">
                  <c:v>10.692510290245666</c:v>
                </c:pt>
                <c:pt idx="186">
                  <c:v>10.692660296650505</c:v>
                </c:pt>
                <c:pt idx="187">
                  <c:v>10.692810139618514</c:v>
                </c:pt>
                <c:pt idx="188">
                  <c:v>10.692961224312379</c:v>
                </c:pt>
                <c:pt idx="189">
                  <c:v>10.693112145686474</c:v>
                </c:pt>
                <c:pt idx="190">
                  <c:v>10.693263490516927</c:v>
                </c:pt>
                <c:pt idx="191">
                  <c:v>10.693416210396375</c:v>
                </c:pt>
                <c:pt idx="192">
                  <c:v>10.693568767156981</c:v>
                </c:pt>
                <c:pt idx="193">
                  <c:v>10.693721873578633</c:v>
                </c:pt>
                <c:pt idx="194">
                  <c:v>10.693876132682746</c:v>
                </c:pt>
                <c:pt idx="195">
                  <c:v>10.69403034854318</c:v>
                </c:pt>
                <c:pt idx="196">
                  <c:v>10.694185122054078</c:v>
                </c:pt>
                <c:pt idx="197">
                  <c:v>10.694341184220439</c:v>
                </c:pt>
                <c:pt idx="198">
                  <c:v>10.694497083765647</c:v>
                </c:pt>
                <c:pt idx="199">
                  <c:v>10.694653426829509</c:v>
                </c:pt>
                <c:pt idx="200">
                  <c:v>10.694811196533388</c:v>
                </c:pt>
                <c:pt idx="201">
                  <c:v>10.694968803915042</c:v>
                </c:pt>
                <c:pt idx="202">
                  <c:v>10.695126985368423</c:v>
                </c:pt>
                <c:pt idx="203">
                  <c:v>10.695286364000072</c:v>
                </c:pt>
                <c:pt idx="204">
                  <c:v>10.695445704254288</c:v>
                </c:pt>
                <c:pt idx="205">
                  <c:v>10.695605627016432</c:v>
                </c:pt>
                <c:pt idx="206">
                  <c:v>10.695766887717943</c:v>
                </c:pt>
                <c:pt idx="207">
                  <c:v>10.695927860908951</c:v>
                </c:pt>
                <c:pt idx="208">
                  <c:v>10.69608955063196</c:v>
                </c:pt>
                <c:pt idx="209">
                  <c:v>10.696252595269177</c:v>
                </c:pt>
                <c:pt idx="210">
                  <c:v>10.696415478695645</c:v>
                </c:pt>
                <c:pt idx="211">
                  <c:v>10.696578961974781</c:v>
                </c:pt>
                <c:pt idx="212">
                  <c:v>10.696743689200886</c:v>
                </c:pt>
                <c:pt idx="213">
                  <c:v>10.696908383418979</c:v>
                </c:pt>
                <c:pt idx="214">
                  <c:v>10.697073686403035</c:v>
                </c:pt>
                <c:pt idx="215">
                  <c:v>10.697240379112129</c:v>
                </c:pt>
                <c:pt idx="216">
                  <c:v>10.697406781402039</c:v>
                </c:pt>
                <c:pt idx="217">
                  <c:v>10.697573931197502</c:v>
                </c:pt>
                <c:pt idx="218">
                  <c:v>10.697742488561351</c:v>
                </c:pt>
                <c:pt idx="219">
                  <c:v>10.697910886174464</c:v>
                </c:pt>
                <c:pt idx="220">
                  <c:v>10.698079778795046</c:v>
                </c:pt>
                <c:pt idx="221">
                  <c:v>10.698249433227263</c:v>
                </c:pt>
                <c:pt idx="222">
                  <c:v>10.698420519481283</c:v>
                </c:pt>
                <c:pt idx="223">
                  <c:v>10.698591446754573</c:v>
                </c:pt>
                <c:pt idx="224">
                  <c:v>10.698763013724399</c:v>
                </c:pt>
                <c:pt idx="225">
                  <c:v>10.698935896494893</c:v>
                </c:pt>
                <c:pt idx="226">
                  <c:v>10.699108754992093</c:v>
                </c:pt>
                <c:pt idx="227">
                  <c:v>10.69928226284666</c:v>
                </c:pt>
                <c:pt idx="228">
                  <c:v>10.699457239958166</c:v>
                </c:pt>
                <c:pt idx="229">
                  <c:v>10.699631922773774</c:v>
                </c:pt>
                <c:pt idx="230">
                  <c:v>10.69980740089882</c:v>
                </c:pt>
                <c:pt idx="231">
                  <c:v>10.699983541543496</c:v>
                </c:pt>
                <c:pt idx="232">
                  <c:v>10.700161177105356</c:v>
                </c:pt>
                <c:pt idx="233">
                  <c:v>10.700338517267461</c:v>
                </c:pt>
                <c:pt idx="234">
                  <c:v>10.700516668221008</c:v>
                </c:pt>
                <c:pt idx="235">
                  <c:v>10.700695495191633</c:v>
                </c:pt>
                <c:pt idx="236">
                  <c:v>10.700875843330341</c:v>
                </c:pt>
                <c:pt idx="237">
                  <c:v>10.701056035834769</c:v>
                </c:pt>
                <c:pt idx="238">
                  <c:v>10.701236773352052</c:v>
                </c:pt>
                <c:pt idx="239">
                  <c:v>10.701419192952722</c:v>
                </c:pt>
                <c:pt idx="240">
                  <c:v>10.70160145777875</c:v>
                </c:pt>
                <c:pt idx="241">
                  <c:v>10.701784419528805</c:v>
                </c:pt>
                <c:pt idx="242">
                  <c:v>10.701967938224261</c:v>
                </c:pt>
                <c:pt idx="243">
                  <c:v>10.702153168494306</c:v>
                </c:pt>
                <c:pt idx="244">
                  <c:v>10.702338245219984</c:v>
                </c:pt>
                <c:pt idx="245">
                  <c:v>10.702524033251199</c:v>
                </c:pt>
                <c:pt idx="246">
                  <c:v>10.702710390479847</c:v>
                </c:pt>
                <c:pt idx="247">
                  <c:v>10.702898489457347</c:v>
                </c:pt>
                <c:pt idx="248">
                  <c:v>10.703086436221282</c:v>
                </c:pt>
                <c:pt idx="249">
                  <c:v>10.703275109045148</c:v>
                </c:pt>
                <c:pt idx="250">
                  <c:v>10.703464363648148</c:v>
                </c:pt>
                <c:pt idx="251">
                  <c:v>10.703655390876964</c:v>
                </c:pt>
                <c:pt idx="252">
                  <c:v>10.703846267328121</c:v>
                </c:pt>
                <c:pt idx="253">
                  <c:v>10.704037884978144</c:v>
                </c:pt>
                <c:pt idx="254">
                  <c:v>10.704230247669496</c:v>
                </c:pt>
                <c:pt idx="255">
                  <c:v>10.704424113906152</c:v>
                </c:pt>
                <c:pt idx="256">
                  <c:v>10.704617981251182</c:v>
                </c:pt>
                <c:pt idx="257">
                  <c:v>10.704812605330645</c:v>
                </c:pt>
                <c:pt idx="258">
                  <c:v>10.705007990088003</c:v>
                </c:pt>
                <c:pt idx="259">
                  <c:v>10.705204906007873</c:v>
                </c:pt>
                <c:pt idx="260">
                  <c:v>10.705401827060186</c:v>
                </c:pt>
                <c:pt idx="261">
                  <c:v>10.705599520791662</c:v>
                </c:pt>
                <c:pt idx="262">
                  <c:v>10.705797991249966</c:v>
                </c:pt>
                <c:pt idx="263">
                  <c:v>10.705997086781762</c:v>
                </c:pt>
                <c:pt idx="264">
                  <c:v>10.706198060384864</c:v>
                </c:pt>
                <c:pt idx="265">
                  <c:v>10.706398888661564</c:v>
                </c:pt>
                <c:pt idx="266">
                  <c:v>10.706600510139516</c:v>
                </c:pt>
                <c:pt idx="267">
                  <c:v>10.706802770796434</c:v>
                </c:pt>
                <c:pt idx="268">
                  <c:v>10.707005990625321</c:v>
                </c:pt>
                <c:pt idx="269">
                  <c:v>10.707210973062418</c:v>
                </c:pt>
                <c:pt idx="270">
                  <c:v>10.707415812616219</c:v>
                </c:pt>
                <c:pt idx="271">
                  <c:v>10.707621305844208</c:v>
                </c:pt>
                <c:pt idx="272">
                  <c:v>10.707827777899004</c:v>
                </c:pt>
                <c:pt idx="273">
                  <c:v>10.708036045156172</c:v>
                </c:pt>
                <c:pt idx="274">
                  <c:v>10.708244171635277</c:v>
                </c:pt>
                <c:pt idx="275">
                  <c:v>10.708453130005777</c:v>
                </c:pt>
                <c:pt idx="276">
                  <c:v>10.708662760733471</c:v>
                </c:pt>
                <c:pt idx="277">
                  <c:v>10.708873395576717</c:v>
                </c:pt>
                <c:pt idx="278">
                  <c:v>10.709084875714939</c:v>
                </c:pt>
                <c:pt idx="279">
                  <c:v>10.709298201426186</c:v>
                </c:pt>
                <c:pt idx="280">
                  <c:v>10.709511223153292</c:v>
                </c:pt>
                <c:pt idx="281">
                  <c:v>10.709725269831033</c:v>
                </c:pt>
                <c:pt idx="282">
                  <c:v>10.709940180120848</c:v>
                </c:pt>
                <c:pt idx="283">
                  <c:v>10.710155958674772</c:v>
                </c:pt>
                <c:pt idx="284">
                  <c:v>10.710373456865973</c:v>
                </c:pt>
                <c:pt idx="285">
                  <c:v>10.710590989462242</c:v>
                </c:pt>
                <c:pt idx="286">
                  <c:v>10.710809404486522</c:v>
                </c:pt>
                <c:pt idx="287">
                  <c:v>10.711028706717972</c:v>
                </c:pt>
                <c:pt idx="288">
                  <c:v>10.711248728860886</c:v>
                </c:pt>
                <c:pt idx="289">
                  <c:v>10.711469819272539</c:v>
                </c:pt>
                <c:pt idx="290">
                  <c:v>10.711692852513009</c:v>
                </c:pt>
                <c:pt idx="291">
                  <c:v>10.71191575556241</c:v>
                </c:pt>
                <c:pt idx="292">
                  <c:v>10.712139395286439</c:v>
                </c:pt>
                <c:pt idx="293">
                  <c:v>10.712364125823814</c:v>
                </c:pt>
                <c:pt idx="294">
                  <c:v>10.712589777960259</c:v>
                </c:pt>
                <c:pt idx="295">
                  <c:v>10.71281635674176</c:v>
                </c:pt>
                <c:pt idx="296">
                  <c:v>10.713044756406049</c:v>
                </c:pt>
                <c:pt idx="297">
                  <c:v>10.713273207418094</c:v>
                </c:pt>
                <c:pt idx="298">
                  <c:v>10.71350260044192</c:v>
                </c:pt>
                <c:pt idx="299">
                  <c:v>10.713732940663697</c:v>
                </c:pt>
                <c:pt idx="300">
                  <c:v>10.713964052517314</c:v>
                </c:pt>
                <c:pt idx="301">
                  <c:v>10.714196302087656</c:v>
                </c:pt>
                <c:pt idx="302">
                  <c:v>10.714430608376592</c:v>
                </c:pt>
                <c:pt idx="303">
                  <c:v>10.714664793758052</c:v>
                </c:pt>
                <c:pt idx="304">
                  <c:v>10.714899769019057</c:v>
                </c:pt>
                <c:pt idx="305">
                  <c:v>10.715135906423553</c:v>
                </c:pt>
                <c:pt idx="306">
                  <c:v>10.715373028363643</c:v>
                </c:pt>
                <c:pt idx="307">
                  <c:v>10.715611140319965</c:v>
                </c:pt>
                <c:pt idx="308">
                  <c:v>10.715850060910638</c:v>
                </c:pt>
                <c:pt idx="309">
                  <c:v>10.716090168711366</c:v>
                </c:pt>
                <c:pt idx="310">
                  <c:v>10.716332414032808</c:v>
                </c:pt>
                <c:pt idx="311">
                  <c:v>10.71657454558836</c:v>
                </c:pt>
                <c:pt idx="312">
                  <c:v>10.716817505102362</c:v>
                </c:pt>
                <c:pt idx="313">
                  <c:v>10.717061677613758</c:v>
                </c:pt>
                <c:pt idx="314">
                  <c:v>10.717306879611298</c:v>
                </c:pt>
                <c:pt idx="315">
                  <c:v>10.717553116890395</c:v>
                </c:pt>
                <c:pt idx="316">
                  <c:v>10.717800201995162</c:v>
                </c:pt>
                <c:pt idx="317">
                  <c:v>10.718048526568296</c:v>
                </c:pt>
                <c:pt idx="318">
                  <c:v>10.718299073669076</c:v>
                </c:pt>
                <c:pt idx="319">
                  <c:v>10.718549514991928</c:v>
                </c:pt>
                <c:pt idx="320">
                  <c:v>10.718800824617125</c:v>
                </c:pt>
                <c:pt idx="321">
                  <c:v>10.719053400951333</c:v>
                </c:pt>
                <c:pt idx="322">
                  <c:v>10.719307054317074</c:v>
                </c:pt>
                <c:pt idx="323">
                  <c:v>10.719561790846468</c:v>
                </c:pt>
                <c:pt idx="324">
                  <c:v>10.719817416737035</c:v>
                </c:pt>
                <c:pt idx="325">
                  <c:v>10.720074337308276</c:v>
                </c:pt>
                <c:pt idx="326">
                  <c:v>10.720332359698345</c:v>
                </c:pt>
                <c:pt idx="327">
                  <c:v>10.720592705610963</c:v>
                </c:pt>
                <c:pt idx="328">
                  <c:v>10.72085275240309</c:v>
                </c:pt>
                <c:pt idx="329">
                  <c:v>10.721114122670086</c:v>
                </c:pt>
                <c:pt idx="330">
                  <c:v>10.721376620290668</c:v>
                </c:pt>
                <c:pt idx="331">
                  <c:v>10.721640251757428</c:v>
                </c:pt>
                <c:pt idx="332">
                  <c:v>10.721904816633318</c:v>
                </c:pt>
                <c:pt idx="333">
                  <c:v>10.722170734560548</c:v>
                </c:pt>
                <c:pt idx="334">
                  <c:v>10.722437806088971</c:v>
                </c:pt>
                <c:pt idx="335">
                  <c:v>10.722706037900805</c:v>
                </c:pt>
                <c:pt idx="336">
                  <c:v>10.72297522613067</c:v>
                </c:pt>
                <c:pt idx="337">
                  <c:v>10.723245797831957</c:v>
                </c:pt>
                <c:pt idx="338">
                  <c:v>10.723518824788565</c:v>
                </c:pt>
                <c:pt idx="339">
                  <c:v>10.723791770176593</c:v>
                </c:pt>
                <c:pt idx="340">
                  <c:v>10.724065695716602</c:v>
                </c:pt>
                <c:pt idx="341">
                  <c:v>10.724341036058123</c:v>
                </c:pt>
                <c:pt idx="342">
                  <c:v>10.724617584861209</c:v>
                </c:pt>
                <c:pt idx="343">
                  <c:v>10.72489534920792</c:v>
                </c:pt>
                <c:pt idx="344">
                  <c:v>10.725174118135344</c:v>
                </c:pt>
                <c:pt idx="345">
                  <c:v>10.725454334061636</c:v>
                </c:pt>
                <c:pt idx="346">
                  <c:v>10.725735787085647</c:v>
                </c:pt>
                <c:pt idx="347">
                  <c:v>10.726018484499981</c:v>
                </c:pt>
                <c:pt idx="348">
                  <c:v>10.726302211672129</c:v>
                </c:pt>
                <c:pt idx="349">
                  <c:v>10.726587418975605</c:v>
                </c:pt>
                <c:pt idx="350">
                  <c:v>10.726873892866191</c:v>
                </c:pt>
                <c:pt idx="351">
                  <c:v>10.727161640854593</c:v>
                </c:pt>
                <c:pt idx="352">
                  <c:v>10.727450444553671</c:v>
                </c:pt>
                <c:pt idx="353">
                  <c:v>10.72774076248467</c:v>
                </c:pt>
                <c:pt idx="354">
                  <c:v>10.728032377376103</c:v>
                </c:pt>
                <c:pt idx="355">
                  <c:v>10.72832667096279</c:v>
                </c:pt>
                <c:pt idx="356">
                  <c:v>10.728620679175481</c:v>
                </c:pt>
                <c:pt idx="357">
                  <c:v>10.728916236764915</c:v>
                </c:pt>
                <c:pt idx="358">
                  <c:v>10.729213122641193</c:v>
                </c:pt>
                <c:pt idx="359">
                  <c:v>10.72951134477546</c:v>
                </c:pt>
                <c:pt idx="360">
                  <c:v>10.729810677001591</c:v>
                </c:pt>
                <c:pt idx="361">
                  <c:v>10.73011159474725</c:v>
                </c:pt>
                <c:pt idx="362">
                  <c:v>10.730413873019389</c:v>
                </c:pt>
                <c:pt idx="363">
                  <c:v>10.730717520031897</c:v>
                </c:pt>
                <c:pt idx="364">
                  <c:v>10.731022305593681</c:v>
                </c:pt>
                <c:pt idx="365">
                  <c:v>10.731328713893584</c:v>
                </c:pt>
                <c:pt idx="366">
                  <c:v>10.731636515943675</c:v>
                </c:pt>
                <c:pt idx="367">
                  <c:v>10.731945478471872</c:v>
                </c:pt>
                <c:pt idx="368">
                  <c:v>10.732256092379627</c:v>
                </c:pt>
                <c:pt idx="369">
                  <c:v>10.732568125621219</c:v>
                </c:pt>
                <c:pt idx="370">
                  <c:v>10.732881586857046</c:v>
                </c:pt>
                <c:pt idx="371">
                  <c:v>10.733196238621231</c:v>
                </c:pt>
                <c:pt idx="372">
                  <c:v>10.73351258096092</c:v>
                </c:pt>
                <c:pt idx="373">
                  <c:v>10.733830377668433</c:v>
                </c:pt>
                <c:pt idx="374">
                  <c:v>10.734149637672388</c:v>
                </c:pt>
                <c:pt idx="375">
                  <c:v>10.734470119212707</c:v>
                </c:pt>
                <c:pt idx="376">
                  <c:v>10.734792331711471</c:v>
                </c:pt>
                <c:pt idx="377">
                  <c:v>10.73511603469966</c:v>
                </c:pt>
                <c:pt idx="378">
                  <c:v>10.735441237384149</c:v>
                </c:pt>
                <c:pt idx="379">
                  <c:v>10.735767693607253</c:v>
                </c:pt>
                <c:pt idx="380">
                  <c:v>10.736095922402447</c:v>
                </c:pt>
                <c:pt idx="381">
                  <c:v>10.736425678937058</c:v>
                </c:pt>
                <c:pt idx="382">
                  <c:v>10.736756972706697</c:v>
                </c:pt>
                <c:pt idx="383">
                  <c:v>10.737089553049522</c:v>
                </c:pt>
                <c:pt idx="384">
                  <c:v>10.73742394885444</c:v>
                </c:pt>
                <c:pt idx="385">
                  <c:v>10.737759910819715</c:v>
                </c:pt>
                <c:pt idx="386">
                  <c:v>10.738097448740625</c:v>
                </c:pt>
                <c:pt idx="387">
                  <c:v>10.738436307341447</c:v>
                </c:pt>
                <c:pt idx="388">
                  <c:v>10.738777025618322</c:v>
                </c:pt>
                <c:pt idx="389">
                  <c:v>10.739119349691894</c:v>
                </c:pt>
                <c:pt idx="390">
                  <c:v>10.739463020752245</c:v>
                </c:pt>
                <c:pt idx="391">
                  <c:v>10.739808585545555</c:v>
                </c:pt>
                <c:pt idx="392">
                  <c:v>10.740155786686268</c:v>
                </c:pt>
                <c:pt idx="393">
                  <c:v>10.740504634521853</c:v>
                </c:pt>
                <c:pt idx="394">
                  <c:v>10.740854865428362</c:v>
                </c:pt>
                <c:pt idx="395">
                  <c:v>10.741207036719612</c:v>
                </c:pt>
                <c:pt idx="396">
                  <c:v>10.741560886234465</c:v>
                </c:pt>
                <c:pt idx="397">
                  <c:v>10.741916424652704</c:v>
                </c:pt>
                <c:pt idx="398">
                  <c:v>10.74227338341715</c:v>
                </c:pt>
                <c:pt idx="399">
                  <c:v>10.74263233068416</c:v>
                </c:pt>
                <c:pt idx="400">
                  <c:v>10.742992999399124</c:v>
                </c:pt>
                <c:pt idx="401">
                  <c:v>10.743355400587031</c:v>
                </c:pt>
                <c:pt idx="402">
                  <c:v>10.7437175522969</c:v>
                </c:pt>
                <c:pt idx="403">
                  <c:v>10.744083442248002</c:v>
                </c:pt>
                <c:pt idx="404">
                  <c:v>10.744451098218921</c:v>
                </c:pt>
                <c:pt idx="405">
                  <c:v>10.744820242727691</c:v>
                </c:pt>
                <c:pt idx="406">
                  <c:v>10.745191463579953</c:v>
                </c:pt>
                <c:pt idx="407">
                  <c:v>10.74556448486917</c:v>
                </c:pt>
                <c:pt idx="408">
                  <c:v>10.745939318256777</c:v>
                </c:pt>
                <c:pt idx="409">
                  <c:v>10.746315680980526</c:v>
                </c:pt>
                <c:pt idx="410">
                  <c:v>10.746694172491846</c:v>
                </c:pt>
                <c:pt idx="411">
                  <c:v>10.747074511647584</c:v>
                </c:pt>
                <c:pt idx="412">
                  <c:v>10.747456710492932</c:v>
                </c:pt>
                <c:pt idx="413">
                  <c:v>10.747840480851625</c:v>
                </c:pt>
                <c:pt idx="414">
                  <c:v>10.748226434131533</c:v>
                </c:pt>
                <c:pt idx="415">
                  <c:v>10.748614283820695</c:v>
                </c:pt>
                <c:pt idx="416">
                  <c:v>10.749004042363305</c:v>
                </c:pt>
                <c:pt idx="417">
                  <c:v>10.749395416031147</c:v>
                </c:pt>
                <c:pt idx="418">
                  <c:v>10.749787181805162</c:v>
                </c:pt>
                <c:pt idx="419">
                  <c:v>10.750182731935928</c:v>
                </c:pt>
                <c:pt idx="420">
                  <c:v>10.750579930821925</c:v>
                </c:pt>
                <c:pt idx="421">
                  <c:v>10.750979411558468</c:v>
                </c:pt>
                <c:pt idx="422">
                  <c:v>10.751380877914455</c:v>
                </c:pt>
                <c:pt idx="423">
                  <c:v>10.751784343070669</c:v>
                </c:pt>
                <c:pt idx="424">
                  <c:v>10.752189503244942</c:v>
                </c:pt>
                <c:pt idx="425">
                  <c:v>10.752597004398082</c:v>
                </c:pt>
                <c:pt idx="426">
                  <c:v>10.753006544544926</c:v>
                </c:pt>
                <c:pt idx="427">
                  <c:v>10.753418137310979</c:v>
                </c:pt>
                <c:pt idx="428">
                  <c:v>10.75383147295987</c:v>
                </c:pt>
                <c:pt idx="429">
                  <c:v>10.754247210669991</c:v>
                </c:pt>
                <c:pt idx="430">
                  <c:v>10.754663082122693</c:v>
                </c:pt>
                <c:pt idx="431">
                  <c:v>10.755082683984002</c:v>
                </c:pt>
                <c:pt idx="432">
                  <c:v>10.755504734970215</c:v>
                </c:pt>
                <c:pt idx="433">
                  <c:v>10.755928922673588</c:v>
                </c:pt>
                <c:pt idx="434">
                  <c:v>10.756355261541446</c:v>
                </c:pt>
                <c:pt idx="435">
                  <c:v>10.756783431048635</c:v>
                </c:pt>
                <c:pt idx="436">
                  <c:v>10.757214114371346</c:v>
                </c:pt>
                <c:pt idx="437">
                  <c:v>10.757646992927739</c:v>
                </c:pt>
                <c:pt idx="438">
                  <c:v>10.758082081661811</c:v>
                </c:pt>
                <c:pt idx="439">
                  <c:v>10.758517001745675</c:v>
                </c:pt>
                <c:pt idx="440">
                  <c:v>10.758956543903015</c:v>
                </c:pt>
                <c:pt idx="441">
                  <c:v>10.759398341755416</c:v>
                </c:pt>
                <c:pt idx="442">
                  <c:v>10.759842063486721</c:v>
                </c:pt>
                <c:pt idx="443">
                  <c:v>10.76028841745407</c:v>
                </c:pt>
                <c:pt idx="444">
                  <c:v>10.760737073885565</c:v>
                </c:pt>
                <c:pt idx="445">
                  <c:v>10.761188048643929</c:v>
                </c:pt>
                <c:pt idx="446">
                  <c:v>10.761641003219614</c:v>
                </c:pt>
                <c:pt idx="447">
                  <c:v>10.762094522865844</c:v>
                </c:pt>
                <c:pt idx="448">
                  <c:v>10.762552536189318</c:v>
                </c:pt>
                <c:pt idx="449">
                  <c:v>10.7630129325832</c:v>
                </c:pt>
                <c:pt idx="450">
                  <c:v>10.76347536667315</c:v>
                </c:pt>
                <c:pt idx="451">
                  <c:v>10.763940577142073</c:v>
                </c:pt>
                <c:pt idx="452">
                  <c:v>10.764408220783492</c:v>
                </c:pt>
                <c:pt idx="453">
                  <c:v>10.764877946947498</c:v>
                </c:pt>
                <c:pt idx="454">
                  <c:v>10.76534828870402</c:v>
                </c:pt>
                <c:pt idx="455">
                  <c:v>10.765823320828769</c:v>
                </c:pt>
                <c:pt idx="456">
                  <c:v>10.76630085491753</c:v>
                </c:pt>
                <c:pt idx="457">
                  <c:v>10.766780533127498</c:v>
                </c:pt>
                <c:pt idx="458">
                  <c:v>10.767263122114766</c:v>
                </c:pt>
                <c:pt idx="459">
                  <c:v>10.767748266320353</c:v>
                </c:pt>
                <c:pt idx="460">
                  <c:v>10.768235983814714</c:v>
                </c:pt>
                <c:pt idx="461">
                  <c:v>10.768723608564406</c:v>
                </c:pt>
                <c:pt idx="462">
                  <c:v>10.769216513188557</c:v>
                </c:pt>
                <c:pt idx="463">
                  <c:v>10.769712046178048</c:v>
                </c:pt>
                <c:pt idx="464">
                  <c:v>10.770209836620314</c:v>
                </c:pt>
                <c:pt idx="465">
                  <c:v>10.770710680580292</c:v>
                </c:pt>
                <c:pt idx="466">
                  <c:v>10.771214209553126</c:v>
                </c:pt>
                <c:pt idx="467">
                  <c:v>10.771717671243469</c:v>
                </c:pt>
                <c:pt idx="468">
                  <c:v>10.772226613167911</c:v>
                </c:pt>
                <c:pt idx="469">
                  <c:v>10.772738298195025</c:v>
                </c:pt>
                <c:pt idx="470">
                  <c:v>10.773252746072661</c:v>
                </c:pt>
                <c:pt idx="471">
                  <c:v>10.773769572180942</c:v>
                </c:pt>
                <c:pt idx="472">
                  <c:v>10.774287163119272</c:v>
                </c:pt>
                <c:pt idx="473">
                  <c:v>10.774810004354864</c:v>
                </c:pt>
                <c:pt idx="474">
                  <c:v>10.775335689119688</c:v>
                </c:pt>
                <c:pt idx="475">
                  <c:v>10.775863824663947</c:v>
                </c:pt>
                <c:pt idx="476">
                  <c:v>10.77639525638598</c:v>
                </c:pt>
                <c:pt idx="477">
                  <c:v>10.776929594155941</c:v>
                </c:pt>
                <c:pt idx="478">
                  <c:v>10.777463917628859</c:v>
                </c:pt>
                <c:pt idx="479">
                  <c:v>10.77800411520848</c:v>
                </c:pt>
                <c:pt idx="480">
                  <c:v>10.778547282980714</c:v>
                </c:pt>
                <c:pt idx="481">
                  <c:v>10.779093442759564</c:v>
                </c:pt>
                <c:pt idx="482">
                  <c:v>10.779642187006599</c:v>
                </c:pt>
                <c:pt idx="483">
                  <c:v>10.780191803126653</c:v>
                </c:pt>
                <c:pt idx="484">
                  <c:v>10.780747055064513</c:v>
                </c:pt>
                <c:pt idx="485">
                  <c:v>10.781304951445499</c:v>
                </c:pt>
                <c:pt idx="486">
                  <c:v>10.781866386125712</c:v>
                </c:pt>
                <c:pt idx="487">
                  <c:v>10.782430947843773</c:v>
                </c:pt>
                <c:pt idx="488">
                  <c:v>10.782995995491959</c:v>
                </c:pt>
                <c:pt idx="489">
                  <c:v>10.783566419847293</c:v>
                </c:pt>
                <c:pt idx="490">
                  <c:v>10.784140485612268</c:v>
                </c:pt>
                <c:pt idx="491">
                  <c:v>10.784717772652542</c:v>
                </c:pt>
                <c:pt idx="492">
                  <c:v>10.785295126423307</c:v>
                </c:pt>
                <c:pt idx="493">
                  <c:v>10.7858789107557</c:v>
                </c:pt>
                <c:pt idx="494">
                  <c:v>10.78646598934615</c:v>
                </c:pt>
                <c:pt idx="495">
                  <c:v>10.787056387026086</c:v>
                </c:pt>
                <c:pt idx="496">
                  <c:v>10.787649664414364</c:v>
                </c:pt>
                <c:pt idx="497">
                  <c:v>10.788243970601949</c:v>
                </c:pt>
                <c:pt idx="498">
                  <c:v>10.788844458289018</c:v>
                </c:pt>
                <c:pt idx="499">
                  <c:v>10.789447894213465</c:v>
                </c:pt>
                <c:pt idx="500">
                  <c:v>10.790055246519897</c:v>
                </c:pt>
                <c:pt idx="501">
                  <c:v>10.790663204849988</c:v>
                </c:pt>
                <c:pt idx="502">
                  <c:v>10.791277513103996</c:v>
                </c:pt>
                <c:pt idx="503">
                  <c:v>10.791894864160172</c:v>
                </c:pt>
                <c:pt idx="504">
                  <c:v>10.792516248895851</c:v>
                </c:pt>
                <c:pt idx="505">
                  <c:v>10.793138280721324</c:v>
                </c:pt>
                <c:pt idx="506">
                  <c:v>10.793766345210043</c:v>
                </c:pt>
                <c:pt idx="507">
                  <c:v>10.794398534237146</c:v>
                </c:pt>
                <c:pt idx="508">
                  <c:v>10.795034387012965</c:v>
                </c:pt>
                <c:pt idx="509">
                  <c:v>10.795670930067784</c:v>
                </c:pt>
                <c:pt idx="510">
                  <c:v>10.796313675015412</c:v>
                </c:pt>
                <c:pt idx="511">
                  <c:v>10.79696066977038</c:v>
                </c:pt>
                <c:pt idx="512">
                  <c:v>10.797611443231963</c:v>
                </c:pt>
                <c:pt idx="513">
                  <c:v>10.798262440329427</c:v>
                </c:pt>
                <c:pt idx="514">
                  <c:v>10.79892083889983</c:v>
                </c:pt>
                <c:pt idx="515">
                  <c:v>10.799583105324476</c:v>
                </c:pt>
                <c:pt idx="516">
                  <c:v>10.800249269957808</c:v>
                </c:pt>
                <c:pt idx="517">
                  <c:v>10.80091569387241</c:v>
                </c:pt>
                <c:pt idx="518">
                  <c:v>10.801589725477328</c:v>
                </c:pt>
                <c:pt idx="519">
                  <c:v>10.802267747986994</c:v>
                </c:pt>
                <c:pt idx="520">
                  <c:v>10.802946057875083</c:v>
                </c:pt>
                <c:pt idx="521">
                  <c:v>10.803632134984623</c:v>
                </c:pt>
                <c:pt idx="522">
                  <c:v>10.804322298466573</c:v>
                </c:pt>
                <c:pt idx="523">
                  <c:v>10.805016580836048</c:v>
                </c:pt>
                <c:pt idx="524">
                  <c:v>10.805711189996993</c:v>
                </c:pt>
                <c:pt idx="525">
                  <c:v>10.806413786045804</c:v>
                </c:pt>
                <c:pt idx="526">
                  <c:v>10.807120600303447</c:v>
                </c:pt>
                <c:pt idx="527">
                  <c:v>10.80782777241885</c:v>
                </c:pt>
                <c:pt idx="528">
                  <c:v>10.808543101435699</c:v>
                </c:pt>
                <c:pt idx="529">
                  <c:v>10.809262750994415</c:v>
                </c:pt>
                <c:pt idx="530">
                  <c:v>10.809986755958001</c:v>
                </c:pt>
                <c:pt idx="531">
                  <c:v>10.810711162357313</c:v>
                </c:pt>
                <c:pt idx="532">
                  <c:v>10.811443959867985</c:v>
                </c:pt>
                <c:pt idx="533">
                  <c:v>10.812181219306483</c:v>
                </c:pt>
                <c:pt idx="534">
                  <c:v>10.812918914530606</c:v>
                </c:pt>
                <c:pt idx="535">
                  <c:v>10.813665182221602</c:v>
                </c:pt>
                <c:pt idx="536">
                  <c:v>10.814416021639875</c:v>
                </c:pt>
                <c:pt idx="537">
                  <c:v>10.815167332705693</c:v>
                </c:pt>
                <c:pt idx="538">
                  <c:v>10.815927402737151</c:v>
                </c:pt>
                <c:pt idx="539">
                  <c:v>10.816692157693474</c:v>
                </c:pt>
                <c:pt idx="540">
                  <c:v>10.817461636154706</c:v>
                </c:pt>
                <c:pt idx="541">
                  <c:v>10.81823163657217</c:v>
                </c:pt>
                <c:pt idx="542">
                  <c:v>10.819010653053134</c:v>
                </c:pt>
                <c:pt idx="543">
                  <c:v>10.81979451096818</c:v>
                </c:pt>
                <c:pt idx="544">
                  <c:v>10.820578930498733</c:v>
                </c:pt>
                <c:pt idx="545">
                  <c:v>10.821372565310579</c:v>
                </c:pt>
                <c:pt idx="546">
                  <c:v>10.822171163188894</c:v>
                </c:pt>
                <c:pt idx="547">
                  <c:v>10.822970364092269</c:v>
                </c:pt>
                <c:pt idx="548">
                  <c:v>10.82377898526939</c:v>
                </c:pt>
                <c:pt idx="549">
                  <c:v>10.82459269498905</c:v>
                </c:pt>
                <c:pt idx="550">
                  <c:v>10.82540769168642</c:v>
                </c:pt>
                <c:pt idx="551">
                  <c:v>10.826231038204476</c:v>
                </c:pt>
                <c:pt idx="552">
                  <c:v>10.82706024344507</c:v>
                </c:pt>
                <c:pt idx="553">
                  <c:v>10.827890793054967</c:v>
                </c:pt>
                <c:pt idx="554">
                  <c:v>10.828729885177468</c:v>
                </c:pt>
                <c:pt idx="555">
                  <c:v>10.829574981872369</c:v>
                </c:pt>
                <c:pt idx="556">
                  <c:v>10.830421482641928</c:v>
                </c:pt>
                <c:pt idx="557">
                  <c:v>10.831277394182136</c:v>
                </c:pt>
                <c:pt idx="558">
                  <c:v>10.832138121220177</c:v>
                </c:pt>
                <c:pt idx="559">
                  <c:v>10.833000984224737</c:v>
                </c:pt>
                <c:pt idx="560">
                  <c:v>10.833873475484889</c:v>
                </c:pt>
                <c:pt idx="561">
                  <c:v>10.834746788576284</c:v>
                </c:pt>
                <c:pt idx="562">
                  <c:v>10.835630561171479</c:v>
                </c:pt>
                <c:pt idx="563">
                  <c:v>10.83652006312612</c:v>
                </c:pt>
                <c:pt idx="564">
                  <c:v>10.837410439857312</c:v>
                </c:pt>
                <c:pt idx="565">
                  <c:v>10.838311517987698</c:v>
                </c:pt>
                <c:pt idx="566">
                  <c:v>10.839218475705637</c:v>
                </c:pt>
                <c:pt idx="567">
                  <c:v>10.840127077889488</c:v>
                </c:pt>
                <c:pt idx="568">
                  <c:v>10.841045201934319</c:v>
                </c:pt>
                <c:pt idx="569">
                  <c:v>10.84197007513529</c:v>
                </c:pt>
                <c:pt idx="570">
                  <c:v>10.842896664734747</c:v>
                </c:pt>
                <c:pt idx="571">
                  <c:v>10.843833004720164</c:v>
                </c:pt>
                <c:pt idx="572">
                  <c:v>10.844771839193157</c:v>
                </c:pt>
                <c:pt idx="573">
                  <c:v>10.845721323287629</c:v>
                </c:pt>
                <c:pt idx="574">
                  <c:v>10.846676364273261</c:v>
                </c:pt>
                <c:pt idx="575">
                  <c:v>10.847633991222494</c:v>
                </c:pt>
                <c:pt idx="576">
                  <c:v>10.848602523296911</c:v>
                </c:pt>
                <c:pt idx="577">
                  <c:v>10.849577529668425</c:v>
                </c:pt>
                <c:pt idx="578">
                  <c:v>10.850553690911275</c:v>
                </c:pt>
                <c:pt idx="579">
                  <c:v>10.851541783868392</c:v>
                </c:pt>
                <c:pt idx="580">
                  <c:v>10.852531855078034</c:v>
                </c:pt>
                <c:pt idx="581">
                  <c:v>10.853532491345142</c:v>
                </c:pt>
                <c:pt idx="582">
                  <c:v>10.854540675467172</c:v>
                </c:pt>
                <c:pt idx="583">
                  <c:v>10.855550923615217</c:v>
                </c:pt>
                <c:pt idx="584">
                  <c:v>10.856571998355363</c:v>
                </c:pt>
                <c:pt idx="585">
                  <c:v>10.857595990632355</c:v>
                </c:pt>
                <c:pt idx="586">
                  <c:v>10.858631799070547</c:v>
                </c:pt>
                <c:pt idx="587">
                  <c:v>10.859674688946138</c:v>
                </c:pt>
                <c:pt idx="588">
                  <c:v>10.860718972006694</c:v>
                </c:pt>
                <c:pt idx="589">
                  <c:v>10.861776180025235</c:v>
                </c:pt>
                <c:pt idx="590">
                  <c:v>10.862835666388241</c:v>
                </c:pt>
                <c:pt idx="591">
                  <c:v>10.863906622683771</c:v>
                </c:pt>
                <c:pt idx="592">
                  <c:v>10.864985823810999</c:v>
                </c:pt>
                <c:pt idx="593">
                  <c:v>10.866067401701915</c:v>
                </c:pt>
                <c:pt idx="594">
                  <c:v>10.867160740481633</c:v>
                </c:pt>
                <c:pt idx="595">
                  <c:v>10.868257374439867</c:v>
                </c:pt>
                <c:pt idx="596">
                  <c:v>10.869366836818982</c:v>
                </c:pt>
                <c:pt idx="597">
                  <c:v>10.870477939148442</c:v>
                </c:pt>
                <c:pt idx="598">
                  <c:v>10.871602953995549</c:v>
                </c:pt>
                <c:pt idx="599">
                  <c:v>10.872735875850452</c:v>
                </c:pt>
                <c:pt idx="600">
                  <c:v>10.873871420634412</c:v>
                </c:pt>
                <c:pt idx="601">
                  <c:v>10.875019442944195</c:v>
                </c:pt>
                <c:pt idx="602">
                  <c:v>10.876171056062347</c:v>
                </c:pt>
                <c:pt idx="603">
                  <c:v>10.877336273785254</c:v>
                </c:pt>
                <c:pt idx="604">
                  <c:v>10.878503347691654</c:v>
                </c:pt>
                <c:pt idx="605">
                  <c:v>10.879685171103356</c:v>
                </c:pt>
                <c:pt idx="606">
                  <c:v>10.880869848465679</c:v>
                </c:pt>
                <c:pt idx="607">
                  <c:v>10.882067662857528</c:v>
                </c:pt>
                <c:pt idx="608">
                  <c:v>10.883275015185932</c:v>
                </c:pt>
                <c:pt idx="609">
                  <c:v>10.884485344632472</c:v>
                </c:pt>
                <c:pt idx="610">
                  <c:v>10.885710116845249</c:v>
                </c:pt>
                <c:pt idx="611">
                  <c:v>10.886936985502855</c:v>
                </c:pt>
                <c:pt idx="612">
                  <c:v>10.88817950730377</c:v>
                </c:pt>
                <c:pt idx="613">
                  <c:v>10.889425178724233</c:v>
                </c:pt>
                <c:pt idx="614">
                  <c:v>10.890684814971038</c:v>
                </c:pt>
                <c:pt idx="615">
                  <c:v>10.891948670598845</c:v>
                </c:pt>
                <c:pt idx="616">
                  <c:v>10.893227741105429</c:v>
                </c:pt>
                <c:pt idx="617">
                  <c:v>10.894509135221082</c:v>
                </c:pt>
                <c:pt idx="618">
                  <c:v>10.895807014758253</c:v>
                </c:pt>
                <c:pt idx="619">
                  <c:v>10.897114463463341</c:v>
                </c:pt>
                <c:pt idx="620">
                  <c:v>10.898424357501792</c:v>
                </c:pt>
                <c:pt idx="621">
                  <c:v>10.899751175046644</c:v>
                </c:pt>
                <c:pt idx="622">
                  <c:v>10.901081568642722</c:v>
                </c:pt>
                <c:pt idx="623">
                  <c:v>10.902427093000973</c:v>
                </c:pt>
                <c:pt idx="624">
                  <c:v>10.903777342398193</c:v>
                </c:pt>
                <c:pt idx="625">
                  <c:v>10.905144068514369</c:v>
                </c:pt>
                <c:pt idx="626">
                  <c:v>10.906513500711412</c:v>
                </c:pt>
                <c:pt idx="627">
                  <c:v>10.907900778220579</c:v>
                </c:pt>
                <c:pt idx="628">
                  <c:v>10.909291948565544</c:v>
                </c:pt>
                <c:pt idx="629">
                  <c:v>10.910700199834098</c:v>
                </c:pt>
                <c:pt idx="630">
                  <c:v>10.912111344957417</c:v>
                </c:pt>
                <c:pt idx="631">
                  <c:v>10.913540986437782</c:v>
                </c:pt>
                <c:pt idx="632">
                  <c:v>10.914974747999487</c:v>
                </c:pt>
                <c:pt idx="633">
                  <c:v>10.916425087173772</c:v>
                </c:pt>
                <c:pt idx="634">
                  <c:v>10.917880793057428</c:v>
                </c:pt>
                <c:pt idx="635">
                  <c:v>10.919354541006825</c:v>
                </c:pt>
                <c:pt idx="636">
                  <c:v>10.920831487323417</c:v>
                </c:pt>
                <c:pt idx="637">
                  <c:v>10.922327965520854</c:v>
                </c:pt>
                <c:pt idx="638">
                  <c:v>10.92382893092848</c:v>
                </c:pt>
                <c:pt idx="639">
                  <c:v>10.925347428365466</c:v>
                </c:pt>
                <c:pt idx="640">
                  <c:v>10.926871723688141</c:v>
                </c:pt>
                <c:pt idx="641">
                  <c:v>10.928415093388011</c:v>
                </c:pt>
                <c:pt idx="642">
                  <c:v>10.929961996042511</c:v>
                </c:pt>
                <c:pt idx="643">
                  <c:v>10.931529542618234</c:v>
                </c:pt>
                <c:pt idx="644">
                  <c:v>10.933101978028036</c:v>
                </c:pt>
                <c:pt idx="645">
                  <c:v>10.934694218817476</c:v>
                </c:pt>
                <c:pt idx="646">
                  <c:v>10.936290233954235</c:v>
                </c:pt>
                <c:pt idx="647">
                  <c:v>10.937907680382056</c:v>
                </c:pt>
                <c:pt idx="648">
                  <c:v>10.939530304383148</c:v>
                </c:pt>
                <c:pt idx="649">
                  <c:v>10.941172214580249</c:v>
                </c:pt>
                <c:pt idx="650">
                  <c:v>10.9428207300887</c:v>
                </c:pt>
                <c:pt idx="651">
                  <c:v>10.944482372233606</c:v>
                </c:pt>
                <c:pt idx="652">
                  <c:v>10.946163870139637</c:v>
                </c:pt>
                <c:pt idx="653">
                  <c:v>10.947852239413926</c:v>
                </c:pt>
                <c:pt idx="654">
                  <c:v>10.949562195690152</c:v>
                </c:pt>
                <c:pt idx="655">
                  <c:v>10.951276529144845</c:v>
                </c:pt>
                <c:pt idx="656">
                  <c:v>10.953014212618845</c:v>
                </c:pt>
                <c:pt idx="657">
                  <c:v>10.954757791510414</c:v>
                </c:pt>
                <c:pt idx="658">
                  <c:v>10.956522432894243</c:v>
                </c:pt>
                <c:pt idx="659">
                  <c:v>10.958294515222848</c:v>
                </c:pt>
                <c:pt idx="660">
                  <c:v>10.960089489016728</c:v>
                </c:pt>
                <c:pt idx="661">
                  <c:v>10.961889293552801</c:v>
                </c:pt>
                <c:pt idx="662">
                  <c:v>10.963705278475002</c:v>
                </c:pt>
                <c:pt idx="663">
                  <c:v>10.965544844822878</c:v>
                </c:pt>
                <c:pt idx="664">
                  <c:v>10.967389485718886</c:v>
                </c:pt>
                <c:pt idx="665">
                  <c:v>10.969259624150066</c:v>
                </c:pt>
                <c:pt idx="666">
                  <c:v>10.971136483564443</c:v>
                </c:pt>
                <c:pt idx="667">
                  <c:v>10.973037887592042</c:v>
                </c:pt>
                <c:pt idx="668">
                  <c:v>10.974944710831153</c:v>
                </c:pt>
                <c:pt idx="669">
                  <c:v>10.976878068604165</c:v>
                </c:pt>
                <c:pt idx="670">
                  <c:v>10.978818553754563</c:v>
                </c:pt>
                <c:pt idx="671">
                  <c:v>10.980773818057529</c:v>
                </c:pt>
                <c:pt idx="672">
                  <c:v>10.982756430044851</c:v>
                </c:pt>
                <c:pt idx="673">
                  <c:v>10.984746491409387</c:v>
                </c:pt>
                <c:pt idx="674">
                  <c:v>10.9867613285447</c:v>
                </c:pt>
                <c:pt idx="675">
                  <c:v>10.988785404840741</c:v>
                </c:pt>
                <c:pt idx="676">
                  <c:v>10.990826745534854</c:v>
                </c:pt>
                <c:pt idx="677">
                  <c:v>10.992893649523536</c:v>
                </c:pt>
                <c:pt idx="678">
                  <c:v>10.994970182081691</c:v>
                </c:pt>
                <c:pt idx="679">
                  <c:v>10.99707446976419</c:v>
                </c:pt>
                <c:pt idx="680">
                  <c:v>10.999185359213477</c:v>
                </c:pt>
                <c:pt idx="681">
                  <c:v>11.001326239277741</c:v>
                </c:pt>
                <c:pt idx="682">
                  <c:v>11.003475634336848</c:v>
                </c:pt>
                <c:pt idx="683">
                  <c:v>11.005642029003702</c:v>
                </c:pt>
                <c:pt idx="684">
                  <c:v>11.007839367870959</c:v>
                </c:pt>
                <c:pt idx="685">
                  <c:v>11.0100456129714</c:v>
                </c:pt>
                <c:pt idx="686">
                  <c:v>11.012279987149096</c:v>
                </c:pt>
                <c:pt idx="687">
                  <c:v>11.014525276114895</c:v>
                </c:pt>
                <c:pt idx="688">
                  <c:v>11.016790393722921</c:v>
                </c:pt>
                <c:pt idx="689">
                  <c:v>11.01908456836227</c:v>
                </c:pt>
                <c:pt idx="690">
                  <c:v>11.021390129182146</c:v>
                </c:pt>
                <c:pt idx="691">
                  <c:v>11.023727219197719</c:v>
                </c:pt>
                <c:pt idx="692">
                  <c:v>11.026072360549241</c:v>
                </c:pt>
                <c:pt idx="693">
                  <c:v>11.028440369674437</c:v>
                </c:pt>
                <c:pt idx="694">
                  <c:v>11.030840953195368</c:v>
                </c:pt>
                <c:pt idx="695">
                  <c:v>11.03325189769045</c:v>
                </c:pt>
                <c:pt idx="696">
                  <c:v>11.035682732738112</c:v>
                </c:pt>
                <c:pt idx="697">
                  <c:v>11.038149130477038</c:v>
                </c:pt>
                <c:pt idx="698">
                  <c:v>11.040626375326305</c:v>
                </c:pt>
                <c:pt idx="699">
                  <c:v>11.043136070710389</c:v>
                </c:pt>
                <c:pt idx="700">
                  <c:v>11.04565890181207</c:v>
                </c:pt>
                <c:pt idx="701">
                  <c:v>11.048204900198332</c:v>
                </c:pt>
                <c:pt idx="702">
                  <c:v>11.05078446525558</c:v>
                </c:pt>
                <c:pt idx="703">
                  <c:v>11.053377749698964</c:v>
                </c:pt>
                <c:pt idx="704">
                  <c:v>11.055995069313125</c:v>
                </c:pt>
                <c:pt idx="705">
                  <c:v>11.058647121564809</c:v>
                </c:pt>
                <c:pt idx="706">
                  <c:v>11.06131350700316</c:v>
                </c:pt>
                <c:pt idx="707">
                  <c:v>11.064004836517814</c:v>
                </c:pt>
                <c:pt idx="708">
                  <c:v>11.06673211720331</c:v>
                </c:pt>
                <c:pt idx="709">
                  <c:v>11.069474376827714</c:v>
                </c:pt>
                <c:pt idx="710">
                  <c:v>11.072255610894494</c:v>
                </c:pt>
                <c:pt idx="711">
                  <c:v>11.075047913961717</c:v>
                </c:pt>
                <c:pt idx="712">
                  <c:v>11.077868953711388</c:v>
                </c:pt>
                <c:pt idx="713">
                  <c:v>11.080730343566803</c:v>
                </c:pt>
                <c:pt idx="714">
                  <c:v>11.083603379995582</c:v>
                </c:pt>
                <c:pt idx="715">
                  <c:v>11.086506246255933</c:v>
                </c:pt>
                <c:pt idx="716">
                  <c:v>11.089450901506265</c:v>
                </c:pt>
                <c:pt idx="717">
                  <c:v>11.092407813467744</c:v>
                </c:pt>
                <c:pt idx="718">
                  <c:v>11.095395701294166</c:v>
                </c:pt>
                <c:pt idx="719">
                  <c:v>11.098426883796444</c:v>
                </c:pt>
                <c:pt idx="720">
                  <c:v>11.101470967810691</c:v>
                </c:pt>
                <c:pt idx="721">
                  <c:v>11.104547229719584</c:v>
                </c:pt>
                <c:pt idx="722">
                  <c:v>11.107668362614163</c:v>
                </c:pt>
                <c:pt idx="723">
                  <c:v>11.110803078737456</c:v>
                </c:pt>
                <c:pt idx="724">
                  <c:v>11.113971234109798</c:v>
                </c:pt>
                <c:pt idx="725">
                  <c:v>11.117185911484148</c:v>
                </c:pt>
                <c:pt idx="726">
                  <c:v>11.120414893140412</c:v>
                </c:pt>
                <c:pt idx="727">
                  <c:v>11.123678638286979</c:v>
                </c:pt>
                <c:pt idx="728">
                  <c:v>11.126975057250773</c:v>
                </c:pt>
                <c:pt idx="729">
                  <c:v>11.130317700030693</c:v>
                </c:pt>
                <c:pt idx="730">
                  <c:v>11.13368091897256</c:v>
                </c:pt>
                <c:pt idx="731">
                  <c:v>11.137078148331906</c:v>
                </c:pt>
                <c:pt idx="732">
                  <c:v>11.14052336368402</c:v>
                </c:pt>
                <c:pt idx="733">
                  <c:v>11.14399013970729</c:v>
                </c:pt>
                <c:pt idx="734">
                  <c:v>11.147492331789431</c:v>
                </c:pt>
                <c:pt idx="735">
                  <c:v>11.151044359175042</c:v>
                </c:pt>
                <c:pt idx="736">
                  <c:v>11.154618987223671</c:v>
                </c:pt>
                <c:pt idx="737">
                  <c:v>11.158230510337363</c:v>
                </c:pt>
                <c:pt idx="738">
                  <c:v>11.161876563501838</c:v>
                </c:pt>
                <c:pt idx="739">
                  <c:v>11.165580810475976</c:v>
                </c:pt>
                <c:pt idx="740">
                  <c:v>11.16930626253202</c:v>
                </c:pt>
                <c:pt idx="741">
                  <c:v>11.173067737554971</c:v>
                </c:pt>
                <c:pt idx="742">
                  <c:v>11.176889662551407</c:v>
                </c:pt>
                <c:pt idx="743">
                  <c:v>11.180733885695782</c:v>
                </c:pt>
                <c:pt idx="744">
                  <c:v>11.184615705567497</c:v>
                </c:pt>
                <c:pt idx="745">
                  <c:v>11.188560345708552</c:v>
                </c:pt>
                <c:pt idx="746">
                  <c:v>11.192528442055234</c:v>
                </c:pt>
                <c:pt idx="747">
                  <c:v>11.19653579502133</c:v>
                </c:pt>
                <c:pt idx="748">
                  <c:v>11.200589296862589</c:v>
                </c:pt>
                <c:pt idx="749">
                  <c:v>11.204705808371024</c:v>
                </c:pt>
                <c:pt idx="750">
                  <c:v>11.208844165267005</c:v>
                </c:pt>
                <c:pt idx="751">
                  <c:v>11.213030661630832</c:v>
                </c:pt>
                <c:pt idx="752">
                  <c:v>11.217262720732126</c:v>
                </c:pt>
                <c:pt idx="753">
                  <c:v>11.221557862287021</c:v>
                </c:pt>
                <c:pt idx="754">
                  <c:v>11.225883234515903</c:v>
                </c:pt>
                <c:pt idx="755">
                  <c:v>11.230256199229991</c:v>
                </c:pt>
                <c:pt idx="756">
                  <c:v>11.234673973080591</c:v>
                </c:pt>
                <c:pt idx="757">
                  <c:v>11.239165335832785</c:v>
                </c:pt>
                <c:pt idx="758">
                  <c:v>11.243685530466474</c:v>
                </c:pt>
                <c:pt idx="759">
                  <c:v>11.248252600047747</c:v>
                </c:pt>
                <c:pt idx="760">
                  <c:v>11.252874462363568</c:v>
                </c:pt>
                <c:pt idx="761">
                  <c:v>11.257570425120761</c:v>
                </c:pt>
                <c:pt idx="762">
                  <c:v>11.262293592957318</c:v>
                </c:pt>
                <c:pt idx="763">
                  <c:v>11.267074027048594</c:v>
                </c:pt>
                <c:pt idx="764">
                  <c:v>11.271905045977629</c:v>
                </c:pt>
                <c:pt idx="765">
                  <c:v>11.276818181086977</c:v>
                </c:pt>
                <c:pt idx="766">
                  <c:v>11.281764523412535</c:v>
                </c:pt>
                <c:pt idx="767">
                  <c:v>11.28676385361797</c:v>
                </c:pt>
                <c:pt idx="768">
                  <c:v>11.29182489012028</c:v>
                </c:pt>
                <c:pt idx="769">
                  <c:v>11.296968842236767</c:v>
                </c:pt>
                <c:pt idx="770">
                  <c:v>11.302144392589867</c:v>
                </c:pt>
                <c:pt idx="771">
                  <c:v>11.30738452402035</c:v>
                </c:pt>
                <c:pt idx="772">
                  <c:v>11.312686147915276</c:v>
                </c:pt>
                <c:pt idx="773">
                  <c:v>11.318075602066152</c:v>
                </c:pt>
                <c:pt idx="774">
                  <c:v>11.323499148970129</c:v>
                </c:pt>
                <c:pt idx="775">
                  <c:v>11.328991375883321</c:v>
                </c:pt>
                <c:pt idx="776">
                  <c:v>11.334544696851893</c:v>
                </c:pt>
                <c:pt idx="777">
                  <c:v>11.340168866993428</c:v>
                </c:pt>
                <c:pt idx="778">
                  <c:v>11.34588754726197</c:v>
                </c:pt>
                <c:pt idx="779">
                  <c:v>11.351643758145581</c:v>
                </c:pt>
                <c:pt idx="780">
                  <c:v>11.357474242085114</c:v>
                </c:pt>
                <c:pt idx="781">
                  <c:v>11.363375642996175</c:v>
                </c:pt>
                <c:pt idx="782">
                  <c:v>11.369344405508857</c:v>
                </c:pt>
                <c:pt idx="783">
                  <c:v>11.37541967725967</c:v>
                </c:pt>
                <c:pt idx="784">
                  <c:v>11.381541145510745</c:v>
                </c:pt>
                <c:pt idx="785">
                  <c:v>11.387733411032388</c:v>
                </c:pt>
                <c:pt idx="786">
                  <c:v>11.394007438915006</c:v>
                </c:pt>
                <c:pt idx="787">
                  <c:v>11.4003596808528</c:v>
                </c:pt>
                <c:pt idx="788">
                  <c:v>11.406816803041941</c:v>
                </c:pt>
                <c:pt idx="789">
                  <c:v>11.413329735559993</c:v>
                </c:pt>
                <c:pt idx="790">
                  <c:v>11.419924885875329</c:v>
                </c:pt>
                <c:pt idx="791">
                  <c:v>11.426598376176697</c:v>
                </c:pt>
                <c:pt idx="792">
                  <c:v>11.433362092643533</c:v>
                </c:pt>
                <c:pt idx="793">
                  <c:v>11.440244700722642</c:v>
                </c:pt>
                <c:pt idx="794">
                  <c:v>11.447177790020593</c:v>
                </c:pt>
                <c:pt idx="795">
                  <c:v>11.45420575443865</c:v>
                </c:pt>
                <c:pt idx="796">
                  <c:v>11.461324735559836</c:v>
                </c:pt>
                <c:pt idx="797">
                  <c:v>11.46853062311326</c:v>
                </c:pt>
                <c:pt idx="798">
                  <c:v>11.47583633183741</c:v>
                </c:pt>
                <c:pt idx="799">
                  <c:v>11.483272926865306</c:v>
                </c:pt>
                <c:pt idx="800">
                  <c:v>11.49076657337582</c:v>
                </c:pt>
                <c:pt idx="801">
                  <c:v>11.498365324095657</c:v>
                </c:pt>
                <c:pt idx="802">
                  <c:v>11.506059025009773</c:v>
                </c:pt>
                <c:pt idx="803">
                  <c:v>11.513861541854345</c:v>
                </c:pt>
                <c:pt idx="804">
                  <c:v>11.521768718702685</c:v>
                </c:pt>
                <c:pt idx="805">
                  <c:v>11.529814049131364</c:v>
                </c:pt>
                <c:pt idx="806">
                  <c:v>11.537936656611809</c:v>
                </c:pt>
                <c:pt idx="807">
                  <c:v>11.54616969958524</c:v>
                </c:pt>
                <c:pt idx="808">
                  <c:v>11.554508603759313</c:v>
                </c:pt>
                <c:pt idx="809">
                  <c:v>11.56296850498271</c:v>
                </c:pt>
                <c:pt idx="810">
                  <c:v>11.571545011025792</c:v>
                </c:pt>
                <c:pt idx="811">
                  <c:v>11.580274582986901</c:v>
                </c:pt>
                <c:pt idx="812">
                  <c:v>11.589091283784896</c:v>
                </c:pt>
                <c:pt idx="813">
                  <c:v>11.598031206220259</c:v>
                </c:pt>
                <c:pt idx="814">
                  <c:v>11.607089502297139</c:v>
                </c:pt>
                <c:pt idx="815">
                  <c:v>11.616282740095716</c:v>
                </c:pt>
                <c:pt idx="816">
                  <c:v>11.625606280804949</c:v>
                </c:pt>
                <c:pt idx="817">
                  <c:v>11.635055134436204</c:v>
                </c:pt>
                <c:pt idx="818">
                  <c:v>11.644692078437743</c:v>
                </c:pt>
                <c:pt idx="819">
                  <c:v>11.654422152339492</c:v>
                </c:pt>
                <c:pt idx="820">
                  <c:v>11.664285003168164</c:v>
                </c:pt>
                <c:pt idx="821">
                  <c:v>11.67429882031176</c:v>
                </c:pt>
                <c:pt idx="822">
                  <c:v>11.684450689496771</c:v>
                </c:pt>
                <c:pt idx="823">
                  <c:v>11.694759387455168</c:v>
                </c:pt>
                <c:pt idx="824">
                  <c:v>11.705219933640484</c:v>
                </c:pt>
                <c:pt idx="825">
                  <c:v>11.715826943556294</c:v>
                </c:pt>
                <c:pt idx="826">
                  <c:v>11.726651159597798</c:v>
                </c:pt>
                <c:pt idx="827">
                  <c:v>11.737586164271095</c:v>
                </c:pt>
                <c:pt idx="828">
                  <c:v>11.748676705483884</c:v>
                </c:pt>
                <c:pt idx="829">
                  <c:v>11.759943485095562</c:v>
                </c:pt>
                <c:pt idx="830">
                  <c:v>11.771381260112859</c:v>
                </c:pt>
                <c:pt idx="831">
                  <c:v>11.782984337606381</c:v>
                </c:pt>
                <c:pt idx="832">
                  <c:v>11.794774481725412</c:v>
                </c:pt>
                <c:pt idx="833">
                  <c:v>11.806746317902951</c:v>
                </c:pt>
                <c:pt idx="834">
                  <c:v>11.818893996300366</c:v>
                </c:pt>
                <c:pt idx="835">
                  <c:v>11.831298926854821</c:v>
                </c:pt>
                <c:pt idx="836">
                  <c:v>11.843839505036478</c:v>
                </c:pt>
                <c:pt idx="837">
                  <c:v>11.856567332062079</c:v>
                </c:pt>
                <c:pt idx="838">
                  <c:v>11.869506530108769</c:v>
                </c:pt>
                <c:pt idx="839">
                  <c:v>11.882641080850208</c:v>
                </c:pt>
                <c:pt idx="840">
                  <c:v>11.895995968071016</c:v>
                </c:pt>
                <c:pt idx="841">
                  <c:v>11.909565472057945</c:v>
                </c:pt>
                <c:pt idx="842">
                  <c:v>11.923343321343763</c:v>
                </c:pt>
                <c:pt idx="843">
                  <c:v>11.93735587196721</c:v>
                </c:pt>
                <c:pt idx="844">
                  <c:v>11.951597280191647</c:v>
                </c:pt>
                <c:pt idx="845">
                  <c:v>11.966061118115537</c:v>
                </c:pt>
                <c:pt idx="846">
                  <c:v>11.980775217717031</c:v>
                </c:pt>
                <c:pt idx="847">
                  <c:v>11.995804539241306</c:v>
                </c:pt>
                <c:pt idx="848">
                  <c:v>12.011001841829113</c:v>
                </c:pt>
                <c:pt idx="849">
                  <c:v>12.026466311146731</c:v>
                </c:pt>
                <c:pt idx="850">
                  <c:v>12.042191872406978</c:v>
                </c:pt>
                <c:pt idx="851">
                  <c:v>12.058171794701892</c:v>
                </c:pt>
                <c:pt idx="852">
                  <c:v>12.074437217133168</c:v>
                </c:pt>
                <c:pt idx="853">
                  <c:v>12.090968884947344</c:v>
                </c:pt>
                <c:pt idx="854">
                  <c:v>12.107799155933019</c:v>
                </c:pt>
                <c:pt idx="855">
                  <c:v>12.124921790263141</c:v>
                </c:pt>
                <c:pt idx="856">
                  <c:v>12.142329823950893</c:v>
                </c:pt>
                <c:pt idx="857">
                  <c:v>12.160057566750908</c:v>
                </c:pt>
                <c:pt idx="858">
                  <c:v>12.178098697268679</c:v>
                </c:pt>
                <c:pt idx="859">
                  <c:v>12.196446125136619</c:v>
                </c:pt>
                <c:pt idx="860">
                  <c:v>12.215136274281042</c:v>
                </c:pt>
                <c:pt idx="861">
                  <c:v>12.234162759022741</c:v>
                </c:pt>
                <c:pt idx="862">
                  <c:v>12.253518376613519</c:v>
                </c:pt>
                <c:pt idx="863">
                  <c:v>12.273241844658278</c:v>
                </c:pt>
                <c:pt idx="864">
                  <c:v>12.293422045388365</c:v>
                </c:pt>
                <c:pt idx="865">
                  <c:v>12.313862821468641</c:v>
                </c:pt>
                <c:pt idx="866">
                  <c:v>12.334698977788362</c:v>
                </c:pt>
                <c:pt idx="867">
                  <c:v>12.355907280722192</c:v>
                </c:pt>
                <c:pt idx="868">
                  <c:v>12.377530727961233</c:v>
                </c:pt>
                <c:pt idx="869">
                  <c:v>12.399562881631686</c:v>
                </c:pt>
                <c:pt idx="870">
                  <c:v>12.421996340388175</c:v>
                </c:pt>
                <c:pt idx="871">
                  <c:v>12.444876977592809</c:v>
                </c:pt>
                <c:pt idx="872">
                  <c:v>12.468198397359162</c:v>
                </c:pt>
                <c:pt idx="873">
                  <c:v>12.491953177862371</c:v>
                </c:pt>
                <c:pt idx="874">
                  <c:v>12.516190333369794</c:v>
                </c:pt>
                <c:pt idx="875">
                  <c:v>12.540883997991729</c:v>
                </c:pt>
                <c:pt idx="876">
                  <c:v>12.566085442310856</c:v>
                </c:pt>
                <c:pt idx="877">
                  <c:v>12.591788446014505</c:v>
                </c:pt>
                <c:pt idx="878">
                  <c:v>12.617985648309883</c:v>
                </c:pt>
                <c:pt idx="879">
                  <c:v>12.644731974727549</c:v>
                </c:pt>
                <c:pt idx="880">
                  <c:v>12.672021390658479</c:v>
                </c:pt>
                <c:pt idx="881">
                  <c:v>12.699846645483754</c:v>
                </c:pt>
                <c:pt idx="882">
                  <c:v>12.728266679182937</c:v>
                </c:pt>
                <c:pt idx="883">
                  <c:v>12.757275718912217</c:v>
                </c:pt>
                <c:pt idx="884">
                  <c:v>12.786866694778116</c:v>
                </c:pt>
                <c:pt idx="885">
                  <c:v>12.817102966105676</c:v>
                </c:pt>
                <c:pt idx="886">
                  <c:v>12.847954661065819</c:v>
                </c:pt>
                <c:pt idx="887">
                  <c:v>12.879488335286666</c:v>
                </c:pt>
                <c:pt idx="888">
                  <c:v>12.91169886622021</c:v>
                </c:pt>
                <c:pt idx="889">
                  <c:v>12.944579686079308</c:v>
                </c:pt>
                <c:pt idx="890">
                  <c:v>12.978202565168795</c:v>
                </c:pt>
                <c:pt idx="891">
                  <c:v>13.012562933294481</c:v>
                </c:pt>
                <c:pt idx="892">
                  <c:v>13.047654677741974</c:v>
                </c:pt>
                <c:pt idx="893">
                  <c:v>13.083555347439061</c:v>
                </c:pt>
                <c:pt idx="894">
                  <c:v>13.120261077791231</c:v>
                </c:pt>
                <c:pt idx="895">
                  <c:v>13.157766357829509</c:v>
                </c:pt>
                <c:pt idx="896">
                  <c:v>13.196155157326222</c:v>
                </c:pt>
                <c:pt idx="897">
                  <c:v>13.235393375813427</c:v>
                </c:pt>
                <c:pt idx="898">
                  <c:v>13.275569664387307</c:v>
                </c:pt>
                <c:pt idx="899">
                  <c:v>13.316681766091659</c:v>
                </c:pt>
                <c:pt idx="900">
                  <c:v>13.358725589554577</c:v>
                </c:pt>
                <c:pt idx="901">
                  <c:v>13.40179748832746</c:v>
                </c:pt>
                <c:pt idx="902">
                  <c:v>13.445896498170114</c:v>
                </c:pt>
                <c:pt idx="903">
                  <c:v>13.491019698683022</c:v>
                </c:pt>
                <c:pt idx="904">
                  <c:v>13.537272069519542</c:v>
                </c:pt>
                <c:pt idx="905">
                  <c:v>13.584391168602398</c:v>
                </c:pt>
                <c:pt idx="906">
                  <c:v>13.632933725527602</c:v>
                </c:pt>
                <c:pt idx="907">
                  <c:v>13.682681549635806</c:v>
                </c:pt>
                <c:pt idx="908">
                  <c:v>13.733634380642183</c:v>
                </c:pt>
                <c:pt idx="909">
                  <c:v>13.785914006960455</c:v>
                </c:pt>
                <c:pt idx="910">
                  <c:v>13.839524622637345</c:v>
                </c:pt>
                <c:pt idx="911">
                  <c:v>13.89446811223295</c:v>
                </c:pt>
                <c:pt idx="912">
                  <c:v>13.95087812082277</c:v>
                </c:pt>
                <c:pt idx="913">
                  <c:v>14.008761654387261</c:v>
                </c:pt>
                <c:pt idx="914">
                  <c:v>14.068123269157702</c:v>
                </c:pt>
                <c:pt idx="915">
                  <c:v>14.129110058893991</c:v>
                </c:pt>
                <c:pt idx="916">
                  <c:v>14.191682759115004</c:v>
                </c:pt>
                <c:pt idx="917">
                  <c:v>14.255998445498513</c:v>
                </c:pt>
                <c:pt idx="918">
                  <c:v>14.32207032808849</c:v>
                </c:pt>
                <c:pt idx="919">
                  <c:v>14.389908933029176</c:v>
                </c:pt>
                <c:pt idx="920">
                  <c:v>14.459688074507111</c:v>
                </c:pt>
                <c:pt idx="921">
                  <c:v>14.531425860344335</c:v>
                </c:pt>
                <c:pt idx="922">
                  <c:v>14.604785830323438</c:v>
                </c:pt>
                <c:pt idx="923">
                  <c:v>14.680654386830756</c:v>
                </c:pt>
                <c:pt idx="924">
                  <c:v>14.758651588180044</c:v>
                </c:pt>
                <c:pt idx="925">
                  <c:v>14.838984794159572</c:v>
                </c:pt>
                <c:pt idx="926">
                  <c:v>14.921682929771432</c:v>
                </c:pt>
                <c:pt idx="927">
                  <c:v>15.006771911464023</c:v>
                </c:pt>
                <c:pt idx="928">
                  <c:v>15.094483463373152</c:v>
                </c:pt>
                <c:pt idx="929">
                  <c:v>15.184855096591171</c:v>
                </c:pt>
                <c:pt idx="930">
                  <c:v>15.277921236243699</c:v>
                </c:pt>
                <c:pt idx="931">
                  <c:v>15.373941909445247</c:v>
                </c:pt>
                <c:pt idx="932">
                  <c:v>15.472886456212681</c:v>
                </c:pt>
                <c:pt idx="933">
                  <c:v>15.574548496831785</c:v>
                </c:pt>
                <c:pt idx="934">
                  <c:v>15.679944724972884</c:v>
                </c:pt>
                <c:pt idx="935">
                  <c:v>15.788655830008196</c:v>
                </c:pt>
                <c:pt idx="936">
                  <c:v>15.901000000246885</c:v>
                </c:pt>
                <c:pt idx="937">
                  <c:v>16.017049177855956</c:v>
                </c:pt>
                <c:pt idx="938">
                  <c:v>16.13687231457401</c:v>
                </c:pt>
                <c:pt idx="939">
                  <c:v>16.260830960267882</c:v>
                </c:pt>
                <c:pt idx="940">
                  <c:v>16.388914055497427</c:v>
                </c:pt>
                <c:pt idx="941">
                  <c:v>16.521516447424172</c:v>
                </c:pt>
                <c:pt idx="942">
                  <c:v>16.658744663411895</c:v>
                </c:pt>
                <c:pt idx="943">
                  <c:v>16.800023035034673</c:v>
                </c:pt>
                <c:pt idx="944">
                  <c:v>16.947139338803105</c:v>
                </c:pt>
                <c:pt idx="945">
                  <c:v>17.099571730411999</c:v>
                </c:pt>
                <c:pt idx="946">
                  <c:v>17.257452931588631</c:v>
                </c:pt>
                <c:pt idx="947">
                  <c:v>17.421305133468344</c:v>
                </c:pt>
                <c:pt idx="948">
                  <c:v>17.591162827266437</c:v>
                </c:pt>
                <c:pt idx="949">
                  <c:v>17.767602446492166</c:v>
                </c:pt>
                <c:pt idx="950">
                  <c:v>17.950823197206756</c:v>
                </c:pt>
                <c:pt idx="951">
                  <c:v>18.140112009359221</c:v>
                </c:pt>
                <c:pt idx="952">
                  <c:v>18.337929714115685</c:v>
                </c:pt>
                <c:pt idx="953">
                  <c:v>18.543486631535593</c:v>
                </c:pt>
                <c:pt idx="954">
                  <c:v>18.757530733967105</c:v>
                </c:pt>
                <c:pt idx="955">
                  <c:v>18.980358751076082</c:v>
                </c:pt>
                <c:pt idx="956">
                  <c:v>19.212271225136384</c:v>
                </c:pt>
                <c:pt idx="957">
                  <c:v>19.454151819175856</c:v>
                </c:pt>
                <c:pt idx="958">
                  <c:v>19.705168316747855</c:v>
                </c:pt>
                <c:pt idx="959">
                  <c:v>19.968076665872296</c:v>
                </c:pt>
                <c:pt idx="960">
                  <c:v>20.242768331191392</c:v>
                </c:pt>
                <c:pt idx="961">
                  <c:v>20.529499638612769</c:v>
                </c:pt>
                <c:pt idx="962">
                  <c:v>20.829459628431891</c:v>
                </c:pt>
                <c:pt idx="963">
                  <c:v>21.143224487200168</c:v>
                </c:pt>
                <c:pt idx="964">
                  <c:v>21.469808703484595</c:v>
                </c:pt>
                <c:pt idx="965">
                  <c:v>21.813736169552257</c:v>
                </c:pt>
                <c:pt idx="966">
                  <c:v>22.174245269030166</c:v>
                </c:pt>
                <c:pt idx="967">
                  <c:v>22.552112341063648</c:v>
                </c:pt>
                <c:pt idx="968">
                  <c:v>22.949098320274551</c:v>
                </c:pt>
                <c:pt idx="969">
                  <c:v>23.365845753471149</c:v>
                </c:pt>
                <c:pt idx="970">
                  <c:v>23.802267746571275</c:v>
                </c:pt>
                <c:pt idx="971">
                  <c:v>24.263657033900287</c:v>
                </c:pt>
                <c:pt idx="972">
                  <c:v>24.749237561566407</c:v>
                </c:pt>
                <c:pt idx="973">
                  <c:v>25.261540748267731</c:v>
                </c:pt>
                <c:pt idx="974">
                  <c:v>25.802128146002758</c:v>
                </c:pt>
                <c:pt idx="975">
                  <c:v>26.37265203042778</c:v>
                </c:pt>
                <c:pt idx="976">
                  <c:v>26.973399089498582</c:v>
                </c:pt>
                <c:pt idx="977">
                  <c:v>27.611620038544082</c:v>
                </c:pt>
                <c:pt idx="978">
                  <c:v>28.288337942559533</c:v>
                </c:pt>
                <c:pt idx="979">
                  <c:v>29.006128409149419</c:v>
                </c:pt>
                <c:pt idx="980">
                  <c:v>29.767750775714429</c:v>
                </c:pt>
                <c:pt idx="981">
                  <c:v>30.574194721784966</c:v>
                </c:pt>
                <c:pt idx="982">
                  <c:v>31.435909553480261</c:v>
                </c:pt>
                <c:pt idx="983">
                  <c:v>32.355119551313081</c:v>
                </c:pt>
                <c:pt idx="984">
                  <c:v>33.336246150928261</c:v>
                </c:pt>
                <c:pt idx="985">
                  <c:v>34.384091498870909</c:v>
                </c:pt>
                <c:pt idx="986">
                  <c:v>35.501140603883073</c:v>
                </c:pt>
                <c:pt idx="987">
                  <c:v>36.703202669479083</c:v>
                </c:pt>
                <c:pt idx="988">
                  <c:v>37.994966183898548</c:v>
                </c:pt>
                <c:pt idx="989">
                  <c:v>39.384409542603265</c:v>
                </c:pt>
                <c:pt idx="990">
                  <c:v>40.880334030214414</c:v>
                </c:pt>
                <c:pt idx="991">
                  <c:v>42.48850763163675</c:v>
                </c:pt>
                <c:pt idx="992">
                  <c:v>44.235781425736974</c:v>
                </c:pt>
                <c:pt idx="993">
                  <c:v>46.127893487449235</c:v>
                </c:pt>
                <c:pt idx="994">
                  <c:v>48.184447008290057</c:v>
                </c:pt>
                <c:pt idx="995">
                  <c:v>50.410254290365152</c:v>
                </c:pt>
                <c:pt idx="996">
                  <c:v>52.851647623775406</c:v>
                </c:pt>
                <c:pt idx="997">
                  <c:v>55.522078421578463</c:v>
                </c:pt>
                <c:pt idx="998">
                  <c:v>58.448320988264307</c:v>
                </c:pt>
                <c:pt idx="999">
                  <c:v>61.652966123825401</c:v>
                </c:pt>
                <c:pt idx="1000">
                  <c:v>65.200592381281879</c:v>
                </c:pt>
                <c:pt idx="1001">
                  <c:v>69.128709332541575</c:v>
                </c:pt>
                <c:pt idx="1002">
                  <c:v>73.48942017140277</c:v>
                </c:pt>
                <c:pt idx="1003">
                  <c:v>78.34378102348515</c:v>
                </c:pt>
                <c:pt idx="1004">
                  <c:v>83.750415238626346</c:v>
                </c:pt>
                <c:pt idx="1005">
                  <c:v>89.846294234970713</c:v>
                </c:pt>
                <c:pt idx="1006">
                  <c:v>96.734332988101755</c:v>
                </c:pt>
                <c:pt idx="1007">
                  <c:v>104.55931146434256</c:v>
                </c:pt>
                <c:pt idx="1008">
                  <c:v>113.46403562168925</c:v>
                </c:pt>
                <c:pt idx="1009">
                  <c:v>123.80987270601153</c:v>
                </c:pt>
                <c:pt idx="1010">
                  <c:v>135.91947065085904</c:v>
                </c:pt>
                <c:pt idx="1011">
                  <c:v>150.30565753455991</c:v>
                </c:pt>
                <c:pt idx="1012">
                  <c:v>167.65455323695949</c:v>
                </c:pt>
                <c:pt idx="1013">
                  <c:v>189.17325126512711</c:v>
                </c:pt>
                <c:pt idx="1014">
                  <c:v>216.3248210104403</c:v>
                </c:pt>
                <c:pt idx="1015">
                  <c:v>250.91276382344142</c:v>
                </c:pt>
                <c:pt idx="1016">
                  <c:v>295.93704746115145</c:v>
                </c:pt>
                <c:pt idx="1017">
                  <c:v>354.44576828928859</c:v>
                </c:pt>
                <c:pt idx="1018">
                  <c:v>430.04328415982945</c:v>
                </c:pt>
                <c:pt idx="1019">
                  <c:v>526.17342150120987</c:v>
                </c:pt>
                <c:pt idx="1020">
                  <c:v>647.2149156492934</c:v>
                </c:pt>
                <c:pt idx="1021">
                  <c:v>795.22057751109514</c:v>
                </c:pt>
                <c:pt idx="1022">
                  <c:v>971.16625717469924</c:v>
                </c:pt>
                <c:pt idx="1023">
                  <c:v>1171.4438320085719</c:v>
                </c:pt>
                <c:pt idx="1024">
                  <c:v>1391.019580440061</c:v>
                </c:pt>
                <c:pt idx="1025">
                  <c:v>1614.0219233757857</c:v>
                </c:pt>
                <c:pt idx="1026">
                  <c:v>1814.6344879009118</c:v>
                </c:pt>
                <c:pt idx="1027">
                  <c:v>1961.6717577144457</c:v>
                </c:pt>
                <c:pt idx="1028">
                  <c:v>2021.2594563159048</c:v>
                </c:pt>
                <c:pt idx="1029">
                  <c:v>1977.9842879158095</c:v>
                </c:pt>
                <c:pt idx="1030">
                  <c:v>1843.9617423608213</c:v>
                </c:pt>
                <c:pt idx="1031">
                  <c:v>1648.9845720751057</c:v>
                </c:pt>
                <c:pt idx="1032">
                  <c:v>1427.4879694089843</c:v>
                </c:pt>
                <c:pt idx="1033">
                  <c:v>1207.2876892315069</c:v>
                </c:pt>
                <c:pt idx="1034">
                  <c:v>1002.2328124687185</c:v>
                </c:pt>
                <c:pt idx="1035">
                  <c:v>821.88836884409568</c:v>
                </c:pt>
                <c:pt idx="1036">
                  <c:v>670.01028770605831</c:v>
                </c:pt>
                <c:pt idx="1037">
                  <c:v>544.5886869194461</c:v>
                </c:pt>
                <c:pt idx="1038">
                  <c:v>444.26440101407655</c:v>
                </c:pt>
                <c:pt idx="1039">
                  <c:v>365.77964662143319</c:v>
                </c:pt>
                <c:pt idx="1040">
                  <c:v>304.67142028049795</c:v>
                </c:pt>
                <c:pt idx="1041">
                  <c:v>257.66678376187093</c:v>
                </c:pt>
                <c:pt idx="1042">
                  <c:v>221.3890500422367</c:v>
                </c:pt>
                <c:pt idx="1043">
                  <c:v>193.28662356077757</c:v>
                </c:pt>
                <c:pt idx="1044">
                  <c:v>170.9288901858867</c:v>
                </c:pt>
                <c:pt idx="1045">
                  <c:v>152.90408955169627</c:v>
                </c:pt>
                <c:pt idx="1046">
                  <c:v>138.14671990213324</c:v>
                </c:pt>
                <c:pt idx="1047">
                  <c:v>125.69674070606385</c:v>
                </c:pt>
                <c:pt idx="1048">
                  <c:v>115.08558808502389</c:v>
                </c:pt>
                <c:pt idx="1049">
                  <c:v>105.96966587515828</c:v>
                </c:pt>
                <c:pt idx="1050">
                  <c:v>97.9707765134429</c:v>
                </c:pt>
                <c:pt idx="1051">
                  <c:v>90.942926878448333</c:v>
                </c:pt>
                <c:pt idx="1052">
                  <c:v>84.746943749245105</c:v>
                </c:pt>
                <c:pt idx="1053">
                  <c:v>79.212546067153369</c:v>
                </c:pt>
                <c:pt idx="1054">
                  <c:v>74.285901589713575</c:v>
                </c:pt>
                <c:pt idx="1055">
                  <c:v>69.844723856167704</c:v>
                </c:pt>
                <c:pt idx="1056">
                  <c:v>65.849486557763868</c:v>
                </c:pt>
                <c:pt idx="1057">
                  <c:v>62.253745922006722</c:v>
                </c:pt>
                <c:pt idx="1058">
                  <c:v>58.981720133834919</c:v>
                </c:pt>
                <c:pt idx="1059">
                  <c:v>56.005489981923908</c:v>
                </c:pt>
                <c:pt idx="1060">
                  <c:v>53.305122729054851</c:v>
                </c:pt>
                <c:pt idx="1061">
                  <c:v>50.82713657999787</c:v>
                </c:pt>
                <c:pt idx="1062">
                  <c:v>48.555150328728388</c:v>
                </c:pt>
                <c:pt idx="1063">
                  <c:v>46.479751267623918</c:v>
                </c:pt>
                <c:pt idx="1064">
                  <c:v>44.558618552821876</c:v>
                </c:pt>
                <c:pt idx="1065">
                  <c:v>42.786646624983355</c:v>
                </c:pt>
                <c:pt idx="1066">
                  <c:v>41.15754677704021</c:v>
                </c:pt>
                <c:pt idx="1067">
                  <c:v>39.640278599506814</c:v>
                </c:pt>
                <c:pt idx="1068">
                  <c:v>38.240049224507949</c:v>
                </c:pt>
                <c:pt idx="1069">
                  <c:v>36.931217886431327</c:v>
                </c:pt>
                <c:pt idx="1070">
                  <c:v>35.712716865094634</c:v>
                </c:pt>
                <c:pt idx="1071">
                  <c:v>34.582493679309934</c:v>
                </c:pt>
                <c:pt idx="1072">
                  <c:v>33.52091237781265</c:v>
                </c:pt>
                <c:pt idx="1073">
                  <c:v>32.52874332571578</c:v>
                </c:pt>
                <c:pt idx="1074">
                  <c:v>31.602903705309128</c:v>
                </c:pt>
                <c:pt idx="1075">
                  <c:v>30.730293174927734</c:v>
                </c:pt>
                <c:pt idx="1076">
                  <c:v>29.915129341390415</c:v>
                </c:pt>
                <c:pt idx="1077">
                  <c:v>29.14423650563943</c:v>
                </c:pt>
                <c:pt idx="1078">
                  <c:v>28.41900771592233</c:v>
                </c:pt>
                <c:pt idx="1079">
                  <c:v>27.737994535366337</c:v>
                </c:pt>
                <c:pt idx="1080">
                  <c:v>27.092242034515845</c:v>
                </c:pt>
                <c:pt idx="1081">
                  <c:v>26.485482835633263</c:v>
                </c:pt>
                <c:pt idx="1082">
                  <c:v>25.908454696957637</c:v>
                </c:pt>
                <c:pt idx="1083">
                  <c:v>25.362663846570644</c:v>
                </c:pt>
                <c:pt idx="1084">
                  <c:v>24.847476457988996</c:v>
                </c:pt>
                <c:pt idx="1085">
                  <c:v>24.356506319485831</c:v>
                </c:pt>
                <c:pt idx="1086">
                  <c:v>23.892943831614463</c:v>
                </c:pt>
                <c:pt idx="1087">
                  <c:v>23.450029580710954</c:v>
                </c:pt>
                <c:pt idx="1088">
                  <c:v>23.029190549763172</c:v>
                </c:pt>
                <c:pt idx="1089">
                  <c:v>22.630209341046623</c:v>
                </c:pt>
                <c:pt idx="1090">
                  <c:v>22.248371986606767</c:v>
                </c:pt>
                <c:pt idx="1091">
                  <c:v>21.886372235823345</c:v>
                </c:pt>
                <c:pt idx="1092">
                  <c:v>21.539124114619227</c:v>
                </c:pt>
                <c:pt idx="1093">
                  <c:v>21.209434693574529</c:v>
                </c:pt>
                <c:pt idx="1094">
                  <c:v>20.892731260975136</c:v>
                </c:pt>
                <c:pt idx="1095">
                  <c:v>20.59023561584052</c:v>
                </c:pt>
                <c:pt idx="1096">
                  <c:v>20.301997359225936</c:v>
                </c:pt>
                <c:pt idx="1097">
                  <c:v>20.024787452246599</c:v>
                </c:pt>
                <c:pt idx="1098">
                  <c:v>19.760725127322466</c:v>
                </c:pt>
                <c:pt idx="1099">
                  <c:v>19.506249788410699</c:v>
                </c:pt>
                <c:pt idx="1100">
                  <c:v>19.263554576797617</c:v>
                </c:pt>
                <c:pt idx="1101">
                  <c:v>19.029399204781072</c:v>
                </c:pt>
                <c:pt idx="1102">
                  <c:v>18.805658471871837</c:v>
                </c:pt>
                <c:pt idx="1103">
                  <c:v>18.589892736808686</c:v>
                </c:pt>
                <c:pt idx="1104">
                  <c:v>18.38238105317556</c:v>
                </c:pt>
                <c:pt idx="1105">
                  <c:v>18.183937545885044</c:v>
                </c:pt>
                <c:pt idx="1106">
                  <c:v>17.991969992973175</c:v>
                </c:pt>
                <c:pt idx="1107">
                  <c:v>17.808209517475255</c:v>
                </c:pt>
                <c:pt idx="1108">
                  <c:v>17.630274172291003</c:v>
                </c:pt>
                <c:pt idx="1109">
                  <c:v>17.459653661424969</c:v>
                </c:pt>
                <c:pt idx="1110">
                  <c:v>17.294549636140772</c:v>
                </c:pt>
                <c:pt idx="1111">
                  <c:v>17.135964321460968</c:v>
                </c:pt>
                <c:pt idx="1112">
                  <c:v>16.982372011779834</c:v>
                </c:pt>
                <c:pt idx="1113">
                  <c:v>16.834717761375739</c:v>
                </c:pt>
                <c:pt idx="1114">
                  <c:v>16.691482622722976</c:v>
                </c:pt>
                <c:pt idx="1115">
                  <c:v>16.553889199864106</c:v>
                </c:pt>
                <c:pt idx="1116">
                  <c:v>16.42020021590573</c:v>
                </c:pt>
                <c:pt idx="1117">
                  <c:v>16.291079346177522</c:v>
                </c:pt>
                <c:pt idx="1118">
                  <c:v>16.16670534175142</c:v>
                </c:pt>
                <c:pt idx="1119">
                  <c:v>16.045820719794435</c:v>
                </c:pt>
                <c:pt idx="1120">
                  <c:v>15.929478272034711</c:v>
                </c:pt>
                <c:pt idx="1121">
                  <c:v>15.816228533344738</c:v>
                </c:pt>
                <c:pt idx="1122">
                  <c:v>15.707157978239525</c:v>
                </c:pt>
                <c:pt idx="1123">
                  <c:v>15.600914250198622</c:v>
                </c:pt>
                <c:pt idx="1124">
                  <c:v>15.49852267622874</c:v>
                </c:pt>
                <c:pt idx="1125">
                  <c:v>15.398719449703982</c:v>
                </c:pt>
                <c:pt idx="1126">
                  <c:v>15.302398401618126</c:v>
                </c:pt>
                <c:pt idx="1127">
                  <c:v>15.208600722955389</c:v>
                </c:pt>
                <c:pt idx="1128">
                  <c:v>15.117947719930333</c:v>
                </c:pt>
                <c:pt idx="1129">
                  <c:v>15.029616252506941</c:v>
                </c:pt>
                <c:pt idx="1130">
                  <c:v>14.944195622318883</c:v>
                </c:pt>
                <c:pt idx="1131">
                  <c:v>14.860849811846354</c:v>
                </c:pt>
                <c:pt idx="1132">
                  <c:v>14.780331278550268</c:v>
                </c:pt>
                <c:pt idx="1133">
                  <c:v>14.701661733958773</c:v>
                </c:pt>
                <c:pt idx="1134">
                  <c:v>14.625619166641204</c:v>
                </c:pt>
                <c:pt idx="1135">
                  <c:v>14.551282834164592</c:v>
                </c:pt>
                <c:pt idx="1136">
                  <c:v>14.479390840816649</c:v>
                </c:pt>
                <c:pt idx="1137">
                  <c:v>14.409075527877892</c:v>
                </c:pt>
                <c:pt idx="1138">
                  <c:v>14.340984840214677</c:v>
                </c:pt>
                <c:pt idx="1139">
                  <c:v>14.274458835202944</c:v>
                </c:pt>
                <c:pt idx="1140">
                  <c:v>14.209954703205229</c:v>
                </c:pt>
                <c:pt idx="1141">
                  <c:v>14.147195268488133</c:v>
                </c:pt>
                <c:pt idx="1142">
                  <c:v>14.085737566931346</c:v>
                </c:pt>
                <c:pt idx="1143">
                  <c:v>14.02619942753649</c:v>
                </c:pt>
                <c:pt idx="1144">
                  <c:v>13.967869549020079</c:v>
                </c:pt>
                <c:pt idx="1145">
                  <c:v>13.911292161349605</c:v>
                </c:pt>
                <c:pt idx="1146">
                  <c:v>13.855925554820136</c:v>
                </c:pt>
                <c:pt idx="1147">
                  <c:v>13.802156396678649</c:v>
                </c:pt>
                <c:pt idx="1148">
                  <c:v>13.749515452620384</c:v>
                </c:pt>
                <c:pt idx="1149">
                  <c:v>13.698371845958777</c:v>
                </c:pt>
                <c:pt idx="1150">
                  <c:v>13.648241876551953</c:v>
                </c:pt>
                <c:pt idx="1151">
                  <c:v>13.599594553346632</c:v>
                </c:pt>
                <c:pt idx="1152">
                  <c:v>13.551854273901659</c:v>
                </c:pt>
                <c:pt idx="1153">
                  <c:v>13.505507740940182</c:v>
                </c:pt>
                <c:pt idx="1154">
                  <c:v>13.460219167253285</c:v>
                </c:pt>
                <c:pt idx="1155">
                  <c:v>13.415819273724065</c:v>
                </c:pt>
                <c:pt idx="1156">
                  <c:v>13.372623342335796</c:v>
                </c:pt>
                <c:pt idx="1157">
                  <c:v>13.330226555276425</c:v>
                </c:pt>
                <c:pt idx="1158">
                  <c:v>13.289029224882375</c:v>
                </c:pt>
                <c:pt idx="1159">
                  <c:v>13.248547343397323</c:v>
                </c:pt>
                <c:pt idx="1160">
                  <c:v>13.209196880064823</c:v>
                </c:pt>
                <c:pt idx="1161">
                  <c:v>13.170516371140589</c:v>
                </c:pt>
                <c:pt idx="1162">
                  <c:v>13.132904078558665</c:v>
                </c:pt>
                <c:pt idx="1163">
                  <c:v>13.09609168100792</c:v>
                </c:pt>
                <c:pt idx="1164">
                  <c:v>13.059916714394991</c:v>
                </c:pt>
                <c:pt idx="1165">
                  <c:v>13.024723397704889</c:v>
                </c:pt>
                <c:pt idx="1166">
                  <c:v>12.990100766806526</c:v>
                </c:pt>
                <c:pt idx="1167">
                  <c:v>12.956406964093462</c:v>
                </c:pt>
                <c:pt idx="1168">
                  <c:v>12.92324915580974</c:v>
                </c:pt>
                <c:pt idx="1169">
                  <c:v>12.890945754730229</c:v>
                </c:pt>
                <c:pt idx="1170">
                  <c:v>12.859344339792989</c:v>
                </c:pt>
                <c:pt idx="1171">
                  <c:v>12.828231551224254</c:v>
                </c:pt>
                <c:pt idx="1172">
                  <c:v>12.797930564460501</c:v>
                </c:pt>
                <c:pt idx="1173">
                  <c:v>12.76808939596444</c:v>
                </c:pt>
                <c:pt idx="1174">
                  <c:v>12.739018489933764</c:v>
                </c:pt>
                <c:pt idx="1175">
                  <c:v>12.710513906721587</c:v>
                </c:pt>
                <c:pt idx="1176">
                  <c:v>12.682452362110491</c:v>
                </c:pt>
                <c:pt idx="1177">
                  <c:v>12.65510375135343</c:v>
                </c:pt>
                <c:pt idx="1178">
                  <c:v>12.628151438778881</c:v>
                </c:pt>
                <c:pt idx="1179">
                  <c:v>12.601876818425277</c:v>
                </c:pt>
                <c:pt idx="1180">
                  <c:v>12.576096660059882</c:v>
                </c:pt>
                <c:pt idx="1181">
                  <c:v>12.550719955733712</c:v>
                </c:pt>
                <c:pt idx="1182">
                  <c:v>12.525932753593896</c:v>
                </c:pt>
                <c:pt idx="1183">
                  <c:v>12.501508288039433</c:v>
                </c:pt>
                <c:pt idx="1184">
                  <c:v>12.47768267591114</c:v>
                </c:pt>
                <c:pt idx="1185">
                  <c:v>12.454290666436233</c:v>
                </c:pt>
                <c:pt idx="1186">
                  <c:v>12.431250340334046</c:v>
                </c:pt>
                <c:pt idx="1187">
                  <c:v>12.408731350287276</c:v>
                </c:pt>
                <c:pt idx="1188">
                  <c:v>12.386649042820673</c:v>
                </c:pt>
                <c:pt idx="1189">
                  <c:v>12.364856752736774</c:v>
                </c:pt>
                <c:pt idx="1190">
                  <c:v>12.343566918270085</c:v>
                </c:pt>
                <c:pt idx="1191">
                  <c:v>12.322584856429643</c:v>
                </c:pt>
                <c:pt idx="1192">
                  <c:v>12.302065671953249</c:v>
                </c:pt>
                <c:pt idx="1193">
                  <c:v>12.281932898442328</c:v>
                </c:pt>
                <c:pt idx="1194">
                  <c:v>12.2620533029749</c:v>
                </c:pt>
                <c:pt idx="1195">
                  <c:v>12.24263637337369</c:v>
                </c:pt>
                <c:pt idx="1196">
                  <c:v>12.223548834899365</c:v>
                </c:pt>
                <c:pt idx="1197">
                  <c:v>12.204710219001008</c:v>
                </c:pt>
                <c:pt idx="1198">
                  <c:v>12.186304167092045</c:v>
                </c:pt>
                <c:pt idx="1199">
                  <c:v>12.1682046623338</c:v>
                </c:pt>
                <c:pt idx="1200">
                  <c:v>12.150349504703833</c:v>
                </c:pt>
                <c:pt idx="1201">
                  <c:v>12.132871503699839</c:v>
                </c:pt>
                <c:pt idx="1202">
                  <c:v>12.115706435429926</c:v>
                </c:pt>
                <c:pt idx="1203">
                  <c:v>12.098741356733173</c:v>
                </c:pt>
                <c:pt idx="1204">
                  <c:v>12.082155779828788</c:v>
                </c:pt>
                <c:pt idx="1205">
                  <c:v>12.065760241356633</c:v>
                </c:pt>
                <c:pt idx="1206">
                  <c:v>12.049715843493045</c:v>
                </c:pt>
                <c:pt idx="1207">
                  <c:v>12.033951083813474</c:v>
                </c:pt>
                <c:pt idx="1208">
                  <c:v>12.018362524551687</c:v>
                </c:pt>
                <c:pt idx="1209">
                  <c:v>12.003115445934613</c:v>
                </c:pt>
                <c:pt idx="1210">
                  <c:v>11.988106323918723</c:v>
                </c:pt>
                <c:pt idx="1211">
                  <c:v>11.973284189235104</c:v>
                </c:pt>
                <c:pt idx="1212">
                  <c:v>11.958759990765264</c:v>
                </c:pt>
                <c:pt idx="1213">
                  <c:v>11.944469980890238</c:v>
                </c:pt>
                <c:pt idx="1214">
                  <c:v>11.930354242290557</c:v>
                </c:pt>
                <c:pt idx="1215">
                  <c:v>11.916518597734502</c:v>
                </c:pt>
                <c:pt idx="1216">
                  <c:v>11.902913135825598</c:v>
                </c:pt>
                <c:pt idx="1217">
                  <c:v>11.889511797590798</c:v>
                </c:pt>
                <c:pt idx="1218">
                  <c:v>11.876269369168892</c:v>
                </c:pt>
                <c:pt idx="1219">
                  <c:v>11.863285317188513</c:v>
                </c:pt>
                <c:pt idx="1220">
                  <c:v>11.850513018221214</c:v>
                </c:pt>
                <c:pt idx="1221">
                  <c:v>11.837869194229524</c:v>
                </c:pt>
                <c:pt idx="1222">
                  <c:v>11.825478829435012</c:v>
                </c:pt>
                <c:pt idx="1223">
                  <c:v>11.813287592421139</c:v>
                </c:pt>
                <c:pt idx="1224">
                  <c:v>11.801216094644124</c:v>
                </c:pt>
                <c:pt idx="1225">
                  <c:v>11.78939302346523</c:v>
                </c:pt>
                <c:pt idx="1226">
                  <c:v>11.777738893464871</c:v>
                </c:pt>
                <c:pt idx="1227">
                  <c:v>11.766205704091083</c:v>
                </c:pt>
                <c:pt idx="1228">
                  <c:v>11.754907265361734</c:v>
                </c:pt>
                <c:pt idx="1229">
                  <c:v>11.743767741696375</c:v>
                </c:pt>
                <c:pt idx="1230">
                  <c:v>11.732801375039251</c:v>
                </c:pt>
                <c:pt idx="1231">
                  <c:v>11.721936948228146</c:v>
                </c:pt>
                <c:pt idx="1232">
                  <c:v>11.711290509859001</c:v>
                </c:pt>
                <c:pt idx="1233">
                  <c:v>11.700790747317336</c:v>
                </c:pt>
                <c:pt idx="1234">
                  <c:v>11.690402674134321</c:v>
                </c:pt>
                <c:pt idx="1235">
                  <c:v>11.680204831862005</c:v>
                </c:pt>
                <c:pt idx="1236">
                  <c:v>11.670161189276978</c:v>
                </c:pt>
                <c:pt idx="1237">
                  <c:v>11.660253132953091</c:v>
                </c:pt>
                <c:pt idx="1238">
                  <c:v>11.65044010034458</c:v>
                </c:pt>
                <c:pt idx="1239">
                  <c:v>11.640819238461493</c:v>
                </c:pt>
                <c:pt idx="1240">
                  <c:v>11.631326319345863</c:v>
                </c:pt>
                <c:pt idx="1241">
                  <c:v>11.621973763901616</c:v>
                </c:pt>
                <c:pt idx="1242">
                  <c:v>11.612701062213375</c:v>
                </c:pt>
                <c:pt idx="1243">
                  <c:v>11.60360753027771</c:v>
                </c:pt>
                <c:pt idx="1244">
                  <c:v>11.594632568326519</c:v>
                </c:pt>
                <c:pt idx="1245">
                  <c:v>11.585788007214809</c:v>
                </c:pt>
                <c:pt idx="1246">
                  <c:v>11.577016693177285</c:v>
                </c:pt>
                <c:pt idx="1247">
                  <c:v>11.568405921431898</c:v>
                </c:pt>
                <c:pt idx="1248">
                  <c:v>11.559918652617274</c:v>
                </c:pt>
                <c:pt idx="1249">
                  <c:v>11.551539407192976</c:v>
                </c:pt>
                <c:pt idx="1250">
                  <c:v>11.543240536167255</c:v>
                </c:pt>
                <c:pt idx="1251">
                  <c:v>11.535085110629025</c:v>
                </c:pt>
                <c:pt idx="1252">
                  <c:v>11.527044692479913</c:v>
                </c:pt>
                <c:pt idx="1253">
                  <c:v>11.519104687657773</c:v>
                </c:pt>
                <c:pt idx="1254">
                  <c:v>11.511232823649433</c:v>
                </c:pt>
                <c:pt idx="1255">
                  <c:v>11.503507331396127</c:v>
                </c:pt>
                <c:pt idx="1256">
                  <c:v>11.495876975567151</c:v>
                </c:pt>
                <c:pt idx="1257">
                  <c:v>11.488352015131611</c:v>
                </c:pt>
                <c:pt idx="1258">
                  <c:v>11.480883981435522</c:v>
                </c:pt>
                <c:pt idx="1259">
                  <c:v>11.473553123281128</c:v>
                </c:pt>
                <c:pt idx="1260">
                  <c:v>11.46631089331385</c:v>
                </c:pt>
                <c:pt idx="1261">
                  <c:v>11.459167085664033</c:v>
                </c:pt>
                <c:pt idx="1262">
                  <c:v>11.452075731175691</c:v>
                </c:pt>
                <c:pt idx="1263">
                  <c:v>11.445107633523287</c:v>
                </c:pt>
                <c:pt idx="1264">
                  <c:v>11.438233103189136</c:v>
                </c:pt>
                <c:pt idx="1265">
                  <c:v>11.431439825106796</c:v>
                </c:pt>
                <c:pt idx="1266">
                  <c:v>11.424737049311908</c:v>
                </c:pt>
                <c:pt idx="1267">
                  <c:v>11.418081693592113</c:v>
                </c:pt>
                <c:pt idx="1268">
                  <c:v>11.411545385171022</c:v>
                </c:pt>
                <c:pt idx="1269">
                  <c:v>11.405084969695359</c:v>
                </c:pt>
                <c:pt idx="1270">
                  <c:v>11.398709289276733</c:v>
                </c:pt>
                <c:pt idx="1271">
                  <c:v>11.392406989683147</c:v>
                </c:pt>
                <c:pt idx="1272">
                  <c:v>11.386152617213261</c:v>
                </c:pt>
                <c:pt idx="1273">
                  <c:v>11.380008543554174</c:v>
                </c:pt>
                <c:pt idx="1274">
                  <c:v>11.373934267044225</c:v>
                </c:pt>
                <c:pt idx="1275">
                  <c:v>11.367938151662246</c:v>
                </c:pt>
                <c:pt idx="1276">
                  <c:v>11.362009568326842</c:v>
                </c:pt>
                <c:pt idx="1277">
                  <c:v>11.356129192961193</c:v>
                </c:pt>
                <c:pt idx="1278">
                  <c:v>11.350342009357222</c:v>
                </c:pt>
                <c:pt idx="1279">
                  <c:v>11.344628183180751</c:v>
                </c:pt>
                <c:pt idx="1280">
                  <c:v>11.338977621265308</c:v>
                </c:pt>
                <c:pt idx="1281">
                  <c:v>11.333398156724581</c:v>
                </c:pt>
                <c:pt idx="1282">
                  <c:v>11.327854034424897</c:v>
                </c:pt>
                <c:pt idx="1283">
                  <c:v>11.322400786420143</c:v>
                </c:pt>
                <c:pt idx="1284">
                  <c:v>11.317015401982513</c:v>
                </c:pt>
                <c:pt idx="1285">
                  <c:v>11.311688407767788</c:v>
                </c:pt>
                <c:pt idx="1286">
                  <c:v>11.306427227029559</c:v>
                </c:pt>
                <c:pt idx="1287">
                  <c:v>11.301222619760319</c:v>
                </c:pt>
                <c:pt idx="1288">
                  <c:v>11.296057687330363</c:v>
                </c:pt>
                <c:pt idx="1289">
                  <c:v>11.290972023183993</c:v>
                </c:pt>
                <c:pt idx="1290">
                  <c:v>11.285948296302699</c:v>
                </c:pt>
                <c:pt idx="1291">
                  <c:v>11.280977711138529</c:v>
                </c:pt>
                <c:pt idx="1292">
                  <c:v>11.276067234906122</c:v>
                </c:pt>
                <c:pt idx="1293">
                  <c:v>11.271208283272552</c:v>
                </c:pt>
                <c:pt idx="1294">
                  <c:v>11.266381348369585</c:v>
                </c:pt>
                <c:pt idx="1295">
                  <c:v>11.261634726420944</c:v>
                </c:pt>
                <c:pt idx="1296">
                  <c:v>11.256937312325102</c:v>
                </c:pt>
                <c:pt idx="1297">
                  <c:v>11.252295720446671</c:v>
                </c:pt>
                <c:pt idx="1298">
                  <c:v>11.247701865922819</c:v>
                </c:pt>
                <c:pt idx="1299">
                  <c:v>11.243162228586987</c:v>
                </c:pt>
                <c:pt idx="1300">
                  <c:v>11.23866891221722</c:v>
                </c:pt>
                <c:pt idx="1301">
                  <c:v>11.234207385184538</c:v>
                </c:pt>
                <c:pt idx="1302">
                  <c:v>11.22981192226394</c:v>
                </c:pt>
                <c:pt idx="1303">
                  <c:v>11.225464228649654</c:v>
                </c:pt>
                <c:pt idx="1304">
                  <c:v>11.221166982711262</c:v>
                </c:pt>
                <c:pt idx="1305">
                  <c:v>11.216912735038052</c:v>
                </c:pt>
                <c:pt idx="1306">
                  <c:v>11.212707521287035</c:v>
                </c:pt>
                <c:pt idx="1307">
                  <c:v>11.208544061071226</c:v>
                </c:pt>
                <c:pt idx="1308">
                  <c:v>11.204428270515187</c:v>
                </c:pt>
                <c:pt idx="1309">
                  <c:v>11.20033388304193</c:v>
                </c:pt>
                <c:pt idx="1310">
                  <c:v>11.196305200935615</c:v>
                </c:pt>
                <c:pt idx="1311">
                  <c:v>11.19231591144238</c:v>
                </c:pt>
                <c:pt idx="1312">
                  <c:v>11.188371700422104</c:v>
                </c:pt>
                <c:pt idx="1313">
                  <c:v>11.184465764942152</c:v>
                </c:pt>
                <c:pt idx="1314">
                  <c:v>11.180603680217857</c:v>
                </c:pt>
                <c:pt idx="1315">
                  <c:v>11.176778792964013</c:v>
                </c:pt>
                <c:pt idx="1316">
                  <c:v>11.172993605543878</c:v>
                </c:pt>
                <c:pt idx="1317">
                  <c:v>11.169250504889277</c:v>
                </c:pt>
                <c:pt idx="1318">
                  <c:v>11.16552562930721</c:v>
                </c:pt>
                <c:pt idx="1319">
                  <c:v>11.161859317343559</c:v>
                </c:pt>
                <c:pt idx="1320">
                  <c:v>11.158227665411703</c:v>
                </c:pt>
                <c:pt idx="1321">
                  <c:v>11.154635882575414</c:v>
                </c:pt>
                <c:pt idx="1322">
                  <c:v>11.15107780606489</c:v>
                </c:pt>
                <c:pt idx="1323">
                  <c:v>11.147558546179292</c:v>
                </c:pt>
                <c:pt idx="1324">
                  <c:v>11.144072071222277</c:v>
                </c:pt>
                <c:pt idx="1325">
                  <c:v>11.140623395153401</c:v>
                </c:pt>
                <c:pt idx="1326">
                  <c:v>11.137206613625471</c:v>
                </c:pt>
                <c:pt idx="1327">
                  <c:v>11.133826646611606</c:v>
                </c:pt>
                <c:pt idx="1328">
                  <c:v>11.130461971087804</c:v>
                </c:pt>
                <c:pt idx="1329">
                  <c:v>11.127146458506978</c:v>
                </c:pt>
                <c:pt idx="1330">
                  <c:v>11.123866341229869</c:v>
                </c:pt>
                <c:pt idx="1331">
                  <c:v>11.120616018142311</c:v>
                </c:pt>
                <c:pt idx="1332">
                  <c:v>11.117400183872856</c:v>
                </c:pt>
                <c:pt idx="1333">
                  <c:v>11.114213352618874</c:v>
                </c:pt>
                <c:pt idx="1334">
                  <c:v>11.111060132732238</c:v>
                </c:pt>
                <c:pt idx="1335">
                  <c:v>11.10793515055064</c:v>
                </c:pt>
                <c:pt idx="1336">
                  <c:v>11.104842930207772</c:v>
                </c:pt>
                <c:pt idx="1337">
                  <c:v>11.101778207119478</c:v>
                </c:pt>
                <c:pt idx="1338">
                  <c:v>11.098745423200249</c:v>
                </c:pt>
                <c:pt idx="1339">
                  <c:v>11.095739419986447</c:v>
                </c:pt>
                <c:pt idx="1340">
                  <c:v>11.092762226104437</c:v>
                </c:pt>
                <c:pt idx="1341">
                  <c:v>11.089815785384932</c:v>
                </c:pt>
                <c:pt idx="1342">
                  <c:v>11.086895093237528</c:v>
                </c:pt>
                <c:pt idx="1343">
                  <c:v>11.083990791976269</c:v>
                </c:pt>
                <c:pt idx="1344">
                  <c:v>11.081125309503928</c:v>
                </c:pt>
                <c:pt idx="1345">
                  <c:v>11.078289082241394</c:v>
                </c:pt>
                <c:pt idx="1346">
                  <c:v>11.075477301510718</c:v>
                </c:pt>
                <c:pt idx="1347">
                  <c:v>11.072694062292266</c:v>
                </c:pt>
                <c:pt idx="1348">
                  <c:v>11.069934649896508</c:v>
                </c:pt>
                <c:pt idx="1349">
                  <c:v>11.067203087104899</c:v>
                </c:pt>
                <c:pt idx="1350">
                  <c:v>11.064494750762725</c:v>
                </c:pt>
                <c:pt idx="1351">
                  <c:v>11.061813593109724</c:v>
                </c:pt>
                <c:pt idx="1352">
                  <c:v>11.05915508015249</c:v>
                </c:pt>
                <c:pt idx="1353">
                  <c:v>11.056521030690444</c:v>
                </c:pt>
                <c:pt idx="1354">
                  <c:v>11.053913191123927</c:v>
                </c:pt>
                <c:pt idx="1355">
                  <c:v>11.051327156935098</c:v>
                </c:pt>
                <c:pt idx="1356">
                  <c:v>11.048766710947476</c:v>
                </c:pt>
                <c:pt idx="1357">
                  <c:v>11.046227532200247</c:v>
                </c:pt>
                <c:pt idx="1358">
                  <c:v>11.043713338421581</c:v>
                </c:pt>
                <c:pt idx="1359">
                  <c:v>11.041219890090685</c:v>
                </c:pt>
                <c:pt idx="1360">
                  <c:v>11.038750841300944</c:v>
                </c:pt>
                <c:pt idx="1361">
                  <c:v>11.03630203192164</c:v>
                </c:pt>
                <c:pt idx="1362">
                  <c:v>11.033877053831995</c:v>
                </c:pt>
                <c:pt idx="1363">
                  <c:v>11.031471824305951</c:v>
                </c:pt>
                <c:pt idx="1364">
                  <c:v>11.029089874390541</c:v>
                </c:pt>
                <c:pt idx="1365">
                  <c:v>11.02672719684098</c:v>
                </c:pt>
                <c:pt idx="1366">
                  <c:v>11.024387263216621</c:v>
                </c:pt>
                <c:pt idx="1367">
                  <c:v>11.022066139890452</c:v>
                </c:pt>
                <c:pt idx="1368">
                  <c:v>11.019767240242381</c:v>
                </c:pt>
                <c:pt idx="1369">
                  <c:v>11.017486702457077</c:v>
                </c:pt>
                <c:pt idx="1370">
                  <c:v>11.015226110800354</c:v>
                </c:pt>
                <c:pt idx="1371">
                  <c:v>11.012986990141371</c:v>
                </c:pt>
                <c:pt idx="1372">
                  <c:v>11.01076558313007</c:v>
                </c:pt>
                <c:pt idx="1373">
                  <c:v>11.008565163182965</c:v>
                </c:pt>
                <c:pt idx="1374">
                  <c:v>11.006382040484178</c:v>
                </c:pt>
                <c:pt idx="1375">
                  <c:v>11.004219434580525</c:v>
                </c:pt>
                <c:pt idx="1376">
                  <c:v>11.002073721569451</c:v>
                </c:pt>
                <c:pt idx="1377">
                  <c:v>10.999948068286711</c:v>
                </c:pt>
                <c:pt idx="1378">
                  <c:v>10.997838915170856</c:v>
                </c:pt>
                <c:pt idx="1379">
                  <c:v>10.995749377474777</c:v>
                </c:pt>
                <c:pt idx="1380">
                  <c:v>10.99367595845275</c:v>
                </c:pt>
                <c:pt idx="1381">
                  <c:v>10.991621722873491</c:v>
                </c:pt>
                <c:pt idx="1382">
                  <c:v>10.989583235326947</c:v>
                </c:pt>
                <c:pt idx="1383">
                  <c:v>10.987563511167574</c:v>
                </c:pt>
                <c:pt idx="1384">
                  <c:v>10.985559174884544</c:v>
                </c:pt>
                <c:pt idx="1385">
                  <c:v>10.98357163502669</c:v>
                </c:pt>
                <c:pt idx="1386">
                  <c:v>10.981602249888965</c:v>
                </c:pt>
                <c:pt idx="1387">
                  <c:v>10.979647731218735</c:v>
                </c:pt>
                <c:pt idx="1388">
                  <c:v>10.977710975327122</c:v>
                </c:pt>
                <c:pt idx="1389">
                  <c:v>10.975788750449983</c:v>
                </c:pt>
                <c:pt idx="1390">
                  <c:v>10.97388390701645</c:v>
                </c:pt>
                <c:pt idx="1391">
                  <c:v>10.971993268455282</c:v>
                </c:pt>
                <c:pt idx="1392">
                  <c:v>10.970128462787111</c:v>
                </c:pt>
                <c:pt idx="1393">
                  <c:v>10.968268650111478</c:v>
                </c:pt>
                <c:pt idx="1394">
                  <c:v>10.966425487507912</c:v>
                </c:pt>
                <c:pt idx="1395">
                  <c:v>10.964595904928407</c:v>
                </c:pt>
                <c:pt idx="1396">
                  <c:v>10.962782620870509</c:v>
                </c:pt>
                <c:pt idx="1397">
                  <c:v>10.960982616812986</c:v>
                </c:pt>
                <c:pt idx="1398">
                  <c:v>10.959198569033516</c:v>
                </c:pt>
                <c:pt idx="1399">
                  <c:v>10.957427509383125</c:v>
                </c:pt>
                <c:pt idx="1400">
                  <c:v>10.955672072778778</c:v>
                </c:pt>
                <c:pt idx="1401">
                  <c:v>10.953929340321606</c:v>
                </c:pt>
                <c:pt idx="1402">
                  <c:v>10.952201906405572</c:v>
                </c:pt>
                <c:pt idx="1403">
                  <c:v>10.950486900290995</c:v>
                </c:pt>
                <c:pt idx="1404">
                  <c:v>10.948785542344909</c:v>
                </c:pt>
                <c:pt idx="1405">
                  <c:v>10.947099011888668</c:v>
                </c:pt>
                <c:pt idx="1406">
                  <c:v>10.945424508450811</c:v>
                </c:pt>
                <c:pt idx="1407">
                  <c:v>10.943772346404106</c:v>
                </c:pt>
                <c:pt idx="1408">
                  <c:v>10.942124073829802</c:v>
                </c:pt>
                <c:pt idx="1409">
                  <c:v>10.940490029521737</c:v>
                </c:pt>
                <c:pt idx="1410">
                  <c:v>10.938867503038255</c:v>
                </c:pt>
                <c:pt idx="1411">
                  <c:v>10.937258916321941</c:v>
                </c:pt>
                <c:pt idx="1412">
                  <c:v>10.935661602543059</c:v>
                </c:pt>
                <c:pt idx="1413">
                  <c:v>10.934077947370882</c:v>
                </c:pt>
                <c:pt idx="1414">
                  <c:v>10.932505326650924</c:v>
                </c:pt>
                <c:pt idx="1415">
                  <c:v>10.930946090491958</c:v>
                </c:pt>
                <c:pt idx="1416">
                  <c:v>10.929397656503241</c:v>
                </c:pt>
                <c:pt idx="1417">
                  <c:v>10.927869571315572</c:v>
                </c:pt>
                <c:pt idx="1418">
                  <c:v>10.926344775222162</c:v>
                </c:pt>
                <c:pt idx="1419">
                  <c:v>10.924832836694332</c:v>
                </c:pt>
                <c:pt idx="1420">
                  <c:v>10.923331254137338</c:v>
                </c:pt>
                <c:pt idx="1421">
                  <c:v>10.921842275164106</c:v>
                </c:pt>
                <c:pt idx="1422">
                  <c:v>10.920363437354041</c:v>
                </c:pt>
                <c:pt idx="1423">
                  <c:v>10.918896955442033</c:v>
                </c:pt>
                <c:pt idx="1424">
                  <c:v>10.917440405362877</c:v>
                </c:pt>
                <c:pt idx="1425">
                  <c:v>10.915995969604984</c:v>
                </c:pt>
                <c:pt idx="1426">
                  <c:v>10.914568014422711</c:v>
                </c:pt>
                <c:pt idx="1427">
                  <c:v>10.913145134602091</c:v>
                </c:pt>
                <c:pt idx="1428">
                  <c:v>10.911731784192314</c:v>
                </c:pt>
                <c:pt idx="1429">
                  <c:v>10.910330083096797</c:v>
                </c:pt>
                <c:pt idx="1430">
                  <c:v>10.90893771753036</c:v>
                </c:pt>
                <c:pt idx="1431">
                  <c:v>10.907555692788009</c:v>
                </c:pt>
                <c:pt idx="1432">
                  <c:v>10.906184982876022</c:v>
                </c:pt>
                <c:pt idx="1433">
                  <c:v>10.90483080426843</c:v>
                </c:pt>
                <c:pt idx="1434">
                  <c:v>10.903479131254409</c:v>
                </c:pt>
                <c:pt idx="1435">
                  <c:v>10.902137398598269</c:v>
                </c:pt>
                <c:pt idx="1436">
                  <c:v>10.900806553960003</c:v>
                </c:pt>
                <c:pt idx="1437">
                  <c:v>10.899484403893007</c:v>
                </c:pt>
                <c:pt idx="1438">
                  <c:v>10.898172935813335</c:v>
                </c:pt>
                <c:pt idx="1439">
                  <c:v>10.896869989130048</c:v>
                </c:pt>
                <c:pt idx="1440">
                  <c:v>10.895583612154166</c:v>
                </c:pt>
                <c:pt idx="1441">
                  <c:v>10.89429945470671</c:v>
                </c:pt>
                <c:pt idx="1442">
                  <c:v>10.893025582190614</c:v>
                </c:pt>
                <c:pt idx="1443">
                  <c:v>10.891759897698583</c:v>
                </c:pt>
                <c:pt idx="1444">
                  <c:v>10.890504306368626</c:v>
                </c:pt>
                <c:pt idx="1445">
                  <c:v>10.889256742229106</c:v>
                </c:pt>
                <c:pt idx="1446">
                  <c:v>10.888024914930611</c:v>
                </c:pt>
                <c:pt idx="1447">
                  <c:v>10.886795085305017</c:v>
                </c:pt>
                <c:pt idx="1448">
                  <c:v>10.885574979076013</c:v>
                </c:pt>
                <c:pt idx="1449">
                  <c:v>10.884362590261629</c:v>
                </c:pt>
                <c:pt idx="1450">
                  <c:v>10.883159746162262</c:v>
                </c:pt>
                <c:pt idx="1451">
                  <c:v>10.881964469950441</c:v>
                </c:pt>
                <c:pt idx="1452">
                  <c:v>10.880784151316949</c:v>
                </c:pt>
                <c:pt idx="1453">
                  <c:v>10.879605627872825</c:v>
                </c:pt>
                <c:pt idx="1454">
                  <c:v>10.878436304438459</c:v>
                </c:pt>
                <c:pt idx="1455">
                  <c:v>10.877274260747326</c:v>
                </c:pt>
                <c:pt idx="1456">
                  <c:v>10.876121250409927</c:v>
                </c:pt>
                <c:pt idx="1457">
                  <c:v>10.87497538066007</c:v>
                </c:pt>
                <c:pt idx="1458">
                  <c:v>10.873843738658634</c:v>
                </c:pt>
                <c:pt idx="1459">
                  <c:v>10.872713706930256</c:v>
                </c:pt>
                <c:pt idx="1460">
                  <c:v>10.871592386890631</c:v>
                </c:pt>
                <c:pt idx="1461">
                  <c:v>10.870477939148431</c:v>
                </c:pt>
                <c:pt idx="1462">
                  <c:v>10.869372047501834</c:v>
                </c:pt>
                <c:pt idx="1463">
                  <c:v>10.868278073552807</c:v>
                </c:pt>
                <c:pt idx="1464">
                  <c:v>10.867187293100812</c:v>
                </c:pt>
                <c:pt idx="1465">
                  <c:v>10.866103128983614</c:v>
                </c:pt>
                <c:pt idx="1466">
                  <c:v>10.865026375565536</c:v>
                </c:pt>
                <c:pt idx="1467">
                  <c:v>10.863962839846163</c:v>
                </c:pt>
                <c:pt idx="1468">
                  <c:v>10.862901500027565</c:v>
                </c:pt>
                <c:pt idx="1469">
                  <c:v>10.861846532239198</c:v>
                </c:pt>
                <c:pt idx="1470">
                  <c:v>10.860798710570581</c:v>
                </c:pt>
                <c:pt idx="1471">
                  <c:v>10.859758787340347</c:v>
                </c:pt>
                <c:pt idx="1472">
                  <c:v>10.858730738546617</c:v>
                </c:pt>
                <c:pt idx="1473">
                  <c:v>10.85770392815097</c:v>
                </c:pt>
                <c:pt idx="1474">
                  <c:v>10.856684010997993</c:v>
                </c:pt>
                <c:pt idx="1475">
                  <c:v>10.855671720561086</c:v>
                </c:pt>
                <c:pt idx="1476">
                  <c:v>10.854670139034365</c:v>
                </c:pt>
                <c:pt idx="1477">
                  <c:v>10.853671282652321</c:v>
                </c:pt>
                <c:pt idx="1478">
                  <c:v>10.852678287967427</c:v>
                </c:pt>
                <c:pt idx="1479">
                  <c:v>10.851692659975175</c:v>
                </c:pt>
                <c:pt idx="1480">
                  <c:v>10.850712787094215</c:v>
                </c:pt>
                <c:pt idx="1481">
                  <c:v>10.849744738551921</c:v>
                </c:pt>
                <c:pt idx="1482">
                  <c:v>10.848777727109569</c:v>
                </c:pt>
                <c:pt idx="1483">
                  <c:v>10.847817833433071</c:v>
                </c:pt>
                <c:pt idx="1484">
                  <c:v>10.846863489009246</c:v>
                </c:pt>
                <c:pt idx="1485">
                  <c:v>10.845920606308914</c:v>
                </c:pt>
                <c:pt idx="1486">
                  <c:v>10.844978679484404</c:v>
                </c:pt>
                <c:pt idx="1487">
                  <c:v>10.844043632029326</c:v>
                </c:pt>
                <c:pt idx="1488">
                  <c:v>10.843113936970195</c:v>
                </c:pt>
                <c:pt idx="1489">
                  <c:v>10.842195355364661</c:v>
                </c:pt>
                <c:pt idx="1490">
                  <c:v>10.841277653046211</c:v>
                </c:pt>
                <c:pt idx="1491">
                  <c:v>10.840366601698356</c:v>
                </c:pt>
                <c:pt idx="1492">
                  <c:v>10.839460714426384</c:v>
                </c:pt>
                <c:pt idx="1493">
                  <c:v>10.838565605992761</c:v>
                </c:pt>
                <c:pt idx="1494">
                  <c:v>10.83767130461778</c:v>
                </c:pt>
                <c:pt idx="1495">
                  <c:v>10.83678343531068</c:v>
                </c:pt>
                <c:pt idx="1496">
                  <c:v>10.835904707679264</c:v>
                </c:pt>
                <c:pt idx="1497">
                  <c:v>10.835028121632417</c:v>
                </c:pt>
                <c:pt idx="1498">
                  <c:v>10.834156432339595</c:v>
                </c:pt>
                <c:pt idx="1499">
                  <c:v>10.833290965235765</c:v>
                </c:pt>
                <c:pt idx="1500">
                  <c:v>10.832434362696166</c:v>
                </c:pt>
                <c:pt idx="1501">
                  <c:v>10.831579801672584</c:v>
                </c:pt>
                <c:pt idx="1502">
                  <c:v>10.830729968562077</c:v>
                </c:pt>
                <c:pt idx="1503">
                  <c:v>10.829890133479671</c:v>
                </c:pt>
                <c:pt idx="1504">
                  <c:v>10.829050942349211</c:v>
                </c:pt>
                <c:pt idx="1505">
                  <c:v>10.828217674656804</c:v>
                </c:pt>
                <c:pt idx="1506">
                  <c:v>10.827388973151329</c:v>
                </c:pt>
                <c:pt idx="1507">
                  <c:v>10.826569977945494</c:v>
                </c:pt>
                <c:pt idx="1508">
                  <c:v>10.825751567802113</c:v>
                </c:pt>
                <c:pt idx="1509">
                  <c:v>10.824938891881098</c:v>
                </c:pt>
                <c:pt idx="1510">
                  <c:v>10.824134433938893</c:v>
                </c:pt>
                <c:pt idx="1511">
                  <c:v>10.823331788047753</c:v>
                </c:pt>
                <c:pt idx="1512">
                  <c:v>10.822533478412872</c:v>
                </c:pt>
                <c:pt idx="1513">
                  <c:v>10.821744458101634</c:v>
                </c:pt>
                <c:pt idx="1514">
                  <c:v>10.820955940725062</c:v>
                </c:pt>
                <c:pt idx="1515">
                  <c:v>10.82017288793806</c:v>
                </c:pt>
                <c:pt idx="1516">
                  <c:v>10.819397694374857</c:v>
                </c:pt>
                <c:pt idx="1517">
                  <c:v>10.818624188117672</c:v>
                </c:pt>
                <c:pt idx="1518">
                  <c:v>10.817854802279589</c:v>
                </c:pt>
                <c:pt idx="1519">
                  <c:v>10.817090710072984</c:v>
                </c:pt>
                <c:pt idx="1520">
                  <c:v>10.816334249044296</c:v>
                </c:pt>
                <c:pt idx="1521">
                  <c:v>10.815579397036357</c:v>
                </c:pt>
                <c:pt idx="1522">
                  <c:v>10.814828528827196</c:v>
                </c:pt>
                <c:pt idx="1523">
                  <c:v>10.814086305331809</c:v>
                </c:pt>
                <c:pt idx="1524">
                  <c:v>10.813344462796787</c:v>
                </c:pt>
                <c:pt idx="1525">
                  <c:v>10.812607670021773</c:v>
                </c:pt>
                <c:pt idx="1526">
                  <c:v>10.811878182296754</c:v>
                </c:pt>
                <c:pt idx="1527">
                  <c:v>10.811150193062579</c:v>
                </c:pt>
                <c:pt idx="1528">
                  <c:v>10.810425993063999</c:v>
                </c:pt>
                <c:pt idx="1529">
                  <c:v>10.809710078892408</c:v>
                </c:pt>
                <c:pt idx="1530">
                  <c:v>10.808994480551444</c:v>
                </c:pt>
                <c:pt idx="1531">
                  <c:v>10.808287052826396</c:v>
                </c:pt>
                <c:pt idx="1532">
                  <c:v>10.807579920465486</c:v>
                </c:pt>
                <c:pt idx="1533">
                  <c:v>10.806877534417575</c:v>
                </c:pt>
                <c:pt idx="1534">
                  <c:v>10.806182046196133</c:v>
                </c:pt>
                <c:pt idx="1535">
                  <c:v>10.805487920924083</c:v>
                </c:pt>
                <c:pt idx="1536">
                  <c:v>10.804797343362898</c:v>
                </c:pt>
                <c:pt idx="1537">
                  <c:v>10.804114602829243</c:v>
                </c:pt>
                <c:pt idx="1538">
                  <c:v>10.803432099653998</c:v>
                </c:pt>
                <c:pt idx="1539">
                  <c:v>10.802754130171817</c:v>
                </c:pt>
                <c:pt idx="1540">
                  <c:v>10.802082772179453</c:v>
                </c:pt>
                <c:pt idx="1541">
                  <c:v>10.801412683566456</c:v>
                </c:pt>
                <c:pt idx="1542">
                  <c:v>10.80074597383422</c:v>
                </c:pt>
                <c:pt idx="1543">
                  <c:v>10.800086785090317</c:v>
                </c:pt>
                <c:pt idx="1544">
                  <c:v>10.799427780530941</c:v>
                </c:pt>
                <c:pt idx="1545">
                  <c:v>10.798776195396464</c:v>
                </c:pt>
                <c:pt idx="1546">
                  <c:v>10.798124777739154</c:v>
                </c:pt>
                <c:pt idx="1547">
                  <c:v>10.797477628707455</c:v>
                </c:pt>
                <c:pt idx="1548">
                  <c:v>10.796837238544464</c:v>
                </c:pt>
                <c:pt idx="1549">
                  <c:v>10.796196991674247</c:v>
                </c:pt>
                <c:pt idx="1550">
                  <c:v>10.795563917939747</c:v>
                </c:pt>
                <c:pt idx="1551">
                  <c:v>10.794930971961413</c:v>
                </c:pt>
                <c:pt idx="1552">
                  <c:v>10.794301644765124</c:v>
                </c:pt>
                <c:pt idx="1553">
                  <c:v>10.793679347963486</c:v>
                </c:pt>
                <c:pt idx="1554">
                  <c:v>10.793057644943838</c:v>
                </c:pt>
                <c:pt idx="1555">
                  <c:v>10.792441902258517</c:v>
                </c:pt>
                <c:pt idx="1556">
                  <c:v>10.79182722191633</c:v>
                </c:pt>
                <c:pt idx="1557">
                  <c:v>10.791215539826922</c:v>
                </c:pt>
                <c:pt idx="1558">
                  <c:v>10.790610658480501</c:v>
                </c:pt>
                <c:pt idx="1559">
                  <c:v>10.790005847044492</c:v>
                </c:pt>
                <c:pt idx="1560">
                  <c:v>10.78940774726939</c:v>
                </c:pt>
                <c:pt idx="1561">
                  <c:v>10.788809703976423</c:v>
                </c:pt>
                <c:pt idx="1562">
                  <c:v>10.788215483067933</c:v>
                </c:pt>
                <c:pt idx="1563">
                  <c:v>10.787626909024077</c:v>
                </c:pt>
                <c:pt idx="1564">
                  <c:v>10.787039300723173</c:v>
                </c:pt>
                <c:pt idx="1565">
                  <c:v>10.786457264324087</c:v>
                </c:pt>
                <c:pt idx="1566">
                  <c:v>10.785876170882212</c:v>
                </c:pt>
                <c:pt idx="1567">
                  <c:v>10.785300575665657</c:v>
                </c:pt>
                <c:pt idx="1568">
                  <c:v>10.784725901133703</c:v>
                </c:pt>
                <c:pt idx="1569">
                  <c:v>10.784153957767241</c:v>
                </c:pt>
                <c:pt idx="1570">
                  <c:v>10.78358830259862</c:v>
                </c:pt>
                <c:pt idx="1571">
                  <c:v>10.783022642343852</c:v>
                </c:pt>
                <c:pt idx="1572">
                  <c:v>10.782463189852772</c:v>
                </c:pt>
                <c:pt idx="1573">
                  <c:v>10.781903721017926</c:v>
                </c:pt>
                <c:pt idx="1574">
                  <c:v>10.781350380851203</c:v>
                </c:pt>
                <c:pt idx="1575">
                  <c:v>10.780797013410981</c:v>
                </c:pt>
                <c:pt idx="1576">
                  <c:v>10.780247103883166</c:v>
                </c:pt>
                <c:pt idx="1577">
                  <c:v>10.779702342413962</c:v>
                </c:pt>
                <c:pt idx="1578">
                  <c:v>10.779158397485428</c:v>
                </c:pt>
                <c:pt idx="1579">
                  <c:v>10.77861953411638</c:v>
                </c:pt>
                <c:pt idx="1580">
                  <c:v>10.77808146784113</c:v>
                </c:pt>
                <c:pt idx="1581">
                  <c:v>10.777548417737234</c:v>
                </c:pt>
                <c:pt idx="1582">
                  <c:v>10.777016145711704</c:v>
                </c:pt>
                <c:pt idx="1583">
                  <c:v>10.776488825557704</c:v>
                </c:pt>
                <c:pt idx="1584">
                  <c:v>10.77596226488763</c:v>
                </c:pt>
                <c:pt idx="1585">
                  <c:v>10.775441004465954</c:v>
                </c:pt>
                <c:pt idx="1586">
                  <c:v>10.774919662123656</c:v>
                </c:pt>
                <c:pt idx="1587">
                  <c:v>10.774401114549045</c:v>
                </c:pt>
                <c:pt idx="1588">
                  <c:v>10.773888177075543</c:v>
                </c:pt>
                <c:pt idx="1589">
                  <c:v>10.773375144263539</c:v>
                </c:pt>
                <c:pt idx="1590">
                  <c:v>10.772867652238457</c:v>
                </c:pt>
                <c:pt idx="1591">
                  <c:v>10.772360454887142</c:v>
                </c:pt>
                <c:pt idx="1592">
                  <c:v>10.771857932886837</c:v>
                </c:pt>
                <c:pt idx="1593">
                  <c:v>10.77135609162311</c:v>
                </c:pt>
                <c:pt idx="1594">
                  <c:v>10.770858867015733</c:v>
                </c:pt>
                <c:pt idx="1595">
                  <c:v>10.770362306692048</c:v>
                </c:pt>
                <c:pt idx="1596">
                  <c:v>10.769870305283645</c:v>
                </c:pt>
                <c:pt idx="1597">
                  <c:v>10.769378952065709</c:v>
                </c:pt>
                <c:pt idx="1598">
                  <c:v>10.768892100956668</c:v>
                </c:pt>
                <c:pt idx="1599">
                  <c:v>10.76840588229604</c:v>
                </c:pt>
                <c:pt idx="1600">
                  <c:v>10.7679241098541</c:v>
                </c:pt>
                <c:pt idx="1601">
                  <c:v>10.767442954461369</c:v>
                </c:pt>
                <c:pt idx="1602">
                  <c:v>10.766966190295268</c:v>
                </c:pt>
                <c:pt idx="1603">
                  <c:v>10.766490028113962</c:v>
                </c:pt>
                <c:pt idx="1604">
                  <c:v>10.766018203047732</c:v>
                </c:pt>
                <c:pt idx="1605">
                  <c:v>10.765546965228802</c:v>
                </c:pt>
                <c:pt idx="1606">
                  <c:v>10.765080011276659</c:v>
                </c:pt>
                <c:pt idx="1607">
                  <c:v>10.764613630153598</c:v>
                </c:pt>
                <c:pt idx="1608">
                  <c:v>10.764151480495487</c:v>
                </c:pt>
                <c:pt idx="1609">
                  <c:v>10.763689889560032</c:v>
                </c:pt>
                <c:pt idx="1610">
                  <c:v>10.763232478517693</c:v>
                </c:pt>
                <c:pt idx="1611">
                  <c:v>10.76277561239613</c:v>
                </c:pt>
                <c:pt idx="1612">
                  <c:v>10.762323232673218</c:v>
                </c:pt>
                <c:pt idx="1613">
                  <c:v>10.761870669839801</c:v>
                </c:pt>
                <c:pt idx="1614">
                  <c:v>10.761422897073574</c:v>
                </c:pt>
                <c:pt idx="1615">
                  <c:v>10.76097493525344</c:v>
                </c:pt>
                <c:pt idx="1616">
                  <c:v>10.760531707102434</c:v>
                </c:pt>
                <c:pt idx="1617">
                  <c:v>10.760090373743198</c:v>
                </c:pt>
                <c:pt idx="1618">
                  <c:v>10.759649539313306</c:v>
                </c:pt>
                <c:pt idx="1619">
                  <c:v>10.759212662618143</c:v>
                </c:pt>
                <c:pt idx="1620">
                  <c:v>10.758776272335474</c:v>
                </c:pt>
                <c:pt idx="1621">
                  <c:v>10.758343792502117</c:v>
                </c:pt>
                <c:pt idx="1622">
                  <c:v>10.757911786832215</c:v>
                </c:pt>
                <c:pt idx="1623">
                  <c:v>10.757483645058109</c:v>
                </c:pt>
                <c:pt idx="1624">
                  <c:v>10.75705596546007</c:v>
                </c:pt>
                <c:pt idx="1625">
                  <c:v>10.756632103922344</c:v>
                </c:pt>
                <c:pt idx="1626">
                  <c:v>10.756208692828992</c:v>
                </c:pt>
                <c:pt idx="1627">
                  <c:v>10.755789054664978</c:v>
                </c:pt>
                <c:pt idx="1628">
                  <c:v>10.755371832566397</c:v>
                </c:pt>
                <c:pt idx="1629">
                  <c:v>10.754954384751624</c:v>
                </c:pt>
                <c:pt idx="1630">
                  <c:v>10.754541299281371</c:v>
                </c:pt>
                <c:pt idx="1631">
                  <c:v>10.754127983505805</c:v>
                </c:pt>
                <c:pt idx="1632">
                  <c:v>10.753718980161286</c:v>
                </c:pt>
                <c:pt idx="1633">
                  <c:v>10.753309742072291</c:v>
                </c:pt>
                <c:pt idx="1634">
                  <c:v>10.752904767245552</c:v>
                </c:pt>
                <c:pt idx="1635">
                  <c:v>10.752501781355905</c:v>
                </c:pt>
                <c:pt idx="1636">
                  <c:v>10.752098554341414</c:v>
                </c:pt>
                <c:pt idx="1637">
                  <c:v>10.751699518268465</c:v>
                </c:pt>
                <c:pt idx="1638">
                  <c:v>10.751300236989302</c:v>
                </c:pt>
                <c:pt idx="1639">
                  <c:v>10.750905099284612</c:v>
                </c:pt>
                <c:pt idx="1640">
                  <c:v>10.750509712429025</c:v>
                </c:pt>
                <c:pt idx="1641">
                  <c:v>10.750118422479078</c:v>
                </c:pt>
                <c:pt idx="1642">
                  <c:v>10.749728724878867</c:v>
                </c:pt>
                <c:pt idx="1643">
                  <c:v>10.749339387576697</c:v>
                </c:pt>
                <c:pt idx="1644">
                  <c:v>10.748953466386814</c:v>
                </c:pt>
                <c:pt idx="1645">
                  <c:v>10.748567895920434</c:v>
                </c:pt>
                <c:pt idx="1646">
                  <c:v>10.748185702505188</c:v>
                </c:pt>
                <c:pt idx="1647">
                  <c:v>10.747805651537048</c:v>
                </c:pt>
                <c:pt idx="1648">
                  <c:v>10.747425336944287</c:v>
                </c:pt>
                <c:pt idx="1649">
                  <c:v>10.747048939418935</c:v>
                </c:pt>
                <c:pt idx="1650">
                  <c:v>10.746672570827448</c:v>
                </c:pt>
                <c:pt idx="1651">
                  <c:v>10.746299484196706</c:v>
                </c:pt>
                <c:pt idx="1652">
                  <c:v>10.745928474629542</c:v>
                </c:pt>
                <c:pt idx="1653">
                  <c:v>10.74555719337698</c:v>
                </c:pt>
                <c:pt idx="1654">
                  <c:v>10.74518972201245</c:v>
                </c:pt>
                <c:pt idx="1655">
                  <c:v>10.744821975935254</c:v>
                </c:pt>
                <c:pt idx="1656">
                  <c:v>10.74445799792697</c:v>
                </c:pt>
                <c:pt idx="1657">
                  <c:v>10.744095459096732</c:v>
                </c:pt>
                <c:pt idx="1658">
                  <c:v>10.743733213497839</c:v>
                </c:pt>
                <c:pt idx="1659">
                  <c:v>10.743374104843282</c:v>
                </c:pt>
                <c:pt idx="1660">
                  <c:v>10.743016973811445</c:v>
                </c:pt>
                <c:pt idx="1661">
                  <c:v>10.742659559635568</c:v>
                </c:pt>
                <c:pt idx="1662">
                  <c:v>10.742305791717673</c:v>
                </c:pt>
                <c:pt idx="1663">
                  <c:v>10.741951738048451</c:v>
                </c:pt>
                <c:pt idx="1664">
                  <c:v>10.741601291150495</c:v>
                </c:pt>
                <c:pt idx="1665">
                  <c:v>10.741252484651289</c:v>
                </c:pt>
                <c:pt idx="1666">
                  <c:v>10.740903388676717</c:v>
                </c:pt>
                <c:pt idx="1667">
                  <c:v>10.740557841339911</c:v>
                </c:pt>
                <c:pt idx="1668">
                  <c:v>10.740213632236101</c:v>
                </c:pt>
                <c:pt idx="1669">
                  <c:v>10.739869673510457</c:v>
                </c:pt>
                <c:pt idx="1670">
                  <c:v>10.739528665669777</c:v>
                </c:pt>
                <c:pt idx="1671">
                  <c:v>10.739189508371451</c:v>
                </c:pt>
                <c:pt idx="1672">
                  <c:v>10.738850054777554</c:v>
                </c:pt>
                <c:pt idx="1673">
                  <c:v>10.738514037171944</c:v>
                </c:pt>
                <c:pt idx="1674">
                  <c:v>10.738179306395876</c:v>
                </c:pt>
                <c:pt idx="1675">
                  <c:v>10.737844804627155</c:v>
                </c:pt>
                <c:pt idx="1676">
                  <c:v>10.737513158302036</c:v>
                </c:pt>
                <c:pt idx="1677">
                  <c:v>10.737183297563487</c:v>
                </c:pt>
                <c:pt idx="1678">
                  <c:v>10.736853134494506</c:v>
                </c:pt>
                <c:pt idx="1679">
                  <c:v>10.736526299403218</c:v>
                </c:pt>
                <c:pt idx="1680">
                  <c:v>10.736200959136855</c:v>
                </c:pt>
                <c:pt idx="1681">
                  <c:v>10.735875313798699</c:v>
                </c:pt>
                <c:pt idx="1682">
                  <c:v>10.73555294410588</c:v>
                </c:pt>
                <c:pt idx="1683">
                  <c:v>10.735231788590523</c:v>
                </c:pt>
                <c:pt idx="1684">
                  <c:v>10.734910832436441</c:v>
                </c:pt>
                <c:pt idx="1685">
                  <c:v>10.734592595970655</c:v>
                </c:pt>
                <c:pt idx="1686">
                  <c:v>10.734276052983731</c:v>
                </c:pt>
                <c:pt idx="1687">
                  <c:v>10.733959199957882</c:v>
                </c:pt>
                <c:pt idx="1688">
                  <c:v>10.733645521091725</c:v>
                </c:pt>
                <c:pt idx="1689">
                  <c:v>10.733333010744188</c:v>
                </c:pt>
                <c:pt idx="1690">
                  <c:v>10.733020681481761</c:v>
                </c:pt>
                <c:pt idx="1691">
                  <c:v>10.7327112305047</c:v>
                </c:pt>
                <c:pt idx="1692">
                  <c:v>10.732402926007685</c:v>
                </c:pt>
                <c:pt idx="1693">
                  <c:v>10.732096247498511</c:v>
                </c:pt>
                <c:pt idx="1694">
                  <c:v>10.731789253968101</c:v>
                </c:pt>
                <c:pt idx="1695">
                  <c:v>10.731485321372633</c:v>
                </c:pt>
                <c:pt idx="1696">
                  <c:v>10.731182506664762</c:v>
                </c:pt>
                <c:pt idx="1697">
                  <c:v>10.730879853116365</c:v>
                </c:pt>
                <c:pt idx="1698">
                  <c:v>10.730579737653516</c:v>
                </c:pt>
                <c:pt idx="1699">
                  <c:v>10.730281193007984</c:v>
                </c:pt>
                <c:pt idx="1700">
                  <c:v>10.729982329709173</c:v>
                </c:pt>
                <c:pt idx="1701">
                  <c:v>10.729686434448446</c:v>
                </c:pt>
                <c:pt idx="1702">
                  <c:v>10.72939184851279</c:v>
                </c:pt>
                <c:pt idx="1703">
                  <c:v>10.729098332490054</c:v>
                </c:pt>
                <c:pt idx="1704">
                  <c:v>10.728804959095804</c:v>
                </c:pt>
                <c:pt idx="1705">
                  <c:v>10.728514032533649</c:v>
                </c:pt>
                <c:pt idx="1706">
                  <c:v>10.728224615405397</c:v>
                </c:pt>
                <c:pt idx="1707">
                  <c:v>10.727936241907969</c:v>
                </c:pt>
                <c:pt idx="1708">
                  <c:v>10.727648001038512</c:v>
                </c:pt>
                <c:pt idx="1709">
                  <c:v>10.727362156776763</c:v>
                </c:pt>
                <c:pt idx="1710">
                  <c:v>10.727077788240038</c:v>
                </c:pt>
                <c:pt idx="1711">
                  <c:v>10.726793095773425</c:v>
                </c:pt>
                <c:pt idx="1712">
                  <c:v>10.726511210466001</c:v>
                </c:pt>
                <c:pt idx="1713">
                  <c:v>10.72623033081412</c:v>
                </c:pt>
                <c:pt idx="1714">
                  <c:v>10.725950894127713</c:v>
                </c:pt>
                <c:pt idx="1715">
                  <c:v>10.725671351800647</c:v>
                </c:pt>
                <c:pt idx="1716">
                  <c:v>10.725394121366636</c:v>
                </c:pt>
                <c:pt idx="1717">
                  <c:v>10.725118309925803</c:v>
                </c:pt>
                <c:pt idx="1718">
                  <c:v>10.724843473798614</c:v>
                </c:pt>
                <c:pt idx="1719">
                  <c:v>10.724568744835901</c:v>
                </c:pt>
                <c:pt idx="1720">
                  <c:v>10.724296281111322</c:v>
                </c:pt>
                <c:pt idx="1721">
                  <c:v>10.724025205205303</c:v>
                </c:pt>
                <c:pt idx="1722">
                  <c:v>10.723755081134147</c:v>
                </c:pt>
                <c:pt idx="1723">
                  <c:v>10.723486329638018</c:v>
                </c:pt>
                <c:pt idx="1724">
                  <c:v>10.723217249994981</c:v>
                </c:pt>
                <c:pt idx="1725">
                  <c:v>10.722950801834973</c:v>
                </c:pt>
                <c:pt idx="1726">
                  <c:v>10.722685492331157</c:v>
                </c:pt>
                <c:pt idx="1727">
                  <c:v>10.72242110628525</c:v>
                </c:pt>
                <c:pt idx="1728">
                  <c:v>10.722156808622227</c:v>
                </c:pt>
                <c:pt idx="1729">
                  <c:v>10.721894675642837</c:v>
                </c:pt>
                <c:pt idx="1730">
                  <c:v>10.721633863465588</c:v>
                </c:pt>
                <c:pt idx="1731">
                  <c:v>10.721373952778796</c:v>
                </c:pt>
                <c:pt idx="1732">
                  <c:v>10.72111412267008</c:v>
                </c:pt>
                <c:pt idx="1733">
                  <c:v>10.720856414414799</c:v>
                </c:pt>
                <c:pt idx="1734">
                  <c:v>10.720599998491005</c:v>
                </c:pt>
                <c:pt idx="1735">
                  <c:v>10.720344664462488</c:v>
                </c:pt>
                <c:pt idx="1736">
                  <c:v>10.720090205363208</c:v>
                </c:pt>
                <c:pt idx="1737">
                  <c:v>10.719835817531372</c:v>
                </c:pt>
                <c:pt idx="1738">
                  <c:v>10.71958349957241</c:v>
                </c:pt>
                <c:pt idx="1739">
                  <c:v>10.71933243945336</c:v>
                </c:pt>
                <c:pt idx="1740">
                  <c:v>10.719082233693365</c:v>
                </c:pt>
                <c:pt idx="1741">
                  <c:v>10.718833272315797</c:v>
                </c:pt>
                <c:pt idx="1742">
                  <c:v>10.718583979949756</c:v>
                </c:pt>
                <c:pt idx="1743">
                  <c:v>10.718337098886874</c:v>
                </c:pt>
                <c:pt idx="1744">
                  <c:v>10.718091246451454</c:v>
                </c:pt>
                <c:pt idx="1745">
                  <c:v>10.71784622349338</c:v>
                </c:pt>
                <c:pt idx="1746">
                  <c:v>10.717602412036689</c:v>
                </c:pt>
                <c:pt idx="1747">
                  <c:v>10.717359420361088</c:v>
                </c:pt>
                <c:pt idx="1748">
                  <c:v>10.717116481086434</c:v>
                </c:pt>
                <c:pt idx="1749">
                  <c:v>10.71687550304622</c:v>
                </c:pt>
                <c:pt idx="1750">
                  <c:v>10.716635710985232</c:v>
                </c:pt>
                <c:pt idx="1751">
                  <c:v>10.716396719702047</c:v>
                </c:pt>
                <c:pt idx="1752">
                  <c:v>10.716158901907637</c:v>
                </c:pt>
                <c:pt idx="1753">
                  <c:v>10.71592075280588</c:v>
                </c:pt>
                <c:pt idx="1754">
                  <c:v>10.715684892275847</c:v>
                </c:pt>
                <c:pt idx="1755">
                  <c:v>10.715449999652721</c:v>
                </c:pt>
                <c:pt idx="1756">
                  <c:v>10.715215884810082</c:v>
                </c:pt>
                <c:pt idx="1757">
                  <c:v>10.714982912926738</c:v>
                </c:pt>
                <c:pt idx="1758">
                  <c:v>10.71475070985867</c:v>
                </c:pt>
                <c:pt idx="1759">
                  <c:v>10.714518542353497</c:v>
                </c:pt>
                <c:pt idx="1760">
                  <c:v>10.714288234767118</c:v>
                </c:pt>
                <c:pt idx="1761">
                  <c:v>10.714059046432007</c:v>
                </c:pt>
                <c:pt idx="1762">
                  <c:v>10.713830609336185</c:v>
                </c:pt>
                <c:pt idx="1763">
                  <c:v>10.713603279885406</c:v>
                </c:pt>
                <c:pt idx="1764">
                  <c:v>10.713376871978049</c:v>
                </c:pt>
                <c:pt idx="1765">
                  <c:v>10.7131512024655</c:v>
                </c:pt>
                <c:pt idx="1766">
                  <c:v>10.712925558760158</c:v>
                </c:pt>
                <c:pt idx="1767">
                  <c:v>10.712701714049027</c:v>
                </c:pt>
                <c:pt idx="1768">
                  <c:v>10.712478948604584</c:v>
                </c:pt>
                <c:pt idx="1769">
                  <c:v>10.712256904820972</c:v>
                </c:pt>
                <c:pt idx="1770">
                  <c:v>10.712035929221079</c:v>
                </c:pt>
                <c:pt idx="1771">
                  <c:v>10.71181584100605</c:v>
                </c:pt>
                <c:pt idx="1772">
                  <c:v>10.711596462219987</c:v>
                </c:pt>
                <c:pt idx="1773">
                  <c:v>10.711378135264871</c:v>
                </c:pt>
                <c:pt idx="1774">
                  <c:v>10.711159478768938</c:v>
                </c:pt>
                <c:pt idx="1775">
                  <c:v>10.710942898446707</c:v>
                </c:pt>
                <c:pt idx="1776">
                  <c:v>10.710727011614054</c:v>
                </c:pt>
                <c:pt idx="1777">
                  <c:v>10.710512155272182</c:v>
                </c:pt>
                <c:pt idx="1778">
                  <c:v>10.710297984623105</c:v>
                </c:pt>
                <c:pt idx="1779">
                  <c:v>10.710084834013216</c:v>
                </c:pt>
                <c:pt idx="1780">
                  <c:v>10.70987252916764</c:v>
                </c:pt>
                <c:pt idx="1781">
                  <c:v>10.709660898520383</c:v>
                </c:pt>
                <c:pt idx="1782">
                  <c:v>10.709449273879502</c:v>
                </c:pt>
                <c:pt idx="1783">
                  <c:v>10.709239318459034</c:v>
                </c:pt>
                <c:pt idx="1784">
                  <c:v>10.709030357509803</c:v>
                </c:pt>
                <c:pt idx="1785">
                  <c:v>10.708822055776258</c:v>
                </c:pt>
                <c:pt idx="1786">
                  <c:v>10.708614738523581</c:v>
                </c:pt>
                <c:pt idx="1787">
                  <c:v>10.708408073156061</c:v>
                </c:pt>
                <c:pt idx="1788">
                  <c:v>10.708202382406185</c:v>
                </c:pt>
                <c:pt idx="1789">
                  <c:v>10.707997498211794</c:v>
                </c:pt>
                <c:pt idx="1790">
                  <c:v>10.707793255093369</c:v>
                </c:pt>
                <c:pt idx="1791">
                  <c:v>10.707589972033798</c:v>
                </c:pt>
                <c:pt idx="1792">
                  <c:v>10.707387322964262</c:v>
                </c:pt>
                <c:pt idx="1793">
                  <c:v>10.707184668090312</c:v>
                </c:pt>
                <c:pt idx="1794">
                  <c:v>10.706983600251069</c:v>
                </c:pt>
                <c:pt idx="1795">
                  <c:v>10.706783473461201</c:v>
                </c:pt>
                <c:pt idx="1796">
                  <c:v>10.706584124287934</c:v>
                </c:pt>
                <c:pt idx="1797">
                  <c:v>10.706385391787974</c:v>
                </c:pt>
                <c:pt idx="1798">
                  <c:v>10.706187586411433</c:v>
                </c:pt>
                <c:pt idx="1799">
                  <c:v>10.705990390948884</c:v>
                </c:pt>
                <c:pt idx="1800">
                  <c:v>10.705794113469841</c:v>
                </c:pt>
                <c:pt idx="1801">
                  <c:v>10.705598439235432</c:v>
                </c:pt>
                <c:pt idx="1802">
                  <c:v>10.705403673958802</c:v>
                </c:pt>
                <c:pt idx="1803">
                  <c:v>10.70520965866452</c:v>
                </c:pt>
                <c:pt idx="1804">
                  <c:v>10.705016236777713</c:v>
                </c:pt>
                <c:pt idx="1805">
                  <c:v>10.704823710522176</c:v>
                </c:pt>
                <c:pt idx="1806">
                  <c:v>10.704631771223514</c:v>
                </c:pt>
                <c:pt idx="1807">
                  <c:v>10.704440718808373</c:v>
                </c:pt>
                <c:pt idx="1808">
                  <c:v>10.704250246984623</c:v>
                </c:pt>
                <c:pt idx="1809">
                  <c:v>10.704059754452611</c:v>
                </c:pt>
                <c:pt idx="1810">
                  <c:v>10.703870738613901</c:v>
                </c:pt>
                <c:pt idx="1811">
                  <c:v>10.703682592466327</c:v>
                </c:pt>
                <c:pt idx="1812">
                  <c:v>10.703495162532416</c:v>
                </c:pt>
                <c:pt idx="1813">
                  <c:v>10.703308297626624</c:v>
                </c:pt>
                <c:pt idx="1814">
                  <c:v>10.703122289811347</c:v>
                </c:pt>
                <c:pt idx="1815">
                  <c:v>10.702936840946501</c:v>
                </c:pt>
                <c:pt idx="1816">
                  <c:v>10.702752240899391</c:v>
                </c:pt>
                <c:pt idx="1817">
                  <c:v>10.702568193804355</c:v>
                </c:pt>
                <c:pt idx="1818">
                  <c:v>10.702384987355497</c:v>
                </c:pt>
                <c:pt idx="1819">
                  <c:v>10.702202472174754</c:v>
                </c:pt>
                <c:pt idx="1820">
                  <c:v>10.702020501095777</c:v>
                </c:pt>
                <c:pt idx="1821">
                  <c:v>10.701839358593752</c:v>
                </c:pt>
                <c:pt idx="1822">
                  <c:v>10.701658754388136</c:v>
                </c:pt>
                <c:pt idx="1823">
                  <c:v>10.701478970834467</c:v>
                </c:pt>
                <c:pt idx="1824">
                  <c:v>10.701299719846993</c:v>
                </c:pt>
                <c:pt idx="1825">
                  <c:v>10.701121281682566</c:v>
                </c:pt>
                <c:pt idx="1826">
                  <c:v>10.700943510917353</c:v>
                </c:pt>
                <c:pt idx="1827">
                  <c:v>10.700766264262496</c:v>
                </c:pt>
                <c:pt idx="1828">
                  <c:v>10.700589818865968</c:v>
                </c:pt>
                <c:pt idx="1829">
                  <c:v>10.700413892032433</c:v>
                </c:pt>
                <c:pt idx="1830">
                  <c:v>10.700238758862458</c:v>
                </c:pt>
                <c:pt idx="1831">
                  <c:v>10.700064138779323</c:v>
                </c:pt>
                <c:pt idx="1832">
                  <c:v>10.699890304856263</c:v>
                </c:pt>
                <c:pt idx="1833">
                  <c:v>10.699717115484878</c:v>
                </c:pt>
                <c:pt idx="1834">
                  <c:v>10.699544431118307</c:v>
                </c:pt>
                <c:pt idx="1835">
                  <c:v>10.699372521826296</c:v>
                </c:pt>
                <c:pt idx="1836">
                  <c:v>10.699201112236262</c:v>
                </c:pt>
                <c:pt idx="1837">
                  <c:v>10.699030470439741</c:v>
                </c:pt>
                <c:pt idx="1838">
                  <c:v>10.698860323109869</c:v>
                </c:pt>
                <c:pt idx="1839">
                  <c:v>10.698690936379208</c:v>
                </c:pt>
                <c:pt idx="1840">
                  <c:v>10.69852217232205</c:v>
                </c:pt>
                <c:pt idx="1841">
                  <c:v>10.698353895003919</c:v>
                </c:pt>
                <c:pt idx="1842">
                  <c:v>10.69818636765485</c:v>
                </c:pt>
                <c:pt idx="1843">
                  <c:v>10.69801932197384</c:v>
                </c:pt>
                <c:pt idx="1844">
                  <c:v>10.697853019279016</c:v>
                </c:pt>
                <c:pt idx="1845">
                  <c:v>10.697687193245308</c:v>
                </c:pt>
                <c:pt idx="1846">
                  <c:v>10.697522103297372</c:v>
                </c:pt>
                <c:pt idx="1847">
                  <c:v>10.697357615065194</c:v>
                </c:pt>
                <c:pt idx="1848">
                  <c:v>10.697193596102657</c:v>
                </c:pt>
                <c:pt idx="1849">
                  <c:v>10.697030303028667</c:v>
                </c:pt>
                <c:pt idx="1850">
                  <c:v>10.696867474373303</c:v>
                </c:pt>
                <c:pt idx="1851">
                  <c:v>10.696705364907119</c:v>
                </c:pt>
                <c:pt idx="1852">
                  <c:v>10.696544608667482</c:v>
                </c:pt>
                <c:pt idx="1853">
                  <c:v>10.696383540970126</c:v>
                </c:pt>
                <c:pt idx="1854">
                  <c:v>10.696223182576452</c:v>
                </c:pt>
                <c:pt idx="1855">
                  <c:v>10.696063276749738</c:v>
                </c:pt>
                <c:pt idx="1856">
                  <c:v>10.695904073721154</c:v>
                </c:pt>
                <c:pt idx="1857">
                  <c:v>10.69574531861713</c:v>
                </c:pt>
                <c:pt idx="1858">
                  <c:v>10.695587259881378</c:v>
                </c:pt>
                <c:pt idx="1859">
                  <c:v>10.695429768957123</c:v>
                </c:pt>
                <c:pt idx="1860">
                  <c:v>10.69527271910261</c:v>
                </c:pt>
                <c:pt idx="1861">
                  <c:v>10.695116356112443</c:v>
                </c:pt>
                <c:pt idx="1862">
                  <c:v>10.694960429692228</c:v>
                </c:pt>
                <c:pt idx="1863">
                  <c:v>10.694805183891122</c:v>
                </c:pt>
                <c:pt idx="1864">
                  <c:v>10.69465037021577</c:v>
                </c:pt>
                <c:pt idx="1865">
                  <c:v>10.694496230986337</c:v>
                </c:pt>
                <c:pt idx="1866">
                  <c:v>10.694342640883741</c:v>
                </c:pt>
                <c:pt idx="1867">
                  <c:v>10.694190202101872</c:v>
                </c:pt>
                <c:pt idx="1868">
                  <c:v>10.694037700304401</c:v>
                </c:pt>
                <c:pt idx="1869">
                  <c:v>10.693885619771148</c:v>
                </c:pt>
                <c:pt idx="1870">
                  <c:v>10.693734198574848</c:v>
                </c:pt>
                <c:pt idx="1871">
                  <c:v>10.693583313640424</c:v>
                </c:pt>
                <c:pt idx="1872">
                  <c:v>10.693432843606542</c:v>
                </c:pt>
                <c:pt idx="1873">
                  <c:v>10.693283024042719</c:v>
                </c:pt>
                <c:pt idx="1874">
                  <c:v>10.693133615201171</c:v>
                </c:pt>
                <c:pt idx="1875">
                  <c:v>10.692984851001819</c:v>
                </c:pt>
                <c:pt idx="1876">
                  <c:v>10.692836493397408</c:v>
                </c:pt>
                <c:pt idx="1877">
                  <c:v>10.692688774673595</c:v>
                </c:pt>
                <c:pt idx="1878">
                  <c:v>10.692542272874443</c:v>
                </c:pt>
                <c:pt idx="1879">
                  <c:v>10.692395471060344</c:v>
                </c:pt>
                <c:pt idx="1880">
                  <c:v>10.692249299621199</c:v>
                </c:pt>
                <c:pt idx="1881">
                  <c:v>10.692103524686933</c:v>
                </c:pt>
                <c:pt idx="1882">
                  <c:v>10.691958374527577</c:v>
                </c:pt>
                <c:pt idx="1883">
                  <c:v>10.691813731241588</c:v>
                </c:pt>
                <c:pt idx="1884">
                  <c:v>10.69166947854684</c:v>
                </c:pt>
                <c:pt idx="1885">
                  <c:v>10.691525842346158</c:v>
                </c:pt>
                <c:pt idx="1886">
                  <c:v>10.691382592853145</c:v>
                </c:pt>
                <c:pt idx="1887">
                  <c:v>10.69124063085518</c:v>
                </c:pt>
                <c:pt idx="1888">
                  <c:v>10.691098372934229</c:v>
                </c:pt>
                <c:pt idx="1889">
                  <c:v>10.690956720693476</c:v>
                </c:pt>
                <c:pt idx="1890">
                  <c:v>10.690815559114764</c:v>
                </c:pt>
                <c:pt idx="1891">
                  <c:v>10.690674774747347</c:v>
                </c:pt>
                <c:pt idx="1892">
                  <c:v>10.690534588099403</c:v>
                </c:pt>
                <c:pt idx="1893">
                  <c:v>10.690394774939687</c:v>
                </c:pt>
                <c:pt idx="1894">
                  <c:v>10.690256214511134</c:v>
                </c:pt>
                <c:pt idx="1895">
                  <c:v>10.690117471035096</c:v>
                </c:pt>
                <c:pt idx="1896">
                  <c:v>10.689979095555156</c:v>
                </c:pt>
                <c:pt idx="1897">
                  <c:v>10.689841304831806</c:v>
                </c:pt>
                <c:pt idx="1898">
                  <c:v>10.689703878491301</c:v>
                </c:pt>
                <c:pt idx="1899">
                  <c:v>10.689567031817285</c:v>
                </c:pt>
                <c:pt idx="1900">
                  <c:v>10.689430545955755</c:v>
                </c:pt>
                <c:pt idx="1901">
                  <c:v>10.689295279286526</c:v>
                </c:pt>
                <c:pt idx="1902">
                  <c:v>10.689159830199943</c:v>
                </c:pt>
                <c:pt idx="1903">
                  <c:v>10.689024736658389</c:v>
                </c:pt>
                <c:pt idx="1904">
                  <c:v>10.688890210315225</c:v>
                </c:pt>
                <c:pt idx="1905">
                  <c:v>10.688756036051259</c:v>
                </c:pt>
                <c:pt idx="1906">
                  <c:v>10.688622424089083</c:v>
                </c:pt>
                <c:pt idx="1907">
                  <c:v>10.68848989754183</c:v>
                </c:pt>
                <c:pt idx="1908">
                  <c:v>10.688357084298625</c:v>
                </c:pt>
                <c:pt idx="1909">
                  <c:v>10.688224826125058</c:v>
                </c:pt>
                <c:pt idx="1910">
                  <c:v>10.688092911552124</c:v>
                </c:pt>
                <c:pt idx="1911">
                  <c:v>10.687961547284965</c:v>
                </c:pt>
                <c:pt idx="1912">
                  <c:v>10.687830626776037</c:v>
                </c:pt>
                <c:pt idx="1913">
                  <c:v>10.687700663703472</c:v>
                </c:pt>
                <c:pt idx="1914">
                  <c:v>10.687570622995763</c:v>
                </c:pt>
                <c:pt idx="1915">
                  <c:v>10.687440917656108</c:v>
                </c:pt>
                <c:pt idx="1916">
                  <c:v>10.687311750950101</c:v>
                </c:pt>
                <c:pt idx="1917">
                  <c:v>10.68718301813762</c:v>
                </c:pt>
                <c:pt idx="1918">
                  <c:v>10.68705522434947</c:v>
                </c:pt>
                <c:pt idx="1919">
                  <c:v>10.686927351812802</c:v>
                </c:pt>
                <c:pt idx="1920">
                  <c:v>10.686799806649194</c:v>
                </c:pt>
                <c:pt idx="1921">
                  <c:v>10.686672788760468</c:v>
                </c:pt>
                <c:pt idx="1922">
                  <c:v>10.686546095108309</c:v>
                </c:pt>
                <c:pt idx="1923">
                  <c:v>10.686420522659192</c:v>
                </c:pt>
                <c:pt idx="1924">
                  <c:v>10.68629477036094</c:v>
                </c:pt>
                <c:pt idx="1925">
                  <c:v>10.686169337670288</c:v>
                </c:pt>
                <c:pt idx="1926">
                  <c:v>10.686044421198968</c:v>
                </c:pt>
                <c:pt idx="1927">
                  <c:v>10.685919821288467</c:v>
                </c:pt>
                <c:pt idx="1928">
                  <c:v>10.685796321771409</c:v>
                </c:pt>
                <c:pt idx="1929">
                  <c:v>10.685672643096229</c:v>
                </c:pt>
                <c:pt idx="1930">
                  <c:v>10.685549276484963</c:v>
                </c:pt>
                <c:pt idx="1931">
                  <c:v>10.685426415330951</c:v>
                </c:pt>
                <c:pt idx="1932">
                  <c:v>10.685304540854728</c:v>
                </c:pt>
                <c:pt idx="1933">
                  <c:v>10.685182391320094</c:v>
                </c:pt>
                <c:pt idx="1934">
                  <c:v>10.685060740926714</c:v>
                </c:pt>
                <c:pt idx="1935">
                  <c:v>10.684939395267897</c:v>
                </c:pt>
                <c:pt idx="1936">
                  <c:v>10.684818544588332</c:v>
                </c:pt>
                <c:pt idx="1937">
                  <c:v>10.684698567055772</c:v>
                </c:pt>
                <c:pt idx="1938">
                  <c:v>10.684578507221856</c:v>
                </c:pt>
                <c:pt idx="1939">
                  <c:v>10.68445884100152</c:v>
                </c:pt>
                <c:pt idx="1940">
                  <c:v>10.684339472393562</c:v>
                </c:pt>
                <c:pt idx="1941">
                  <c:v>10.684221152410977</c:v>
                </c:pt>
                <c:pt idx="1942">
                  <c:v>10.684102561553443</c:v>
                </c:pt>
                <c:pt idx="1943">
                  <c:v>10.683984451471449</c:v>
                </c:pt>
                <c:pt idx="1944">
                  <c:v>10.683866726507926</c:v>
                </c:pt>
                <c:pt idx="1945">
                  <c:v>10.683749848771487</c:v>
                </c:pt>
                <c:pt idx="1946">
                  <c:v>10.68363288752837</c:v>
                </c:pt>
                <c:pt idx="1947">
                  <c:v>10.683516214265204</c:v>
                </c:pt>
                <c:pt idx="1948">
                  <c:v>10.683400011945002</c:v>
                </c:pt>
                <c:pt idx="1949">
                  <c:v>10.68328473582755</c:v>
                </c:pt>
                <c:pt idx="1950">
                  <c:v>10.683169192540806</c:v>
                </c:pt>
                <c:pt idx="1951">
                  <c:v>10.683054114424197</c:v>
                </c:pt>
                <c:pt idx="1952">
                  <c:v>10.682939861678749</c:v>
                </c:pt>
                <c:pt idx="1953">
                  <c:v>10.682825524498686</c:v>
                </c:pt>
                <c:pt idx="1954">
                  <c:v>10.682711556130963</c:v>
                </c:pt>
                <c:pt idx="1955">
                  <c:v>10.682597865190692</c:v>
                </c:pt>
                <c:pt idx="1956">
                  <c:v>10.682485167064073</c:v>
                </c:pt>
                <c:pt idx="1957">
                  <c:v>10.68237220499711</c:v>
                </c:pt>
                <c:pt idx="1958">
                  <c:v>10.682259694972887</c:v>
                </c:pt>
                <c:pt idx="1959">
                  <c:v>10.682147545927908</c:v>
                </c:pt>
                <c:pt idx="1960">
                  <c:v>10.68203619816882</c:v>
                </c:pt>
                <c:pt idx="1961">
                  <c:v>10.681924765049018</c:v>
                </c:pt>
                <c:pt idx="1962">
                  <c:v>10.681813600505494</c:v>
                </c:pt>
                <c:pt idx="1963">
                  <c:v>10.681703404069253</c:v>
                </c:pt>
                <c:pt idx="1964">
                  <c:v>10.681593034154139</c:v>
                </c:pt>
                <c:pt idx="1965">
                  <c:v>10.681482929127675</c:v>
                </c:pt>
                <c:pt idx="1966">
                  <c:v>10.681373781871102</c:v>
                </c:pt>
                <c:pt idx="1967">
                  <c:v>10.681264375259961</c:v>
                </c:pt>
                <c:pt idx="1968">
                  <c:v>10.681155402747089</c:v>
                </c:pt>
                <c:pt idx="1969">
                  <c:v>10.681046776168268</c:v>
                </c:pt>
                <c:pt idx="1970">
                  <c:v>10.680938922053855</c:v>
                </c:pt>
                <c:pt idx="1971">
                  <c:v>10.680830981607794</c:v>
                </c:pt>
                <c:pt idx="1972">
                  <c:v>10.680723297678496</c:v>
                </c:pt>
                <c:pt idx="1973">
                  <c:v>10.680616547950896</c:v>
                </c:pt>
                <c:pt idx="1974">
                  <c:v>10.680509626580058</c:v>
                </c:pt>
                <c:pt idx="1975">
                  <c:v>10.680402958237059</c:v>
                </c:pt>
                <c:pt idx="1976">
                  <c:v>10.680297214231981</c:v>
                </c:pt>
                <c:pt idx="1977">
                  <c:v>10.680191215420772</c:v>
                </c:pt>
                <c:pt idx="1978">
                  <c:v>10.680085633661156</c:v>
                </c:pt>
                <c:pt idx="1979">
                  <c:v>10.679980882784696</c:v>
                </c:pt>
                <c:pt idx="1980">
                  <c:v>10.679875878458168</c:v>
                </c:pt>
                <c:pt idx="1981">
                  <c:v>10.67977128623718</c:v>
                </c:pt>
                <c:pt idx="1982">
                  <c:v>10.679667516091946</c:v>
                </c:pt>
                <c:pt idx="1983">
                  <c:v>10.67956349384867</c:v>
                </c:pt>
                <c:pt idx="1984">
                  <c:v>10.679459878839394</c:v>
                </c:pt>
                <c:pt idx="1985">
                  <c:v>10.679356995564719</c:v>
                </c:pt>
                <c:pt idx="1986">
                  <c:v>10.679254024852085</c:v>
                </c:pt>
                <c:pt idx="1987">
                  <c:v>10.67915137491895</c:v>
                </c:pt>
                <c:pt idx="1988">
                  <c:v>10.67904944891503</c:v>
                </c:pt>
                <c:pt idx="1989">
                  <c:v>10.678947435297955</c:v>
                </c:pt>
                <c:pt idx="1990">
                  <c:v>10.678845658098327</c:v>
                </c:pt>
                <c:pt idx="1991">
                  <c:v>10.678744757921089</c:v>
                </c:pt>
                <c:pt idx="1992">
                  <c:v>10.678643689574979</c:v>
                </c:pt>
                <c:pt idx="1993">
                  <c:v>10.678543332393382</c:v>
                </c:pt>
                <c:pt idx="1994">
                  <c:v>10.678442887338369</c:v>
                </c:pt>
                <c:pt idx="1995">
                  <c:v>10.678342673460069</c:v>
                </c:pt>
                <c:pt idx="1996">
                  <c:v>10.678243321548175</c:v>
                </c:pt>
                <c:pt idx="1997">
                  <c:v>10.678143802464401</c:v>
                </c:pt>
                <c:pt idx="1998">
                  <c:v>10.678044511479307</c:v>
                </c:pt>
                <c:pt idx="1999">
                  <c:v>10.677946073587961</c:v>
                </c:pt>
                <c:pt idx="2000">
                  <c:v>10.677847391177304</c:v>
                </c:pt>
                <c:pt idx="2001">
                  <c:v>10.677749556015932</c:v>
                </c:pt>
                <c:pt idx="2002">
                  <c:v>10.677651554691414</c:v>
                </c:pt>
                <c:pt idx="2003">
                  <c:v>10.677553776445864</c:v>
                </c:pt>
                <c:pt idx="2004">
                  <c:v>10.677456836775786</c:v>
                </c:pt>
                <c:pt idx="2005">
                  <c:v>10.677359731553139</c:v>
                </c:pt>
                <c:pt idx="2006">
                  <c:v>10.677262846460746</c:v>
                </c:pt>
                <c:pt idx="2007">
                  <c:v>10.677166791386702</c:v>
                </c:pt>
                <c:pt idx="2008">
                  <c:v>10.677070495306832</c:v>
                </c:pt>
                <c:pt idx="2009">
                  <c:v>10.676975023608144</c:v>
                </c:pt>
                <c:pt idx="2010">
                  <c:v>10.676879387382133</c:v>
                </c:pt>
                <c:pt idx="2011">
                  <c:v>10.676783966476767</c:v>
                </c:pt>
                <c:pt idx="2012">
                  <c:v>10.676689361585606</c:v>
                </c:pt>
                <c:pt idx="2013">
                  <c:v>10.676594517866068</c:v>
                </c:pt>
                <c:pt idx="2014">
                  <c:v>10.676500484648493</c:v>
                </c:pt>
                <c:pt idx="2015">
                  <c:v>10.676406287937834</c:v>
                </c:pt>
                <c:pt idx="2016">
                  <c:v>10.676312301864252</c:v>
                </c:pt>
                <c:pt idx="2017">
                  <c:v>10.676219118110591</c:v>
                </c:pt>
                <c:pt idx="2018">
                  <c:v>10.67612577148847</c:v>
                </c:pt>
                <c:pt idx="2019">
                  <c:v>10.676033074201579</c:v>
                </c:pt>
                <c:pt idx="2020">
                  <c:v>10.675940288260858</c:v>
                </c:pt>
                <c:pt idx="2021">
                  <c:v>10.675848147198375</c:v>
                </c:pt>
                <c:pt idx="2022">
                  <c:v>10.675755917457812</c:v>
                </c:pt>
                <c:pt idx="2023">
                  <c:v>10.67566396469801</c:v>
                </c:pt>
                <c:pt idx="2024">
                  <c:v>10.675572650201586</c:v>
                </c:pt>
                <c:pt idx="2025">
                  <c:v>10.675481246999331</c:v>
                </c:pt>
                <c:pt idx="2026">
                  <c:v>10.675390549748929</c:v>
                </c:pt>
                <c:pt idx="2027">
                  <c:v>10.675299619687616</c:v>
                </c:pt>
                <c:pt idx="2028">
                  <c:v>10.6752094628765</c:v>
                </c:pt>
                <c:pt idx="2029">
                  <c:v>10.67511907410419</c:v>
                </c:pt>
                <c:pt idx="2030">
                  <c:v>10.675029026301692</c:v>
                </c:pt>
                <c:pt idx="2031">
                  <c:v>10.674939672655494</c:v>
                </c:pt>
                <c:pt idx="2032">
                  <c:v>10.674850088318841</c:v>
                </c:pt>
                <c:pt idx="2033">
                  <c:v>10.674761264474075</c:v>
                </c:pt>
                <c:pt idx="2034">
                  <c:v>10.674672210782317</c:v>
                </c:pt>
                <c:pt idx="2035">
                  <c:v>10.674583912558848</c:v>
                </c:pt>
                <c:pt idx="2036">
                  <c:v>10.674495455262836</c:v>
                </c:pt>
                <c:pt idx="2037">
                  <c:v>10.674407608588165</c:v>
                </c:pt>
                <c:pt idx="2038">
                  <c:v>10.674319673200438</c:v>
                </c:pt>
                <c:pt idx="2039">
                  <c:v>10.674232413638842</c:v>
                </c:pt>
                <c:pt idx="2040">
                  <c:v>10.674144926745072</c:v>
                </c:pt>
                <c:pt idx="2041">
                  <c:v>10.674058180510913</c:v>
                </c:pt>
                <c:pt idx="2042">
                  <c:v>10.673971207777837</c:v>
                </c:pt>
                <c:pt idx="2043">
                  <c:v>10.673884559826751</c:v>
                </c:pt>
                <c:pt idx="2044">
                  <c:v>10.673798576562554</c:v>
                </c:pt>
                <c:pt idx="2045">
                  <c:v>10.67371236804528</c:v>
                </c:pt>
                <c:pt idx="2046">
                  <c:v>10.673626888131922</c:v>
                </c:pt>
                <c:pt idx="2047">
                  <c:v>10.673541183792244</c:v>
                </c:pt>
                <c:pt idx="2048">
                  <c:v>10.673456203308566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A026-47DE-B5D0-2FB6D6CE43CC}"/>
            </c:ext>
          </c:extLst>
        </c:ser>
        <c:ser>
          <c:idx val="4"/>
          <c:order val="4"/>
          <c:tx>
            <c:strRef>
              <c:f>Voigt!$J$1</c:f>
              <c:strCache>
                <c:ptCount val="1"/>
              </c:strCache>
            </c:strRef>
          </c:tx>
          <c:spPr>
            <a:ln w="12600" cap="rnd">
              <a:solidFill>
                <a:srgbClr val="000000"/>
              </a:solidFill>
              <a:round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xVal>
            <c:numRef>
              <c:f>Voigt!$B$2:$B$2050</c:f>
              <c:numCache>
                <c:formatCode>General</c:formatCode>
                <c:ptCount val="2049"/>
                <c:pt idx="1">
                  <c:v>643.1326600000001</c:v>
                </c:pt>
                <c:pt idx="2">
                  <c:v>643.1455400000001</c:v>
                </c:pt>
                <c:pt idx="3">
                  <c:v>643.15836000000002</c:v>
                </c:pt>
                <c:pt idx="4">
                  <c:v>643.17124000000001</c:v>
                </c:pt>
                <c:pt idx="5">
                  <c:v>643.18412000000012</c:v>
                </c:pt>
                <c:pt idx="6">
                  <c:v>643.19693000000007</c:v>
                </c:pt>
                <c:pt idx="7">
                  <c:v>643.20981000000006</c:v>
                </c:pt>
                <c:pt idx="8">
                  <c:v>643.22269000000006</c:v>
                </c:pt>
                <c:pt idx="9">
                  <c:v>643.23557000000005</c:v>
                </c:pt>
                <c:pt idx="10">
                  <c:v>643.24839000000009</c:v>
                </c:pt>
                <c:pt idx="11">
                  <c:v>643.26126000000011</c:v>
                </c:pt>
                <c:pt idx="12">
                  <c:v>643.2741400000001</c:v>
                </c:pt>
                <c:pt idx="13">
                  <c:v>643.28696000000002</c:v>
                </c:pt>
                <c:pt idx="14">
                  <c:v>643.29984000000002</c:v>
                </c:pt>
                <c:pt idx="15">
                  <c:v>643.31272000000001</c:v>
                </c:pt>
                <c:pt idx="16">
                  <c:v>643.32553000000007</c:v>
                </c:pt>
                <c:pt idx="17">
                  <c:v>643.33841000000007</c:v>
                </c:pt>
                <c:pt idx="18">
                  <c:v>643.35129000000006</c:v>
                </c:pt>
                <c:pt idx="19">
                  <c:v>643.3641100000001</c:v>
                </c:pt>
                <c:pt idx="20">
                  <c:v>643.37699000000009</c:v>
                </c:pt>
                <c:pt idx="21">
                  <c:v>643.38987000000009</c:v>
                </c:pt>
                <c:pt idx="22">
                  <c:v>643.40268000000003</c:v>
                </c:pt>
                <c:pt idx="23">
                  <c:v>643.41556000000003</c:v>
                </c:pt>
                <c:pt idx="24">
                  <c:v>643.42844000000002</c:v>
                </c:pt>
                <c:pt idx="25">
                  <c:v>643.44132000000002</c:v>
                </c:pt>
                <c:pt idx="26">
                  <c:v>643.45414000000005</c:v>
                </c:pt>
                <c:pt idx="27">
                  <c:v>643.46701000000007</c:v>
                </c:pt>
                <c:pt idx="28">
                  <c:v>643.47983000000011</c:v>
                </c:pt>
                <c:pt idx="29">
                  <c:v>643.4927100000001</c:v>
                </c:pt>
                <c:pt idx="30">
                  <c:v>643.5055900000001</c:v>
                </c:pt>
                <c:pt idx="31">
                  <c:v>643.51841000000002</c:v>
                </c:pt>
                <c:pt idx="32">
                  <c:v>643.53128000000004</c:v>
                </c:pt>
                <c:pt idx="33">
                  <c:v>643.54416000000003</c:v>
                </c:pt>
                <c:pt idx="34">
                  <c:v>643.55698000000007</c:v>
                </c:pt>
                <c:pt idx="35">
                  <c:v>643.56986000000006</c:v>
                </c:pt>
                <c:pt idx="36">
                  <c:v>643.58274000000006</c:v>
                </c:pt>
                <c:pt idx="37">
                  <c:v>643.59555000000012</c:v>
                </c:pt>
                <c:pt idx="38">
                  <c:v>643.60843000000011</c:v>
                </c:pt>
                <c:pt idx="39">
                  <c:v>643.62131000000011</c:v>
                </c:pt>
                <c:pt idx="40">
                  <c:v>643.63413000000003</c:v>
                </c:pt>
                <c:pt idx="41">
                  <c:v>643.64701000000002</c:v>
                </c:pt>
                <c:pt idx="42">
                  <c:v>643.65988000000004</c:v>
                </c:pt>
                <c:pt idx="43">
                  <c:v>643.67270000000008</c:v>
                </c:pt>
                <c:pt idx="44">
                  <c:v>643.68558000000007</c:v>
                </c:pt>
                <c:pt idx="45">
                  <c:v>643.69840000000011</c:v>
                </c:pt>
                <c:pt idx="46">
                  <c:v>643.7112800000001</c:v>
                </c:pt>
                <c:pt idx="47">
                  <c:v>643.72415000000001</c:v>
                </c:pt>
                <c:pt idx="48">
                  <c:v>643.73697000000004</c:v>
                </c:pt>
                <c:pt idx="49">
                  <c:v>643.74985000000004</c:v>
                </c:pt>
                <c:pt idx="50">
                  <c:v>643.76273000000003</c:v>
                </c:pt>
                <c:pt idx="51">
                  <c:v>643.77555000000007</c:v>
                </c:pt>
                <c:pt idx="52">
                  <c:v>643.78842000000009</c:v>
                </c:pt>
                <c:pt idx="53">
                  <c:v>643.80124000000012</c:v>
                </c:pt>
                <c:pt idx="54">
                  <c:v>643.81412000000012</c:v>
                </c:pt>
                <c:pt idx="55">
                  <c:v>643.82700000000011</c:v>
                </c:pt>
                <c:pt idx="56">
                  <c:v>643.83982000000003</c:v>
                </c:pt>
                <c:pt idx="57">
                  <c:v>643.85269000000005</c:v>
                </c:pt>
                <c:pt idx="58">
                  <c:v>643.86557000000005</c:v>
                </c:pt>
                <c:pt idx="59">
                  <c:v>643.87839000000008</c:v>
                </c:pt>
                <c:pt idx="60">
                  <c:v>643.89127000000008</c:v>
                </c:pt>
                <c:pt idx="61">
                  <c:v>643.90409000000011</c:v>
                </c:pt>
                <c:pt idx="62">
                  <c:v>643.91696000000002</c:v>
                </c:pt>
                <c:pt idx="63">
                  <c:v>643.92984000000001</c:v>
                </c:pt>
                <c:pt idx="64">
                  <c:v>643.94266000000005</c:v>
                </c:pt>
                <c:pt idx="65">
                  <c:v>643.95554000000004</c:v>
                </c:pt>
                <c:pt idx="66">
                  <c:v>643.96836000000008</c:v>
                </c:pt>
                <c:pt idx="67">
                  <c:v>643.9812300000001</c:v>
                </c:pt>
                <c:pt idx="68">
                  <c:v>643.99411000000009</c:v>
                </c:pt>
                <c:pt idx="69">
                  <c:v>644.00693000000001</c:v>
                </c:pt>
                <c:pt idx="70">
                  <c:v>644.01981000000012</c:v>
                </c:pt>
                <c:pt idx="71">
                  <c:v>644.03263000000004</c:v>
                </c:pt>
                <c:pt idx="72">
                  <c:v>644.04550000000006</c:v>
                </c:pt>
                <c:pt idx="73">
                  <c:v>644.05832000000009</c:v>
                </c:pt>
                <c:pt idx="74">
                  <c:v>644.07120000000009</c:v>
                </c:pt>
                <c:pt idx="75">
                  <c:v>644.08408000000009</c:v>
                </c:pt>
                <c:pt idx="76">
                  <c:v>644.09690000000012</c:v>
                </c:pt>
                <c:pt idx="77">
                  <c:v>644.10977000000003</c:v>
                </c:pt>
                <c:pt idx="78">
                  <c:v>644.12259000000006</c:v>
                </c:pt>
                <c:pt idx="79">
                  <c:v>644.13547000000005</c:v>
                </c:pt>
                <c:pt idx="80">
                  <c:v>644.14829000000009</c:v>
                </c:pt>
                <c:pt idx="81">
                  <c:v>644.16117000000008</c:v>
                </c:pt>
                <c:pt idx="82">
                  <c:v>644.1740400000001</c:v>
                </c:pt>
                <c:pt idx="83">
                  <c:v>644.18686000000002</c:v>
                </c:pt>
                <c:pt idx="84">
                  <c:v>644.19974000000002</c:v>
                </c:pt>
                <c:pt idx="85">
                  <c:v>644.21256000000005</c:v>
                </c:pt>
                <c:pt idx="86">
                  <c:v>644.22544000000005</c:v>
                </c:pt>
                <c:pt idx="87">
                  <c:v>644.23825000000011</c:v>
                </c:pt>
                <c:pt idx="88">
                  <c:v>644.2511300000001</c:v>
                </c:pt>
                <c:pt idx="89">
                  <c:v>644.26395000000002</c:v>
                </c:pt>
                <c:pt idx="90">
                  <c:v>644.27683000000002</c:v>
                </c:pt>
                <c:pt idx="91">
                  <c:v>644.28971000000001</c:v>
                </c:pt>
                <c:pt idx="92">
                  <c:v>644.30252000000007</c:v>
                </c:pt>
                <c:pt idx="93">
                  <c:v>644.31540000000007</c:v>
                </c:pt>
                <c:pt idx="94">
                  <c:v>644.3282200000001</c:v>
                </c:pt>
                <c:pt idx="95">
                  <c:v>644.3411000000001</c:v>
                </c:pt>
                <c:pt idx="96">
                  <c:v>644.35392000000002</c:v>
                </c:pt>
                <c:pt idx="97">
                  <c:v>644.36679000000004</c:v>
                </c:pt>
                <c:pt idx="98">
                  <c:v>644.37961000000007</c:v>
                </c:pt>
                <c:pt idx="99">
                  <c:v>644.39249000000007</c:v>
                </c:pt>
                <c:pt idx="100">
                  <c:v>644.4053100000001</c:v>
                </c:pt>
                <c:pt idx="101">
                  <c:v>644.4181900000001</c:v>
                </c:pt>
                <c:pt idx="102">
                  <c:v>644.43100000000004</c:v>
                </c:pt>
                <c:pt idx="103">
                  <c:v>644.44388000000004</c:v>
                </c:pt>
                <c:pt idx="104">
                  <c:v>644.45670000000007</c:v>
                </c:pt>
                <c:pt idx="105">
                  <c:v>644.46958000000006</c:v>
                </c:pt>
                <c:pt idx="106">
                  <c:v>644.48239000000001</c:v>
                </c:pt>
                <c:pt idx="107">
                  <c:v>644.49527000000012</c:v>
                </c:pt>
                <c:pt idx="108">
                  <c:v>644.50815000000011</c:v>
                </c:pt>
                <c:pt idx="109">
                  <c:v>644.52097000000003</c:v>
                </c:pt>
                <c:pt idx="110">
                  <c:v>644.53385000000003</c:v>
                </c:pt>
                <c:pt idx="111">
                  <c:v>644.54666000000009</c:v>
                </c:pt>
                <c:pt idx="112">
                  <c:v>644.55954000000008</c:v>
                </c:pt>
                <c:pt idx="113">
                  <c:v>644.57236000000012</c:v>
                </c:pt>
                <c:pt idx="114">
                  <c:v>644.58524000000011</c:v>
                </c:pt>
                <c:pt idx="115">
                  <c:v>644.59806000000003</c:v>
                </c:pt>
                <c:pt idx="116">
                  <c:v>644.61093000000005</c:v>
                </c:pt>
                <c:pt idx="117">
                  <c:v>644.62375000000009</c:v>
                </c:pt>
                <c:pt idx="118">
                  <c:v>644.63663000000008</c:v>
                </c:pt>
                <c:pt idx="119">
                  <c:v>644.64945000000012</c:v>
                </c:pt>
                <c:pt idx="120">
                  <c:v>644.66233000000011</c:v>
                </c:pt>
                <c:pt idx="121">
                  <c:v>644.67514000000006</c:v>
                </c:pt>
                <c:pt idx="122">
                  <c:v>644.68802000000005</c:v>
                </c:pt>
                <c:pt idx="123">
                  <c:v>644.70084000000008</c:v>
                </c:pt>
                <c:pt idx="124">
                  <c:v>644.71366000000012</c:v>
                </c:pt>
                <c:pt idx="125">
                  <c:v>644.72654000000011</c:v>
                </c:pt>
                <c:pt idx="126">
                  <c:v>644.73935000000006</c:v>
                </c:pt>
                <c:pt idx="127">
                  <c:v>644.75223000000005</c:v>
                </c:pt>
                <c:pt idx="128">
                  <c:v>644.76505000000009</c:v>
                </c:pt>
                <c:pt idx="129">
                  <c:v>644.77793000000008</c:v>
                </c:pt>
                <c:pt idx="130">
                  <c:v>644.79074000000003</c:v>
                </c:pt>
                <c:pt idx="131">
                  <c:v>644.80362000000002</c:v>
                </c:pt>
                <c:pt idx="132">
                  <c:v>644.81644000000006</c:v>
                </c:pt>
                <c:pt idx="133">
                  <c:v>644.82932000000005</c:v>
                </c:pt>
                <c:pt idx="134">
                  <c:v>644.84214000000009</c:v>
                </c:pt>
                <c:pt idx="135">
                  <c:v>644.85501000000011</c:v>
                </c:pt>
                <c:pt idx="136">
                  <c:v>644.86783000000003</c:v>
                </c:pt>
                <c:pt idx="137">
                  <c:v>644.88071000000002</c:v>
                </c:pt>
                <c:pt idx="138">
                  <c:v>644.89353000000006</c:v>
                </c:pt>
                <c:pt idx="139">
                  <c:v>644.90641000000005</c:v>
                </c:pt>
                <c:pt idx="140">
                  <c:v>644.91922000000011</c:v>
                </c:pt>
                <c:pt idx="141">
                  <c:v>644.93204000000003</c:v>
                </c:pt>
                <c:pt idx="142">
                  <c:v>644.94492000000002</c:v>
                </c:pt>
                <c:pt idx="143">
                  <c:v>644.95774000000006</c:v>
                </c:pt>
                <c:pt idx="144">
                  <c:v>644.97061000000008</c:v>
                </c:pt>
                <c:pt idx="145">
                  <c:v>644.98343000000011</c:v>
                </c:pt>
                <c:pt idx="146">
                  <c:v>644.99631000000011</c:v>
                </c:pt>
                <c:pt idx="147">
                  <c:v>645.00913000000003</c:v>
                </c:pt>
                <c:pt idx="148">
                  <c:v>645.02201000000002</c:v>
                </c:pt>
                <c:pt idx="149">
                  <c:v>645.03482000000008</c:v>
                </c:pt>
                <c:pt idx="150">
                  <c:v>645.04764000000011</c:v>
                </c:pt>
                <c:pt idx="151">
                  <c:v>645.06052000000011</c:v>
                </c:pt>
                <c:pt idx="152">
                  <c:v>645.07334000000003</c:v>
                </c:pt>
                <c:pt idx="153">
                  <c:v>645.08622000000003</c:v>
                </c:pt>
                <c:pt idx="154">
                  <c:v>645.09903000000008</c:v>
                </c:pt>
                <c:pt idx="155">
                  <c:v>645.11191000000008</c:v>
                </c:pt>
                <c:pt idx="156">
                  <c:v>645.12473000000011</c:v>
                </c:pt>
                <c:pt idx="157">
                  <c:v>645.13755000000003</c:v>
                </c:pt>
                <c:pt idx="158">
                  <c:v>645.15042000000005</c:v>
                </c:pt>
                <c:pt idx="159">
                  <c:v>645.16324000000009</c:v>
                </c:pt>
                <c:pt idx="160">
                  <c:v>645.17612000000008</c:v>
                </c:pt>
                <c:pt idx="161">
                  <c:v>645.18894000000012</c:v>
                </c:pt>
                <c:pt idx="162">
                  <c:v>645.20175000000006</c:v>
                </c:pt>
                <c:pt idx="163">
                  <c:v>645.21463000000006</c:v>
                </c:pt>
                <c:pt idx="164">
                  <c:v>645.22745000000009</c:v>
                </c:pt>
                <c:pt idx="165">
                  <c:v>645.24033000000009</c:v>
                </c:pt>
                <c:pt idx="166">
                  <c:v>645.25315000000012</c:v>
                </c:pt>
                <c:pt idx="167">
                  <c:v>645.26602000000003</c:v>
                </c:pt>
                <c:pt idx="168">
                  <c:v>645.27884000000006</c:v>
                </c:pt>
                <c:pt idx="169">
                  <c:v>645.29166000000009</c:v>
                </c:pt>
                <c:pt idx="170">
                  <c:v>645.30454000000009</c:v>
                </c:pt>
                <c:pt idx="171">
                  <c:v>645.31736000000012</c:v>
                </c:pt>
                <c:pt idx="172">
                  <c:v>645.33023000000003</c:v>
                </c:pt>
                <c:pt idx="173">
                  <c:v>645.34305000000006</c:v>
                </c:pt>
                <c:pt idx="174">
                  <c:v>645.3558700000001</c:v>
                </c:pt>
                <c:pt idx="175">
                  <c:v>645.36875000000009</c:v>
                </c:pt>
                <c:pt idx="176">
                  <c:v>645.38156000000004</c:v>
                </c:pt>
                <c:pt idx="177">
                  <c:v>645.39438000000007</c:v>
                </c:pt>
                <c:pt idx="178">
                  <c:v>645.40726000000006</c:v>
                </c:pt>
                <c:pt idx="179">
                  <c:v>645.4200800000001</c:v>
                </c:pt>
                <c:pt idx="180">
                  <c:v>645.43296000000009</c:v>
                </c:pt>
                <c:pt idx="181">
                  <c:v>645.44577000000004</c:v>
                </c:pt>
                <c:pt idx="182">
                  <c:v>645.45859000000007</c:v>
                </c:pt>
                <c:pt idx="183">
                  <c:v>645.47147000000007</c:v>
                </c:pt>
                <c:pt idx="184">
                  <c:v>645.4842900000001</c:v>
                </c:pt>
                <c:pt idx="185">
                  <c:v>645.49710000000005</c:v>
                </c:pt>
                <c:pt idx="186">
                  <c:v>645.50998000000004</c:v>
                </c:pt>
                <c:pt idx="187">
                  <c:v>645.52280000000007</c:v>
                </c:pt>
                <c:pt idx="188">
                  <c:v>645.53568000000007</c:v>
                </c:pt>
                <c:pt idx="189">
                  <c:v>645.5485000000001</c:v>
                </c:pt>
                <c:pt idx="190">
                  <c:v>645.56131000000005</c:v>
                </c:pt>
                <c:pt idx="191">
                  <c:v>645.57419000000004</c:v>
                </c:pt>
                <c:pt idx="192">
                  <c:v>645.58701000000008</c:v>
                </c:pt>
                <c:pt idx="193">
                  <c:v>645.59983000000011</c:v>
                </c:pt>
                <c:pt idx="194">
                  <c:v>645.61270000000002</c:v>
                </c:pt>
                <c:pt idx="195">
                  <c:v>645.62552000000005</c:v>
                </c:pt>
                <c:pt idx="196">
                  <c:v>645.63834000000008</c:v>
                </c:pt>
                <c:pt idx="197">
                  <c:v>645.65122000000008</c:v>
                </c:pt>
                <c:pt idx="198">
                  <c:v>645.66404000000011</c:v>
                </c:pt>
                <c:pt idx="199">
                  <c:v>645.67685000000006</c:v>
                </c:pt>
                <c:pt idx="200">
                  <c:v>645.68973000000005</c:v>
                </c:pt>
                <c:pt idx="201">
                  <c:v>645.70255000000009</c:v>
                </c:pt>
                <c:pt idx="202">
                  <c:v>645.71537000000012</c:v>
                </c:pt>
                <c:pt idx="203">
                  <c:v>645.72824000000003</c:v>
                </c:pt>
                <c:pt idx="204">
                  <c:v>645.74106000000006</c:v>
                </c:pt>
                <c:pt idx="205">
                  <c:v>645.75388000000009</c:v>
                </c:pt>
                <c:pt idx="206">
                  <c:v>645.76676000000009</c:v>
                </c:pt>
                <c:pt idx="207">
                  <c:v>645.77957000000004</c:v>
                </c:pt>
                <c:pt idx="208">
                  <c:v>645.79239000000007</c:v>
                </c:pt>
                <c:pt idx="209">
                  <c:v>645.80527000000006</c:v>
                </c:pt>
                <c:pt idx="210">
                  <c:v>645.8180900000001</c:v>
                </c:pt>
                <c:pt idx="211">
                  <c:v>645.83091000000002</c:v>
                </c:pt>
                <c:pt idx="212">
                  <c:v>645.84378000000004</c:v>
                </c:pt>
                <c:pt idx="213">
                  <c:v>645.85660000000007</c:v>
                </c:pt>
                <c:pt idx="214">
                  <c:v>645.8694200000001</c:v>
                </c:pt>
                <c:pt idx="215">
                  <c:v>645.8823000000001</c:v>
                </c:pt>
                <c:pt idx="216">
                  <c:v>645.89511000000005</c:v>
                </c:pt>
                <c:pt idx="217">
                  <c:v>645.90793000000008</c:v>
                </c:pt>
                <c:pt idx="218">
                  <c:v>645.92081000000007</c:v>
                </c:pt>
                <c:pt idx="219">
                  <c:v>645.93363000000011</c:v>
                </c:pt>
                <c:pt idx="220">
                  <c:v>645.94644000000005</c:v>
                </c:pt>
                <c:pt idx="221">
                  <c:v>645.95926000000009</c:v>
                </c:pt>
                <c:pt idx="222">
                  <c:v>645.97214000000008</c:v>
                </c:pt>
                <c:pt idx="223">
                  <c:v>645.98496000000011</c:v>
                </c:pt>
                <c:pt idx="224">
                  <c:v>645.99778000000003</c:v>
                </c:pt>
                <c:pt idx="225">
                  <c:v>646.01065000000006</c:v>
                </c:pt>
                <c:pt idx="226">
                  <c:v>646.02347000000009</c:v>
                </c:pt>
                <c:pt idx="227">
                  <c:v>646.03629000000012</c:v>
                </c:pt>
                <c:pt idx="228">
                  <c:v>646.04917000000012</c:v>
                </c:pt>
                <c:pt idx="229">
                  <c:v>646.06198000000006</c:v>
                </c:pt>
                <c:pt idx="230">
                  <c:v>646.0748000000001</c:v>
                </c:pt>
                <c:pt idx="231">
                  <c:v>646.08762000000002</c:v>
                </c:pt>
                <c:pt idx="232">
                  <c:v>646.10050000000001</c:v>
                </c:pt>
                <c:pt idx="233">
                  <c:v>646.11331000000007</c:v>
                </c:pt>
                <c:pt idx="234">
                  <c:v>646.1261300000001</c:v>
                </c:pt>
                <c:pt idx="235">
                  <c:v>646.13895000000002</c:v>
                </c:pt>
                <c:pt idx="236">
                  <c:v>646.15183000000002</c:v>
                </c:pt>
                <c:pt idx="237">
                  <c:v>646.16465000000005</c:v>
                </c:pt>
                <c:pt idx="238">
                  <c:v>646.17746000000011</c:v>
                </c:pt>
                <c:pt idx="239">
                  <c:v>646.19034000000011</c:v>
                </c:pt>
                <c:pt idx="240">
                  <c:v>646.20316000000003</c:v>
                </c:pt>
                <c:pt idx="241">
                  <c:v>646.21598000000006</c:v>
                </c:pt>
                <c:pt idx="242">
                  <c:v>646.22879000000012</c:v>
                </c:pt>
                <c:pt idx="243">
                  <c:v>646.24167000000011</c:v>
                </c:pt>
                <c:pt idx="244">
                  <c:v>646.25449000000003</c:v>
                </c:pt>
                <c:pt idx="245">
                  <c:v>646.26731000000007</c:v>
                </c:pt>
                <c:pt idx="246">
                  <c:v>646.28012000000001</c:v>
                </c:pt>
                <c:pt idx="247">
                  <c:v>646.29300000000012</c:v>
                </c:pt>
                <c:pt idx="248">
                  <c:v>646.30582000000004</c:v>
                </c:pt>
                <c:pt idx="249">
                  <c:v>646.31864000000007</c:v>
                </c:pt>
                <c:pt idx="250">
                  <c:v>646.33145000000002</c:v>
                </c:pt>
                <c:pt idx="251">
                  <c:v>646.34433000000001</c:v>
                </c:pt>
                <c:pt idx="252">
                  <c:v>646.35715000000005</c:v>
                </c:pt>
                <c:pt idx="253">
                  <c:v>646.36997000000008</c:v>
                </c:pt>
                <c:pt idx="254">
                  <c:v>646.38279000000011</c:v>
                </c:pt>
                <c:pt idx="255">
                  <c:v>646.39566000000002</c:v>
                </c:pt>
                <c:pt idx="256">
                  <c:v>646.40848000000005</c:v>
                </c:pt>
                <c:pt idx="257">
                  <c:v>646.42130000000009</c:v>
                </c:pt>
                <c:pt idx="258">
                  <c:v>646.43412000000012</c:v>
                </c:pt>
                <c:pt idx="259">
                  <c:v>646.44699000000003</c:v>
                </c:pt>
                <c:pt idx="260">
                  <c:v>646.45981000000006</c:v>
                </c:pt>
                <c:pt idx="261">
                  <c:v>646.47263000000009</c:v>
                </c:pt>
                <c:pt idx="262">
                  <c:v>646.48545000000001</c:v>
                </c:pt>
                <c:pt idx="263">
                  <c:v>646.49826000000007</c:v>
                </c:pt>
                <c:pt idx="264">
                  <c:v>646.51114000000007</c:v>
                </c:pt>
                <c:pt idx="265">
                  <c:v>646.5239600000001</c:v>
                </c:pt>
                <c:pt idx="266">
                  <c:v>646.53678000000002</c:v>
                </c:pt>
                <c:pt idx="267">
                  <c:v>646.54959000000008</c:v>
                </c:pt>
                <c:pt idx="268">
                  <c:v>646.56241000000011</c:v>
                </c:pt>
                <c:pt idx="269">
                  <c:v>646.57529000000011</c:v>
                </c:pt>
                <c:pt idx="270">
                  <c:v>646.58811000000003</c:v>
                </c:pt>
                <c:pt idx="271">
                  <c:v>646.60092000000009</c:v>
                </c:pt>
                <c:pt idx="272">
                  <c:v>646.61374000000012</c:v>
                </c:pt>
                <c:pt idx="273">
                  <c:v>646.62662000000012</c:v>
                </c:pt>
                <c:pt idx="274">
                  <c:v>646.63944000000004</c:v>
                </c:pt>
                <c:pt idx="275">
                  <c:v>646.65226000000007</c:v>
                </c:pt>
                <c:pt idx="276">
                  <c:v>646.66507000000001</c:v>
                </c:pt>
                <c:pt idx="277">
                  <c:v>646.67789000000005</c:v>
                </c:pt>
                <c:pt idx="278">
                  <c:v>646.69071000000008</c:v>
                </c:pt>
                <c:pt idx="279">
                  <c:v>646.70359000000008</c:v>
                </c:pt>
                <c:pt idx="280">
                  <c:v>646.71640000000002</c:v>
                </c:pt>
                <c:pt idx="281">
                  <c:v>646.72922000000005</c:v>
                </c:pt>
                <c:pt idx="282">
                  <c:v>646.74204000000009</c:v>
                </c:pt>
                <c:pt idx="283">
                  <c:v>646.75486000000012</c:v>
                </c:pt>
                <c:pt idx="284">
                  <c:v>646.76773000000003</c:v>
                </c:pt>
                <c:pt idx="285">
                  <c:v>646.78055000000006</c:v>
                </c:pt>
                <c:pt idx="286">
                  <c:v>646.7933700000001</c:v>
                </c:pt>
                <c:pt idx="287">
                  <c:v>646.80619000000002</c:v>
                </c:pt>
                <c:pt idx="288">
                  <c:v>646.81900000000007</c:v>
                </c:pt>
                <c:pt idx="289">
                  <c:v>646.83182000000011</c:v>
                </c:pt>
                <c:pt idx="290">
                  <c:v>646.8447000000001</c:v>
                </c:pt>
                <c:pt idx="291">
                  <c:v>646.85752000000002</c:v>
                </c:pt>
                <c:pt idx="292">
                  <c:v>646.87033000000008</c:v>
                </c:pt>
                <c:pt idx="293">
                  <c:v>646.88315000000011</c:v>
                </c:pt>
                <c:pt idx="294">
                  <c:v>646.89597000000003</c:v>
                </c:pt>
                <c:pt idx="295">
                  <c:v>646.90879000000007</c:v>
                </c:pt>
                <c:pt idx="296">
                  <c:v>646.92166000000009</c:v>
                </c:pt>
                <c:pt idx="297">
                  <c:v>646.93448000000012</c:v>
                </c:pt>
                <c:pt idx="298">
                  <c:v>646.94730000000004</c:v>
                </c:pt>
                <c:pt idx="299">
                  <c:v>646.96012000000007</c:v>
                </c:pt>
                <c:pt idx="300">
                  <c:v>646.97293000000002</c:v>
                </c:pt>
                <c:pt idx="301">
                  <c:v>646.98575000000005</c:v>
                </c:pt>
                <c:pt idx="302">
                  <c:v>646.99863000000005</c:v>
                </c:pt>
                <c:pt idx="303">
                  <c:v>647.01145000000008</c:v>
                </c:pt>
                <c:pt idx="304">
                  <c:v>647.02426000000003</c:v>
                </c:pt>
                <c:pt idx="305">
                  <c:v>647.03708000000006</c:v>
                </c:pt>
                <c:pt idx="306">
                  <c:v>647.04990000000009</c:v>
                </c:pt>
                <c:pt idx="307">
                  <c:v>647.06272000000001</c:v>
                </c:pt>
                <c:pt idx="308">
                  <c:v>647.07553000000007</c:v>
                </c:pt>
                <c:pt idx="309">
                  <c:v>647.0883500000001</c:v>
                </c:pt>
                <c:pt idx="310">
                  <c:v>647.1012300000001</c:v>
                </c:pt>
                <c:pt idx="311">
                  <c:v>647.11405000000002</c:v>
                </c:pt>
                <c:pt idx="312">
                  <c:v>647.12686000000008</c:v>
                </c:pt>
                <c:pt idx="313">
                  <c:v>647.13968000000011</c:v>
                </c:pt>
                <c:pt idx="314">
                  <c:v>647.15250000000003</c:v>
                </c:pt>
                <c:pt idx="315">
                  <c:v>647.16532000000007</c:v>
                </c:pt>
                <c:pt idx="316">
                  <c:v>647.17813000000001</c:v>
                </c:pt>
                <c:pt idx="317">
                  <c:v>647.19095000000004</c:v>
                </c:pt>
                <c:pt idx="318">
                  <c:v>647.20383000000004</c:v>
                </c:pt>
                <c:pt idx="319">
                  <c:v>647.21665000000007</c:v>
                </c:pt>
                <c:pt idx="320">
                  <c:v>647.22946000000002</c:v>
                </c:pt>
                <c:pt idx="321">
                  <c:v>647.24228000000005</c:v>
                </c:pt>
                <c:pt idx="322">
                  <c:v>647.25510000000008</c:v>
                </c:pt>
                <c:pt idx="323">
                  <c:v>647.26792000000012</c:v>
                </c:pt>
                <c:pt idx="324">
                  <c:v>647.28073000000006</c:v>
                </c:pt>
                <c:pt idx="325">
                  <c:v>647.2935500000001</c:v>
                </c:pt>
                <c:pt idx="326">
                  <c:v>647.30637000000002</c:v>
                </c:pt>
                <c:pt idx="327">
                  <c:v>647.31925000000001</c:v>
                </c:pt>
                <c:pt idx="328">
                  <c:v>647.33206000000007</c:v>
                </c:pt>
                <c:pt idx="329">
                  <c:v>647.3448800000001</c:v>
                </c:pt>
                <c:pt idx="330">
                  <c:v>647.35770000000002</c:v>
                </c:pt>
                <c:pt idx="331">
                  <c:v>647.37052000000006</c:v>
                </c:pt>
                <c:pt idx="332">
                  <c:v>647.38333000000011</c:v>
                </c:pt>
                <c:pt idx="333">
                  <c:v>647.39615000000003</c:v>
                </c:pt>
                <c:pt idx="334">
                  <c:v>647.40897000000007</c:v>
                </c:pt>
                <c:pt idx="335">
                  <c:v>647.4217900000001</c:v>
                </c:pt>
                <c:pt idx="336">
                  <c:v>647.43460000000005</c:v>
                </c:pt>
                <c:pt idx="337">
                  <c:v>647.44742000000008</c:v>
                </c:pt>
                <c:pt idx="338">
                  <c:v>647.46030000000007</c:v>
                </c:pt>
                <c:pt idx="339">
                  <c:v>647.47312000000011</c:v>
                </c:pt>
                <c:pt idx="340">
                  <c:v>647.48593000000005</c:v>
                </c:pt>
                <c:pt idx="341">
                  <c:v>647.49875000000009</c:v>
                </c:pt>
                <c:pt idx="342">
                  <c:v>647.51157000000012</c:v>
                </c:pt>
                <c:pt idx="343">
                  <c:v>647.52439000000004</c:v>
                </c:pt>
                <c:pt idx="344">
                  <c:v>647.5372000000001</c:v>
                </c:pt>
                <c:pt idx="345">
                  <c:v>647.55002000000002</c:v>
                </c:pt>
                <c:pt idx="346">
                  <c:v>647.56284000000005</c:v>
                </c:pt>
                <c:pt idx="347">
                  <c:v>647.57566000000008</c:v>
                </c:pt>
                <c:pt idx="348">
                  <c:v>647.58847000000003</c:v>
                </c:pt>
                <c:pt idx="349">
                  <c:v>647.60129000000006</c:v>
                </c:pt>
                <c:pt idx="350">
                  <c:v>647.6141100000001</c:v>
                </c:pt>
                <c:pt idx="351">
                  <c:v>647.62693000000002</c:v>
                </c:pt>
                <c:pt idx="352">
                  <c:v>647.63974000000007</c:v>
                </c:pt>
                <c:pt idx="353">
                  <c:v>647.65256000000011</c:v>
                </c:pt>
                <c:pt idx="354">
                  <c:v>647.66538000000003</c:v>
                </c:pt>
                <c:pt idx="355">
                  <c:v>647.67826000000002</c:v>
                </c:pt>
                <c:pt idx="356">
                  <c:v>647.69107000000008</c:v>
                </c:pt>
                <c:pt idx="357">
                  <c:v>647.70389000000011</c:v>
                </c:pt>
                <c:pt idx="358">
                  <c:v>647.71671000000003</c:v>
                </c:pt>
                <c:pt idx="359">
                  <c:v>647.72953000000007</c:v>
                </c:pt>
                <c:pt idx="360">
                  <c:v>647.74234000000001</c:v>
                </c:pt>
                <c:pt idx="361">
                  <c:v>647.75516000000005</c:v>
                </c:pt>
                <c:pt idx="362">
                  <c:v>647.76798000000008</c:v>
                </c:pt>
                <c:pt idx="363">
                  <c:v>647.78080000000011</c:v>
                </c:pt>
                <c:pt idx="364">
                  <c:v>647.79361000000006</c:v>
                </c:pt>
                <c:pt idx="365">
                  <c:v>647.80643000000009</c:v>
                </c:pt>
                <c:pt idx="366">
                  <c:v>647.81925000000001</c:v>
                </c:pt>
                <c:pt idx="367">
                  <c:v>647.83206000000007</c:v>
                </c:pt>
                <c:pt idx="368">
                  <c:v>647.8448800000001</c:v>
                </c:pt>
                <c:pt idx="369">
                  <c:v>647.85770000000002</c:v>
                </c:pt>
                <c:pt idx="370">
                  <c:v>647.87052000000006</c:v>
                </c:pt>
                <c:pt idx="371">
                  <c:v>647.88333000000011</c:v>
                </c:pt>
                <c:pt idx="372">
                  <c:v>647.89615000000003</c:v>
                </c:pt>
                <c:pt idx="373">
                  <c:v>647.90897000000007</c:v>
                </c:pt>
                <c:pt idx="374">
                  <c:v>647.9217900000001</c:v>
                </c:pt>
                <c:pt idx="375">
                  <c:v>647.93460000000005</c:v>
                </c:pt>
                <c:pt idx="376">
                  <c:v>647.94742000000008</c:v>
                </c:pt>
                <c:pt idx="377">
                  <c:v>647.96024000000011</c:v>
                </c:pt>
                <c:pt idx="378">
                  <c:v>647.97306000000003</c:v>
                </c:pt>
                <c:pt idx="379">
                  <c:v>647.98587000000009</c:v>
                </c:pt>
                <c:pt idx="380">
                  <c:v>647.99869000000001</c:v>
                </c:pt>
                <c:pt idx="381">
                  <c:v>648.01151000000004</c:v>
                </c:pt>
                <c:pt idx="382">
                  <c:v>648.02433000000008</c:v>
                </c:pt>
                <c:pt idx="383">
                  <c:v>648.03714000000002</c:v>
                </c:pt>
                <c:pt idx="384">
                  <c:v>648.04996000000006</c:v>
                </c:pt>
                <c:pt idx="385">
                  <c:v>648.06278000000009</c:v>
                </c:pt>
                <c:pt idx="386">
                  <c:v>648.07560000000012</c:v>
                </c:pt>
                <c:pt idx="387">
                  <c:v>648.08841000000007</c:v>
                </c:pt>
                <c:pt idx="388">
                  <c:v>648.1012300000001</c:v>
                </c:pt>
                <c:pt idx="389">
                  <c:v>648.11405000000002</c:v>
                </c:pt>
                <c:pt idx="390">
                  <c:v>648.12686000000008</c:v>
                </c:pt>
                <c:pt idx="391">
                  <c:v>648.13968000000011</c:v>
                </c:pt>
                <c:pt idx="392">
                  <c:v>648.15250000000003</c:v>
                </c:pt>
                <c:pt idx="393">
                  <c:v>648.16532000000007</c:v>
                </c:pt>
                <c:pt idx="394">
                  <c:v>648.17813000000001</c:v>
                </c:pt>
                <c:pt idx="395">
                  <c:v>648.19095000000004</c:v>
                </c:pt>
                <c:pt idx="396">
                  <c:v>648.20377000000008</c:v>
                </c:pt>
                <c:pt idx="397">
                  <c:v>648.21659000000011</c:v>
                </c:pt>
                <c:pt idx="398">
                  <c:v>648.22940000000006</c:v>
                </c:pt>
                <c:pt idx="399">
                  <c:v>648.24222000000009</c:v>
                </c:pt>
                <c:pt idx="400">
                  <c:v>648.25504000000012</c:v>
                </c:pt>
                <c:pt idx="401">
                  <c:v>648.26786000000004</c:v>
                </c:pt>
                <c:pt idx="402">
                  <c:v>648.28061000000002</c:v>
                </c:pt>
                <c:pt idx="403">
                  <c:v>648.29343000000006</c:v>
                </c:pt>
                <c:pt idx="404">
                  <c:v>648.30625000000009</c:v>
                </c:pt>
                <c:pt idx="405">
                  <c:v>648.31906000000004</c:v>
                </c:pt>
                <c:pt idx="406">
                  <c:v>648.33188000000007</c:v>
                </c:pt>
                <c:pt idx="407">
                  <c:v>648.3447000000001</c:v>
                </c:pt>
                <c:pt idx="408">
                  <c:v>648.35752000000002</c:v>
                </c:pt>
                <c:pt idx="409">
                  <c:v>648.37033000000008</c:v>
                </c:pt>
                <c:pt idx="410">
                  <c:v>648.38315000000011</c:v>
                </c:pt>
                <c:pt idx="411">
                  <c:v>648.39597000000003</c:v>
                </c:pt>
                <c:pt idx="412">
                  <c:v>648.40879000000007</c:v>
                </c:pt>
                <c:pt idx="413">
                  <c:v>648.42160000000001</c:v>
                </c:pt>
                <c:pt idx="414">
                  <c:v>648.43442000000005</c:v>
                </c:pt>
                <c:pt idx="415">
                  <c:v>648.44724000000008</c:v>
                </c:pt>
                <c:pt idx="416">
                  <c:v>648.46006000000011</c:v>
                </c:pt>
                <c:pt idx="417">
                  <c:v>648.47287000000006</c:v>
                </c:pt>
                <c:pt idx="418">
                  <c:v>648.48563000000001</c:v>
                </c:pt>
                <c:pt idx="419">
                  <c:v>648.49845000000005</c:v>
                </c:pt>
                <c:pt idx="420">
                  <c:v>648.51126000000011</c:v>
                </c:pt>
                <c:pt idx="421">
                  <c:v>648.52408000000003</c:v>
                </c:pt>
                <c:pt idx="422">
                  <c:v>648.53690000000006</c:v>
                </c:pt>
                <c:pt idx="423">
                  <c:v>648.54972000000009</c:v>
                </c:pt>
                <c:pt idx="424">
                  <c:v>648.56253000000004</c:v>
                </c:pt>
                <c:pt idx="425">
                  <c:v>648.57535000000007</c:v>
                </c:pt>
                <c:pt idx="426">
                  <c:v>648.5881700000001</c:v>
                </c:pt>
                <c:pt idx="427">
                  <c:v>648.60099000000002</c:v>
                </c:pt>
                <c:pt idx="428">
                  <c:v>648.61380000000008</c:v>
                </c:pt>
                <c:pt idx="429">
                  <c:v>648.62662000000012</c:v>
                </c:pt>
                <c:pt idx="430">
                  <c:v>648.63938000000007</c:v>
                </c:pt>
                <c:pt idx="431">
                  <c:v>648.65219000000002</c:v>
                </c:pt>
                <c:pt idx="432">
                  <c:v>648.66501000000005</c:v>
                </c:pt>
                <c:pt idx="433">
                  <c:v>648.67783000000009</c:v>
                </c:pt>
                <c:pt idx="434">
                  <c:v>648.69065000000012</c:v>
                </c:pt>
                <c:pt idx="435">
                  <c:v>648.70346000000006</c:v>
                </c:pt>
                <c:pt idx="436">
                  <c:v>648.7162800000001</c:v>
                </c:pt>
                <c:pt idx="437">
                  <c:v>648.72910000000002</c:v>
                </c:pt>
                <c:pt idx="438">
                  <c:v>648.74192000000005</c:v>
                </c:pt>
                <c:pt idx="439">
                  <c:v>648.75467000000003</c:v>
                </c:pt>
                <c:pt idx="440">
                  <c:v>648.76749000000007</c:v>
                </c:pt>
                <c:pt idx="441">
                  <c:v>648.7803100000001</c:v>
                </c:pt>
                <c:pt idx="442">
                  <c:v>648.79312000000004</c:v>
                </c:pt>
                <c:pt idx="443">
                  <c:v>648.80594000000008</c:v>
                </c:pt>
                <c:pt idx="444">
                  <c:v>648.81876000000011</c:v>
                </c:pt>
                <c:pt idx="445">
                  <c:v>648.83158000000003</c:v>
                </c:pt>
                <c:pt idx="446">
                  <c:v>648.84439000000009</c:v>
                </c:pt>
                <c:pt idx="447">
                  <c:v>648.85715000000005</c:v>
                </c:pt>
                <c:pt idx="448">
                  <c:v>648.86997000000008</c:v>
                </c:pt>
                <c:pt idx="449">
                  <c:v>648.88279000000011</c:v>
                </c:pt>
                <c:pt idx="450">
                  <c:v>648.89560000000006</c:v>
                </c:pt>
                <c:pt idx="451">
                  <c:v>648.90842000000009</c:v>
                </c:pt>
                <c:pt idx="452">
                  <c:v>648.92124000000001</c:v>
                </c:pt>
                <c:pt idx="453">
                  <c:v>648.93405000000007</c:v>
                </c:pt>
                <c:pt idx="454">
                  <c:v>648.94681000000003</c:v>
                </c:pt>
                <c:pt idx="455">
                  <c:v>648.95963000000006</c:v>
                </c:pt>
                <c:pt idx="456">
                  <c:v>648.97245000000009</c:v>
                </c:pt>
                <c:pt idx="457">
                  <c:v>648.98526000000004</c:v>
                </c:pt>
                <c:pt idx="458">
                  <c:v>648.99808000000007</c:v>
                </c:pt>
                <c:pt idx="459">
                  <c:v>649.01090000000011</c:v>
                </c:pt>
                <c:pt idx="460">
                  <c:v>649.02372000000003</c:v>
                </c:pt>
                <c:pt idx="461">
                  <c:v>649.03647000000012</c:v>
                </c:pt>
                <c:pt idx="462">
                  <c:v>649.04929000000004</c:v>
                </c:pt>
                <c:pt idx="463">
                  <c:v>649.06211000000008</c:v>
                </c:pt>
                <c:pt idx="464">
                  <c:v>649.07492000000002</c:v>
                </c:pt>
                <c:pt idx="465">
                  <c:v>649.08774000000005</c:v>
                </c:pt>
                <c:pt idx="466">
                  <c:v>649.10056000000009</c:v>
                </c:pt>
                <c:pt idx="467">
                  <c:v>649.11331000000007</c:v>
                </c:pt>
                <c:pt idx="468">
                  <c:v>649.1261300000001</c:v>
                </c:pt>
                <c:pt idx="469">
                  <c:v>649.13895000000002</c:v>
                </c:pt>
                <c:pt idx="470">
                  <c:v>649.15177000000006</c:v>
                </c:pt>
                <c:pt idx="471">
                  <c:v>649.16458000000011</c:v>
                </c:pt>
                <c:pt idx="472">
                  <c:v>649.17734000000007</c:v>
                </c:pt>
                <c:pt idx="473">
                  <c:v>649.19016000000011</c:v>
                </c:pt>
                <c:pt idx="474">
                  <c:v>649.20298000000003</c:v>
                </c:pt>
                <c:pt idx="475">
                  <c:v>649.21579000000008</c:v>
                </c:pt>
                <c:pt idx="476">
                  <c:v>649.22861000000012</c:v>
                </c:pt>
                <c:pt idx="477">
                  <c:v>649.24143000000004</c:v>
                </c:pt>
                <c:pt idx="478">
                  <c:v>649.25418000000002</c:v>
                </c:pt>
                <c:pt idx="479">
                  <c:v>649.26700000000005</c:v>
                </c:pt>
                <c:pt idx="480">
                  <c:v>649.27982000000009</c:v>
                </c:pt>
                <c:pt idx="481">
                  <c:v>649.29264000000012</c:v>
                </c:pt>
                <c:pt idx="482">
                  <c:v>649.30545000000006</c:v>
                </c:pt>
                <c:pt idx="483">
                  <c:v>649.31821000000002</c:v>
                </c:pt>
                <c:pt idx="484">
                  <c:v>649.33103000000006</c:v>
                </c:pt>
                <c:pt idx="485">
                  <c:v>649.34384000000011</c:v>
                </c:pt>
                <c:pt idx="486">
                  <c:v>649.35666000000003</c:v>
                </c:pt>
                <c:pt idx="487">
                  <c:v>649.36948000000007</c:v>
                </c:pt>
                <c:pt idx="488">
                  <c:v>649.38224000000002</c:v>
                </c:pt>
                <c:pt idx="489">
                  <c:v>649.39505000000008</c:v>
                </c:pt>
                <c:pt idx="490">
                  <c:v>649.40787000000012</c:v>
                </c:pt>
                <c:pt idx="491">
                  <c:v>649.42069000000004</c:v>
                </c:pt>
                <c:pt idx="492">
                  <c:v>649.43344000000002</c:v>
                </c:pt>
                <c:pt idx="493">
                  <c:v>649.44626000000005</c:v>
                </c:pt>
                <c:pt idx="494">
                  <c:v>649.45908000000009</c:v>
                </c:pt>
                <c:pt idx="495">
                  <c:v>649.47190000000012</c:v>
                </c:pt>
                <c:pt idx="496">
                  <c:v>649.48471000000006</c:v>
                </c:pt>
                <c:pt idx="497">
                  <c:v>649.49747000000002</c:v>
                </c:pt>
                <c:pt idx="498">
                  <c:v>649.51029000000005</c:v>
                </c:pt>
                <c:pt idx="499">
                  <c:v>649.52310000000011</c:v>
                </c:pt>
                <c:pt idx="500">
                  <c:v>649.53592000000003</c:v>
                </c:pt>
                <c:pt idx="501">
                  <c:v>649.5486800000001</c:v>
                </c:pt>
                <c:pt idx="502">
                  <c:v>649.56150000000002</c:v>
                </c:pt>
                <c:pt idx="503">
                  <c:v>649.57431000000008</c:v>
                </c:pt>
                <c:pt idx="504">
                  <c:v>649.58713000000012</c:v>
                </c:pt>
                <c:pt idx="505">
                  <c:v>649.59989000000007</c:v>
                </c:pt>
                <c:pt idx="506">
                  <c:v>649.61270000000002</c:v>
                </c:pt>
                <c:pt idx="507">
                  <c:v>649.62552000000005</c:v>
                </c:pt>
                <c:pt idx="508">
                  <c:v>649.63834000000008</c:v>
                </c:pt>
                <c:pt idx="509">
                  <c:v>649.65110000000004</c:v>
                </c:pt>
                <c:pt idx="510">
                  <c:v>649.6639100000001</c:v>
                </c:pt>
                <c:pt idx="511">
                  <c:v>649.67673000000002</c:v>
                </c:pt>
                <c:pt idx="512">
                  <c:v>649.68955000000005</c:v>
                </c:pt>
                <c:pt idx="513">
                  <c:v>649.70230000000004</c:v>
                </c:pt>
                <c:pt idx="514">
                  <c:v>649.71512000000007</c:v>
                </c:pt>
                <c:pt idx="515">
                  <c:v>649.7279400000001</c:v>
                </c:pt>
                <c:pt idx="516">
                  <c:v>649.74076000000002</c:v>
                </c:pt>
                <c:pt idx="517">
                  <c:v>649.75351000000012</c:v>
                </c:pt>
                <c:pt idx="518">
                  <c:v>649.76633000000004</c:v>
                </c:pt>
                <c:pt idx="519">
                  <c:v>649.77915000000007</c:v>
                </c:pt>
                <c:pt idx="520">
                  <c:v>649.79190000000006</c:v>
                </c:pt>
                <c:pt idx="521">
                  <c:v>649.80472000000009</c:v>
                </c:pt>
                <c:pt idx="522">
                  <c:v>649.81754000000012</c:v>
                </c:pt>
                <c:pt idx="523">
                  <c:v>649.83036000000004</c:v>
                </c:pt>
                <c:pt idx="524">
                  <c:v>649.84311000000002</c:v>
                </c:pt>
                <c:pt idx="525">
                  <c:v>649.85593000000006</c:v>
                </c:pt>
                <c:pt idx="526">
                  <c:v>649.86875000000009</c:v>
                </c:pt>
                <c:pt idx="527">
                  <c:v>649.88150000000007</c:v>
                </c:pt>
                <c:pt idx="528">
                  <c:v>649.89432000000011</c:v>
                </c:pt>
                <c:pt idx="529">
                  <c:v>649.90714000000003</c:v>
                </c:pt>
                <c:pt idx="530">
                  <c:v>649.91996000000006</c:v>
                </c:pt>
                <c:pt idx="531">
                  <c:v>649.93271000000004</c:v>
                </c:pt>
                <c:pt idx="532">
                  <c:v>649.94553000000008</c:v>
                </c:pt>
                <c:pt idx="533">
                  <c:v>649.95835000000011</c:v>
                </c:pt>
                <c:pt idx="534">
                  <c:v>649.97110000000009</c:v>
                </c:pt>
                <c:pt idx="535">
                  <c:v>649.98392000000001</c:v>
                </c:pt>
                <c:pt idx="536">
                  <c:v>649.99674000000005</c:v>
                </c:pt>
                <c:pt idx="537">
                  <c:v>650.00949000000003</c:v>
                </c:pt>
                <c:pt idx="538">
                  <c:v>650.02231000000006</c:v>
                </c:pt>
                <c:pt idx="539">
                  <c:v>650.03513000000009</c:v>
                </c:pt>
                <c:pt idx="540">
                  <c:v>650.04795000000001</c:v>
                </c:pt>
                <c:pt idx="541">
                  <c:v>650.06070000000011</c:v>
                </c:pt>
                <c:pt idx="542">
                  <c:v>650.07352000000003</c:v>
                </c:pt>
                <c:pt idx="543">
                  <c:v>650.08634000000006</c:v>
                </c:pt>
                <c:pt idx="544">
                  <c:v>650.09909000000005</c:v>
                </c:pt>
                <c:pt idx="545">
                  <c:v>650.11191000000008</c:v>
                </c:pt>
                <c:pt idx="546">
                  <c:v>650.12473000000011</c:v>
                </c:pt>
                <c:pt idx="547">
                  <c:v>650.1374800000001</c:v>
                </c:pt>
                <c:pt idx="548">
                  <c:v>650.15030000000002</c:v>
                </c:pt>
                <c:pt idx="549">
                  <c:v>650.16312000000005</c:v>
                </c:pt>
                <c:pt idx="550">
                  <c:v>650.17588000000012</c:v>
                </c:pt>
                <c:pt idx="551">
                  <c:v>650.18869000000007</c:v>
                </c:pt>
                <c:pt idx="552">
                  <c:v>650.2015100000001</c:v>
                </c:pt>
                <c:pt idx="553">
                  <c:v>650.21427000000006</c:v>
                </c:pt>
                <c:pt idx="554">
                  <c:v>650.22708000000011</c:v>
                </c:pt>
                <c:pt idx="555">
                  <c:v>650.23990000000003</c:v>
                </c:pt>
                <c:pt idx="556">
                  <c:v>650.25266000000011</c:v>
                </c:pt>
                <c:pt idx="557">
                  <c:v>650.26548000000003</c:v>
                </c:pt>
                <c:pt idx="558">
                  <c:v>650.27829000000008</c:v>
                </c:pt>
                <c:pt idx="559">
                  <c:v>650.29105000000004</c:v>
                </c:pt>
                <c:pt idx="560">
                  <c:v>650.30387000000007</c:v>
                </c:pt>
                <c:pt idx="561">
                  <c:v>650.31662000000006</c:v>
                </c:pt>
                <c:pt idx="562">
                  <c:v>650.32944000000009</c:v>
                </c:pt>
                <c:pt idx="563">
                  <c:v>650.34226000000001</c:v>
                </c:pt>
                <c:pt idx="564">
                  <c:v>650.35501000000011</c:v>
                </c:pt>
                <c:pt idx="565">
                  <c:v>650.36783000000003</c:v>
                </c:pt>
                <c:pt idx="566">
                  <c:v>650.38065000000006</c:v>
                </c:pt>
                <c:pt idx="567">
                  <c:v>650.39341000000002</c:v>
                </c:pt>
                <c:pt idx="568">
                  <c:v>650.40622000000008</c:v>
                </c:pt>
                <c:pt idx="569">
                  <c:v>650.41904000000011</c:v>
                </c:pt>
                <c:pt idx="570">
                  <c:v>650.43180000000007</c:v>
                </c:pt>
                <c:pt idx="571">
                  <c:v>650.44461000000001</c:v>
                </c:pt>
                <c:pt idx="572">
                  <c:v>650.45737000000008</c:v>
                </c:pt>
                <c:pt idx="573">
                  <c:v>650.47019000000012</c:v>
                </c:pt>
                <c:pt idx="574">
                  <c:v>650.48300000000006</c:v>
                </c:pt>
                <c:pt idx="575">
                  <c:v>650.49576000000002</c:v>
                </c:pt>
                <c:pt idx="576">
                  <c:v>650.50858000000005</c:v>
                </c:pt>
                <c:pt idx="577">
                  <c:v>650.52140000000009</c:v>
                </c:pt>
                <c:pt idx="578">
                  <c:v>650.53415000000007</c:v>
                </c:pt>
                <c:pt idx="579">
                  <c:v>650.5469700000001</c:v>
                </c:pt>
                <c:pt idx="580">
                  <c:v>650.55973000000006</c:v>
                </c:pt>
                <c:pt idx="581">
                  <c:v>650.57254000000012</c:v>
                </c:pt>
                <c:pt idx="582">
                  <c:v>650.58536000000004</c:v>
                </c:pt>
                <c:pt idx="583">
                  <c:v>650.59812000000011</c:v>
                </c:pt>
                <c:pt idx="584">
                  <c:v>650.61093000000005</c:v>
                </c:pt>
                <c:pt idx="585">
                  <c:v>650.62369000000001</c:v>
                </c:pt>
                <c:pt idx="586">
                  <c:v>650.63651000000004</c:v>
                </c:pt>
                <c:pt idx="587">
                  <c:v>650.64933000000008</c:v>
                </c:pt>
                <c:pt idx="588">
                  <c:v>650.66208000000006</c:v>
                </c:pt>
                <c:pt idx="589">
                  <c:v>650.67490000000009</c:v>
                </c:pt>
                <c:pt idx="590">
                  <c:v>650.68766000000005</c:v>
                </c:pt>
                <c:pt idx="591">
                  <c:v>650.70047000000011</c:v>
                </c:pt>
                <c:pt idx="592">
                  <c:v>650.71329000000003</c:v>
                </c:pt>
                <c:pt idx="593">
                  <c:v>650.7260500000001</c:v>
                </c:pt>
                <c:pt idx="594">
                  <c:v>650.73886000000005</c:v>
                </c:pt>
                <c:pt idx="595">
                  <c:v>650.75162000000012</c:v>
                </c:pt>
                <c:pt idx="596">
                  <c:v>650.76444000000004</c:v>
                </c:pt>
                <c:pt idx="597">
                  <c:v>650.77719000000002</c:v>
                </c:pt>
                <c:pt idx="598">
                  <c:v>650.79001000000005</c:v>
                </c:pt>
                <c:pt idx="599">
                  <c:v>650.80283000000009</c:v>
                </c:pt>
                <c:pt idx="600">
                  <c:v>650.81559000000004</c:v>
                </c:pt>
                <c:pt idx="601">
                  <c:v>650.8284000000001</c:v>
                </c:pt>
                <c:pt idx="602">
                  <c:v>650.84116000000006</c:v>
                </c:pt>
                <c:pt idx="603">
                  <c:v>650.85398000000009</c:v>
                </c:pt>
                <c:pt idx="604">
                  <c:v>650.86673000000008</c:v>
                </c:pt>
                <c:pt idx="605">
                  <c:v>650.87955000000011</c:v>
                </c:pt>
                <c:pt idx="606">
                  <c:v>650.89231000000007</c:v>
                </c:pt>
                <c:pt idx="607">
                  <c:v>650.90512000000001</c:v>
                </c:pt>
                <c:pt idx="608">
                  <c:v>650.91794000000004</c:v>
                </c:pt>
                <c:pt idx="609">
                  <c:v>650.93070000000012</c:v>
                </c:pt>
                <c:pt idx="610">
                  <c:v>650.94352000000003</c:v>
                </c:pt>
                <c:pt idx="611">
                  <c:v>650.95627000000002</c:v>
                </c:pt>
                <c:pt idx="612">
                  <c:v>650.96909000000005</c:v>
                </c:pt>
                <c:pt idx="613">
                  <c:v>650.98185000000012</c:v>
                </c:pt>
                <c:pt idx="614">
                  <c:v>650.99466000000007</c:v>
                </c:pt>
                <c:pt idx="615">
                  <c:v>651.00742000000002</c:v>
                </c:pt>
                <c:pt idx="616">
                  <c:v>651.02024000000006</c:v>
                </c:pt>
                <c:pt idx="617">
                  <c:v>651.03299000000004</c:v>
                </c:pt>
                <c:pt idx="618">
                  <c:v>651.04581000000007</c:v>
                </c:pt>
                <c:pt idx="619">
                  <c:v>651.05863000000011</c:v>
                </c:pt>
                <c:pt idx="620">
                  <c:v>651.07138000000009</c:v>
                </c:pt>
                <c:pt idx="621">
                  <c:v>651.08420000000001</c:v>
                </c:pt>
                <c:pt idx="622">
                  <c:v>651.09696000000008</c:v>
                </c:pt>
                <c:pt idx="623">
                  <c:v>651.10977000000003</c:v>
                </c:pt>
                <c:pt idx="624">
                  <c:v>651.1225300000001</c:v>
                </c:pt>
                <c:pt idx="625">
                  <c:v>651.13535000000002</c:v>
                </c:pt>
                <c:pt idx="626">
                  <c:v>651.14810000000011</c:v>
                </c:pt>
                <c:pt idx="627">
                  <c:v>651.16092000000003</c:v>
                </c:pt>
                <c:pt idx="628">
                  <c:v>651.1736800000001</c:v>
                </c:pt>
                <c:pt idx="629">
                  <c:v>651.18650000000002</c:v>
                </c:pt>
                <c:pt idx="630">
                  <c:v>651.19925000000012</c:v>
                </c:pt>
                <c:pt idx="631">
                  <c:v>651.21207000000004</c:v>
                </c:pt>
                <c:pt idx="632">
                  <c:v>651.22483000000011</c:v>
                </c:pt>
                <c:pt idx="633">
                  <c:v>651.23764000000006</c:v>
                </c:pt>
                <c:pt idx="634">
                  <c:v>651.25040000000001</c:v>
                </c:pt>
                <c:pt idx="635">
                  <c:v>651.26322000000005</c:v>
                </c:pt>
                <c:pt idx="636">
                  <c:v>651.27597000000003</c:v>
                </c:pt>
                <c:pt idx="637">
                  <c:v>651.28879000000006</c:v>
                </c:pt>
                <c:pt idx="638">
                  <c:v>651.30155000000002</c:v>
                </c:pt>
                <c:pt idx="639">
                  <c:v>651.31436000000008</c:v>
                </c:pt>
                <c:pt idx="640">
                  <c:v>651.32712000000004</c:v>
                </c:pt>
                <c:pt idx="641">
                  <c:v>651.33994000000007</c:v>
                </c:pt>
                <c:pt idx="642">
                  <c:v>651.35269000000005</c:v>
                </c:pt>
                <c:pt idx="643">
                  <c:v>651.36551000000009</c:v>
                </c:pt>
                <c:pt idx="644">
                  <c:v>651.37827000000004</c:v>
                </c:pt>
                <c:pt idx="645">
                  <c:v>651.39109000000008</c:v>
                </c:pt>
                <c:pt idx="646">
                  <c:v>651.40384000000006</c:v>
                </c:pt>
                <c:pt idx="647">
                  <c:v>651.41666000000009</c:v>
                </c:pt>
                <c:pt idx="648">
                  <c:v>651.42942000000005</c:v>
                </c:pt>
                <c:pt idx="649">
                  <c:v>651.44223000000011</c:v>
                </c:pt>
                <c:pt idx="650">
                  <c:v>651.45499000000007</c:v>
                </c:pt>
                <c:pt idx="651">
                  <c:v>651.46775000000002</c:v>
                </c:pt>
                <c:pt idx="652">
                  <c:v>651.48056000000008</c:v>
                </c:pt>
                <c:pt idx="653">
                  <c:v>651.49332000000004</c:v>
                </c:pt>
                <c:pt idx="654">
                  <c:v>651.50614000000007</c:v>
                </c:pt>
                <c:pt idx="655">
                  <c:v>651.51889000000006</c:v>
                </c:pt>
                <c:pt idx="656">
                  <c:v>651.53171000000009</c:v>
                </c:pt>
                <c:pt idx="657">
                  <c:v>651.54447000000005</c:v>
                </c:pt>
                <c:pt idx="658">
                  <c:v>651.55728000000011</c:v>
                </c:pt>
                <c:pt idx="659">
                  <c:v>651.57004000000006</c:v>
                </c:pt>
                <c:pt idx="660">
                  <c:v>651.5828600000001</c:v>
                </c:pt>
                <c:pt idx="661">
                  <c:v>651.59561000000008</c:v>
                </c:pt>
                <c:pt idx="662">
                  <c:v>651.60837000000004</c:v>
                </c:pt>
                <c:pt idx="663">
                  <c:v>651.62119000000007</c:v>
                </c:pt>
                <c:pt idx="664">
                  <c:v>651.63394000000005</c:v>
                </c:pt>
                <c:pt idx="665">
                  <c:v>651.64676000000009</c:v>
                </c:pt>
                <c:pt idx="666">
                  <c:v>651.65952000000004</c:v>
                </c:pt>
                <c:pt idx="667">
                  <c:v>651.67234000000008</c:v>
                </c:pt>
                <c:pt idx="668">
                  <c:v>651.68509000000006</c:v>
                </c:pt>
                <c:pt idx="669">
                  <c:v>651.69791000000009</c:v>
                </c:pt>
                <c:pt idx="670">
                  <c:v>651.71067000000005</c:v>
                </c:pt>
                <c:pt idx="671">
                  <c:v>651.72342000000003</c:v>
                </c:pt>
                <c:pt idx="672">
                  <c:v>651.73624000000007</c:v>
                </c:pt>
                <c:pt idx="673">
                  <c:v>651.74900000000002</c:v>
                </c:pt>
                <c:pt idx="674">
                  <c:v>651.76181000000008</c:v>
                </c:pt>
                <c:pt idx="675">
                  <c:v>651.77457000000004</c:v>
                </c:pt>
                <c:pt idx="676">
                  <c:v>651.78733000000011</c:v>
                </c:pt>
                <c:pt idx="677">
                  <c:v>651.80014000000006</c:v>
                </c:pt>
                <c:pt idx="678">
                  <c:v>651.81290000000001</c:v>
                </c:pt>
                <c:pt idx="679">
                  <c:v>651.82572000000005</c:v>
                </c:pt>
                <c:pt idx="680">
                  <c:v>651.83847000000003</c:v>
                </c:pt>
                <c:pt idx="681">
                  <c:v>651.85129000000006</c:v>
                </c:pt>
                <c:pt idx="682">
                  <c:v>651.86405000000002</c:v>
                </c:pt>
                <c:pt idx="683">
                  <c:v>651.87680000000012</c:v>
                </c:pt>
                <c:pt idx="684">
                  <c:v>651.88962000000004</c:v>
                </c:pt>
                <c:pt idx="685">
                  <c:v>651.90238000000011</c:v>
                </c:pt>
                <c:pt idx="686">
                  <c:v>651.91519000000005</c:v>
                </c:pt>
                <c:pt idx="687">
                  <c:v>651.92795000000001</c:v>
                </c:pt>
                <c:pt idx="688">
                  <c:v>651.94071000000008</c:v>
                </c:pt>
                <c:pt idx="689">
                  <c:v>651.95352000000003</c:v>
                </c:pt>
                <c:pt idx="690">
                  <c:v>651.9662800000001</c:v>
                </c:pt>
                <c:pt idx="691">
                  <c:v>651.97910000000002</c:v>
                </c:pt>
                <c:pt idx="692">
                  <c:v>651.99185000000011</c:v>
                </c:pt>
                <c:pt idx="693">
                  <c:v>652.00461000000007</c:v>
                </c:pt>
                <c:pt idx="694">
                  <c:v>652.0174300000001</c:v>
                </c:pt>
                <c:pt idx="695">
                  <c:v>652.03019000000006</c:v>
                </c:pt>
                <c:pt idx="696">
                  <c:v>652.04294000000004</c:v>
                </c:pt>
                <c:pt idx="697">
                  <c:v>652.05576000000008</c:v>
                </c:pt>
                <c:pt idx="698">
                  <c:v>652.06852000000003</c:v>
                </c:pt>
                <c:pt idx="699">
                  <c:v>652.08133000000009</c:v>
                </c:pt>
                <c:pt idx="700">
                  <c:v>652.09409000000005</c:v>
                </c:pt>
                <c:pt idx="701">
                  <c:v>652.10685000000012</c:v>
                </c:pt>
                <c:pt idx="702">
                  <c:v>652.11966000000007</c:v>
                </c:pt>
                <c:pt idx="703">
                  <c:v>652.13242000000002</c:v>
                </c:pt>
                <c:pt idx="704">
                  <c:v>652.1451800000001</c:v>
                </c:pt>
                <c:pt idx="705">
                  <c:v>652.15799000000004</c:v>
                </c:pt>
                <c:pt idx="706">
                  <c:v>652.17075000000011</c:v>
                </c:pt>
                <c:pt idx="707">
                  <c:v>652.18351000000007</c:v>
                </c:pt>
                <c:pt idx="708">
                  <c:v>652.19632000000001</c:v>
                </c:pt>
                <c:pt idx="709">
                  <c:v>652.20908000000009</c:v>
                </c:pt>
                <c:pt idx="710">
                  <c:v>652.22190000000012</c:v>
                </c:pt>
                <c:pt idx="711">
                  <c:v>652.2346500000001</c:v>
                </c:pt>
                <c:pt idx="712">
                  <c:v>652.24741000000006</c:v>
                </c:pt>
                <c:pt idx="713">
                  <c:v>652.26023000000009</c:v>
                </c:pt>
                <c:pt idx="714">
                  <c:v>652.27298000000008</c:v>
                </c:pt>
                <c:pt idx="715">
                  <c:v>652.28574000000003</c:v>
                </c:pt>
                <c:pt idx="716">
                  <c:v>652.29856000000007</c:v>
                </c:pt>
                <c:pt idx="717">
                  <c:v>652.31131000000005</c:v>
                </c:pt>
                <c:pt idx="718">
                  <c:v>652.32407000000012</c:v>
                </c:pt>
                <c:pt idx="719">
                  <c:v>652.33689000000004</c:v>
                </c:pt>
                <c:pt idx="720">
                  <c:v>652.34964000000002</c:v>
                </c:pt>
                <c:pt idx="721">
                  <c:v>652.36240000000009</c:v>
                </c:pt>
                <c:pt idx="722">
                  <c:v>652.37522000000001</c:v>
                </c:pt>
                <c:pt idx="723">
                  <c:v>652.38797000000011</c:v>
                </c:pt>
                <c:pt idx="724">
                  <c:v>652.40073000000007</c:v>
                </c:pt>
                <c:pt idx="725">
                  <c:v>652.4135500000001</c:v>
                </c:pt>
                <c:pt idx="726">
                  <c:v>652.42630000000008</c:v>
                </c:pt>
                <c:pt idx="727">
                  <c:v>652.43906000000004</c:v>
                </c:pt>
                <c:pt idx="728">
                  <c:v>652.45182000000011</c:v>
                </c:pt>
                <c:pt idx="729">
                  <c:v>652.46463000000006</c:v>
                </c:pt>
                <c:pt idx="730">
                  <c:v>652.47739000000001</c:v>
                </c:pt>
                <c:pt idx="731">
                  <c:v>652.49015000000009</c:v>
                </c:pt>
                <c:pt idx="732">
                  <c:v>652.50296000000003</c:v>
                </c:pt>
                <c:pt idx="733">
                  <c:v>652.5157200000001</c:v>
                </c:pt>
                <c:pt idx="734">
                  <c:v>652.52848000000006</c:v>
                </c:pt>
                <c:pt idx="735">
                  <c:v>652.54129000000012</c:v>
                </c:pt>
                <c:pt idx="736">
                  <c:v>652.55405000000007</c:v>
                </c:pt>
                <c:pt idx="737">
                  <c:v>652.56681000000003</c:v>
                </c:pt>
                <c:pt idx="738">
                  <c:v>652.57956000000001</c:v>
                </c:pt>
                <c:pt idx="739">
                  <c:v>652.59238000000005</c:v>
                </c:pt>
                <c:pt idx="740">
                  <c:v>652.60514000000012</c:v>
                </c:pt>
                <c:pt idx="741">
                  <c:v>652.6178900000001</c:v>
                </c:pt>
                <c:pt idx="742">
                  <c:v>652.63071000000002</c:v>
                </c:pt>
                <c:pt idx="743">
                  <c:v>652.64347000000009</c:v>
                </c:pt>
                <c:pt idx="744">
                  <c:v>652.65622000000008</c:v>
                </c:pt>
                <c:pt idx="745">
                  <c:v>652.66904000000011</c:v>
                </c:pt>
                <c:pt idx="746">
                  <c:v>652.68180000000007</c:v>
                </c:pt>
                <c:pt idx="747">
                  <c:v>652.69455000000005</c:v>
                </c:pt>
                <c:pt idx="748">
                  <c:v>652.70731000000012</c:v>
                </c:pt>
                <c:pt idx="749">
                  <c:v>652.72013000000004</c:v>
                </c:pt>
                <c:pt idx="750">
                  <c:v>652.73288000000002</c:v>
                </c:pt>
                <c:pt idx="751">
                  <c:v>652.74564000000009</c:v>
                </c:pt>
                <c:pt idx="752">
                  <c:v>652.75840000000005</c:v>
                </c:pt>
                <c:pt idx="753">
                  <c:v>652.77121000000011</c:v>
                </c:pt>
                <c:pt idx="754">
                  <c:v>652.78397000000007</c:v>
                </c:pt>
                <c:pt idx="755">
                  <c:v>652.79673000000003</c:v>
                </c:pt>
                <c:pt idx="756">
                  <c:v>652.80948000000012</c:v>
                </c:pt>
                <c:pt idx="757">
                  <c:v>652.82230000000004</c:v>
                </c:pt>
                <c:pt idx="758">
                  <c:v>652.83506000000011</c:v>
                </c:pt>
                <c:pt idx="759">
                  <c:v>652.84781000000009</c:v>
                </c:pt>
                <c:pt idx="760">
                  <c:v>652.86057000000005</c:v>
                </c:pt>
                <c:pt idx="761">
                  <c:v>652.87339000000009</c:v>
                </c:pt>
                <c:pt idx="762">
                  <c:v>652.88614000000007</c:v>
                </c:pt>
                <c:pt idx="763">
                  <c:v>652.89890000000003</c:v>
                </c:pt>
                <c:pt idx="764">
                  <c:v>652.91165000000001</c:v>
                </c:pt>
                <c:pt idx="765">
                  <c:v>652.92447000000004</c:v>
                </c:pt>
                <c:pt idx="766">
                  <c:v>652.93723000000011</c:v>
                </c:pt>
                <c:pt idx="767">
                  <c:v>652.9499800000001</c:v>
                </c:pt>
                <c:pt idx="768">
                  <c:v>652.96274000000005</c:v>
                </c:pt>
                <c:pt idx="769">
                  <c:v>652.97556000000009</c:v>
                </c:pt>
                <c:pt idx="770">
                  <c:v>652.98831000000007</c:v>
                </c:pt>
                <c:pt idx="771">
                  <c:v>653.00107000000003</c:v>
                </c:pt>
                <c:pt idx="772">
                  <c:v>653.0138300000001</c:v>
                </c:pt>
                <c:pt idx="773">
                  <c:v>653.02665000000002</c:v>
                </c:pt>
                <c:pt idx="774">
                  <c:v>653.03940000000011</c:v>
                </c:pt>
                <c:pt idx="775">
                  <c:v>653.05216000000007</c:v>
                </c:pt>
                <c:pt idx="776">
                  <c:v>653.06491000000005</c:v>
                </c:pt>
                <c:pt idx="777">
                  <c:v>653.07767000000001</c:v>
                </c:pt>
                <c:pt idx="778">
                  <c:v>653.09049000000005</c:v>
                </c:pt>
                <c:pt idx="779">
                  <c:v>653.10324000000003</c:v>
                </c:pt>
                <c:pt idx="780">
                  <c:v>653.1160000000001</c:v>
                </c:pt>
                <c:pt idx="781">
                  <c:v>653.12876000000006</c:v>
                </c:pt>
                <c:pt idx="782">
                  <c:v>653.14151000000004</c:v>
                </c:pt>
                <c:pt idx="783">
                  <c:v>653.15433000000007</c:v>
                </c:pt>
                <c:pt idx="784">
                  <c:v>653.16709000000003</c:v>
                </c:pt>
                <c:pt idx="785">
                  <c:v>653.17984000000001</c:v>
                </c:pt>
                <c:pt idx="786">
                  <c:v>653.19260000000008</c:v>
                </c:pt>
                <c:pt idx="787">
                  <c:v>653.20536000000004</c:v>
                </c:pt>
                <c:pt idx="788">
                  <c:v>653.2181700000001</c:v>
                </c:pt>
                <c:pt idx="789">
                  <c:v>653.23093000000006</c:v>
                </c:pt>
                <c:pt idx="790">
                  <c:v>653.24369000000002</c:v>
                </c:pt>
                <c:pt idx="791">
                  <c:v>653.25644000000011</c:v>
                </c:pt>
                <c:pt idx="792">
                  <c:v>653.26920000000007</c:v>
                </c:pt>
                <c:pt idx="793">
                  <c:v>653.2820200000001</c:v>
                </c:pt>
                <c:pt idx="794">
                  <c:v>653.29477000000009</c:v>
                </c:pt>
                <c:pt idx="795">
                  <c:v>653.30753000000004</c:v>
                </c:pt>
                <c:pt idx="796">
                  <c:v>653.32029000000011</c:v>
                </c:pt>
                <c:pt idx="797">
                  <c:v>653.3330400000001</c:v>
                </c:pt>
                <c:pt idx="798">
                  <c:v>653.34580000000005</c:v>
                </c:pt>
                <c:pt idx="799">
                  <c:v>653.35862000000009</c:v>
                </c:pt>
                <c:pt idx="800">
                  <c:v>653.37137000000007</c:v>
                </c:pt>
                <c:pt idx="801">
                  <c:v>653.38413000000003</c:v>
                </c:pt>
                <c:pt idx="802">
                  <c:v>653.39688000000001</c:v>
                </c:pt>
                <c:pt idx="803">
                  <c:v>653.40964000000008</c:v>
                </c:pt>
                <c:pt idx="804">
                  <c:v>653.42240000000004</c:v>
                </c:pt>
                <c:pt idx="805">
                  <c:v>653.4352100000001</c:v>
                </c:pt>
                <c:pt idx="806">
                  <c:v>653.44797000000005</c:v>
                </c:pt>
                <c:pt idx="807">
                  <c:v>653.46073000000001</c:v>
                </c:pt>
                <c:pt idx="808">
                  <c:v>653.47348000000011</c:v>
                </c:pt>
                <c:pt idx="809">
                  <c:v>653.48624000000007</c:v>
                </c:pt>
                <c:pt idx="810">
                  <c:v>653.49900000000002</c:v>
                </c:pt>
                <c:pt idx="811">
                  <c:v>653.51181000000008</c:v>
                </c:pt>
                <c:pt idx="812">
                  <c:v>653.52457000000004</c:v>
                </c:pt>
                <c:pt idx="813">
                  <c:v>653.53733000000011</c:v>
                </c:pt>
                <c:pt idx="814">
                  <c:v>653.55008000000009</c:v>
                </c:pt>
                <c:pt idx="815">
                  <c:v>653.56284000000005</c:v>
                </c:pt>
                <c:pt idx="816">
                  <c:v>653.57560000000012</c:v>
                </c:pt>
                <c:pt idx="817">
                  <c:v>653.5883500000001</c:v>
                </c:pt>
                <c:pt idx="818">
                  <c:v>653.60117000000002</c:v>
                </c:pt>
                <c:pt idx="819">
                  <c:v>653.6139300000001</c:v>
                </c:pt>
                <c:pt idx="820">
                  <c:v>653.62668000000008</c:v>
                </c:pt>
                <c:pt idx="821">
                  <c:v>653.63944000000004</c:v>
                </c:pt>
                <c:pt idx="822">
                  <c:v>653.65219000000002</c:v>
                </c:pt>
                <c:pt idx="823">
                  <c:v>653.66495000000009</c:v>
                </c:pt>
                <c:pt idx="824">
                  <c:v>653.67771000000005</c:v>
                </c:pt>
                <c:pt idx="825">
                  <c:v>653.69046000000003</c:v>
                </c:pt>
                <c:pt idx="826">
                  <c:v>653.70328000000006</c:v>
                </c:pt>
                <c:pt idx="827">
                  <c:v>653.71604000000002</c:v>
                </c:pt>
                <c:pt idx="828">
                  <c:v>653.72879000000012</c:v>
                </c:pt>
                <c:pt idx="829">
                  <c:v>653.74155000000007</c:v>
                </c:pt>
                <c:pt idx="830">
                  <c:v>653.75431000000003</c:v>
                </c:pt>
                <c:pt idx="831">
                  <c:v>653.76706000000001</c:v>
                </c:pt>
                <c:pt idx="832">
                  <c:v>653.77982000000009</c:v>
                </c:pt>
                <c:pt idx="833">
                  <c:v>653.79258000000004</c:v>
                </c:pt>
                <c:pt idx="834">
                  <c:v>653.80533000000003</c:v>
                </c:pt>
                <c:pt idx="835">
                  <c:v>653.81815000000006</c:v>
                </c:pt>
                <c:pt idx="836">
                  <c:v>653.83091000000002</c:v>
                </c:pt>
                <c:pt idx="837">
                  <c:v>653.84366000000011</c:v>
                </c:pt>
                <c:pt idx="838">
                  <c:v>653.85642000000007</c:v>
                </c:pt>
                <c:pt idx="839">
                  <c:v>653.86917000000005</c:v>
                </c:pt>
                <c:pt idx="840">
                  <c:v>653.88193000000001</c:v>
                </c:pt>
                <c:pt idx="841">
                  <c:v>653.89469000000008</c:v>
                </c:pt>
                <c:pt idx="842">
                  <c:v>653.90744000000007</c:v>
                </c:pt>
                <c:pt idx="843">
                  <c:v>653.92020000000002</c:v>
                </c:pt>
                <c:pt idx="844">
                  <c:v>653.93296000000009</c:v>
                </c:pt>
                <c:pt idx="845">
                  <c:v>653.94571000000008</c:v>
                </c:pt>
                <c:pt idx="846">
                  <c:v>653.95847000000003</c:v>
                </c:pt>
                <c:pt idx="847">
                  <c:v>653.97129000000007</c:v>
                </c:pt>
                <c:pt idx="848">
                  <c:v>653.98404000000005</c:v>
                </c:pt>
                <c:pt idx="849">
                  <c:v>653.99680000000012</c:v>
                </c:pt>
                <c:pt idx="850">
                  <c:v>654.00956000000008</c:v>
                </c:pt>
                <c:pt idx="851">
                  <c:v>654.02231000000006</c:v>
                </c:pt>
                <c:pt idx="852">
                  <c:v>654.03507000000002</c:v>
                </c:pt>
                <c:pt idx="853">
                  <c:v>654.04782000000012</c:v>
                </c:pt>
                <c:pt idx="854">
                  <c:v>654.06058000000007</c:v>
                </c:pt>
                <c:pt idx="855">
                  <c:v>654.07334000000003</c:v>
                </c:pt>
                <c:pt idx="856">
                  <c:v>654.08609000000001</c:v>
                </c:pt>
                <c:pt idx="857">
                  <c:v>654.09885000000008</c:v>
                </c:pt>
                <c:pt idx="858">
                  <c:v>654.11161000000004</c:v>
                </c:pt>
                <c:pt idx="859">
                  <c:v>654.12436000000002</c:v>
                </c:pt>
                <c:pt idx="860">
                  <c:v>654.1371200000001</c:v>
                </c:pt>
                <c:pt idx="861">
                  <c:v>654.14988000000005</c:v>
                </c:pt>
                <c:pt idx="862">
                  <c:v>654.16263000000004</c:v>
                </c:pt>
                <c:pt idx="863">
                  <c:v>654.17539000000011</c:v>
                </c:pt>
                <c:pt idx="864">
                  <c:v>654.18821000000003</c:v>
                </c:pt>
                <c:pt idx="865">
                  <c:v>654.20096000000001</c:v>
                </c:pt>
                <c:pt idx="866">
                  <c:v>654.21372000000008</c:v>
                </c:pt>
                <c:pt idx="867">
                  <c:v>654.22647000000006</c:v>
                </c:pt>
                <c:pt idx="868">
                  <c:v>654.23923000000002</c:v>
                </c:pt>
                <c:pt idx="869">
                  <c:v>654.25199000000009</c:v>
                </c:pt>
                <c:pt idx="870">
                  <c:v>654.26474000000007</c:v>
                </c:pt>
                <c:pt idx="871">
                  <c:v>654.27750000000003</c:v>
                </c:pt>
                <c:pt idx="872">
                  <c:v>654.2902600000001</c:v>
                </c:pt>
                <c:pt idx="873">
                  <c:v>654.30301000000009</c:v>
                </c:pt>
                <c:pt idx="874">
                  <c:v>654.31577000000004</c:v>
                </c:pt>
                <c:pt idx="875">
                  <c:v>654.32852000000003</c:v>
                </c:pt>
                <c:pt idx="876">
                  <c:v>654.3412800000001</c:v>
                </c:pt>
                <c:pt idx="877">
                  <c:v>654.35404000000005</c:v>
                </c:pt>
                <c:pt idx="878">
                  <c:v>654.36679000000004</c:v>
                </c:pt>
                <c:pt idx="879">
                  <c:v>654.37955000000011</c:v>
                </c:pt>
                <c:pt idx="880">
                  <c:v>654.39231000000007</c:v>
                </c:pt>
                <c:pt idx="881">
                  <c:v>654.40506000000005</c:v>
                </c:pt>
                <c:pt idx="882">
                  <c:v>654.41782000000012</c:v>
                </c:pt>
                <c:pt idx="883">
                  <c:v>654.43058000000008</c:v>
                </c:pt>
                <c:pt idx="884">
                  <c:v>654.44333000000006</c:v>
                </c:pt>
                <c:pt idx="885">
                  <c:v>654.45609000000002</c:v>
                </c:pt>
                <c:pt idx="886">
                  <c:v>654.46884000000011</c:v>
                </c:pt>
                <c:pt idx="887">
                  <c:v>654.48160000000007</c:v>
                </c:pt>
                <c:pt idx="888">
                  <c:v>654.49436000000003</c:v>
                </c:pt>
                <c:pt idx="889">
                  <c:v>654.50711000000001</c:v>
                </c:pt>
                <c:pt idx="890">
                  <c:v>654.51987000000008</c:v>
                </c:pt>
                <c:pt idx="891">
                  <c:v>654.53263000000004</c:v>
                </c:pt>
                <c:pt idx="892">
                  <c:v>654.54538000000002</c:v>
                </c:pt>
                <c:pt idx="893">
                  <c:v>654.55814000000009</c:v>
                </c:pt>
                <c:pt idx="894">
                  <c:v>654.57090000000005</c:v>
                </c:pt>
                <c:pt idx="895">
                  <c:v>654.58365000000003</c:v>
                </c:pt>
                <c:pt idx="896">
                  <c:v>654.59641000000011</c:v>
                </c:pt>
                <c:pt idx="897">
                  <c:v>654.60916000000009</c:v>
                </c:pt>
                <c:pt idx="898">
                  <c:v>654.62192000000005</c:v>
                </c:pt>
                <c:pt idx="899">
                  <c:v>654.63468000000012</c:v>
                </c:pt>
                <c:pt idx="900">
                  <c:v>654.6474300000001</c:v>
                </c:pt>
                <c:pt idx="901">
                  <c:v>654.66019000000006</c:v>
                </c:pt>
                <c:pt idx="902">
                  <c:v>654.67295000000001</c:v>
                </c:pt>
                <c:pt idx="903">
                  <c:v>654.68570000000011</c:v>
                </c:pt>
                <c:pt idx="904">
                  <c:v>654.69846000000007</c:v>
                </c:pt>
                <c:pt idx="905">
                  <c:v>654.71115000000009</c:v>
                </c:pt>
                <c:pt idx="906">
                  <c:v>654.72391000000005</c:v>
                </c:pt>
                <c:pt idx="907">
                  <c:v>654.73667000000012</c:v>
                </c:pt>
                <c:pt idx="908">
                  <c:v>654.7494200000001</c:v>
                </c:pt>
                <c:pt idx="909">
                  <c:v>654.76218000000006</c:v>
                </c:pt>
                <c:pt idx="910">
                  <c:v>654.77494000000002</c:v>
                </c:pt>
                <c:pt idx="911">
                  <c:v>654.78769000000011</c:v>
                </c:pt>
                <c:pt idx="912">
                  <c:v>654.80045000000007</c:v>
                </c:pt>
                <c:pt idx="913">
                  <c:v>654.81321000000003</c:v>
                </c:pt>
                <c:pt idx="914">
                  <c:v>654.82596000000001</c:v>
                </c:pt>
                <c:pt idx="915">
                  <c:v>654.83872000000008</c:v>
                </c:pt>
                <c:pt idx="916">
                  <c:v>654.85147000000006</c:v>
                </c:pt>
                <c:pt idx="917">
                  <c:v>654.86423000000002</c:v>
                </c:pt>
                <c:pt idx="918">
                  <c:v>654.87699000000009</c:v>
                </c:pt>
                <c:pt idx="919">
                  <c:v>654.88974000000007</c:v>
                </c:pt>
                <c:pt idx="920">
                  <c:v>654.90250000000003</c:v>
                </c:pt>
                <c:pt idx="921">
                  <c:v>654.9152600000001</c:v>
                </c:pt>
                <c:pt idx="922">
                  <c:v>654.92795000000001</c:v>
                </c:pt>
                <c:pt idx="923">
                  <c:v>654.94071000000008</c:v>
                </c:pt>
                <c:pt idx="924">
                  <c:v>654.95346000000006</c:v>
                </c:pt>
                <c:pt idx="925">
                  <c:v>654.96622000000002</c:v>
                </c:pt>
                <c:pt idx="926">
                  <c:v>654.97898000000009</c:v>
                </c:pt>
                <c:pt idx="927">
                  <c:v>654.99173000000008</c:v>
                </c:pt>
                <c:pt idx="928">
                  <c:v>655.00449000000003</c:v>
                </c:pt>
                <c:pt idx="929">
                  <c:v>655.0172500000001</c:v>
                </c:pt>
                <c:pt idx="930">
                  <c:v>655.03000000000009</c:v>
                </c:pt>
                <c:pt idx="931">
                  <c:v>655.04276000000004</c:v>
                </c:pt>
                <c:pt idx="932">
                  <c:v>655.05551000000003</c:v>
                </c:pt>
                <c:pt idx="933">
                  <c:v>655.06821000000002</c:v>
                </c:pt>
                <c:pt idx="934">
                  <c:v>655.08097000000009</c:v>
                </c:pt>
                <c:pt idx="935">
                  <c:v>655.09372000000008</c:v>
                </c:pt>
                <c:pt idx="936">
                  <c:v>655.10648000000003</c:v>
                </c:pt>
                <c:pt idx="937">
                  <c:v>655.1192400000001</c:v>
                </c:pt>
                <c:pt idx="938">
                  <c:v>655.13199000000009</c:v>
                </c:pt>
                <c:pt idx="939">
                  <c:v>655.14475000000004</c:v>
                </c:pt>
                <c:pt idx="940">
                  <c:v>655.15750000000003</c:v>
                </c:pt>
                <c:pt idx="941">
                  <c:v>655.1702600000001</c:v>
                </c:pt>
                <c:pt idx="942">
                  <c:v>655.18302000000006</c:v>
                </c:pt>
                <c:pt idx="943">
                  <c:v>655.19571000000008</c:v>
                </c:pt>
                <c:pt idx="944">
                  <c:v>655.20847000000003</c:v>
                </c:pt>
                <c:pt idx="945">
                  <c:v>655.22123000000011</c:v>
                </c:pt>
                <c:pt idx="946">
                  <c:v>655.23398000000009</c:v>
                </c:pt>
                <c:pt idx="947">
                  <c:v>655.24674000000005</c:v>
                </c:pt>
                <c:pt idx="948">
                  <c:v>655.25949000000003</c:v>
                </c:pt>
                <c:pt idx="949">
                  <c:v>655.2722500000001</c:v>
                </c:pt>
                <c:pt idx="950">
                  <c:v>655.28501000000006</c:v>
                </c:pt>
                <c:pt idx="951">
                  <c:v>655.29770000000008</c:v>
                </c:pt>
                <c:pt idx="952">
                  <c:v>655.31046000000003</c:v>
                </c:pt>
                <c:pt idx="953">
                  <c:v>655.32321000000002</c:v>
                </c:pt>
                <c:pt idx="954">
                  <c:v>655.33597000000009</c:v>
                </c:pt>
                <c:pt idx="955">
                  <c:v>655.34873000000005</c:v>
                </c:pt>
                <c:pt idx="956">
                  <c:v>655.36148000000003</c:v>
                </c:pt>
                <c:pt idx="957">
                  <c:v>655.3742400000001</c:v>
                </c:pt>
                <c:pt idx="958">
                  <c:v>655.3869400000001</c:v>
                </c:pt>
                <c:pt idx="959">
                  <c:v>655.39969000000008</c:v>
                </c:pt>
                <c:pt idx="960">
                  <c:v>655.41245000000004</c:v>
                </c:pt>
                <c:pt idx="961">
                  <c:v>655.42520000000002</c:v>
                </c:pt>
                <c:pt idx="962">
                  <c:v>655.43796000000009</c:v>
                </c:pt>
                <c:pt idx="963">
                  <c:v>655.45072000000005</c:v>
                </c:pt>
                <c:pt idx="964">
                  <c:v>655.46341000000007</c:v>
                </c:pt>
                <c:pt idx="965">
                  <c:v>655.47617000000002</c:v>
                </c:pt>
                <c:pt idx="966">
                  <c:v>655.4889300000001</c:v>
                </c:pt>
                <c:pt idx="967">
                  <c:v>655.50168000000008</c:v>
                </c:pt>
                <c:pt idx="968">
                  <c:v>655.51444000000004</c:v>
                </c:pt>
                <c:pt idx="969">
                  <c:v>655.52719000000002</c:v>
                </c:pt>
                <c:pt idx="970">
                  <c:v>655.53989000000001</c:v>
                </c:pt>
                <c:pt idx="971">
                  <c:v>655.55265000000009</c:v>
                </c:pt>
                <c:pt idx="972">
                  <c:v>655.56540000000007</c:v>
                </c:pt>
                <c:pt idx="973">
                  <c:v>655.57816000000003</c:v>
                </c:pt>
                <c:pt idx="974">
                  <c:v>655.5909200000001</c:v>
                </c:pt>
                <c:pt idx="975">
                  <c:v>655.60367000000008</c:v>
                </c:pt>
                <c:pt idx="976">
                  <c:v>655.61637000000007</c:v>
                </c:pt>
                <c:pt idx="977">
                  <c:v>655.62912000000006</c:v>
                </c:pt>
                <c:pt idx="978">
                  <c:v>655.64188000000001</c:v>
                </c:pt>
                <c:pt idx="979">
                  <c:v>655.65464000000009</c:v>
                </c:pt>
                <c:pt idx="980">
                  <c:v>655.66739000000007</c:v>
                </c:pt>
                <c:pt idx="981">
                  <c:v>655.68009000000006</c:v>
                </c:pt>
                <c:pt idx="982">
                  <c:v>655.69284000000005</c:v>
                </c:pt>
                <c:pt idx="983">
                  <c:v>655.70560000000012</c:v>
                </c:pt>
                <c:pt idx="984">
                  <c:v>655.71836000000008</c:v>
                </c:pt>
                <c:pt idx="985">
                  <c:v>655.73111000000006</c:v>
                </c:pt>
                <c:pt idx="986">
                  <c:v>655.74381000000005</c:v>
                </c:pt>
                <c:pt idx="987">
                  <c:v>655.75656000000004</c:v>
                </c:pt>
                <c:pt idx="988">
                  <c:v>655.76932000000011</c:v>
                </c:pt>
                <c:pt idx="989">
                  <c:v>655.78208000000006</c:v>
                </c:pt>
                <c:pt idx="990">
                  <c:v>655.79483000000005</c:v>
                </c:pt>
                <c:pt idx="991">
                  <c:v>655.80753000000004</c:v>
                </c:pt>
                <c:pt idx="992">
                  <c:v>655.82029000000011</c:v>
                </c:pt>
                <c:pt idx="993">
                  <c:v>655.8330400000001</c:v>
                </c:pt>
                <c:pt idx="994">
                  <c:v>655.84580000000005</c:v>
                </c:pt>
                <c:pt idx="995">
                  <c:v>655.85849000000007</c:v>
                </c:pt>
                <c:pt idx="996">
                  <c:v>655.87125000000003</c:v>
                </c:pt>
                <c:pt idx="997">
                  <c:v>655.8840100000001</c:v>
                </c:pt>
                <c:pt idx="998">
                  <c:v>655.89676000000009</c:v>
                </c:pt>
                <c:pt idx="999">
                  <c:v>655.90946000000008</c:v>
                </c:pt>
                <c:pt idx="1000">
                  <c:v>655.92221000000006</c:v>
                </c:pt>
                <c:pt idx="1001">
                  <c:v>655.93497000000002</c:v>
                </c:pt>
                <c:pt idx="1002">
                  <c:v>655.94773000000009</c:v>
                </c:pt>
                <c:pt idx="1003">
                  <c:v>655.96048000000008</c:v>
                </c:pt>
                <c:pt idx="1004">
                  <c:v>655.97318000000007</c:v>
                </c:pt>
                <c:pt idx="1005">
                  <c:v>655.98593000000005</c:v>
                </c:pt>
                <c:pt idx="1006">
                  <c:v>655.99869000000001</c:v>
                </c:pt>
                <c:pt idx="1007">
                  <c:v>656.01145000000008</c:v>
                </c:pt>
                <c:pt idx="1008">
                  <c:v>656.0241400000001</c:v>
                </c:pt>
                <c:pt idx="1009">
                  <c:v>656.03690000000006</c:v>
                </c:pt>
                <c:pt idx="1010">
                  <c:v>656.04966000000002</c:v>
                </c:pt>
                <c:pt idx="1011">
                  <c:v>656.06241000000011</c:v>
                </c:pt>
                <c:pt idx="1012">
                  <c:v>656.07511000000011</c:v>
                </c:pt>
                <c:pt idx="1013">
                  <c:v>656.08786000000009</c:v>
                </c:pt>
                <c:pt idx="1014">
                  <c:v>656.10062000000005</c:v>
                </c:pt>
                <c:pt idx="1015">
                  <c:v>656.11331000000007</c:v>
                </c:pt>
                <c:pt idx="1016">
                  <c:v>656.12607000000003</c:v>
                </c:pt>
                <c:pt idx="1017">
                  <c:v>656.1388300000001</c:v>
                </c:pt>
                <c:pt idx="1018">
                  <c:v>656.15158000000008</c:v>
                </c:pt>
                <c:pt idx="1019">
                  <c:v>656.16428000000008</c:v>
                </c:pt>
                <c:pt idx="1020">
                  <c:v>656.17704000000003</c:v>
                </c:pt>
                <c:pt idx="1021">
                  <c:v>656.18979000000002</c:v>
                </c:pt>
                <c:pt idx="1022">
                  <c:v>656.20255000000009</c:v>
                </c:pt>
                <c:pt idx="1023">
                  <c:v>656.21524000000011</c:v>
                </c:pt>
                <c:pt idx="1024">
                  <c:v>656.22800000000007</c:v>
                </c:pt>
                <c:pt idx="1025">
                  <c:v>656.24076000000002</c:v>
                </c:pt>
                <c:pt idx="1026">
                  <c:v>656.25345000000004</c:v>
                </c:pt>
                <c:pt idx="1027">
                  <c:v>656.26621000000011</c:v>
                </c:pt>
                <c:pt idx="1028">
                  <c:v>656.2789600000001</c:v>
                </c:pt>
                <c:pt idx="1029">
                  <c:v>656.29172000000005</c:v>
                </c:pt>
                <c:pt idx="1030">
                  <c:v>656.30442000000005</c:v>
                </c:pt>
                <c:pt idx="1031">
                  <c:v>656.31717000000003</c:v>
                </c:pt>
                <c:pt idx="1032">
                  <c:v>656.3299300000001</c:v>
                </c:pt>
                <c:pt idx="1033">
                  <c:v>656.34262000000001</c:v>
                </c:pt>
                <c:pt idx="1034">
                  <c:v>656.35538000000008</c:v>
                </c:pt>
                <c:pt idx="1035">
                  <c:v>656.36814000000004</c:v>
                </c:pt>
                <c:pt idx="1036">
                  <c:v>656.38083000000006</c:v>
                </c:pt>
                <c:pt idx="1037">
                  <c:v>656.39359000000002</c:v>
                </c:pt>
                <c:pt idx="1038">
                  <c:v>656.40634000000011</c:v>
                </c:pt>
                <c:pt idx="1039">
                  <c:v>656.41904000000011</c:v>
                </c:pt>
                <c:pt idx="1040">
                  <c:v>656.43180000000007</c:v>
                </c:pt>
                <c:pt idx="1041">
                  <c:v>656.44455000000005</c:v>
                </c:pt>
                <c:pt idx="1042">
                  <c:v>656.45731000000012</c:v>
                </c:pt>
                <c:pt idx="1043">
                  <c:v>656.47</c:v>
                </c:pt>
                <c:pt idx="1044">
                  <c:v>656.4827600000001</c:v>
                </c:pt>
                <c:pt idx="1045">
                  <c:v>656.49552000000006</c:v>
                </c:pt>
                <c:pt idx="1046">
                  <c:v>656.50821000000008</c:v>
                </c:pt>
                <c:pt idx="1047">
                  <c:v>656.52097000000003</c:v>
                </c:pt>
                <c:pt idx="1048">
                  <c:v>656.53373000000011</c:v>
                </c:pt>
                <c:pt idx="1049">
                  <c:v>656.54642000000001</c:v>
                </c:pt>
                <c:pt idx="1050">
                  <c:v>656.55918000000008</c:v>
                </c:pt>
                <c:pt idx="1051">
                  <c:v>656.57193000000007</c:v>
                </c:pt>
                <c:pt idx="1052">
                  <c:v>656.58463000000006</c:v>
                </c:pt>
                <c:pt idx="1053">
                  <c:v>656.59738000000004</c:v>
                </c:pt>
                <c:pt idx="1054">
                  <c:v>656.61008000000004</c:v>
                </c:pt>
                <c:pt idx="1055">
                  <c:v>656.62284000000011</c:v>
                </c:pt>
                <c:pt idx="1056">
                  <c:v>656.63559000000009</c:v>
                </c:pt>
                <c:pt idx="1057">
                  <c:v>656.64829000000009</c:v>
                </c:pt>
                <c:pt idx="1058">
                  <c:v>656.66104000000007</c:v>
                </c:pt>
                <c:pt idx="1059">
                  <c:v>656.67380000000003</c:v>
                </c:pt>
                <c:pt idx="1060">
                  <c:v>656.68650000000002</c:v>
                </c:pt>
                <c:pt idx="1061">
                  <c:v>656.69925000000012</c:v>
                </c:pt>
                <c:pt idx="1062">
                  <c:v>656.71201000000008</c:v>
                </c:pt>
                <c:pt idx="1063">
                  <c:v>656.7247000000001</c:v>
                </c:pt>
                <c:pt idx="1064">
                  <c:v>656.73746000000006</c:v>
                </c:pt>
                <c:pt idx="1065">
                  <c:v>656.75022000000001</c:v>
                </c:pt>
                <c:pt idx="1066">
                  <c:v>656.76291000000003</c:v>
                </c:pt>
                <c:pt idx="1067">
                  <c:v>656.7756700000001</c:v>
                </c:pt>
                <c:pt idx="1068">
                  <c:v>656.78836000000001</c:v>
                </c:pt>
                <c:pt idx="1069">
                  <c:v>656.80112000000008</c:v>
                </c:pt>
                <c:pt idx="1070">
                  <c:v>656.81388000000004</c:v>
                </c:pt>
                <c:pt idx="1071">
                  <c:v>656.82657000000006</c:v>
                </c:pt>
                <c:pt idx="1072">
                  <c:v>656.83933000000002</c:v>
                </c:pt>
                <c:pt idx="1073">
                  <c:v>656.85208000000011</c:v>
                </c:pt>
                <c:pt idx="1074">
                  <c:v>656.86478000000011</c:v>
                </c:pt>
                <c:pt idx="1075">
                  <c:v>656.87754000000007</c:v>
                </c:pt>
                <c:pt idx="1076">
                  <c:v>656.89023000000009</c:v>
                </c:pt>
                <c:pt idx="1077">
                  <c:v>656.90299000000005</c:v>
                </c:pt>
                <c:pt idx="1078">
                  <c:v>656.91574000000003</c:v>
                </c:pt>
                <c:pt idx="1079">
                  <c:v>656.92844000000002</c:v>
                </c:pt>
                <c:pt idx="1080">
                  <c:v>656.94120000000009</c:v>
                </c:pt>
                <c:pt idx="1081">
                  <c:v>656.95389000000011</c:v>
                </c:pt>
                <c:pt idx="1082">
                  <c:v>656.96665000000007</c:v>
                </c:pt>
                <c:pt idx="1083">
                  <c:v>656.97940000000006</c:v>
                </c:pt>
                <c:pt idx="1084">
                  <c:v>656.99210000000005</c:v>
                </c:pt>
                <c:pt idx="1085">
                  <c:v>657.00486000000012</c:v>
                </c:pt>
                <c:pt idx="1086">
                  <c:v>657.01755000000003</c:v>
                </c:pt>
                <c:pt idx="1087">
                  <c:v>657.0303100000001</c:v>
                </c:pt>
                <c:pt idx="1088">
                  <c:v>657.04306000000008</c:v>
                </c:pt>
                <c:pt idx="1089">
                  <c:v>657.05576000000008</c:v>
                </c:pt>
                <c:pt idx="1090">
                  <c:v>657.06852000000003</c:v>
                </c:pt>
                <c:pt idx="1091">
                  <c:v>657.08121000000006</c:v>
                </c:pt>
                <c:pt idx="1092">
                  <c:v>657.09397000000001</c:v>
                </c:pt>
                <c:pt idx="1093">
                  <c:v>657.10666000000003</c:v>
                </c:pt>
                <c:pt idx="1094">
                  <c:v>657.1194200000001</c:v>
                </c:pt>
                <c:pt idx="1095">
                  <c:v>657.13217000000009</c:v>
                </c:pt>
                <c:pt idx="1096">
                  <c:v>657.14487000000008</c:v>
                </c:pt>
                <c:pt idx="1097">
                  <c:v>657.15763000000004</c:v>
                </c:pt>
                <c:pt idx="1098">
                  <c:v>657.17032000000006</c:v>
                </c:pt>
                <c:pt idx="1099">
                  <c:v>657.18308000000002</c:v>
                </c:pt>
                <c:pt idx="1100">
                  <c:v>657.19577000000004</c:v>
                </c:pt>
                <c:pt idx="1101">
                  <c:v>657.20853000000011</c:v>
                </c:pt>
                <c:pt idx="1102">
                  <c:v>657.22123000000011</c:v>
                </c:pt>
                <c:pt idx="1103">
                  <c:v>657.23398000000009</c:v>
                </c:pt>
                <c:pt idx="1104">
                  <c:v>657.24674000000005</c:v>
                </c:pt>
                <c:pt idx="1105">
                  <c:v>657.25943000000007</c:v>
                </c:pt>
                <c:pt idx="1106">
                  <c:v>657.27219000000002</c:v>
                </c:pt>
                <c:pt idx="1107">
                  <c:v>657.28488000000004</c:v>
                </c:pt>
                <c:pt idx="1108">
                  <c:v>657.29764000000011</c:v>
                </c:pt>
                <c:pt idx="1109">
                  <c:v>657.31034000000011</c:v>
                </c:pt>
                <c:pt idx="1110">
                  <c:v>657.32309000000009</c:v>
                </c:pt>
                <c:pt idx="1111">
                  <c:v>657.33579000000009</c:v>
                </c:pt>
                <c:pt idx="1112">
                  <c:v>657.34854000000007</c:v>
                </c:pt>
                <c:pt idx="1113">
                  <c:v>657.36124000000007</c:v>
                </c:pt>
                <c:pt idx="1114">
                  <c:v>657.37400000000002</c:v>
                </c:pt>
                <c:pt idx="1115">
                  <c:v>657.38669000000004</c:v>
                </c:pt>
                <c:pt idx="1116">
                  <c:v>657.39945000000012</c:v>
                </c:pt>
                <c:pt idx="1117">
                  <c:v>657.4122000000001</c:v>
                </c:pt>
                <c:pt idx="1118">
                  <c:v>657.42490000000009</c:v>
                </c:pt>
                <c:pt idx="1119">
                  <c:v>657.43766000000005</c:v>
                </c:pt>
                <c:pt idx="1120">
                  <c:v>657.45035000000007</c:v>
                </c:pt>
                <c:pt idx="1121">
                  <c:v>657.46311000000003</c:v>
                </c:pt>
                <c:pt idx="1122">
                  <c:v>657.47580000000005</c:v>
                </c:pt>
                <c:pt idx="1123">
                  <c:v>657.48856000000012</c:v>
                </c:pt>
                <c:pt idx="1124">
                  <c:v>657.50125000000003</c:v>
                </c:pt>
                <c:pt idx="1125">
                  <c:v>657.5140100000001</c:v>
                </c:pt>
                <c:pt idx="1126">
                  <c:v>657.52671000000009</c:v>
                </c:pt>
                <c:pt idx="1127">
                  <c:v>657.53946000000008</c:v>
                </c:pt>
                <c:pt idx="1128">
                  <c:v>657.55216000000007</c:v>
                </c:pt>
                <c:pt idx="1129">
                  <c:v>657.56491000000005</c:v>
                </c:pt>
                <c:pt idx="1130">
                  <c:v>657.57761000000005</c:v>
                </c:pt>
                <c:pt idx="1131">
                  <c:v>657.59037000000012</c:v>
                </c:pt>
                <c:pt idx="1132">
                  <c:v>657.60306000000003</c:v>
                </c:pt>
                <c:pt idx="1133">
                  <c:v>657.6158200000001</c:v>
                </c:pt>
                <c:pt idx="1134">
                  <c:v>657.62851000000012</c:v>
                </c:pt>
                <c:pt idx="1135">
                  <c:v>657.64127000000008</c:v>
                </c:pt>
                <c:pt idx="1136">
                  <c:v>657.6539600000001</c:v>
                </c:pt>
                <c:pt idx="1137">
                  <c:v>657.66672000000005</c:v>
                </c:pt>
                <c:pt idx="1138">
                  <c:v>657.67942000000005</c:v>
                </c:pt>
                <c:pt idx="1139">
                  <c:v>657.69217000000003</c:v>
                </c:pt>
                <c:pt idx="1140">
                  <c:v>657.70487000000003</c:v>
                </c:pt>
                <c:pt idx="1141">
                  <c:v>657.71756000000005</c:v>
                </c:pt>
                <c:pt idx="1142">
                  <c:v>657.73032000000012</c:v>
                </c:pt>
                <c:pt idx="1143">
                  <c:v>657.74301000000003</c:v>
                </c:pt>
                <c:pt idx="1144">
                  <c:v>657.7557700000001</c:v>
                </c:pt>
                <c:pt idx="1145">
                  <c:v>657.76847000000009</c:v>
                </c:pt>
                <c:pt idx="1146">
                  <c:v>657.78122000000008</c:v>
                </c:pt>
                <c:pt idx="1147">
                  <c:v>657.79392000000007</c:v>
                </c:pt>
                <c:pt idx="1148">
                  <c:v>657.80667000000005</c:v>
                </c:pt>
                <c:pt idx="1149">
                  <c:v>657.81937000000005</c:v>
                </c:pt>
                <c:pt idx="1150">
                  <c:v>657.83213000000012</c:v>
                </c:pt>
                <c:pt idx="1151">
                  <c:v>657.84482000000003</c:v>
                </c:pt>
                <c:pt idx="1152">
                  <c:v>657.8575800000001</c:v>
                </c:pt>
                <c:pt idx="1153">
                  <c:v>657.87027000000012</c:v>
                </c:pt>
                <c:pt idx="1154">
                  <c:v>657.88297000000011</c:v>
                </c:pt>
                <c:pt idx="1155">
                  <c:v>657.8957200000001</c:v>
                </c:pt>
                <c:pt idx="1156">
                  <c:v>657.90842000000009</c:v>
                </c:pt>
                <c:pt idx="1157">
                  <c:v>657.92118000000005</c:v>
                </c:pt>
                <c:pt idx="1158">
                  <c:v>657.93387000000007</c:v>
                </c:pt>
                <c:pt idx="1159">
                  <c:v>657.94663000000003</c:v>
                </c:pt>
                <c:pt idx="1160">
                  <c:v>657.95932000000005</c:v>
                </c:pt>
                <c:pt idx="1161">
                  <c:v>657.97208000000012</c:v>
                </c:pt>
                <c:pt idx="1162">
                  <c:v>657.98477000000003</c:v>
                </c:pt>
                <c:pt idx="1163">
                  <c:v>657.99747000000002</c:v>
                </c:pt>
                <c:pt idx="1164">
                  <c:v>658.01023000000009</c:v>
                </c:pt>
                <c:pt idx="1165">
                  <c:v>658.02292000000011</c:v>
                </c:pt>
                <c:pt idx="1166">
                  <c:v>658.03568000000007</c:v>
                </c:pt>
                <c:pt idx="1167">
                  <c:v>658.04837000000009</c:v>
                </c:pt>
                <c:pt idx="1168">
                  <c:v>658.06113000000005</c:v>
                </c:pt>
                <c:pt idx="1169">
                  <c:v>658.07383000000004</c:v>
                </c:pt>
                <c:pt idx="1170">
                  <c:v>658.08652000000006</c:v>
                </c:pt>
                <c:pt idx="1171">
                  <c:v>658.09928000000002</c:v>
                </c:pt>
                <c:pt idx="1172">
                  <c:v>658.11197000000004</c:v>
                </c:pt>
                <c:pt idx="1173">
                  <c:v>658.12473000000011</c:v>
                </c:pt>
                <c:pt idx="1174">
                  <c:v>658.13742000000002</c:v>
                </c:pt>
                <c:pt idx="1175">
                  <c:v>658.15012000000002</c:v>
                </c:pt>
                <c:pt idx="1176">
                  <c:v>658.16288000000009</c:v>
                </c:pt>
                <c:pt idx="1177">
                  <c:v>658.17557000000011</c:v>
                </c:pt>
                <c:pt idx="1178">
                  <c:v>658.18833000000006</c:v>
                </c:pt>
                <c:pt idx="1179">
                  <c:v>658.20102000000009</c:v>
                </c:pt>
                <c:pt idx="1180">
                  <c:v>658.21372000000008</c:v>
                </c:pt>
                <c:pt idx="1181">
                  <c:v>658.22647000000006</c:v>
                </c:pt>
                <c:pt idx="1182">
                  <c:v>658.23917000000006</c:v>
                </c:pt>
                <c:pt idx="1183">
                  <c:v>658.25193000000002</c:v>
                </c:pt>
                <c:pt idx="1184">
                  <c:v>658.26462000000004</c:v>
                </c:pt>
                <c:pt idx="1185">
                  <c:v>658.27732000000003</c:v>
                </c:pt>
                <c:pt idx="1186">
                  <c:v>658.29007000000001</c:v>
                </c:pt>
                <c:pt idx="1187">
                  <c:v>658.30277000000001</c:v>
                </c:pt>
                <c:pt idx="1188">
                  <c:v>658.31546000000003</c:v>
                </c:pt>
                <c:pt idx="1189">
                  <c:v>658.3282200000001</c:v>
                </c:pt>
                <c:pt idx="1190">
                  <c:v>658.3409200000001</c:v>
                </c:pt>
                <c:pt idx="1191">
                  <c:v>658.35367000000008</c:v>
                </c:pt>
                <c:pt idx="1192">
                  <c:v>658.36637000000007</c:v>
                </c:pt>
                <c:pt idx="1193">
                  <c:v>658.37906000000009</c:v>
                </c:pt>
                <c:pt idx="1194">
                  <c:v>658.39182000000005</c:v>
                </c:pt>
                <c:pt idx="1195">
                  <c:v>658.40451000000007</c:v>
                </c:pt>
                <c:pt idx="1196">
                  <c:v>658.41721000000007</c:v>
                </c:pt>
                <c:pt idx="1197">
                  <c:v>658.42997000000003</c:v>
                </c:pt>
                <c:pt idx="1198">
                  <c:v>658.44266000000005</c:v>
                </c:pt>
                <c:pt idx="1199">
                  <c:v>658.45536000000004</c:v>
                </c:pt>
                <c:pt idx="1200">
                  <c:v>658.46811000000002</c:v>
                </c:pt>
                <c:pt idx="1201">
                  <c:v>658.48081000000002</c:v>
                </c:pt>
                <c:pt idx="1202">
                  <c:v>658.49350000000004</c:v>
                </c:pt>
                <c:pt idx="1203">
                  <c:v>658.50626000000011</c:v>
                </c:pt>
                <c:pt idx="1204">
                  <c:v>658.51895000000002</c:v>
                </c:pt>
                <c:pt idx="1205">
                  <c:v>658.53171000000009</c:v>
                </c:pt>
                <c:pt idx="1206">
                  <c:v>658.54441000000008</c:v>
                </c:pt>
                <c:pt idx="1207">
                  <c:v>658.5571000000001</c:v>
                </c:pt>
                <c:pt idx="1208">
                  <c:v>658.56986000000006</c:v>
                </c:pt>
                <c:pt idx="1209">
                  <c:v>658.58255000000008</c:v>
                </c:pt>
                <c:pt idx="1210">
                  <c:v>658.59525000000008</c:v>
                </c:pt>
                <c:pt idx="1211">
                  <c:v>658.60800000000006</c:v>
                </c:pt>
                <c:pt idx="1212">
                  <c:v>658.62070000000006</c:v>
                </c:pt>
                <c:pt idx="1213">
                  <c:v>658.63340000000005</c:v>
                </c:pt>
                <c:pt idx="1214">
                  <c:v>658.64615000000003</c:v>
                </c:pt>
                <c:pt idx="1215">
                  <c:v>658.65885000000003</c:v>
                </c:pt>
                <c:pt idx="1216">
                  <c:v>658.67154000000005</c:v>
                </c:pt>
                <c:pt idx="1217">
                  <c:v>658.68424000000005</c:v>
                </c:pt>
                <c:pt idx="1218">
                  <c:v>658.69699000000003</c:v>
                </c:pt>
                <c:pt idx="1219">
                  <c:v>658.70969000000002</c:v>
                </c:pt>
                <c:pt idx="1220">
                  <c:v>658.72238000000004</c:v>
                </c:pt>
                <c:pt idx="1221">
                  <c:v>658.73514000000011</c:v>
                </c:pt>
                <c:pt idx="1222">
                  <c:v>658.74784000000011</c:v>
                </c:pt>
                <c:pt idx="1223">
                  <c:v>658.76053000000002</c:v>
                </c:pt>
                <c:pt idx="1224">
                  <c:v>658.77329000000009</c:v>
                </c:pt>
                <c:pt idx="1225">
                  <c:v>658.78598000000011</c:v>
                </c:pt>
                <c:pt idx="1226">
                  <c:v>658.7986800000001</c:v>
                </c:pt>
                <c:pt idx="1227">
                  <c:v>658.81144000000006</c:v>
                </c:pt>
                <c:pt idx="1228">
                  <c:v>658.82413000000008</c:v>
                </c:pt>
                <c:pt idx="1229">
                  <c:v>658.83683000000008</c:v>
                </c:pt>
                <c:pt idx="1230">
                  <c:v>658.8495200000001</c:v>
                </c:pt>
                <c:pt idx="1231">
                  <c:v>658.86228000000006</c:v>
                </c:pt>
                <c:pt idx="1232">
                  <c:v>658.87497000000008</c:v>
                </c:pt>
                <c:pt idx="1233">
                  <c:v>658.88767000000007</c:v>
                </c:pt>
                <c:pt idx="1234">
                  <c:v>658.90042000000005</c:v>
                </c:pt>
                <c:pt idx="1235">
                  <c:v>658.91312000000005</c:v>
                </c:pt>
                <c:pt idx="1236">
                  <c:v>658.92581000000007</c:v>
                </c:pt>
                <c:pt idx="1237">
                  <c:v>658.93851000000006</c:v>
                </c:pt>
                <c:pt idx="1238">
                  <c:v>658.95127000000002</c:v>
                </c:pt>
                <c:pt idx="1239">
                  <c:v>658.96396000000004</c:v>
                </c:pt>
                <c:pt idx="1240">
                  <c:v>658.97666000000004</c:v>
                </c:pt>
                <c:pt idx="1241">
                  <c:v>658.98935000000006</c:v>
                </c:pt>
                <c:pt idx="1242">
                  <c:v>659.00211000000002</c:v>
                </c:pt>
                <c:pt idx="1243">
                  <c:v>659.01480000000004</c:v>
                </c:pt>
                <c:pt idx="1244">
                  <c:v>659.02750000000003</c:v>
                </c:pt>
                <c:pt idx="1245">
                  <c:v>659.04019000000005</c:v>
                </c:pt>
                <c:pt idx="1246">
                  <c:v>659.05295000000001</c:v>
                </c:pt>
                <c:pt idx="1247">
                  <c:v>659.06565000000012</c:v>
                </c:pt>
                <c:pt idx="1248">
                  <c:v>659.07834000000003</c:v>
                </c:pt>
                <c:pt idx="1249">
                  <c:v>659.09104000000002</c:v>
                </c:pt>
                <c:pt idx="1250">
                  <c:v>659.10379000000012</c:v>
                </c:pt>
                <c:pt idx="1251">
                  <c:v>659.11649000000011</c:v>
                </c:pt>
                <c:pt idx="1252">
                  <c:v>659.12918000000002</c:v>
                </c:pt>
                <c:pt idx="1253">
                  <c:v>659.14188000000001</c:v>
                </c:pt>
                <c:pt idx="1254">
                  <c:v>659.15464000000009</c:v>
                </c:pt>
                <c:pt idx="1255">
                  <c:v>659.16733000000011</c:v>
                </c:pt>
                <c:pt idx="1256">
                  <c:v>659.1800300000001</c:v>
                </c:pt>
                <c:pt idx="1257">
                  <c:v>659.19272000000012</c:v>
                </c:pt>
                <c:pt idx="1258">
                  <c:v>659.20548000000008</c:v>
                </c:pt>
                <c:pt idx="1259">
                  <c:v>659.2181700000001</c:v>
                </c:pt>
                <c:pt idx="1260">
                  <c:v>659.2308700000001</c:v>
                </c:pt>
                <c:pt idx="1261">
                  <c:v>659.24356000000012</c:v>
                </c:pt>
                <c:pt idx="1262">
                  <c:v>659.25632000000007</c:v>
                </c:pt>
                <c:pt idx="1263">
                  <c:v>659.26902000000007</c:v>
                </c:pt>
                <c:pt idx="1264">
                  <c:v>659.28171000000009</c:v>
                </c:pt>
                <c:pt idx="1265">
                  <c:v>659.29441000000008</c:v>
                </c:pt>
                <c:pt idx="1266">
                  <c:v>659.3071000000001</c:v>
                </c:pt>
                <c:pt idx="1267">
                  <c:v>659.31986000000006</c:v>
                </c:pt>
                <c:pt idx="1268">
                  <c:v>659.33255000000008</c:v>
                </c:pt>
                <c:pt idx="1269">
                  <c:v>659.34525000000008</c:v>
                </c:pt>
                <c:pt idx="1270">
                  <c:v>659.3579400000001</c:v>
                </c:pt>
                <c:pt idx="1271">
                  <c:v>659.37064000000009</c:v>
                </c:pt>
                <c:pt idx="1272">
                  <c:v>659.38340000000005</c:v>
                </c:pt>
                <c:pt idx="1273">
                  <c:v>659.39609000000007</c:v>
                </c:pt>
                <c:pt idx="1274">
                  <c:v>659.40879000000007</c:v>
                </c:pt>
                <c:pt idx="1275">
                  <c:v>659.42148000000009</c:v>
                </c:pt>
                <c:pt idx="1276">
                  <c:v>659.43418000000008</c:v>
                </c:pt>
                <c:pt idx="1277">
                  <c:v>659.44693000000007</c:v>
                </c:pt>
                <c:pt idx="1278">
                  <c:v>659.45963000000006</c:v>
                </c:pt>
                <c:pt idx="1279">
                  <c:v>659.47232000000008</c:v>
                </c:pt>
                <c:pt idx="1280">
                  <c:v>659.48502000000008</c:v>
                </c:pt>
                <c:pt idx="1281">
                  <c:v>659.4977100000001</c:v>
                </c:pt>
                <c:pt idx="1282">
                  <c:v>659.51047000000005</c:v>
                </c:pt>
                <c:pt idx="1283">
                  <c:v>659.52317000000005</c:v>
                </c:pt>
                <c:pt idx="1284">
                  <c:v>659.53586000000007</c:v>
                </c:pt>
                <c:pt idx="1285">
                  <c:v>659.54856000000007</c:v>
                </c:pt>
                <c:pt idx="1286">
                  <c:v>659.56125000000009</c:v>
                </c:pt>
                <c:pt idx="1287">
                  <c:v>659.57395000000008</c:v>
                </c:pt>
                <c:pt idx="1288">
                  <c:v>659.58670000000006</c:v>
                </c:pt>
                <c:pt idx="1289">
                  <c:v>659.59940000000006</c:v>
                </c:pt>
                <c:pt idx="1290">
                  <c:v>659.61209000000008</c:v>
                </c:pt>
                <c:pt idx="1291">
                  <c:v>659.62479000000008</c:v>
                </c:pt>
                <c:pt idx="1292">
                  <c:v>659.6374800000001</c:v>
                </c:pt>
                <c:pt idx="1293">
                  <c:v>659.65018000000009</c:v>
                </c:pt>
                <c:pt idx="1294">
                  <c:v>659.66294000000005</c:v>
                </c:pt>
                <c:pt idx="1295">
                  <c:v>659.67563000000007</c:v>
                </c:pt>
                <c:pt idx="1296">
                  <c:v>659.68833000000006</c:v>
                </c:pt>
                <c:pt idx="1297">
                  <c:v>659.70102000000009</c:v>
                </c:pt>
                <c:pt idx="1298">
                  <c:v>659.71372000000008</c:v>
                </c:pt>
                <c:pt idx="1299">
                  <c:v>659.7264100000001</c:v>
                </c:pt>
                <c:pt idx="1300">
                  <c:v>659.7391100000001</c:v>
                </c:pt>
                <c:pt idx="1301">
                  <c:v>659.75186000000008</c:v>
                </c:pt>
                <c:pt idx="1302">
                  <c:v>659.76456000000007</c:v>
                </c:pt>
                <c:pt idx="1303">
                  <c:v>659.77726000000007</c:v>
                </c:pt>
                <c:pt idx="1304">
                  <c:v>659.78995000000009</c:v>
                </c:pt>
                <c:pt idx="1305">
                  <c:v>659.80265000000009</c:v>
                </c:pt>
                <c:pt idx="1306">
                  <c:v>659.81534000000011</c:v>
                </c:pt>
                <c:pt idx="1307">
                  <c:v>659.8280400000001</c:v>
                </c:pt>
                <c:pt idx="1308">
                  <c:v>659.84073000000012</c:v>
                </c:pt>
                <c:pt idx="1309">
                  <c:v>659.85349000000008</c:v>
                </c:pt>
                <c:pt idx="1310">
                  <c:v>659.8661800000001</c:v>
                </c:pt>
                <c:pt idx="1311">
                  <c:v>659.87888000000009</c:v>
                </c:pt>
                <c:pt idx="1312">
                  <c:v>659.89157000000012</c:v>
                </c:pt>
                <c:pt idx="1313">
                  <c:v>659.90427000000011</c:v>
                </c:pt>
                <c:pt idx="1314">
                  <c:v>659.91696000000002</c:v>
                </c:pt>
                <c:pt idx="1315">
                  <c:v>659.92966000000001</c:v>
                </c:pt>
                <c:pt idx="1316">
                  <c:v>659.94236000000012</c:v>
                </c:pt>
                <c:pt idx="1317">
                  <c:v>659.95505000000003</c:v>
                </c:pt>
                <c:pt idx="1318">
                  <c:v>659.9678100000001</c:v>
                </c:pt>
                <c:pt idx="1319">
                  <c:v>659.98050000000012</c:v>
                </c:pt>
                <c:pt idx="1320">
                  <c:v>659.99320000000012</c:v>
                </c:pt>
                <c:pt idx="1321">
                  <c:v>660.00589000000002</c:v>
                </c:pt>
                <c:pt idx="1322">
                  <c:v>660.01859000000002</c:v>
                </c:pt>
                <c:pt idx="1323">
                  <c:v>660.03128000000004</c:v>
                </c:pt>
                <c:pt idx="1324">
                  <c:v>660.04398000000003</c:v>
                </c:pt>
                <c:pt idx="1325">
                  <c:v>660.05667000000005</c:v>
                </c:pt>
                <c:pt idx="1326">
                  <c:v>660.06937000000005</c:v>
                </c:pt>
                <c:pt idx="1327">
                  <c:v>660.08206000000007</c:v>
                </c:pt>
                <c:pt idx="1328">
                  <c:v>660.09482000000003</c:v>
                </c:pt>
                <c:pt idx="1329">
                  <c:v>660.10752000000002</c:v>
                </c:pt>
                <c:pt idx="1330">
                  <c:v>660.12021000000004</c:v>
                </c:pt>
                <c:pt idx="1331">
                  <c:v>660.13291000000004</c:v>
                </c:pt>
                <c:pt idx="1332">
                  <c:v>660.14560000000006</c:v>
                </c:pt>
                <c:pt idx="1333">
                  <c:v>660.15830000000005</c:v>
                </c:pt>
                <c:pt idx="1334">
                  <c:v>660.17099000000007</c:v>
                </c:pt>
                <c:pt idx="1335">
                  <c:v>660.18369000000007</c:v>
                </c:pt>
                <c:pt idx="1336">
                  <c:v>660.19638000000009</c:v>
                </c:pt>
                <c:pt idx="1337">
                  <c:v>660.20908000000009</c:v>
                </c:pt>
                <c:pt idx="1338">
                  <c:v>660.22177000000011</c:v>
                </c:pt>
                <c:pt idx="1339">
                  <c:v>660.2344700000001</c:v>
                </c:pt>
                <c:pt idx="1340">
                  <c:v>660.2471700000001</c:v>
                </c:pt>
                <c:pt idx="1341">
                  <c:v>660.25986000000012</c:v>
                </c:pt>
                <c:pt idx="1342">
                  <c:v>660.27256000000011</c:v>
                </c:pt>
                <c:pt idx="1343">
                  <c:v>660.28531000000009</c:v>
                </c:pt>
                <c:pt idx="1344">
                  <c:v>660.29801000000009</c:v>
                </c:pt>
                <c:pt idx="1345">
                  <c:v>660.31070000000011</c:v>
                </c:pt>
                <c:pt idx="1346">
                  <c:v>660.32340000000011</c:v>
                </c:pt>
                <c:pt idx="1347">
                  <c:v>660.33609000000001</c:v>
                </c:pt>
                <c:pt idx="1348">
                  <c:v>660.34879000000012</c:v>
                </c:pt>
                <c:pt idx="1349">
                  <c:v>660.36148000000003</c:v>
                </c:pt>
                <c:pt idx="1350">
                  <c:v>660.37418000000002</c:v>
                </c:pt>
                <c:pt idx="1351">
                  <c:v>660.38687000000004</c:v>
                </c:pt>
                <c:pt idx="1352">
                  <c:v>660.39957000000004</c:v>
                </c:pt>
                <c:pt idx="1353">
                  <c:v>660.41227000000003</c:v>
                </c:pt>
                <c:pt idx="1354">
                  <c:v>660.42496000000006</c:v>
                </c:pt>
                <c:pt idx="1355">
                  <c:v>660.43766000000005</c:v>
                </c:pt>
                <c:pt idx="1356">
                  <c:v>660.45035000000007</c:v>
                </c:pt>
                <c:pt idx="1357">
                  <c:v>660.46305000000007</c:v>
                </c:pt>
                <c:pt idx="1358">
                  <c:v>660.47574000000009</c:v>
                </c:pt>
                <c:pt idx="1359">
                  <c:v>660.48844000000008</c:v>
                </c:pt>
                <c:pt idx="1360">
                  <c:v>660.5011300000001</c:v>
                </c:pt>
                <c:pt idx="1361">
                  <c:v>660.5138300000001</c:v>
                </c:pt>
                <c:pt idx="1362">
                  <c:v>660.52652000000012</c:v>
                </c:pt>
                <c:pt idx="1363">
                  <c:v>660.53922000000011</c:v>
                </c:pt>
                <c:pt idx="1364">
                  <c:v>660.55191000000002</c:v>
                </c:pt>
                <c:pt idx="1365">
                  <c:v>660.56461000000002</c:v>
                </c:pt>
                <c:pt idx="1366">
                  <c:v>660.57730000000004</c:v>
                </c:pt>
                <c:pt idx="1367">
                  <c:v>660.59</c:v>
                </c:pt>
                <c:pt idx="1368">
                  <c:v>660.60269000000005</c:v>
                </c:pt>
                <c:pt idx="1369">
                  <c:v>660.61539000000005</c:v>
                </c:pt>
                <c:pt idx="1370">
                  <c:v>660.62809000000004</c:v>
                </c:pt>
                <c:pt idx="1371">
                  <c:v>660.64078000000006</c:v>
                </c:pt>
                <c:pt idx="1372">
                  <c:v>660.65348000000006</c:v>
                </c:pt>
                <c:pt idx="1373">
                  <c:v>660.66617000000008</c:v>
                </c:pt>
                <c:pt idx="1374">
                  <c:v>660.67887000000007</c:v>
                </c:pt>
                <c:pt idx="1375">
                  <c:v>660.69156000000009</c:v>
                </c:pt>
                <c:pt idx="1376">
                  <c:v>660.70426000000009</c:v>
                </c:pt>
                <c:pt idx="1377">
                  <c:v>660.71695000000011</c:v>
                </c:pt>
                <c:pt idx="1378">
                  <c:v>660.72965000000011</c:v>
                </c:pt>
                <c:pt idx="1379">
                  <c:v>660.74234000000001</c:v>
                </c:pt>
                <c:pt idx="1380">
                  <c:v>660.75504000000012</c:v>
                </c:pt>
                <c:pt idx="1381">
                  <c:v>660.76773000000003</c:v>
                </c:pt>
                <c:pt idx="1382">
                  <c:v>660.78043000000002</c:v>
                </c:pt>
                <c:pt idx="1383">
                  <c:v>660.79312000000004</c:v>
                </c:pt>
                <c:pt idx="1384">
                  <c:v>660.80582000000004</c:v>
                </c:pt>
                <c:pt idx="1385">
                  <c:v>660.81852000000003</c:v>
                </c:pt>
                <c:pt idx="1386">
                  <c:v>660.83121000000006</c:v>
                </c:pt>
                <c:pt idx="1387">
                  <c:v>660.84391000000005</c:v>
                </c:pt>
                <c:pt idx="1388">
                  <c:v>660.85660000000007</c:v>
                </c:pt>
                <c:pt idx="1389">
                  <c:v>660.86930000000007</c:v>
                </c:pt>
                <c:pt idx="1390">
                  <c:v>660.88199000000009</c:v>
                </c:pt>
                <c:pt idx="1391">
                  <c:v>660.89469000000008</c:v>
                </c:pt>
                <c:pt idx="1392">
                  <c:v>660.90732000000003</c:v>
                </c:pt>
                <c:pt idx="1393">
                  <c:v>660.92002000000002</c:v>
                </c:pt>
                <c:pt idx="1394">
                  <c:v>660.93271000000004</c:v>
                </c:pt>
                <c:pt idx="1395">
                  <c:v>660.94541000000004</c:v>
                </c:pt>
                <c:pt idx="1396">
                  <c:v>660.95810000000006</c:v>
                </c:pt>
                <c:pt idx="1397">
                  <c:v>660.97080000000005</c:v>
                </c:pt>
                <c:pt idx="1398">
                  <c:v>660.98349000000007</c:v>
                </c:pt>
                <c:pt idx="1399">
                  <c:v>660.99619000000007</c:v>
                </c:pt>
                <c:pt idx="1400">
                  <c:v>661.00888000000009</c:v>
                </c:pt>
                <c:pt idx="1401">
                  <c:v>661.02158000000009</c:v>
                </c:pt>
                <c:pt idx="1402">
                  <c:v>661.03427000000011</c:v>
                </c:pt>
                <c:pt idx="1403">
                  <c:v>661.0469700000001</c:v>
                </c:pt>
                <c:pt idx="1404">
                  <c:v>661.0596700000001</c:v>
                </c:pt>
                <c:pt idx="1405">
                  <c:v>661.07236000000012</c:v>
                </c:pt>
                <c:pt idx="1406">
                  <c:v>661.08506000000011</c:v>
                </c:pt>
                <c:pt idx="1407">
                  <c:v>661.09769000000006</c:v>
                </c:pt>
                <c:pt idx="1408">
                  <c:v>661.11039000000005</c:v>
                </c:pt>
                <c:pt idx="1409">
                  <c:v>661.12308000000007</c:v>
                </c:pt>
                <c:pt idx="1410">
                  <c:v>661.13578000000007</c:v>
                </c:pt>
                <c:pt idx="1411">
                  <c:v>661.14847000000009</c:v>
                </c:pt>
                <c:pt idx="1412">
                  <c:v>661.16117000000008</c:v>
                </c:pt>
                <c:pt idx="1413">
                  <c:v>661.1738600000001</c:v>
                </c:pt>
                <c:pt idx="1414">
                  <c:v>661.1865600000001</c:v>
                </c:pt>
                <c:pt idx="1415">
                  <c:v>661.19925000000012</c:v>
                </c:pt>
                <c:pt idx="1416">
                  <c:v>661.21195000000012</c:v>
                </c:pt>
                <c:pt idx="1417">
                  <c:v>661.22458000000006</c:v>
                </c:pt>
                <c:pt idx="1418">
                  <c:v>661.23728000000006</c:v>
                </c:pt>
                <c:pt idx="1419">
                  <c:v>661.24997000000008</c:v>
                </c:pt>
                <c:pt idx="1420">
                  <c:v>661.26267000000007</c:v>
                </c:pt>
                <c:pt idx="1421">
                  <c:v>661.27536000000009</c:v>
                </c:pt>
                <c:pt idx="1422">
                  <c:v>661.28806000000009</c:v>
                </c:pt>
                <c:pt idx="1423">
                  <c:v>661.30075000000011</c:v>
                </c:pt>
                <c:pt idx="1424">
                  <c:v>661.3134500000001</c:v>
                </c:pt>
                <c:pt idx="1425">
                  <c:v>661.32614000000001</c:v>
                </c:pt>
                <c:pt idx="1426">
                  <c:v>661.33878000000004</c:v>
                </c:pt>
                <c:pt idx="1427">
                  <c:v>661.35147000000006</c:v>
                </c:pt>
                <c:pt idx="1428">
                  <c:v>661.36417000000006</c:v>
                </c:pt>
                <c:pt idx="1429">
                  <c:v>661.37686000000008</c:v>
                </c:pt>
                <c:pt idx="1430">
                  <c:v>661.38956000000007</c:v>
                </c:pt>
                <c:pt idx="1431">
                  <c:v>661.40226000000007</c:v>
                </c:pt>
                <c:pt idx="1432">
                  <c:v>661.41495000000009</c:v>
                </c:pt>
                <c:pt idx="1433">
                  <c:v>661.42758000000003</c:v>
                </c:pt>
                <c:pt idx="1434">
                  <c:v>661.44028000000003</c:v>
                </c:pt>
                <c:pt idx="1435">
                  <c:v>661.45298000000003</c:v>
                </c:pt>
                <c:pt idx="1436">
                  <c:v>661.46567000000005</c:v>
                </c:pt>
                <c:pt idx="1437">
                  <c:v>661.47837000000004</c:v>
                </c:pt>
                <c:pt idx="1438">
                  <c:v>661.49106000000006</c:v>
                </c:pt>
                <c:pt idx="1439">
                  <c:v>661.50376000000006</c:v>
                </c:pt>
                <c:pt idx="1440">
                  <c:v>661.51639000000011</c:v>
                </c:pt>
                <c:pt idx="1441">
                  <c:v>661.52909000000011</c:v>
                </c:pt>
                <c:pt idx="1442">
                  <c:v>661.54178000000002</c:v>
                </c:pt>
                <c:pt idx="1443">
                  <c:v>661.55448000000001</c:v>
                </c:pt>
                <c:pt idx="1444">
                  <c:v>661.56717000000003</c:v>
                </c:pt>
                <c:pt idx="1445">
                  <c:v>661.57987000000003</c:v>
                </c:pt>
                <c:pt idx="1446">
                  <c:v>661.59250000000009</c:v>
                </c:pt>
                <c:pt idx="1447">
                  <c:v>661.60520000000008</c:v>
                </c:pt>
                <c:pt idx="1448">
                  <c:v>661.6178900000001</c:v>
                </c:pt>
                <c:pt idx="1449">
                  <c:v>661.6305900000001</c:v>
                </c:pt>
                <c:pt idx="1450">
                  <c:v>661.64328000000012</c:v>
                </c:pt>
                <c:pt idx="1451">
                  <c:v>661.65598000000011</c:v>
                </c:pt>
                <c:pt idx="1452">
                  <c:v>661.66861000000006</c:v>
                </c:pt>
                <c:pt idx="1453">
                  <c:v>661.68131000000005</c:v>
                </c:pt>
                <c:pt idx="1454">
                  <c:v>661.69400000000007</c:v>
                </c:pt>
                <c:pt idx="1455">
                  <c:v>661.70670000000007</c:v>
                </c:pt>
                <c:pt idx="1456">
                  <c:v>661.71939000000009</c:v>
                </c:pt>
                <c:pt idx="1457">
                  <c:v>661.73209000000008</c:v>
                </c:pt>
                <c:pt idx="1458">
                  <c:v>661.74472000000003</c:v>
                </c:pt>
                <c:pt idx="1459">
                  <c:v>661.75742000000002</c:v>
                </c:pt>
                <c:pt idx="1460">
                  <c:v>661.77011000000005</c:v>
                </c:pt>
                <c:pt idx="1461">
                  <c:v>661.78281000000004</c:v>
                </c:pt>
                <c:pt idx="1462">
                  <c:v>661.79550000000006</c:v>
                </c:pt>
                <c:pt idx="1463">
                  <c:v>661.80814000000009</c:v>
                </c:pt>
                <c:pt idx="1464">
                  <c:v>661.82083000000011</c:v>
                </c:pt>
                <c:pt idx="1465">
                  <c:v>661.83353000000011</c:v>
                </c:pt>
                <c:pt idx="1466">
                  <c:v>661.84623000000011</c:v>
                </c:pt>
                <c:pt idx="1467">
                  <c:v>661.85886000000005</c:v>
                </c:pt>
                <c:pt idx="1468">
                  <c:v>661.87155000000007</c:v>
                </c:pt>
                <c:pt idx="1469">
                  <c:v>661.88425000000007</c:v>
                </c:pt>
                <c:pt idx="1470">
                  <c:v>661.89695000000006</c:v>
                </c:pt>
                <c:pt idx="1471">
                  <c:v>661.90964000000008</c:v>
                </c:pt>
                <c:pt idx="1472">
                  <c:v>661.92227000000003</c:v>
                </c:pt>
                <c:pt idx="1473">
                  <c:v>661.93497000000002</c:v>
                </c:pt>
                <c:pt idx="1474">
                  <c:v>661.94767000000002</c:v>
                </c:pt>
                <c:pt idx="1475">
                  <c:v>661.96036000000004</c:v>
                </c:pt>
                <c:pt idx="1476">
                  <c:v>661.97300000000007</c:v>
                </c:pt>
                <c:pt idx="1477">
                  <c:v>661.98569000000009</c:v>
                </c:pt>
                <c:pt idx="1478">
                  <c:v>661.99839000000009</c:v>
                </c:pt>
                <c:pt idx="1479">
                  <c:v>662.01108000000011</c:v>
                </c:pt>
                <c:pt idx="1480">
                  <c:v>662.0237800000001</c:v>
                </c:pt>
                <c:pt idx="1481">
                  <c:v>662.03641000000005</c:v>
                </c:pt>
                <c:pt idx="1482">
                  <c:v>662.04911000000004</c:v>
                </c:pt>
                <c:pt idx="1483">
                  <c:v>662.06180000000006</c:v>
                </c:pt>
                <c:pt idx="1484">
                  <c:v>662.07450000000006</c:v>
                </c:pt>
                <c:pt idx="1485">
                  <c:v>662.08713000000012</c:v>
                </c:pt>
                <c:pt idx="1486">
                  <c:v>662.09983000000011</c:v>
                </c:pt>
                <c:pt idx="1487">
                  <c:v>662.11252000000002</c:v>
                </c:pt>
                <c:pt idx="1488">
                  <c:v>662.12522000000001</c:v>
                </c:pt>
                <c:pt idx="1489">
                  <c:v>662.13785000000007</c:v>
                </c:pt>
                <c:pt idx="1490">
                  <c:v>662.15055000000007</c:v>
                </c:pt>
                <c:pt idx="1491">
                  <c:v>662.16324000000009</c:v>
                </c:pt>
                <c:pt idx="1492">
                  <c:v>662.17594000000008</c:v>
                </c:pt>
                <c:pt idx="1493">
                  <c:v>662.18857000000003</c:v>
                </c:pt>
                <c:pt idx="1494">
                  <c:v>662.20127000000002</c:v>
                </c:pt>
                <c:pt idx="1495">
                  <c:v>662.21396000000004</c:v>
                </c:pt>
                <c:pt idx="1496">
                  <c:v>662.22660000000008</c:v>
                </c:pt>
                <c:pt idx="1497">
                  <c:v>662.2392900000001</c:v>
                </c:pt>
                <c:pt idx="1498">
                  <c:v>662.25199000000009</c:v>
                </c:pt>
                <c:pt idx="1499">
                  <c:v>662.26468000000011</c:v>
                </c:pt>
                <c:pt idx="1500">
                  <c:v>662.27732000000003</c:v>
                </c:pt>
                <c:pt idx="1501">
                  <c:v>662.29001000000005</c:v>
                </c:pt>
                <c:pt idx="1502">
                  <c:v>662.30271000000005</c:v>
                </c:pt>
                <c:pt idx="1503">
                  <c:v>662.31534000000011</c:v>
                </c:pt>
                <c:pt idx="1504">
                  <c:v>662.3280400000001</c:v>
                </c:pt>
                <c:pt idx="1505">
                  <c:v>662.34073000000012</c:v>
                </c:pt>
                <c:pt idx="1506">
                  <c:v>662.35343000000012</c:v>
                </c:pt>
                <c:pt idx="1507">
                  <c:v>662.36606000000006</c:v>
                </c:pt>
                <c:pt idx="1508">
                  <c:v>662.37876000000006</c:v>
                </c:pt>
                <c:pt idx="1509">
                  <c:v>662.39145000000008</c:v>
                </c:pt>
                <c:pt idx="1510">
                  <c:v>662.40409000000011</c:v>
                </c:pt>
                <c:pt idx="1511">
                  <c:v>662.41678000000002</c:v>
                </c:pt>
                <c:pt idx="1512">
                  <c:v>662.42948000000001</c:v>
                </c:pt>
                <c:pt idx="1513">
                  <c:v>662.44211000000007</c:v>
                </c:pt>
                <c:pt idx="1514">
                  <c:v>662.45481000000007</c:v>
                </c:pt>
                <c:pt idx="1515">
                  <c:v>662.46750000000009</c:v>
                </c:pt>
                <c:pt idx="1516">
                  <c:v>662.48014000000012</c:v>
                </c:pt>
                <c:pt idx="1517">
                  <c:v>662.49283000000003</c:v>
                </c:pt>
                <c:pt idx="1518">
                  <c:v>662.50553000000002</c:v>
                </c:pt>
                <c:pt idx="1519">
                  <c:v>662.51822000000004</c:v>
                </c:pt>
                <c:pt idx="1520">
                  <c:v>662.53086000000008</c:v>
                </c:pt>
                <c:pt idx="1521">
                  <c:v>662.5435500000001</c:v>
                </c:pt>
                <c:pt idx="1522">
                  <c:v>662.55625000000009</c:v>
                </c:pt>
                <c:pt idx="1523">
                  <c:v>662.56888000000004</c:v>
                </c:pt>
                <c:pt idx="1524">
                  <c:v>662.58158000000003</c:v>
                </c:pt>
                <c:pt idx="1525">
                  <c:v>662.59427000000005</c:v>
                </c:pt>
                <c:pt idx="1526">
                  <c:v>662.60691000000008</c:v>
                </c:pt>
                <c:pt idx="1527">
                  <c:v>662.6196000000001</c:v>
                </c:pt>
                <c:pt idx="1528">
                  <c:v>662.6323000000001</c:v>
                </c:pt>
                <c:pt idx="1529">
                  <c:v>662.64493000000004</c:v>
                </c:pt>
                <c:pt idx="1530">
                  <c:v>662.65763000000004</c:v>
                </c:pt>
                <c:pt idx="1531">
                  <c:v>662.6702600000001</c:v>
                </c:pt>
                <c:pt idx="1532">
                  <c:v>662.68296000000009</c:v>
                </c:pt>
                <c:pt idx="1533">
                  <c:v>662.69565000000011</c:v>
                </c:pt>
                <c:pt idx="1534">
                  <c:v>662.70829000000003</c:v>
                </c:pt>
                <c:pt idx="1535">
                  <c:v>662.72098000000005</c:v>
                </c:pt>
                <c:pt idx="1536">
                  <c:v>662.73368000000005</c:v>
                </c:pt>
                <c:pt idx="1537">
                  <c:v>662.74631000000011</c:v>
                </c:pt>
                <c:pt idx="1538">
                  <c:v>662.7590100000001</c:v>
                </c:pt>
                <c:pt idx="1539">
                  <c:v>662.77170000000001</c:v>
                </c:pt>
                <c:pt idx="1540">
                  <c:v>662.78434000000004</c:v>
                </c:pt>
                <c:pt idx="1541">
                  <c:v>662.79703000000006</c:v>
                </c:pt>
                <c:pt idx="1542">
                  <c:v>662.80973000000006</c:v>
                </c:pt>
                <c:pt idx="1543">
                  <c:v>662.82236000000012</c:v>
                </c:pt>
                <c:pt idx="1544">
                  <c:v>662.83506000000011</c:v>
                </c:pt>
                <c:pt idx="1545">
                  <c:v>662.84769000000006</c:v>
                </c:pt>
                <c:pt idx="1546">
                  <c:v>662.86039000000005</c:v>
                </c:pt>
                <c:pt idx="1547">
                  <c:v>662.87308000000007</c:v>
                </c:pt>
                <c:pt idx="1548">
                  <c:v>662.88571000000002</c:v>
                </c:pt>
                <c:pt idx="1549">
                  <c:v>662.89841000000001</c:v>
                </c:pt>
                <c:pt idx="1550">
                  <c:v>662.91104000000007</c:v>
                </c:pt>
                <c:pt idx="1551">
                  <c:v>662.92374000000007</c:v>
                </c:pt>
                <c:pt idx="1552">
                  <c:v>662.93644000000006</c:v>
                </c:pt>
                <c:pt idx="1553">
                  <c:v>662.94907000000012</c:v>
                </c:pt>
                <c:pt idx="1554">
                  <c:v>662.96176000000003</c:v>
                </c:pt>
                <c:pt idx="1555">
                  <c:v>662.97440000000006</c:v>
                </c:pt>
                <c:pt idx="1556">
                  <c:v>662.98709000000008</c:v>
                </c:pt>
                <c:pt idx="1557">
                  <c:v>662.99979000000008</c:v>
                </c:pt>
                <c:pt idx="1558">
                  <c:v>663.01242000000002</c:v>
                </c:pt>
                <c:pt idx="1559">
                  <c:v>663.02512000000002</c:v>
                </c:pt>
                <c:pt idx="1560">
                  <c:v>663.03775000000007</c:v>
                </c:pt>
                <c:pt idx="1561">
                  <c:v>663.05045000000007</c:v>
                </c:pt>
                <c:pt idx="1562">
                  <c:v>663.06314000000009</c:v>
                </c:pt>
                <c:pt idx="1563">
                  <c:v>663.07578000000001</c:v>
                </c:pt>
                <c:pt idx="1564">
                  <c:v>663.08847000000003</c:v>
                </c:pt>
                <c:pt idx="1565">
                  <c:v>663.10111000000006</c:v>
                </c:pt>
                <c:pt idx="1566">
                  <c:v>663.11380000000008</c:v>
                </c:pt>
                <c:pt idx="1567">
                  <c:v>663.12644000000012</c:v>
                </c:pt>
                <c:pt idx="1568">
                  <c:v>663.13913000000002</c:v>
                </c:pt>
                <c:pt idx="1569">
                  <c:v>663.15183000000002</c:v>
                </c:pt>
                <c:pt idx="1570">
                  <c:v>663.16446000000008</c:v>
                </c:pt>
                <c:pt idx="1571">
                  <c:v>663.17716000000007</c:v>
                </c:pt>
                <c:pt idx="1572">
                  <c:v>663.18979000000002</c:v>
                </c:pt>
                <c:pt idx="1573">
                  <c:v>663.20249000000001</c:v>
                </c:pt>
                <c:pt idx="1574">
                  <c:v>663.21512000000007</c:v>
                </c:pt>
                <c:pt idx="1575">
                  <c:v>663.22782000000007</c:v>
                </c:pt>
                <c:pt idx="1576">
                  <c:v>663.24051000000009</c:v>
                </c:pt>
                <c:pt idx="1577">
                  <c:v>663.25315000000012</c:v>
                </c:pt>
                <c:pt idx="1578">
                  <c:v>663.26584000000003</c:v>
                </c:pt>
                <c:pt idx="1579">
                  <c:v>663.27848000000006</c:v>
                </c:pt>
                <c:pt idx="1580">
                  <c:v>663.29117000000008</c:v>
                </c:pt>
                <c:pt idx="1581">
                  <c:v>663.30381000000011</c:v>
                </c:pt>
                <c:pt idx="1582">
                  <c:v>663.31650000000002</c:v>
                </c:pt>
                <c:pt idx="1583">
                  <c:v>663.32914000000005</c:v>
                </c:pt>
                <c:pt idx="1584">
                  <c:v>663.34183000000007</c:v>
                </c:pt>
                <c:pt idx="1585">
                  <c:v>663.35446000000002</c:v>
                </c:pt>
                <c:pt idx="1586">
                  <c:v>663.36716000000001</c:v>
                </c:pt>
                <c:pt idx="1587">
                  <c:v>663.37986000000012</c:v>
                </c:pt>
                <c:pt idx="1588">
                  <c:v>663.39249000000007</c:v>
                </c:pt>
                <c:pt idx="1589">
                  <c:v>663.40519000000006</c:v>
                </c:pt>
                <c:pt idx="1590">
                  <c:v>663.41782000000012</c:v>
                </c:pt>
                <c:pt idx="1591">
                  <c:v>663.43051000000003</c:v>
                </c:pt>
                <c:pt idx="1592">
                  <c:v>663.44315000000006</c:v>
                </c:pt>
                <c:pt idx="1593">
                  <c:v>663.45584000000008</c:v>
                </c:pt>
                <c:pt idx="1594">
                  <c:v>663.46848000000011</c:v>
                </c:pt>
                <c:pt idx="1595">
                  <c:v>663.48117000000002</c:v>
                </c:pt>
                <c:pt idx="1596">
                  <c:v>663.49381000000005</c:v>
                </c:pt>
                <c:pt idx="1597">
                  <c:v>663.50650000000007</c:v>
                </c:pt>
                <c:pt idx="1598">
                  <c:v>663.51914000000011</c:v>
                </c:pt>
                <c:pt idx="1599">
                  <c:v>663.53183000000001</c:v>
                </c:pt>
                <c:pt idx="1600">
                  <c:v>663.54447000000005</c:v>
                </c:pt>
                <c:pt idx="1601">
                  <c:v>663.55716000000007</c:v>
                </c:pt>
                <c:pt idx="1602">
                  <c:v>663.5698000000001</c:v>
                </c:pt>
                <c:pt idx="1603">
                  <c:v>663.58249000000012</c:v>
                </c:pt>
                <c:pt idx="1604">
                  <c:v>663.59513000000004</c:v>
                </c:pt>
                <c:pt idx="1605">
                  <c:v>663.60782000000006</c:v>
                </c:pt>
                <c:pt idx="1606">
                  <c:v>663.62046000000009</c:v>
                </c:pt>
                <c:pt idx="1607">
                  <c:v>663.63315000000011</c:v>
                </c:pt>
                <c:pt idx="1608">
                  <c:v>663.64579000000003</c:v>
                </c:pt>
                <c:pt idx="1609">
                  <c:v>663.65848000000005</c:v>
                </c:pt>
                <c:pt idx="1610">
                  <c:v>663.67112000000009</c:v>
                </c:pt>
                <c:pt idx="1611">
                  <c:v>663.68381000000011</c:v>
                </c:pt>
                <c:pt idx="1612">
                  <c:v>663.69644000000005</c:v>
                </c:pt>
                <c:pt idx="1613">
                  <c:v>663.70914000000005</c:v>
                </c:pt>
                <c:pt idx="1614">
                  <c:v>663.72177000000011</c:v>
                </c:pt>
                <c:pt idx="1615">
                  <c:v>663.7344700000001</c:v>
                </c:pt>
                <c:pt idx="1616">
                  <c:v>663.74710000000005</c:v>
                </c:pt>
                <c:pt idx="1617">
                  <c:v>663.75974000000008</c:v>
                </c:pt>
                <c:pt idx="1618">
                  <c:v>663.7724300000001</c:v>
                </c:pt>
                <c:pt idx="1619">
                  <c:v>663.78507000000002</c:v>
                </c:pt>
                <c:pt idx="1620">
                  <c:v>663.79776000000004</c:v>
                </c:pt>
                <c:pt idx="1621">
                  <c:v>663.81040000000007</c:v>
                </c:pt>
                <c:pt idx="1622">
                  <c:v>663.82309000000009</c:v>
                </c:pt>
                <c:pt idx="1623">
                  <c:v>663.83573000000001</c:v>
                </c:pt>
                <c:pt idx="1624">
                  <c:v>663.84842000000003</c:v>
                </c:pt>
                <c:pt idx="1625">
                  <c:v>663.86106000000007</c:v>
                </c:pt>
                <c:pt idx="1626">
                  <c:v>663.87375000000009</c:v>
                </c:pt>
                <c:pt idx="1627">
                  <c:v>663.88639000000012</c:v>
                </c:pt>
                <c:pt idx="1628">
                  <c:v>663.89902000000006</c:v>
                </c:pt>
                <c:pt idx="1629">
                  <c:v>663.91172000000006</c:v>
                </c:pt>
                <c:pt idx="1630">
                  <c:v>663.92435000000012</c:v>
                </c:pt>
                <c:pt idx="1631">
                  <c:v>663.93705000000011</c:v>
                </c:pt>
                <c:pt idx="1632">
                  <c:v>663.94968000000006</c:v>
                </c:pt>
                <c:pt idx="1633">
                  <c:v>663.96238000000005</c:v>
                </c:pt>
                <c:pt idx="1634">
                  <c:v>663.97501000000011</c:v>
                </c:pt>
                <c:pt idx="1635">
                  <c:v>663.98764000000006</c:v>
                </c:pt>
                <c:pt idx="1636">
                  <c:v>664.00034000000005</c:v>
                </c:pt>
                <c:pt idx="1637">
                  <c:v>664.01297000000011</c:v>
                </c:pt>
                <c:pt idx="1638">
                  <c:v>664.0256700000001</c:v>
                </c:pt>
                <c:pt idx="1639">
                  <c:v>664.03830000000005</c:v>
                </c:pt>
                <c:pt idx="1640">
                  <c:v>664.05100000000004</c:v>
                </c:pt>
                <c:pt idx="1641">
                  <c:v>664.0636300000001</c:v>
                </c:pt>
                <c:pt idx="1642">
                  <c:v>664.07627000000002</c:v>
                </c:pt>
                <c:pt idx="1643">
                  <c:v>664.08896000000004</c:v>
                </c:pt>
                <c:pt idx="1644">
                  <c:v>664.10160000000008</c:v>
                </c:pt>
                <c:pt idx="1645">
                  <c:v>664.1142900000001</c:v>
                </c:pt>
                <c:pt idx="1646">
                  <c:v>664.12693000000002</c:v>
                </c:pt>
                <c:pt idx="1647">
                  <c:v>664.13956000000007</c:v>
                </c:pt>
                <c:pt idx="1648">
                  <c:v>664.15226000000007</c:v>
                </c:pt>
                <c:pt idx="1649">
                  <c:v>664.16489000000001</c:v>
                </c:pt>
                <c:pt idx="1650">
                  <c:v>664.17758000000003</c:v>
                </c:pt>
                <c:pt idx="1651">
                  <c:v>664.19022000000007</c:v>
                </c:pt>
                <c:pt idx="1652">
                  <c:v>664.20285000000001</c:v>
                </c:pt>
                <c:pt idx="1653">
                  <c:v>664.21555000000012</c:v>
                </c:pt>
                <c:pt idx="1654">
                  <c:v>664.22818000000007</c:v>
                </c:pt>
                <c:pt idx="1655">
                  <c:v>664.24088000000006</c:v>
                </c:pt>
                <c:pt idx="1656">
                  <c:v>664.25351000000012</c:v>
                </c:pt>
                <c:pt idx="1657">
                  <c:v>664.26615000000004</c:v>
                </c:pt>
                <c:pt idx="1658">
                  <c:v>664.27884000000006</c:v>
                </c:pt>
                <c:pt idx="1659">
                  <c:v>664.29148000000009</c:v>
                </c:pt>
                <c:pt idx="1660">
                  <c:v>664.30411000000004</c:v>
                </c:pt>
                <c:pt idx="1661">
                  <c:v>664.31681000000003</c:v>
                </c:pt>
                <c:pt idx="1662">
                  <c:v>664.32944000000009</c:v>
                </c:pt>
                <c:pt idx="1663">
                  <c:v>664.34214000000009</c:v>
                </c:pt>
                <c:pt idx="1664">
                  <c:v>664.35477000000003</c:v>
                </c:pt>
                <c:pt idx="1665">
                  <c:v>664.36740000000009</c:v>
                </c:pt>
                <c:pt idx="1666">
                  <c:v>664.38010000000008</c:v>
                </c:pt>
                <c:pt idx="1667">
                  <c:v>664.39273000000003</c:v>
                </c:pt>
                <c:pt idx="1668">
                  <c:v>664.40537000000006</c:v>
                </c:pt>
                <c:pt idx="1669">
                  <c:v>664.41806000000008</c:v>
                </c:pt>
                <c:pt idx="1670">
                  <c:v>664.43070000000012</c:v>
                </c:pt>
                <c:pt idx="1671">
                  <c:v>664.44333000000006</c:v>
                </c:pt>
                <c:pt idx="1672">
                  <c:v>664.45603000000006</c:v>
                </c:pt>
                <c:pt idx="1673">
                  <c:v>664.46866000000011</c:v>
                </c:pt>
                <c:pt idx="1674">
                  <c:v>664.48130000000003</c:v>
                </c:pt>
                <c:pt idx="1675">
                  <c:v>664.49399000000005</c:v>
                </c:pt>
                <c:pt idx="1676">
                  <c:v>664.50663000000009</c:v>
                </c:pt>
                <c:pt idx="1677">
                  <c:v>664.51926000000003</c:v>
                </c:pt>
                <c:pt idx="1678">
                  <c:v>664.53196000000003</c:v>
                </c:pt>
                <c:pt idx="1679">
                  <c:v>664.54459000000008</c:v>
                </c:pt>
                <c:pt idx="1680">
                  <c:v>664.55722000000003</c:v>
                </c:pt>
                <c:pt idx="1681">
                  <c:v>664.56992000000002</c:v>
                </c:pt>
                <c:pt idx="1682">
                  <c:v>664.58255000000008</c:v>
                </c:pt>
                <c:pt idx="1683">
                  <c:v>664.59519000000012</c:v>
                </c:pt>
                <c:pt idx="1684">
                  <c:v>664.60788000000002</c:v>
                </c:pt>
                <c:pt idx="1685">
                  <c:v>664.62052000000006</c:v>
                </c:pt>
                <c:pt idx="1686">
                  <c:v>664.63315000000011</c:v>
                </c:pt>
                <c:pt idx="1687">
                  <c:v>664.64585000000011</c:v>
                </c:pt>
                <c:pt idx="1688">
                  <c:v>664.65848000000005</c:v>
                </c:pt>
                <c:pt idx="1689">
                  <c:v>664.67112000000009</c:v>
                </c:pt>
                <c:pt idx="1690">
                  <c:v>664.68381000000011</c:v>
                </c:pt>
                <c:pt idx="1691">
                  <c:v>664.69644000000005</c:v>
                </c:pt>
                <c:pt idx="1692">
                  <c:v>664.70908000000009</c:v>
                </c:pt>
                <c:pt idx="1693">
                  <c:v>664.72171000000003</c:v>
                </c:pt>
                <c:pt idx="1694">
                  <c:v>664.73441000000003</c:v>
                </c:pt>
                <c:pt idx="1695">
                  <c:v>664.74704000000008</c:v>
                </c:pt>
                <c:pt idx="1696">
                  <c:v>664.75968000000012</c:v>
                </c:pt>
                <c:pt idx="1697">
                  <c:v>664.77237000000002</c:v>
                </c:pt>
                <c:pt idx="1698">
                  <c:v>664.78501000000006</c:v>
                </c:pt>
                <c:pt idx="1699">
                  <c:v>664.79764000000011</c:v>
                </c:pt>
                <c:pt idx="1700">
                  <c:v>664.81034000000011</c:v>
                </c:pt>
                <c:pt idx="1701">
                  <c:v>664.82297000000005</c:v>
                </c:pt>
                <c:pt idx="1702">
                  <c:v>664.83560000000011</c:v>
                </c:pt>
                <c:pt idx="1703">
                  <c:v>664.84824000000003</c:v>
                </c:pt>
                <c:pt idx="1704">
                  <c:v>664.86093000000005</c:v>
                </c:pt>
                <c:pt idx="1705">
                  <c:v>664.87357000000009</c:v>
                </c:pt>
                <c:pt idx="1706">
                  <c:v>664.88620000000003</c:v>
                </c:pt>
                <c:pt idx="1707">
                  <c:v>664.89884000000006</c:v>
                </c:pt>
                <c:pt idx="1708">
                  <c:v>664.91153000000008</c:v>
                </c:pt>
                <c:pt idx="1709">
                  <c:v>664.92417000000012</c:v>
                </c:pt>
                <c:pt idx="1710">
                  <c:v>664.93680000000006</c:v>
                </c:pt>
                <c:pt idx="1711">
                  <c:v>664.94950000000006</c:v>
                </c:pt>
                <c:pt idx="1712">
                  <c:v>664.96213000000012</c:v>
                </c:pt>
                <c:pt idx="1713">
                  <c:v>664.97477000000003</c:v>
                </c:pt>
                <c:pt idx="1714">
                  <c:v>664.98740000000009</c:v>
                </c:pt>
                <c:pt idx="1715">
                  <c:v>665.00009000000011</c:v>
                </c:pt>
                <c:pt idx="1716">
                  <c:v>665.01273000000003</c:v>
                </c:pt>
                <c:pt idx="1717">
                  <c:v>665.02536000000009</c:v>
                </c:pt>
                <c:pt idx="1718">
                  <c:v>665.03800000000001</c:v>
                </c:pt>
                <c:pt idx="1719">
                  <c:v>665.05069000000003</c:v>
                </c:pt>
                <c:pt idx="1720">
                  <c:v>665.06333000000006</c:v>
                </c:pt>
                <c:pt idx="1721">
                  <c:v>665.07596000000001</c:v>
                </c:pt>
                <c:pt idx="1722">
                  <c:v>665.08860000000004</c:v>
                </c:pt>
                <c:pt idx="1723">
                  <c:v>665.1012300000001</c:v>
                </c:pt>
                <c:pt idx="1724">
                  <c:v>665.1139300000001</c:v>
                </c:pt>
                <c:pt idx="1725">
                  <c:v>665.12656000000004</c:v>
                </c:pt>
                <c:pt idx="1726">
                  <c:v>665.1391900000001</c:v>
                </c:pt>
                <c:pt idx="1727">
                  <c:v>665.15183000000002</c:v>
                </c:pt>
                <c:pt idx="1728">
                  <c:v>665.16452000000004</c:v>
                </c:pt>
                <c:pt idx="1729">
                  <c:v>665.17716000000007</c:v>
                </c:pt>
                <c:pt idx="1730">
                  <c:v>665.18979000000002</c:v>
                </c:pt>
                <c:pt idx="1731">
                  <c:v>665.20243000000005</c:v>
                </c:pt>
                <c:pt idx="1732">
                  <c:v>665.21512000000007</c:v>
                </c:pt>
                <c:pt idx="1733">
                  <c:v>665.2277600000001</c:v>
                </c:pt>
                <c:pt idx="1734">
                  <c:v>665.24039000000005</c:v>
                </c:pt>
                <c:pt idx="1735">
                  <c:v>665.25302000000011</c:v>
                </c:pt>
                <c:pt idx="1736">
                  <c:v>665.26566000000003</c:v>
                </c:pt>
                <c:pt idx="1737">
                  <c:v>665.27835000000005</c:v>
                </c:pt>
                <c:pt idx="1738">
                  <c:v>665.29099000000008</c:v>
                </c:pt>
                <c:pt idx="1739">
                  <c:v>665.30362000000002</c:v>
                </c:pt>
                <c:pt idx="1740">
                  <c:v>665.31626000000006</c:v>
                </c:pt>
                <c:pt idx="1741">
                  <c:v>665.32889000000011</c:v>
                </c:pt>
                <c:pt idx="1742">
                  <c:v>665.34159000000011</c:v>
                </c:pt>
                <c:pt idx="1743">
                  <c:v>665.35422000000005</c:v>
                </c:pt>
                <c:pt idx="1744">
                  <c:v>665.36685000000011</c:v>
                </c:pt>
                <c:pt idx="1745">
                  <c:v>665.37949000000003</c:v>
                </c:pt>
                <c:pt idx="1746">
                  <c:v>665.39212000000009</c:v>
                </c:pt>
                <c:pt idx="1747">
                  <c:v>665.40476000000001</c:v>
                </c:pt>
                <c:pt idx="1748">
                  <c:v>665.41745000000003</c:v>
                </c:pt>
                <c:pt idx="1749">
                  <c:v>665.43009000000006</c:v>
                </c:pt>
                <c:pt idx="1750">
                  <c:v>665.44272000000012</c:v>
                </c:pt>
                <c:pt idx="1751">
                  <c:v>665.45536000000004</c:v>
                </c:pt>
                <c:pt idx="1752">
                  <c:v>665.4679900000001</c:v>
                </c:pt>
                <c:pt idx="1753">
                  <c:v>665.4806900000001</c:v>
                </c:pt>
                <c:pt idx="1754">
                  <c:v>665.49332000000004</c:v>
                </c:pt>
                <c:pt idx="1755">
                  <c:v>665.5059500000001</c:v>
                </c:pt>
                <c:pt idx="1756">
                  <c:v>665.51859000000002</c:v>
                </c:pt>
                <c:pt idx="1757">
                  <c:v>665.53122000000008</c:v>
                </c:pt>
                <c:pt idx="1758">
                  <c:v>665.54386000000011</c:v>
                </c:pt>
                <c:pt idx="1759">
                  <c:v>665.55655000000002</c:v>
                </c:pt>
                <c:pt idx="1760">
                  <c:v>665.56919000000005</c:v>
                </c:pt>
                <c:pt idx="1761">
                  <c:v>665.58182000000011</c:v>
                </c:pt>
                <c:pt idx="1762">
                  <c:v>665.59446000000003</c:v>
                </c:pt>
                <c:pt idx="1763">
                  <c:v>665.60709000000008</c:v>
                </c:pt>
                <c:pt idx="1764">
                  <c:v>665.61972000000003</c:v>
                </c:pt>
                <c:pt idx="1765">
                  <c:v>665.63236000000006</c:v>
                </c:pt>
                <c:pt idx="1766">
                  <c:v>665.64505000000008</c:v>
                </c:pt>
                <c:pt idx="1767">
                  <c:v>665.65769000000012</c:v>
                </c:pt>
                <c:pt idx="1768">
                  <c:v>665.67032000000006</c:v>
                </c:pt>
                <c:pt idx="1769">
                  <c:v>665.68296000000009</c:v>
                </c:pt>
                <c:pt idx="1770">
                  <c:v>665.69559000000004</c:v>
                </c:pt>
                <c:pt idx="1771">
                  <c:v>665.7082200000001</c:v>
                </c:pt>
                <c:pt idx="1772">
                  <c:v>665.72086000000002</c:v>
                </c:pt>
                <c:pt idx="1773">
                  <c:v>665.73349000000007</c:v>
                </c:pt>
                <c:pt idx="1774">
                  <c:v>665.74619000000007</c:v>
                </c:pt>
                <c:pt idx="1775">
                  <c:v>665.75882000000001</c:v>
                </c:pt>
                <c:pt idx="1776">
                  <c:v>665.77146000000005</c:v>
                </c:pt>
                <c:pt idx="1777">
                  <c:v>665.78409000000011</c:v>
                </c:pt>
                <c:pt idx="1778">
                  <c:v>665.79673000000003</c:v>
                </c:pt>
                <c:pt idx="1779">
                  <c:v>665.80936000000008</c:v>
                </c:pt>
                <c:pt idx="1780">
                  <c:v>665.82199000000003</c:v>
                </c:pt>
                <c:pt idx="1781">
                  <c:v>665.83463000000006</c:v>
                </c:pt>
                <c:pt idx="1782">
                  <c:v>665.84732000000008</c:v>
                </c:pt>
                <c:pt idx="1783">
                  <c:v>665.85996000000011</c:v>
                </c:pt>
                <c:pt idx="1784">
                  <c:v>665.87259000000006</c:v>
                </c:pt>
                <c:pt idx="1785">
                  <c:v>665.88523000000009</c:v>
                </c:pt>
                <c:pt idx="1786">
                  <c:v>665.89786000000004</c:v>
                </c:pt>
                <c:pt idx="1787">
                  <c:v>665.91050000000007</c:v>
                </c:pt>
                <c:pt idx="1788">
                  <c:v>665.92313000000001</c:v>
                </c:pt>
                <c:pt idx="1789">
                  <c:v>665.93576000000007</c:v>
                </c:pt>
                <c:pt idx="1790">
                  <c:v>665.94840000000011</c:v>
                </c:pt>
                <c:pt idx="1791">
                  <c:v>665.96103000000005</c:v>
                </c:pt>
                <c:pt idx="1792">
                  <c:v>665.97367000000008</c:v>
                </c:pt>
                <c:pt idx="1793">
                  <c:v>665.9863600000001</c:v>
                </c:pt>
                <c:pt idx="1794">
                  <c:v>665.99900000000002</c:v>
                </c:pt>
                <c:pt idx="1795">
                  <c:v>666.01163000000008</c:v>
                </c:pt>
                <c:pt idx="1796">
                  <c:v>666.02426000000003</c:v>
                </c:pt>
                <c:pt idx="1797">
                  <c:v>666.03690000000006</c:v>
                </c:pt>
                <c:pt idx="1798">
                  <c:v>666.04953000000012</c:v>
                </c:pt>
                <c:pt idx="1799">
                  <c:v>666.06217000000004</c:v>
                </c:pt>
                <c:pt idx="1800">
                  <c:v>666.0748000000001</c:v>
                </c:pt>
                <c:pt idx="1801">
                  <c:v>666.08744000000002</c:v>
                </c:pt>
                <c:pt idx="1802">
                  <c:v>666.10007000000007</c:v>
                </c:pt>
                <c:pt idx="1803">
                  <c:v>666.11270000000002</c:v>
                </c:pt>
                <c:pt idx="1804">
                  <c:v>666.12534000000005</c:v>
                </c:pt>
                <c:pt idx="1805">
                  <c:v>666.13797000000011</c:v>
                </c:pt>
                <c:pt idx="1806">
                  <c:v>666.15061000000003</c:v>
                </c:pt>
                <c:pt idx="1807">
                  <c:v>666.16324000000009</c:v>
                </c:pt>
                <c:pt idx="1808">
                  <c:v>666.17588000000012</c:v>
                </c:pt>
                <c:pt idx="1809">
                  <c:v>666.18857000000003</c:v>
                </c:pt>
                <c:pt idx="1810">
                  <c:v>666.20121000000006</c:v>
                </c:pt>
                <c:pt idx="1811">
                  <c:v>666.21384000000012</c:v>
                </c:pt>
                <c:pt idx="1812">
                  <c:v>666.22647000000006</c:v>
                </c:pt>
                <c:pt idx="1813">
                  <c:v>666.2391100000001</c:v>
                </c:pt>
                <c:pt idx="1814">
                  <c:v>666.25174000000004</c:v>
                </c:pt>
                <c:pt idx="1815">
                  <c:v>666.26438000000007</c:v>
                </c:pt>
                <c:pt idx="1816">
                  <c:v>666.27701000000002</c:v>
                </c:pt>
                <c:pt idx="1817">
                  <c:v>666.28965000000005</c:v>
                </c:pt>
                <c:pt idx="1818">
                  <c:v>666.30228000000011</c:v>
                </c:pt>
                <c:pt idx="1819">
                  <c:v>666.31491000000005</c:v>
                </c:pt>
                <c:pt idx="1820">
                  <c:v>666.32755000000009</c:v>
                </c:pt>
                <c:pt idx="1821">
                  <c:v>666.34018000000003</c:v>
                </c:pt>
                <c:pt idx="1822">
                  <c:v>666.35282000000007</c:v>
                </c:pt>
                <c:pt idx="1823">
                  <c:v>666.36545000000001</c:v>
                </c:pt>
                <c:pt idx="1824">
                  <c:v>666.37809000000004</c:v>
                </c:pt>
                <c:pt idx="1825">
                  <c:v>666.3907200000001</c:v>
                </c:pt>
                <c:pt idx="1826">
                  <c:v>666.40335000000005</c:v>
                </c:pt>
                <c:pt idx="1827">
                  <c:v>666.41599000000008</c:v>
                </c:pt>
                <c:pt idx="1828">
                  <c:v>666.42862000000002</c:v>
                </c:pt>
                <c:pt idx="1829">
                  <c:v>666.44126000000006</c:v>
                </c:pt>
                <c:pt idx="1830">
                  <c:v>666.45389000000011</c:v>
                </c:pt>
                <c:pt idx="1831">
                  <c:v>666.46653000000003</c:v>
                </c:pt>
                <c:pt idx="1832">
                  <c:v>666.47916000000009</c:v>
                </c:pt>
                <c:pt idx="1833">
                  <c:v>666.49179000000004</c:v>
                </c:pt>
                <c:pt idx="1834">
                  <c:v>666.50443000000007</c:v>
                </c:pt>
                <c:pt idx="1835">
                  <c:v>666.51706000000001</c:v>
                </c:pt>
                <c:pt idx="1836">
                  <c:v>666.52970000000005</c:v>
                </c:pt>
                <c:pt idx="1837">
                  <c:v>666.54233000000011</c:v>
                </c:pt>
                <c:pt idx="1838">
                  <c:v>666.55497000000003</c:v>
                </c:pt>
                <c:pt idx="1839">
                  <c:v>666.56760000000008</c:v>
                </c:pt>
                <c:pt idx="1840">
                  <c:v>666.58023000000003</c:v>
                </c:pt>
                <c:pt idx="1841">
                  <c:v>666.59287000000006</c:v>
                </c:pt>
                <c:pt idx="1842">
                  <c:v>666.60550000000012</c:v>
                </c:pt>
                <c:pt idx="1843">
                  <c:v>666.61814000000004</c:v>
                </c:pt>
                <c:pt idx="1844">
                  <c:v>666.6307700000001</c:v>
                </c:pt>
                <c:pt idx="1845">
                  <c:v>666.64341000000002</c:v>
                </c:pt>
                <c:pt idx="1846">
                  <c:v>666.65604000000008</c:v>
                </c:pt>
                <c:pt idx="1847">
                  <c:v>666.66867000000002</c:v>
                </c:pt>
                <c:pt idx="1848">
                  <c:v>666.68131000000005</c:v>
                </c:pt>
                <c:pt idx="1849">
                  <c:v>666.69394000000011</c:v>
                </c:pt>
                <c:pt idx="1850">
                  <c:v>666.70658000000003</c:v>
                </c:pt>
                <c:pt idx="1851">
                  <c:v>666.71921000000009</c:v>
                </c:pt>
                <c:pt idx="1852">
                  <c:v>666.73178000000007</c:v>
                </c:pt>
                <c:pt idx="1853">
                  <c:v>666.7444200000001</c:v>
                </c:pt>
                <c:pt idx="1854">
                  <c:v>666.75705000000005</c:v>
                </c:pt>
                <c:pt idx="1855">
                  <c:v>666.76969000000008</c:v>
                </c:pt>
                <c:pt idx="1856">
                  <c:v>666.78232000000003</c:v>
                </c:pt>
                <c:pt idx="1857">
                  <c:v>666.79496000000006</c:v>
                </c:pt>
                <c:pt idx="1858">
                  <c:v>666.80759000000012</c:v>
                </c:pt>
                <c:pt idx="1859">
                  <c:v>666.82022000000006</c:v>
                </c:pt>
                <c:pt idx="1860">
                  <c:v>666.8328600000001</c:v>
                </c:pt>
                <c:pt idx="1861">
                  <c:v>666.84549000000004</c:v>
                </c:pt>
                <c:pt idx="1862">
                  <c:v>666.85813000000007</c:v>
                </c:pt>
                <c:pt idx="1863">
                  <c:v>666.87076000000002</c:v>
                </c:pt>
                <c:pt idx="1864">
                  <c:v>666.88340000000005</c:v>
                </c:pt>
                <c:pt idx="1865">
                  <c:v>666.89603000000011</c:v>
                </c:pt>
                <c:pt idx="1866">
                  <c:v>666.90866000000005</c:v>
                </c:pt>
                <c:pt idx="1867">
                  <c:v>666.92124000000001</c:v>
                </c:pt>
                <c:pt idx="1868">
                  <c:v>666.93387000000007</c:v>
                </c:pt>
                <c:pt idx="1869">
                  <c:v>666.9465100000001</c:v>
                </c:pt>
                <c:pt idx="1870">
                  <c:v>666.95914000000005</c:v>
                </c:pt>
                <c:pt idx="1871">
                  <c:v>666.97177000000011</c:v>
                </c:pt>
                <c:pt idx="1872">
                  <c:v>666.98441000000003</c:v>
                </c:pt>
                <c:pt idx="1873">
                  <c:v>666.99704000000008</c:v>
                </c:pt>
                <c:pt idx="1874">
                  <c:v>667.00968000000012</c:v>
                </c:pt>
                <c:pt idx="1875">
                  <c:v>667.02231000000006</c:v>
                </c:pt>
                <c:pt idx="1876">
                  <c:v>667.03495000000009</c:v>
                </c:pt>
                <c:pt idx="1877">
                  <c:v>667.04758000000004</c:v>
                </c:pt>
                <c:pt idx="1878">
                  <c:v>667.06015000000002</c:v>
                </c:pt>
                <c:pt idx="1879">
                  <c:v>667.07279000000005</c:v>
                </c:pt>
                <c:pt idx="1880">
                  <c:v>667.08542000000011</c:v>
                </c:pt>
                <c:pt idx="1881">
                  <c:v>667.09806000000003</c:v>
                </c:pt>
                <c:pt idx="1882">
                  <c:v>667.11069000000009</c:v>
                </c:pt>
                <c:pt idx="1883">
                  <c:v>667.12332000000004</c:v>
                </c:pt>
                <c:pt idx="1884">
                  <c:v>667.13596000000007</c:v>
                </c:pt>
                <c:pt idx="1885">
                  <c:v>667.14859000000001</c:v>
                </c:pt>
                <c:pt idx="1886">
                  <c:v>667.16123000000005</c:v>
                </c:pt>
                <c:pt idx="1887">
                  <c:v>667.17380000000003</c:v>
                </c:pt>
                <c:pt idx="1888">
                  <c:v>667.18644000000006</c:v>
                </c:pt>
                <c:pt idx="1889">
                  <c:v>667.19907000000012</c:v>
                </c:pt>
                <c:pt idx="1890">
                  <c:v>667.21170000000006</c:v>
                </c:pt>
                <c:pt idx="1891">
                  <c:v>667.2243400000001</c:v>
                </c:pt>
                <c:pt idx="1892">
                  <c:v>667.23697000000004</c:v>
                </c:pt>
                <c:pt idx="1893">
                  <c:v>667.24961000000008</c:v>
                </c:pt>
                <c:pt idx="1894">
                  <c:v>667.26218000000006</c:v>
                </c:pt>
                <c:pt idx="1895">
                  <c:v>667.27481000000012</c:v>
                </c:pt>
                <c:pt idx="1896">
                  <c:v>667.28745000000004</c:v>
                </c:pt>
                <c:pt idx="1897">
                  <c:v>667.30008000000009</c:v>
                </c:pt>
                <c:pt idx="1898">
                  <c:v>667.31272000000001</c:v>
                </c:pt>
                <c:pt idx="1899">
                  <c:v>667.32535000000007</c:v>
                </c:pt>
                <c:pt idx="1900">
                  <c:v>667.3379900000001</c:v>
                </c:pt>
                <c:pt idx="1901">
                  <c:v>667.35056000000009</c:v>
                </c:pt>
                <c:pt idx="1902">
                  <c:v>667.36319000000003</c:v>
                </c:pt>
                <c:pt idx="1903">
                  <c:v>667.37583000000006</c:v>
                </c:pt>
                <c:pt idx="1904">
                  <c:v>667.38846000000001</c:v>
                </c:pt>
                <c:pt idx="1905">
                  <c:v>667.40110000000004</c:v>
                </c:pt>
                <c:pt idx="1906">
                  <c:v>667.4137300000001</c:v>
                </c:pt>
                <c:pt idx="1907">
                  <c:v>667.42630000000008</c:v>
                </c:pt>
                <c:pt idx="1908">
                  <c:v>667.43894000000012</c:v>
                </c:pt>
                <c:pt idx="1909">
                  <c:v>667.45157000000006</c:v>
                </c:pt>
                <c:pt idx="1910">
                  <c:v>667.46421000000009</c:v>
                </c:pt>
                <c:pt idx="1911">
                  <c:v>667.47684000000004</c:v>
                </c:pt>
                <c:pt idx="1912">
                  <c:v>667.4894700000001</c:v>
                </c:pt>
                <c:pt idx="1913">
                  <c:v>667.50205000000005</c:v>
                </c:pt>
                <c:pt idx="1914">
                  <c:v>667.51468000000011</c:v>
                </c:pt>
                <c:pt idx="1915">
                  <c:v>667.52732000000003</c:v>
                </c:pt>
                <c:pt idx="1916">
                  <c:v>667.53995000000009</c:v>
                </c:pt>
                <c:pt idx="1917">
                  <c:v>667.55258000000003</c:v>
                </c:pt>
                <c:pt idx="1918">
                  <c:v>667.56516000000011</c:v>
                </c:pt>
                <c:pt idx="1919">
                  <c:v>667.57779000000005</c:v>
                </c:pt>
                <c:pt idx="1920">
                  <c:v>667.59043000000008</c:v>
                </c:pt>
                <c:pt idx="1921">
                  <c:v>667.60306000000003</c:v>
                </c:pt>
                <c:pt idx="1922">
                  <c:v>667.61570000000006</c:v>
                </c:pt>
                <c:pt idx="1923">
                  <c:v>667.62827000000004</c:v>
                </c:pt>
                <c:pt idx="1924">
                  <c:v>667.6409000000001</c:v>
                </c:pt>
                <c:pt idx="1925">
                  <c:v>667.65354000000002</c:v>
                </c:pt>
                <c:pt idx="1926">
                  <c:v>667.66617000000008</c:v>
                </c:pt>
                <c:pt idx="1927">
                  <c:v>667.67881000000011</c:v>
                </c:pt>
                <c:pt idx="1928">
                  <c:v>667.69138000000009</c:v>
                </c:pt>
                <c:pt idx="1929">
                  <c:v>667.70401000000004</c:v>
                </c:pt>
                <c:pt idx="1930">
                  <c:v>667.71665000000007</c:v>
                </c:pt>
                <c:pt idx="1931">
                  <c:v>667.72928000000002</c:v>
                </c:pt>
                <c:pt idx="1932">
                  <c:v>667.74185000000011</c:v>
                </c:pt>
                <c:pt idx="1933">
                  <c:v>667.75449000000003</c:v>
                </c:pt>
                <c:pt idx="1934">
                  <c:v>667.76712000000009</c:v>
                </c:pt>
                <c:pt idx="1935">
                  <c:v>667.77976000000001</c:v>
                </c:pt>
                <c:pt idx="1936">
                  <c:v>667.79239000000007</c:v>
                </c:pt>
                <c:pt idx="1937">
                  <c:v>667.80497000000003</c:v>
                </c:pt>
                <c:pt idx="1938">
                  <c:v>667.81760000000008</c:v>
                </c:pt>
                <c:pt idx="1939">
                  <c:v>667.83023000000003</c:v>
                </c:pt>
                <c:pt idx="1940">
                  <c:v>667.84287000000006</c:v>
                </c:pt>
                <c:pt idx="1941">
                  <c:v>667.85544000000004</c:v>
                </c:pt>
                <c:pt idx="1942">
                  <c:v>667.86808000000008</c:v>
                </c:pt>
                <c:pt idx="1943">
                  <c:v>667.88071000000002</c:v>
                </c:pt>
                <c:pt idx="1944">
                  <c:v>667.89334000000008</c:v>
                </c:pt>
                <c:pt idx="1945">
                  <c:v>667.90592000000004</c:v>
                </c:pt>
                <c:pt idx="1946">
                  <c:v>667.9185500000001</c:v>
                </c:pt>
                <c:pt idx="1947">
                  <c:v>667.93119000000002</c:v>
                </c:pt>
                <c:pt idx="1948">
                  <c:v>667.94382000000007</c:v>
                </c:pt>
                <c:pt idx="1949">
                  <c:v>667.95639000000006</c:v>
                </c:pt>
                <c:pt idx="1950">
                  <c:v>667.96903000000009</c:v>
                </c:pt>
                <c:pt idx="1951">
                  <c:v>667.98166000000003</c:v>
                </c:pt>
                <c:pt idx="1952">
                  <c:v>667.9942400000001</c:v>
                </c:pt>
                <c:pt idx="1953">
                  <c:v>668.00687000000005</c:v>
                </c:pt>
                <c:pt idx="1954">
                  <c:v>668.01950000000011</c:v>
                </c:pt>
                <c:pt idx="1955">
                  <c:v>668.03214000000003</c:v>
                </c:pt>
                <c:pt idx="1956">
                  <c:v>668.04471000000001</c:v>
                </c:pt>
                <c:pt idx="1957">
                  <c:v>668.05735000000004</c:v>
                </c:pt>
                <c:pt idx="1958">
                  <c:v>668.0699800000001</c:v>
                </c:pt>
                <c:pt idx="1959">
                  <c:v>668.08261000000005</c:v>
                </c:pt>
                <c:pt idx="1960">
                  <c:v>668.09519000000012</c:v>
                </c:pt>
                <c:pt idx="1961">
                  <c:v>668.10782000000006</c:v>
                </c:pt>
                <c:pt idx="1962">
                  <c:v>668.12046000000009</c:v>
                </c:pt>
                <c:pt idx="1963">
                  <c:v>668.13303000000008</c:v>
                </c:pt>
                <c:pt idx="1964">
                  <c:v>668.14566000000002</c:v>
                </c:pt>
                <c:pt idx="1965">
                  <c:v>668.15830000000005</c:v>
                </c:pt>
                <c:pt idx="1966">
                  <c:v>668.17087000000004</c:v>
                </c:pt>
                <c:pt idx="1967">
                  <c:v>668.18351000000007</c:v>
                </c:pt>
                <c:pt idx="1968">
                  <c:v>668.19614000000001</c:v>
                </c:pt>
                <c:pt idx="1969">
                  <c:v>668.20877000000007</c:v>
                </c:pt>
                <c:pt idx="1970">
                  <c:v>668.22135000000003</c:v>
                </c:pt>
                <c:pt idx="1971">
                  <c:v>668.23398000000009</c:v>
                </c:pt>
                <c:pt idx="1972">
                  <c:v>668.24662000000012</c:v>
                </c:pt>
                <c:pt idx="1973">
                  <c:v>668.2591900000001</c:v>
                </c:pt>
                <c:pt idx="1974">
                  <c:v>668.27182000000005</c:v>
                </c:pt>
                <c:pt idx="1975">
                  <c:v>668.28446000000008</c:v>
                </c:pt>
                <c:pt idx="1976">
                  <c:v>668.29703000000006</c:v>
                </c:pt>
                <c:pt idx="1977">
                  <c:v>668.3096700000001</c:v>
                </c:pt>
                <c:pt idx="1978">
                  <c:v>668.32230000000004</c:v>
                </c:pt>
                <c:pt idx="1979">
                  <c:v>668.33487000000002</c:v>
                </c:pt>
                <c:pt idx="1980">
                  <c:v>668.34751000000006</c:v>
                </c:pt>
                <c:pt idx="1981">
                  <c:v>668.36014000000011</c:v>
                </c:pt>
                <c:pt idx="1982">
                  <c:v>668.3727100000001</c:v>
                </c:pt>
                <c:pt idx="1983">
                  <c:v>668.38535000000002</c:v>
                </c:pt>
                <c:pt idx="1984">
                  <c:v>668.39798000000008</c:v>
                </c:pt>
                <c:pt idx="1985">
                  <c:v>668.41056000000003</c:v>
                </c:pt>
                <c:pt idx="1986">
                  <c:v>668.42319000000009</c:v>
                </c:pt>
                <c:pt idx="1987">
                  <c:v>668.43582000000004</c:v>
                </c:pt>
                <c:pt idx="1988">
                  <c:v>668.44840000000011</c:v>
                </c:pt>
                <c:pt idx="1989">
                  <c:v>668.46103000000005</c:v>
                </c:pt>
                <c:pt idx="1990">
                  <c:v>668.47367000000008</c:v>
                </c:pt>
                <c:pt idx="1991">
                  <c:v>668.48624000000007</c:v>
                </c:pt>
                <c:pt idx="1992">
                  <c:v>668.49887000000001</c:v>
                </c:pt>
                <c:pt idx="1993">
                  <c:v>668.51145000000008</c:v>
                </c:pt>
                <c:pt idx="1994">
                  <c:v>668.52408000000003</c:v>
                </c:pt>
                <c:pt idx="1995">
                  <c:v>668.53672000000006</c:v>
                </c:pt>
                <c:pt idx="1996">
                  <c:v>668.54929000000004</c:v>
                </c:pt>
                <c:pt idx="1997">
                  <c:v>668.5619200000001</c:v>
                </c:pt>
                <c:pt idx="1998">
                  <c:v>668.57456000000002</c:v>
                </c:pt>
                <c:pt idx="1999">
                  <c:v>668.58713000000012</c:v>
                </c:pt>
                <c:pt idx="2000">
                  <c:v>668.59977000000003</c:v>
                </c:pt>
                <c:pt idx="2001">
                  <c:v>668.61234000000002</c:v>
                </c:pt>
                <c:pt idx="2002">
                  <c:v>668.62497000000008</c:v>
                </c:pt>
                <c:pt idx="2003">
                  <c:v>668.63761000000011</c:v>
                </c:pt>
                <c:pt idx="2004">
                  <c:v>668.65018000000009</c:v>
                </c:pt>
                <c:pt idx="2005">
                  <c:v>668.66281000000004</c:v>
                </c:pt>
                <c:pt idx="2006">
                  <c:v>668.67545000000007</c:v>
                </c:pt>
                <c:pt idx="2007">
                  <c:v>668.68802000000005</c:v>
                </c:pt>
                <c:pt idx="2008">
                  <c:v>668.70066000000008</c:v>
                </c:pt>
                <c:pt idx="2009">
                  <c:v>668.71323000000007</c:v>
                </c:pt>
                <c:pt idx="2010">
                  <c:v>668.72586000000001</c:v>
                </c:pt>
                <c:pt idx="2011">
                  <c:v>668.73850000000004</c:v>
                </c:pt>
                <c:pt idx="2012">
                  <c:v>668.75107000000003</c:v>
                </c:pt>
                <c:pt idx="2013">
                  <c:v>668.76371000000006</c:v>
                </c:pt>
                <c:pt idx="2014">
                  <c:v>668.77628000000004</c:v>
                </c:pt>
                <c:pt idx="2015">
                  <c:v>668.7889100000001</c:v>
                </c:pt>
                <c:pt idx="2016">
                  <c:v>668.80155000000002</c:v>
                </c:pt>
                <c:pt idx="2017">
                  <c:v>668.81412000000012</c:v>
                </c:pt>
                <c:pt idx="2018">
                  <c:v>668.82675000000006</c:v>
                </c:pt>
                <c:pt idx="2019">
                  <c:v>668.83933000000002</c:v>
                </c:pt>
                <c:pt idx="2020">
                  <c:v>668.85196000000008</c:v>
                </c:pt>
                <c:pt idx="2021">
                  <c:v>668.86454000000003</c:v>
                </c:pt>
                <c:pt idx="2022">
                  <c:v>668.87717000000009</c:v>
                </c:pt>
                <c:pt idx="2023">
                  <c:v>668.88980000000004</c:v>
                </c:pt>
                <c:pt idx="2024">
                  <c:v>668.90238000000011</c:v>
                </c:pt>
                <c:pt idx="2025">
                  <c:v>668.91501000000005</c:v>
                </c:pt>
                <c:pt idx="2026">
                  <c:v>668.92758000000003</c:v>
                </c:pt>
                <c:pt idx="2027">
                  <c:v>668.94022000000007</c:v>
                </c:pt>
                <c:pt idx="2028">
                  <c:v>668.95279000000005</c:v>
                </c:pt>
                <c:pt idx="2029">
                  <c:v>668.96543000000008</c:v>
                </c:pt>
                <c:pt idx="2030">
                  <c:v>668.97806000000003</c:v>
                </c:pt>
                <c:pt idx="2031">
                  <c:v>668.99063000000001</c:v>
                </c:pt>
                <c:pt idx="2032">
                  <c:v>669.00327000000004</c:v>
                </c:pt>
                <c:pt idx="2033">
                  <c:v>669.01584000000003</c:v>
                </c:pt>
                <c:pt idx="2034">
                  <c:v>669.02848000000006</c:v>
                </c:pt>
                <c:pt idx="2035">
                  <c:v>669.04105000000004</c:v>
                </c:pt>
                <c:pt idx="2036">
                  <c:v>669.0536800000001</c:v>
                </c:pt>
                <c:pt idx="2037">
                  <c:v>669.06626000000006</c:v>
                </c:pt>
                <c:pt idx="2038">
                  <c:v>669.07889000000011</c:v>
                </c:pt>
                <c:pt idx="2039">
                  <c:v>669.0914600000001</c:v>
                </c:pt>
                <c:pt idx="2040">
                  <c:v>669.10410000000002</c:v>
                </c:pt>
                <c:pt idx="2041">
                  <c:v>669.11667000000011</c:v>
                </c:pt>
                <c:pt idx="2042">
                  <c:v>669.12931000000003</c:v>
                </c:pt>
                <c:pt idx="2043">
                  <c:v>669.14194000000009</c:v>
                </c:pt>
                <c:pt idx="2044">
                  <c:v>669.15451000000007</c:v>
                </c:pt>
                <c:pt idx="2045">
                  <c:v>669.16715000000011</c:v>
                </c:pt>
                <c:pt idx="2046">
                  <c:v>669.17972000000009</c:v>
                </c:pt>
                <c:pt idx="2047">
                  <c:v>669.19236000000012</c:v>
                </c:pt>
                <c:pt idx="2048">
                  <c:v>669.2049300000001</c:v>
                </c:pt>
              </c:numCache>
            </c:numRef>
          </c:xVal>
          <c:yVal>
            <c:numRef>
              <c:f>Voigt!$J$2:$J$2050</c:f>
              <c:numCache>
                <c:formatCode>General</c:formatCode>
                <c:ptCount val="2049"/>
                <c:pt idx="0">
                  <c:v>0</c:v>
                </c:pt>
                <c:pt idx="1">
                  <c:v>10.62982846920584</c:v>
                </c:pt>
                <c:pt idx="2">
                  <c:v>10.62982846920584</c:v>
                </c:pt>
                <c:pt idx="3">
                  <c:v>10.62982846920584</c:v>
                </c:pt>
                <c:pt idx="4">
                  <c:v>10.62982846920584</c:v>
                </c:pt>
                <c:pt idx="5">
                  <c:v>10.62982846920584</c:v>
                </c:pt>
                <c:pt idx="6">
                  <c:v>10.62982846920584</c:v>
                </c:pt>
                <c:pt idx="7">
                  <c:v>10.62982846920584</c:v>
                </c:pt>
                <c:pt idx="8">
                  <c:v>10.62982846920584</c:v>
                </c:pt>
                <c:pt idx="9">
                  <c:v>10.62982846920584</c:v>
                </c:pt>
                <c:pt idx="10">
                  <c:v>10.62982846920584</c:v>
                </c:pt>
                <c:pt idx="11">
                  <c:v>10.62982846920584</c:v>
                </c:pt>
                <c:pt idx="12">
                  <c:v>10.62982846920584</c:v>
                </c:pt>
                <c:pt idx="13">
                  <c:v>10.62982846920584</c:v>
                </c:pt>
                <c:pt idx="14">
                  <c:v>10.62982846920584</c:v>
                </c:pt>
                <c:pt idx="15">
                  <c:v>10.62982846920584</c:v>
                </c:pt>
                <c:pt idx="16">
                  <c:v>10.62982846920584</c:v>
                </c:pt>
                <c:pt idx="17">
                  <c:v>10.62982846920584</c:v>
                </c:pt>
                <c:pt idx="18">
                  <c:v>10.62982846920584</c:v>
                </c:pt>
                <c:pt idx="19">
                  <c:v>10.62982846920584</c:v>
                </c:pt>
                <c:pt idx="20">
                  <c:v>10.62982846920584</c:v>
                </c:pt>
                <c:pt idx="21">
                  <c:v>10.62982846920584</c:v>
                </c:pt>
                <c:pt idx="22">
                  <c:v>10.62982846920584</c:v>
                </c:pt>
                <c:pt idx="23">
                  <c:v>10.62982846920584</c:v>
                </c:pt>
                <c:pt idx="24">
                  <c:v>10.62982846920584</c:v>
                </c:pt>
                <c:pt idx="25">
                  <c:v>10.62982846920584</c:v>
                </c:pt>
                <c:pt idx="26">
                  <c:v>10.62982846920584</c:v>
                </c:pt>
                <c:pt idx="27">
                  <c:v>10.62982846920584</c:v>
                </c:pt>
                <c:pt idx="28">
                  <c:v>10.62982846920584</c:v>
                </c:pt>
                <c:pt idx="29">
                  <c:v>10.62982846920584</c:v>
                </c:pt>
                <c:pt idx="30">
                  <c:v>10.62982846920584</c:v>
                </c:pt>
                <c:pt idx="31">
                  <c:v>10.62982846920584</c:v>
                </c:pt>
                <c:pt idx="32">
                  <c:v>10.62982846920584</c:v>
                </c:pt>
                <c:pt idx="33">
                  <c:v>10.62982846920584</c:v>
                </c:pt>
                <c:pt idx="34">
                  <c:v>10.62982846920584</c:v>
                </c:pt>
                <c:pt idx="35">
                  <c:v>10.62982846920584</c:v>
                </c:pt>
                <c:pt idx="36">
                  <c:v>10.62982846920584</c:v>
                </c:pt>
                <c:pt idx="37">
                  <c:v>10.62982846920584</c:v>
                </c:pt>
                <c:pt idx="38">
                  <c:v>10.62982846920584</c:v>
                </c:pt>
                <c:pt idx="39">
                  <c:v>10.62982846920584</c:v>
                </c:pt>
                <c:pt idx="40">
                  <c:v>10.62982846920584</c:v>
                </c:pt>
                <c:pt idx="41">
                  <c:v>10.62982846920584</c:v>
                </c:pt>
                <c:pt idx="42">
                  <c:v>10.62982846920584</c:v>
                </c:pt>
                <c:pt idx="43">
                  <c:v>10.62982846920584</c:v>
                </c:pt>
                <c:pt idx="44">
                  <c:v>10.62982846920584</c:v>
                </c:pt>
                <c:pt idx="45">
                  <c:v>10.62982846920584</c:v>
                </c:pt>
                <c:pt idx="46">
                  <c:v>10.62982846920584</c:v>
                </c:pt>
                <c:pt idx="47">
                  <c:v>10.62982846920584</c:v>
                </c:pt>
                <c:pt idx="48">
                  <c:v>10.62982846920584</c:v>
                </c:pt>
                <c:pt idx="49">
                  <c:v>10.62982846920584</c:v>
                </c:pt>
                <c:pt idx="50">
                  <c:v>10.62982846920584</c:v>
                </c:pt>
                <c:pt idx="51">
                  <c:v>10.62982846920584</c:v>
                </c:pt>
                <c:pt idx="52">
                  <c:v>10.62982846920584</c:v>
                </c:pt>
                <c:pt idx="53">
                  <c:v>10.62982846920584</c:v>
                </c:pt>
                <c:pt idx="54">
                  <c:v>10.62982846920584</c:v>
                </c:pt>
                <c:pt idx="55">
                  <c:v>10.62982846920584</c:v>
                </c:pt>
                <c:pt idx="56">
                  <c:v>10.62982846920584</c:v>
                </c:pt>
                <c:pt idx="57">
                  <c:v>10.62982846920584</c:v>
                </c:pt>
                <c:pt idx="58">
                  <c:v>10.62982846920584</c:v>
                </c:pt>
                <c:pt idx="59">
                  <c:v>10.62982846920584</c:v>
                </c:pt>
                <c:pt idx="60">
                  <c:v>10.62982846920584</c:v>
                </c:pt>
                <c:pt idx="61">
                  <c:v>10.62982846920584</c:v>
                </c:pt>
                <c:pt idx="62">
                  <c:v>10.62982846920584</c:v>
                </c:pt>
                <c:pt idx="63">
                  <c:v>10.62982846920584</c:v>
                </c:pt>
                <c:pt idx="64">
                  <c:v>10.62982846920584</c:v>
                </c:pt>
                <c:pt idx="65">
                  <c:v>10.62982846920584</c:v>
                </c:pt>
                <c:pt idx="66">
                  <c:v>10.62982846920584</c:v>
                </c:pt>
                <c:pt idx="67">
                  <c:v>10.62982846920584</c:v>
                </c:pt>
                <c:pt idx="68">
                  <c:v>10.62982846920584</c:v>
                </c:pt>
                <c:pt idx="69">
                  <c:v>10.62982846920584</c:v>
                </c:pt>
                <c:pt idx="70">
                  <c:v>10.62982846920584</c:v>
                </c:pt>
                <c:pt idx="71">
                  <c:v>10.62982846920584</c:v>
                </c:pt>
                <c:pt idx="72">
                  <c:v>10.62982846920584</c:v>
                </c:pt>
                <c:pt idx="73">
                  <c:v>10.62982846920584</c:v>
                </c:pt>
                <c:pt idx="74">
                  <c:v>10.62982846920584</c:v>
                </c:pt>
                <c:pt idx="75">
                  <c:v>10.62982846920584</c:v>
                </c:pt>
                <c:pt idx="76">
                  <c:v>10.62982846920584</c:v>
                </c:pt>
                <c:pt idx="77">
                  <c:v>10.62982846920584</c:v>
                </c:pt>
                <c:pt idx="78">
                  <c:v>10.62982846920584</c:v>
                </c:pt>
                <c:pt idx="79">
                  <c:v>10.62982846920584</c:v>
                </c:pt>
                <c:pt idx="80">
                  <c:v>10.62982846920584</c:v>
                </c:pt>
                <c:pt idx="81">
                  <c:v>10.62982846920584</c:v>
                </c:pt>
                <c:pt idx="82">
                  <c:v>10.62982846920584</c:v>
                </c:pt>
                <c:pt idx="83">
                  <c:v>10.62982846920584</c:v>
                </c:pt>
                <c:pt idx="84">
                  <c:v>10.62982846920584</c:v>
                </c:pt>
                <c:pt idx="85">
                  <c:v>10.62982846920584</c:v>
                </c:pt>
                <c:pt idx="86">
                  <c:v>10.62982846920584</c:v>
                </c:pt>
                <c:pt idx="87">
                  <c:v>10.62982846920584</c:v>
                </c:pt>
                <c:pt idx="88">
                  <c:v>10.62982846920584</c:v>
                </c:pt>
                <c:pt idx="89">
                  <c:v>10.62982846920584</c:v>
                </c:pt>
                <c:pt idx="90">
                  <c:v>10.62982846920584</c:v>
                </c:pt>
                <c:pt idx="91">
                  <c:v>10.62982846920584</c:v>
                </c:pt>
                <c:pt idx="92">
                  <c:v>10.62982846920584</c:v>
                </c:pt>
                <c:pt idx="93">
                  <c:v>10.62982846920584</c:v>
                </c:pt>
                <c:pt idx="94">
                  <c:v>10.62982846920584</c:v>
                </c:pt>
                <c:pt idx="95">
                  <c:v>10.62982846920584</c:v>
                </c:pt>
                <c:pt idx="96">
                  <c:v>10.62982846920584</c:v>
                </c:pt>
                <c:pt idx="97">
                  <c:v>10.62982846920584</c:v>
                </c:pt>
                <c:pt idx="98">
                  <c:v>10.62982846920584</c:v>
                </c:pt>
                <c:pt idx="99">
                  <c:v>10.62982846920584</c:v>
                </c:pt>
                <c:pt idx="100">
                  <c:v>10.62982846920584</c:v>
                </c:pt>
                <c:pt idx="101">
                  <c:v>10.62982846920584</c:v>
                </c:pt>
                <c:pt idx="102">
                  <c:v>10.62982846920584</c:v>
                </c:pt>
                <c:pt idx="103">
                  <c:v>10.62982846920584</c:v>
                </c:pt>
                <c:pt idx="104">
                  <c:v>10.62982846920584</c:v>
                </c:pt>
                <c:pt idx="105">
                  <c:v>10.62982846920584</c:v>
                </c:pt>
                <c:pt idx="106">
                  <c:v>10.62982846920584</c:v>
                </c:pt>
                <c:pt idx="107">
                  <c:v>10.62982846920584</c:v>
                </c:pt>
                <c:pt idx="108">
                  <c:v>10.62982846920584</c:v>
                </c:pt>
                <c:pt idx="109">
                  <c:v>10.62982846920584</c:v>
                </c:pt>
                <c:pt idx="110">
                  <c:v>10.62982846920584</c:v>
                </c:pt>
                <c:pt idx="111">
                  <c:v>10.62982846920584</c:v>
                </c:pt>
                <c:pt idx="112">
                  <c:v>10.62982846920584</c:v>
                </c:pt>
                <c:pt idx="113">
                  <c:v>10.62982846920584</c:v>
                </c:pt>
                <c:pt idx="114">
                  <c:v>10.62982846920584</c:v>
                </c:pt>
                <c:pt idx="115">
                  <c:v>10.62982846920584</c:v>
                </c:pt>
                <c:pt idx="116">
                  <c:v>10.62982846920584</c:v>
                </c:pt>
                <c:pt idx="117">
                  <c:v>10.62982846920584</c:v>
                </c:pt>
                <c:pt idx="118">
                  <c:v>10.62982846920584</c:v>
                </c:pt>
                <c:pt idx="119">
                  <c:v>10.62982846920584</c:v>
                </c:pt>
                <c:pt idx="120">
                  <c:v>10.62982846920584</c:v>
                </c:pt>
                <c:pt idx="121">
                  <c:v>10.62982846920584</c:v>
                </c:pt>
                <c:pt idx="122">
                  <c:v>10.62982846920584</c:v>
                </c:pt>
                <c:pt idx="123">
                  <c:v>10.62982846920584</c:v>
                </c:pt>
                <c:pt idx="124">
                  <c:v>10.62982846920584</c:v>
                </c:pt>
                <c:pt idx="125">
                  <c:v>10.62982846920584</c:v>
                </c:pt>
                <c:pt idx="126">
                  <c:v>10.62982846920584</c:v>
                </c:pt>
                <c:pt idx="127">
                  <c:v>10.62982846920584</c:v>
                </c:pt>
                <c:pt idx="128">
                  <c:v>10.62982846920584</c:v>
                </c:pt>
                <c:pt idx="129">
                  <c:v>10.62982846920584</c:v>
                </c:pt>
                <c:pt idx="130">
                  <c:v>10.62982846920584</c:v>
                </c:pt>
                <c:pt idx="131">
                  <c:v>10.62982846920584</c:v>
                </c:pt>
                <c:pt idx="132">
                  <c:v>10.62982846920584</c:v>
                </c:pt>
                <c:pt idx="133">
                  <c:v>10.62982846920584</c:v>
                </c:pt>
                <c:pt idx="134">
                  <c:v>10.62982846920584</c:v>
                </c:pt>
                <c:pt idx="135">
                  <c:v>10.62982846920584</c:v>
                </c:pt>
                <c:pt idx="136">
                  <c:v>10.62982846920584</c:v>
                </c:pt>
                <c:pt idx="137">
                  <c:v>10.62982846920584</c:v>
                </c:pt>
                <c:pt idx="138">
                  <c:v>10.62982846920584</c:v>
                </c:pt>
                <c:pt idx="139">
                  <c:v>10.62982846920584</c:v>
                </c:pt>
                <c:pt idx="140">
                  <c:v>10.62982846920584</c:v>
                </c:pt>
                <c:pt idx="141">
                  <c:v>10.62982846920584</c:v>
                </c:pt>
                <c:pt idx="142">
                  <c:v>10.62982846920584</c:v>
                </c:pt>
                <c:pt idx="143">
                  <c:v>10.62982846920584</c:v>
                </c:pt>
                <c:pt idx="144">
                  <c:v>10.62982846920584</c:v>
                </c:pt>
                <c:pt idx="145">
                  <c:v>10.62982846920584</c:v>
                </c:pt>
                <c:pt idx="146">
                  <c:v>10.62982846920584</c:v>
                </c:pt>
                <c:pt idx="147">
                  <c:v>10.62982846920584</c:v>
                </c:pt>
                <c:pt idx="148">
                  <c:v>10.62982846920584</c:v>
                </c:pt>
                <c:pt idx="149">
                  <c:v>10.62982846920584</c:v>
                </c:pt>
                <c:pt idx="150">
                  <c:v>10.62982846920584</c:v>
                </c:pt>
                <c:pt idx="151">
                  <c:v>10.62982846920584</c:v>
                </c:pt>
                <c:pt idx="152">
                  <c:v>10.62982846920584</c:v>
                </c:pt>
                <c:pt idx="153">
                  <c:v>10.62982846920584</c:v>
                </c:pt>
                <c:pt idx="154">
                  <c:v>10.62982846920584</c:v>
                </c:pt>
                <c:pt idx="155">
                  <c:v>10.62982846920584</c:v>
                </c:pt>
                <c:pt idx="156">
                  <c:v>10.62982846920584</c:v>
                </c:pt>
                <c:pt idx="157">
                  <c:v>10.62982846920584</c:v>
                </c:pt>
                <c:pt idx="158">
                  <c:v>10.62982846920584</c:v>
                </c:pt>
                <c:pt idx="159">
                  <c:v>10.62982846920584</c:v>
                </c:pt>
                <c:pt idx="160">
                  <c:v>10.62982846920584</c:v>
                </c:pt>
                <c:pt idx="161">
                  <c:v>10.62982846920584</c:v>
                </c:pt>
                <c:pt idx="162">
                  <c:v>10.62982846920584</c:v>
                </c:pt>
                <c:pt idx="163">
                  <c:v>10.62982846920584</c:v>
                </c:pt>
                <c:pt idx="164">
                  <c:v>10.62982846920584</c:v>
                </c:pt>
                <c:pt idx="165">
                  <c:v>10.62982846920584</c:v>
                </c:pt>
                <c:pt idx="166">
                  <c:v>10.62982846920584</c:v>
                </c:pt>
                <c:pt idx="167">
                  <c:v>10.62982846920584</c:v>
                </c:pt>
                <c:pt idx="168">
                  <c:v>10.62982846920584</c:v>
                </c:pt>
                <c:pt idx="169">
                  <c:v>10.62982846920584</c:v>
                </c:pt>
                <c:pt idx="170">
                  <c:v>10.62982846920584</c:v>
                </c:pt>
                <c:pt idx="171">
                  <c:v>10.62982846920584</c:v>
                </c:pt>
                <c:pt idx="172">
                  <c:v>10.62982846920584</c:v>
                </c:pt>
                <c:pt idx="173">
                  <c:v>10.62982846920584</c:v>
                </c:pt>
                <c:pt idx="174">
                  <c:v>10.62982846920584</c:v>
                </c:pt>
                <c:pt idx="175">
                  <c:v>10.62982846920584</c:v>
                </c:pt>
                <c:pt idx="176">
                  <c:v>10.62982846920584</c:v>
                </c:pt>
                <c:pt idx="177">
                  <c:v>10.62982846920584</c:v>
                </c:pt>
                <c:pt idx="178">
                  <c:v>10.62982846920584</c:v>
                </c:pt>
                <c:pt idx="179">
                  <c:v>10.62982846920584</c:v>
                </c:pt>
                <c:pt idx="180">
                  <c:v>10.62982846920584</c:v>
                </c:pt>
                <c:pt idx="181">
                  <c:v>10.62982846920584</c:v>
                </c:pt>
                <c:pt idx="182">
                  <c:v>10.62982846920584</c:v>
                </c:pt>
                <c:pt idx="183">
                  <c:v>10.62982846920584</c:v>
                </c:pt>
                <c:pt idx="184">
                  <c:v>10.62982846920584</c:v>
                </c:pt>
                <c:pt idx="185">
                  <c:v>10.62982846920584</c:v>
                </c:pt>
                <c:pt idx="186">
                  <c:v>10.62982846920584</c:v>
                </c:pt>
                <c:pt idx="187">
                  <c:v>10.62982846920584</c:v>
                </c:pt>
                <c:pt idx="188">
                  <c:v>10.62982846920584</c:v>
                </c:pt>
                <c:pt idx="189">
                  <c:v>10.62982846920584</c:v>
                </c:pt>
                <c:pt idx="190">
                  <c:v>10.62982846920584</c:v>
                </c:pt>
                <c:pt idx="191">
                  <c:v>10.62982846920584</c:v>
                </c:pt>
                <c:pt idx="192">
                  <c:v>10.62982846920584</c:v>
                </c:pt>
                <c:pt idx="193">
                  <c:v>10.62982846920584</c:v>
                </c:pt>
                <c:pt idx="194">
                  <c:v>10.62982846920584</c:v>
                </c:pt>
                <c:pt idx="195">
                  <c:v>10.62982846920584</c:v>
                </c:pt>
                <c:pt idx="196">
                  <c:v>10.62982846920584</c:v>
                </c:pt>
                <c:pt idx="197">
                  <c:v>10.62982846920584</c:v>
                </c:pt>
                <c:pt idx="198">
                  <c:v>10.62982846920584</c:v>
                </c:pt>
                <c:pt idx="199">
                  <c:v>10.62982846920584</c:v>
                </c:pt>
                <c:pt idx="200">
                  <c:v>10.62982846920584</c:v>
                </c:pt>
                <c:pt idx="201">
                  <c:v>10.62982846920584</c:v>
                </c:pt>
                <c:pt idx="202">
                  <c:v>10.62982846920584</c:v>
                </c:pt>
                <c:pt idx="203">
                  <c:v>10.62982846920584</c:v>
                </c:pt>
                <c:pt idx="204">
                  <c:v>10.62982846920584</c:v>
                </c:pt>
                <c:pt idx="205">
                  <c:v>10.62982846920584</c:v>
                </c:pt>
                <c:pt idx="206">
                  <c:v>10.62982846920584</c:v>
                </c:pt>
                <c:pt idx="207">
                  <c:v>10.62982846920584</c:v>
                </c:pt>
                <c:pt idx="208">
                  <c:v>10.62982846920584</c:v>
                </c:pt>
                <c:pt idx="209">
                  <c:v>10.62982846920584</c:v>
                </c:pt>
                <c:pt idx="210">
                  <c:v>10.62982846920584</c:v>
                </c:pt>
                <c:pt idx="211">
                  <c:v>10.62982846920584</c:v>
                </c:pt>
                <c:pt idx="212">
                  <c:v>10.62982846920584</c:v>
                </c:pt>
                <c:pt idx="213">
                  <c:v>10.62982846920584</c:v>
                </c:pt>
                <c:pt idx="214">
                  <c:v>10.62982846920584</c:v>
                </c:pt>
                <c:pt idx="215">
                  <c:v>10.62982846920584</c:v>
                </c:pt>
                <c:pt idx="216">
                  <c:v>10.62982846920584</c:v>
                </c:pt>
                <c:pt idx="217">
                  <c:v>10.62982846920584</c:v>
                </c:pt>
                <c:pt idx="218">
                  <c:v>10.62982846920584</c:v>
                </c:pt>
                <c:pt idx="219">
                  <c:v>10.62982846920584</c:v>
                </c:pt>
                <c:pt idx="220">
                  <c:v>10.62982846920584</c:v>
                </c:pt>
                <c:pt idx="221">
                  <c:v>10.62982846920584</c:v>
                </c:pt>
                <c:pt idx="222">
                  <c:v>10.62982846920584</c:v>
                </c:pt>
                <c:pt idx="223">
                  <c:v>10.62982846920584</c:v>
                </c:pt>
                <c:pt idx="224">
                  <c:v>10.62982846920584</c:v>
                </c:pt>
                <c:pt idx="225">
                  <c:v>10.62982846920584</c:v>
                </c:pt>
                <c:pt idx="226">
                  <c:v>10.62982846920584</c:v>
                </c:pt>
                <c:pt idx="227">
                  <c:v>10.62982846920584</c:v>
                </c:pt>
                <c:pt idx="228">
                  <c:v>10.62982846920584</c:v>
                </c:pt>
                <c:pt idx="229">
                  <c:v>10.62982846920584</c:v>
                </c:pt>
                <c:pt idx="230">
                  <c:v>10.62982846920584</c:v>
                </c:pt>
                <c:pt idx="231">
                  <c:v>10.62982846920584</c:v>
                </c:pt>
                <c:pt idx="232">
                  <c:v>10.62982846920584</c:v>
                </c:pt>
                <c:pt idx="233">
                  <c:v>10.62982846920584</c:v>
                </c:pt>
                <c:pt idx="234">
                  <c:v>10.62982846920584</c:v>
                </c:pt>
                <c:pt idx="235">
                  <c:v>10.62982846920584</c:v>
                </c:pt>
                <c:pt idx="236">
                  <c:v>10.62982846920584</c:v>
                </c:pt>
                <c:pt idx="237">
                  <c:v>10.62982846920584</c:v>
                </c:pt>
                <c:pt idx="238">
                  <c:v>10.62982846920584</c:v>
                </c:pt>
                <c:pt idx="239">
                  <c:v>10.62982846920584</c:v>
                </c:pt>
                <c:pt idx="240">
                  <c:v>10.62982846920584</c:v>
                </c:pt>
                <c:pt idx="241">
                  <c:v>10.62982846920584</c:v>
                </c:pt>
                <c:pt idx="242">
                  <c:v>10.62982846920584</c:v>
                </c:pt>
                <c:pt idx="243">
                  <c:v>10.62982846920584</c:v>
                </c:pt>
                <c:pt idx="244">
                  <c:v>10.62982846920584</c:v>
                </c:pt>
                <c:pt idx="245">
                  <c:v>10.62982846920584</c:v>
                </c:pt>
                <c:pt idx="246">
                  <c:v>10.62982846920584</c:v>
                </c:pt>
                <c:pt idx="247">
                  <c:v>10.62982846920584</c:v>
                </c:pt>
                <c:pt idx="248">
                  <c:v>10.62982846920584</c:v>
                </c:pt>
                <c:pt idx="249">
                  <c:v>10.62982846920584</c:v>
                </c:pt>
                <c:pt idx="250">
                  <c:v>10.62982846920584</c:v>
                </c:pt>
                <c:pt idx="251">
                  <c:v>10.62982846920584</c:v>
                </c:pt>
                <c:pt idx="252">
                  <c:v>10.62982846920584</c:v>
                </c:pt>
                <c:pt idx="253">
                  <c:v>10.62982846920584</c:v>
                </c:pt>
                <c:pt idx="254">
                  <c:v>10.62982846920584</c:v>
                </c:pt>
                <c:pt idx="255">
                  <c:v>10.62982846920584</c:v>
                </c:pt>
                <c:pt idx="256">
                  <c:v>10.62982846920584</c:v>
                </c:pt>
                <c:pt idx="257">
                  <c:v>10.62982846920584</c:v>
                </c:pt>
                <c:pt idx="258">
                  <c:v>10.62982846920584</c:v>
                </c:pt>
                <c:pt idx="259">
                  <c:v>10.62982846920584</c:v>
                </c:pt>
                <c:pt idx="260">
                  <c:v>10.62982846920584</c:v>
                </c:pt>
                <c:pt idx="261">
                  <c:v>10.62982846920584</c:v>
                </c:pt>
                <c:pt idx="262">
                  <c:v>10.62982846920584</c:v>
                </c:pt>
                <c:pt idx="263">
                  <c:v>10.62982846920584</c:v>
                </c:pt>
                <c:pt idx="264">
                  <c:v>10.62982846920584</c:v>
                </c:pt>
                <c:pt idx="265">
                  <c:v>10.62982846920584</c:v>
                </c:pt>
                <c:pt idx="266">
                  <c:v>10.62982846920584</c:v>
                </c:pt>
                <c:pt idx="267">
                  <c:v>10.62982846920584</c:v>
                </c:pt>
                <c:pt idx="268">
                  <c:v>10.62982846920584</c:v>
                </c:pt>
                <c:pt idx="269">
                  <c:v>10.62982846920584</c:v>
                </c:pt>
                <c:pt idx="270">
                  <c:v>10.62982846920584</c:v>
                </c:pt>
                <c:pt idx="271">
                  <c:v>10.62982846920584</c:v>
                </c:pt>
                <c:pt idx="272">
                  <c:v>10.62982846920584</c:v>
                </c:pt>
                <c:pt idx="273">
                  <c:v>10.62982846920584</c:v>
                </c:pt>
                <c:pt idx="274">
                  <c:v>10.62982846920584</c:v>
                </c:pt>
                <c:pt idx="275">
                  <c:v>10.62982846920584</c:v>
                </c:pt>
                <c:pt idx="276">
                  <c:v>10.62982846920584</c:v>
                </c:pt>
                <c:pt idx="277">
                  <c:v>10.62982846920584</c:v>
                </c:pt>
                <c:pt idx="278">
                  <c:v>10.62982846920584</c:v>
                </c:pt>
                <c:pt idx="279">
                  <c:v>10.62982846920584</c:v>
                </c:pt>
                <c:pt idx="280">
                  <c:v>10.62982846920584</c:v>
                </c:pt>
                <c:pt idx="281">
                  <c:v>10.62982846920584</c:v>
                </c:pt>
                <c:pt idx="282">
                  <c:v>10.62982846920584</c:v>
                </c:pt>
                <c:pt idx="283">
                  <c:v>10.62982846920584</c:v>
                </c:pt>
                <c:pt idx="284">
                  <c:v>10.62982846920584</c:v>
                </c:pt>
                <c:pt idx="285">
                  <c:v>10.62982846920584</c:v>
                </c:pt>
                <c:pt idx="286">
                  <c:v>10.62982846920584</c:v>
                </c:pt>
                <c:pt idx="287">
                  <c:v>10.62982846920584</c:v>
                </c:pt>
                <c:pt idx="288">
                  <c:v>10.62982846920584</c:v>
                </c:pt>
                <c:pt idx="289">
                  <c:v>10.62982846920584</c:v>
                </c:pt>
                <c:pt idx="290">
                  <c:v>10.62982846920584</c:v>
                </c:pt>
                <c:pt idx="291">
                  <c:v>10.62982846920584</c:v>
                </c:pt>
                <c:pt idx="292">
                  <c:v>10.62982846920584</c:v>
                </c:pt>
                <c:pt idx="293">
                  <c:v>10.62982846920584</c:v>
                </c:pt>
                <c:pt idx="294">
                  <c:v>10.62982846920584</c:v>
                </c:pt>
                <c:pt idx="295">
                  <c:v>10.62982846920584</c:v>
                </c:pt>
                <c:pt idx="296">
                  <c:v>10.62982846920584</c:v>
                </c:pt>
                <c:pt idx="297">
                  <c:v>10.62982846920584</c:v>
                </c:pt>
                <c:pt idx="298">
                  <c:v>10.62982846920584</c:v>
                </c:pt>
                <c:pt idx="299">
                  <c:v>10.62982846920584</c:v>
                </c:pt>
                <c:pt idx="300">
                  <c:v>10.62982846920584</c:v>
                </c:pt>
                <c:pt idx="301">
                  <c:v>10.62982846920584</c:v>
                </c:pt>
                <c:pt idx="302">
                  <c:v>10.62982846920584</c:v>
                </c:pt>
                <c:pt idx="303">
                  <c:v>10.62982846920584</c:v>
                </c:pt>
                <c:pt idx="304">
                  <c:v>10.62982846920584</c:v>
                </c:pt>
                <c:pt idx="305">
                  <c:v>10.62982846920584</c:v>
                </c:pt>
                <c:pt idx="306">
                  <c:v>10.62982846920584</c:v>
                </c:pt>
                <c:pt idx="307">
                  <c:v>10.62982846920584</c:v>
                </c:pt>
                <c:pt idx="308">
                  <c:v>10.62982846920584</c:v>
                </c:pt>
                <c:pt idx="309">
                  <c:v>10.62982846920584</c:v>
                </c:pt>
                <c:pt idx="310">
                  <c:v>10.62982846920584</c:v>
                </c:pt>
                <c:pt idx="311">
                  <c:v>10.62982846920584</c:v>
                </c:pt>
                <c:pt idx="312">
                  <c:v>10.62982846920584</c:v>
                </c:pt>
                <c:pt idx="313">
                  <c:v>10.62982846920584</c:v>
                </c:pt>
                <c:pt idx="314">
                  <c:v>10.62982846920584</c:v>
                </c:pt>
                <c:pt idx="315">
                  <c:v>10.62982846920584</c:v>
                </c:pt>
                <c:pt idx="316">
                  <c:v>10.62982846920584</c:v>
                </c:pt>
                <c:pt idx="317">
                  <c:v>10.62982846920584</c:v>
                </c:pt>
                <c:pt idx="318">
                  <c:v>10.62982846920584</c:v>
                </c:pt>
                <c:pt idx="319">
                  <c:v>10.62982846920584</c:v>
                </c:pt>
                <c:pt idx="320">
                  <c:v>10.62982846920584</c:v>
                </c:pt>
                <c:pt idx="321">
                  <c:v>10.62982846920584</c:v>
                </c:pt>
                <c:pt idx="322">
                  <c:v>10.62982846920584</c:v>
                </c:pt>
                <c:pt idx="323">
                  <c:v>10.62982846920584</c:v>
                </c:pt>
                <c:pt idx="324">
                  <c:v>10.62982846920584</c:v>
                </c:pt>
                <c:pt idx="325">
                  <c:v>10.62982846920584</c:v>
                </c:pt>
                <c:pt idx="326">
                  <c:v>10.62982846920584</c:v>
                </c:pt>
                <c:pt idx="327">
                  <c:v>10.62982846920584</c:v>
                </c:pt>
                <c:pt idx="328">
                  <c:v>10.62982846920584</c:v>
                </c:pt>
                <c:pt idx="329">
                  <c:v>10.62982846920584</c:v>
                </c:pt>
                <c:pt idx="330">
                  <c:v>10.62982846920584</c:v>
                </c:pt>
                <c:pt idx="331">
                  <c:v>10.62982846920584</c:v>
                </c:pt>
                <c:pt idx="332">
                  <c:v>10.62982846920584</c:v>
                </c:pt>
                <c:pt idx="333">
                  <c:v>10.62982846920584</c:v>
                </c:pt>
                <c:pt idx="334">
                  <c:v>10.62982846920584</c:v>
                </c:pt>
                <c:pt idx="335">
                  <c:v>10.62982846920584</c:v>
                </c:pt>
                <c:pt idx="336">
                  <c:v>10.62982846920584</c:v>
                </c:pt>
                <c:pt idx="337">
                  <c:v>10.62982846920584</c:v>
                </c:pt>
                <c:pt idx="338">
                  <c:v>10.62982846920584</c:v>
                </c:pt>
                <c:pt idx="339">
                  <c:v>10.62982846920584</c:v>
                </c:pt>
                <c:pt idx="340">
                  <c:v>10.62982846920584</c:v>
                </c:pt>
                <c:pt idx="341">
                  <c:v>10.62982846920584</c:v>
                </c:pt>
                <c:pt idx="342">
                  <c:v>10.62982846920584</c:v>
                </c:pt>
                <c:pt idx="343">
                  <c:v>10.62982846920584</c:v>
                </c:pt>
                <c:pt idx="344">
                  <c:v>10.62982846920584</c:v>
                </c:pt>
                <c:pt idx="345">
                  <c:v>10.62982846920584</c:v>
                </c:pt>
                <c:pt idx="346">
                  <c:v>10.62982846920584</c:v>
                </c:pt>
                <c:pt idx="347">
                  <c:v>10.62982846920584</c:v>
                </c:pt>
                <c:pt idx="348">
                  <c:v>10.62982846920584</c:v>
                </c:pt>
                <c:pt idx="349">
                  <c:v>10.62982846920584</c:v>
                </c:pt>
                <c:pt idx="350">
                  <c:v>10.62982846920584</c:v>
                </c:pt>
                <c:pt idx="351">
                  <c:v>10.62982846920584</c:v>
                </c:pt>
                <c:pt idx="352">
                  <c:v>10.62982846920584</c:v>
                </c:pt>
                <c:pt idx="353">
                  <c:v>10.62982846920584</c:v>
                </c:pt>
                <c:pt idx="354">
                  <c:v>10.62982846920584</c:v>
                </c:pt>
                <c:pt idx="355">
                  <c:v>10.62982846920584</c:v>
                </c:pt>
                <c:pt idx="356">
                  <c:v>10.62982846920584</c:v>
                </c:pt>
                <c:pt idx="357">
                  <c:v>10.62982846920584</c:v>
                </c:pt>
                <c:pt idx="358">
                  <c:v>10.62982846920584</c:v>
                </c:pt>
                <c:pt idx="359">
                  <c:v>10.62982846920584</c:v>
                </c:pt>
                <c:pt idx="360">
                  <c:v>10.62982846920584</c:v>
                </c:pt>
                <c:pt idx="361">
                  <c:v>10.62982846920584</c:v>
                </c:pt>
                <c:pt idx="362">
                  <c:v>10.62982846920584</c:v>
                </c:pt>
                <c:pt idx="363">
                  <c:v>10.62982846920584</c:v>
                </c:pt>
                <c:pt idx="364">
                  <c:v>10.62982846920584</c:v>
                </c:pt>
                <c:pt idx="365">
                  <c:v>10.62982846920584</c:v>
                </c:pt>
                <c:pt idx="366">
                  <c:v>10.62982846920584</c:v>
                </c:pt>
                <c:pt idx="367">
                  <c:v>10.62982846920584</c:v>
                </c:pt>
                <c:pt idx="368">
                  <c:v>10.62982846920584</c:v>
                </c:pt>
                <c:pt idx="369">
                  <c:v>10.62982846920584</c:v>
                </c:pt>
                <c:pt idx="370">
                  <c:v>10.62982846920584</c:v>
                </c:pt>
                <c:pt idx="371">
                  <c:v>10.62982846920584</c:v>
                </c:pt>
                <c:pt idx="372">
                  <c:v>10.62982846920584</c:v>
                </c:pt>
                <c:pt idx="373">
                  <c:v>10.62982846920584</c:v>
                </c:pt>
                <c:pt idx="374">
                  <c:v>10.62982846920584</c:v>
                </c:pt>
                <c:pt idx="375">
                  <c:v>10.62982846920584</c:v>
                </c:pt>
                <c:pt idx="376">
                  <c:v>10.62982846920584</c:v>
                </c:pt>
                <c:pt idx="377">
                  <c:v>10.62982846920584</c:v>
                </c:pt>
                <c:pt idx="378">
                  <c:v>10.62982846920584</c:v>
                </c:pt>
                <c:pt idx="379">
                  <c:v>10.62982846920584</c:v>
                </c:pt>
                <c:pt idx="380">
                  <c:v>10.62982846920584</c:v>
                </c:pt>
                <c:pt idx="381">
                  <c:v>10.62982846920584</c:v>
                </c:pt>
                <c:pt idx="382">
                  <c:v>10.62982846920584</c:v>
                </c:pt>
                <c:pt idx="383">
                  <c:v>10.62982846920584</c:v>
                </c:pt>
                <c:pt idx="384">
                  <c:v>10.62982846920584</c:v>
                </c:pt>
                <c:pt idx="385">
                  <c:v>10.62982846920584</c:v>
                </c:pt>
                <c:pt idx="386">
                  <c:v>10.62982846920584</c:v>
                </c:pt>
                <c:pt idx="387">
                  <c:v>10.62982846920584</c:v>
                </c:pt>
                <c:pt idx="388">
                  <c:v>10.62982846920584</c:v>
                </c:pt>
                <c:pt idx="389">
                  <c:v>10.62982846920584</c:v>
                </c:pt>
                <c:pt idx="390">
                  <c:v>10.62982846920584</c:v>
                </c:pt>
                <c:pt idx="391">
                  <c:v>10.62982846920584</c:v>
                </c:pt>
                <c:pt idx="392">
                  <c:v>10.62982846920584</c:v>
                </c:pt>
                <c:pt idx="393">
                  <c:v>10.62982846920584</c:v>
                </c:pt>
                <c:pt idx="394">
                  <c:v>10.62982846920584</c:v>
                </c:pt>
                <c:pt idx="395">
                  <c:v>10.62982846920584</c:v>
                </c:pt>
                <c:pt idx="396">
                  <c:v>10.62982846920584</c:v>
                </c:pt>
                <c:pt idx="397">
                  <c:v>10.62982846920584</c:v>
                </c:pt>
                <c:pt idx="398">
                  <c:v>10.62982846920584</c:v>
                </c:pt>
                <c:pt idx="399">
                  <c:v>10.62982846920584</c:v>
                </c:pt>
                <c:pt idx="400">
                  <c:v>10.62982846920584</c:v>
                </c:pt>
                <c:pt idx="401">
                  <c:v>10.62982846920584</c:v>
                </c:pt>
                <c:pt idx="402">
                  <c:v>10.62982846920584</c:v>
                </c:pt>
                <c:pt idx="403">
                  <c:v>10.62982846920584</c:v>
                </c:pt>
                <c:pt idx="404">
                  <c:v>10.62982846920584</c:v>
                </c:pt>
                <c:pt idx="405">
                  <c:v>10.62982846920584</c:v>
                </c:pt>
                <c:pt idx="406">
                  <c:v>10.62982846920584</c:v>
                </c:pt>
                <c:pt idx="407">
                  <c:v>10.62982846920584</c:v>
                </c:pt>
                <c:pt idx="408">
                  <c:v>10.62982846920584</c:v>
                </c:pt>
                <c:pt idx="409">
                  <c:v>10.62982846920584</c:v>
                </c:pt>
                <c:pt idx="410">
                  <c:v>10.62982846920584</c:v>
                </c:pt>
                <c:pt idx="411">
                  <c:v>10.62982846920584</c:v>
                </c:pt>
                <c:pt idx="412">
                  <c:v>10.62982846920584</c:v>
                </c:pt>
                <c:pt idx="413">
                  <c:v>10.62982846920584</c:v>
                </c:pt>
                <c:pt idx="414">
                  <c:v>10.62982846920584</c:v>
                </c:pt>
                <c:pt idx="415">
                  <c:v>10.62982846920584</c:v>
                </c:pt>
                <c:pt idx="416">
                  <c:v>10.62982846920584</c:v>
                </c:pt>
                <c:pt idx="417">
                  <c:v>10.62982846920584</c:v>
                </c:pt>
                <c:pt idx="418">
                  <c:v>10.62982846920584</c:v>
                </c:pt>
                <c:pt idx="419">
                  <c:v>10.62982846920584</c:v>
                </c:pt>
                <c:pt idx="420">
                  <c:v>10.62982846920584</c:v>
                </c:pt>
                <c:pt idx="421">
                  <c:v>10.62982846920584</c:v>
                </c:pt>
                <c:pt idx="422">
                  <c:v>10.62982846920584</c:v>
                </c:pt>
                <c:pt idx="423">
                  <c:v>10.62982846920584</c:v>
                </c:pt>
                <c:pt idx="424">
                  <c:v>10.62982846920584</c:v>
                </c:pt>
                <c:pt idx="425">
                  <c:v>10.62982846920584</c:v>
                </c:pt>
                <c:pt idx="426">
                  <c:v>10.62982846920584</c:v>
                </c:pt>
                <c:pt idx="427">
                  <c:v>10.62982846920584</c:v>
                </c:pt>
                <c:pt idx="428">
                  <c:v>10.62982846920584</c:v>
                </c:pt>
                <c:pt idx="429">
                  <c:v>10.62982846920584</c:v>
                </c:pt>
                <c:pt idx="430">
                  <c:v>10.62982846920584</c:v>
                </c:pt>
                <c:pt idx="431">
                  <c:v>10.62982846920584</c:v>
                </c:pt>
                <c:pt idx="432">
                  <c:v>10.62982846920584</c:v>
                </c:pt>
                <c:pt idx="433">
                  <c:v>10.62982846920584</c:v>
                </c:pt>
                <c:pt idx="434">
                  <c:v>10.62982846920584</c:v>
                </c:pt>
                <c:pt idx="435">
                  <c:v>10.62982846920584</c:v>
                </c:pt>
                <c:pt idx="436">
                  <c:v>10.62982846920584</c:v>
                </c:pt>
                <c:pt idx="437">
                  <c:v>10.62982846920584</c:v>
                </c:pt>
                <c:pt idx="438">
                  <c:v>10.62982846920584</c:v>
                </c:pt>
                <c:pt idx="439">
                  <c:v>10.62982846920584</c:v>
                </c:pt>
                <c:pt idx="440">
                  <c:v>10.62982846920584</c:v>
                </c:pt>
                <c:pt idx="441">
                  <c:v>10.62982846920584</c:v>
                </c:pt>
                <c:pt idx="442">
                  <c:v>10.62982846920584</c:v>
                </c:pt>
                <c:pt idx="443">
                  <c:v>10.62982846920584</c:v>
                </c:pt>
                <c:pt idx="444">
                  <c:v>10.62982846920584</c:v>
                </c:pt>
                <c:pt idx="445">
                  <c:v>10.62982846920584</c:v>
                </c:pt>
                <c:pt idx="446">
                  <c:v>10.62982846920584</c:v>
                </c:pt>
                <c:pt idx="447">
                  <c:v>10.62982846920584</c:v>
                </c:pt>
                <c:pt idx="448">
                  <c:v>10.62982846920584</c:v>
                </c:pt>
                <c:pt idx="449">
                  <c:v>10.62982846920584</c:v>
                </c:pt>
                <c:pt idx="450">
                  <c:v>10.62982846920584</c:v>
                </c:pt>
                <c:pt idx="451">
                  <c:v>10.62982846920584</c:v>
                </c:pt>
                <c:pt idx="452">
                  <c:v>10.62982846920584</c:v>
                </c:pt>
                <c:pt idx="453">
                  <c:v>10.62982846920584</c:v>
                </c:pt>
                <c:pt idx="454">
                  <c:v>10.62982846920584</c:v>
                </c:pt>
                <c:pt idx="455">
                  <c:v>10.62982846920584</c:v>
                </c:pt>
                <c:pt idx="456">
                  <c:v>10.62982846920584</c:v>
                </c:pt>
                <c:pt idx="457">
                  <c:v>10.62982846920584</c:v>
                </c:pt>
                <c:pt idx="458">
                  <c:v>10.62982846920584</c:v>
                </c:pt>
                <c:pt idx="459">
                  <c:v>10.62982846920584</c:v>
                </c:pt>
                <c:pt idx="460">
                  <c:v>10.62982846920584</c:v>
                </c:pt>
                <c:pt idx="461">
                  <c:v>10.62982846920584</c:v>
                </c:pt>
                <c:pt idx="462">
                  <c:v>10.62982846920584</c:v>
                </c:pt>
                <c:pt idx="463">
                  <c:v>10.62982846920584</c:v>
                </c:pt>
                <c:pt idx="464">
                  <c:v>10.62982846920584</c:v>
                </c:pt>
                <c:pt idx="465">
                  <c:v>10.62982846920584</c:v>
                </c:pt>
                <c:pt idx="466">
                  <c:v>10.62982846920584</c:v>
                </c:pt>
                <c:pt idx="467">
                  <c:v>10.62982846920584</c:v>
                </c:pt>
                <c:pt idx="468">
                  <c:v>10.62982846920584</c:v>
                </c:pt>
                <c:pt idx="469">
                  <c:v>10.62982846920584</c:v>
                </c:pt>
                <c:pt idx="470">
                  <c:v>10.62982846920584</c:v>
                </c:pt>
                <c:pt idx="471">
                  <c:v>10.62982846920584</c:v>
                </c:pt>
                <c:pt idx="472">
                  <c:v>10.62982846920584</c:v>
                </c:pt>
                <c:pt idx="473">
                  <c:v>10.62982846920584</c:v>
                </c:pt>
                <c:pt idx="474">
                  <c:v>10.62982846920584</c:v>
                </c:pt>
                <c:pt idx="475">
                  <c:v>10.62982846920584</c:v>
                </c:pt>
                <c:pt idx="476">
                  <c:v>10.62982846920584</c:v>
                </c:pt>
                <c:pt idx="477">
                  <c:v>10.62982846920584</c:v>
                </c:pt>
                <c:pt idx="478">
                  <c:v>10.62982846920584</c:v>
                </c:pt>
                <c:pt idx="479">
                  <c:v>10.62982846920584</c:v>
                </c:pt>
                <c:pt idx="480">
                  <c:v>10.62982846920584</c:v>
                </c:pt>
                <c:pt idx="481">
                  <c:v>10.62982846920584</c:v>
                </c:pt>
                <c:pt idx="482">
                  <c:v>10.62982846920584</c:v>
                </c:pt>
                <c:pt idx="483">
                  <c:v>10.62982846920584</c:v>
                </c:pt>
                <c:pt idx="484">
                  <c:v>10.62982846920584</c:v>
                </c:pt>
                <c:pt idx="485">
                  <c:v>10.62982846920584</c:v>
                </c:pt>
                <c:pt idx="486">
                  <c:v>10.62982846920584</c:v>
                </c:pt>
                <c:pt idx="487">
                  <c:v>10.62982846920584</c:v>
                </c:pt>
                <c:pt idx="488">
                  <c:v>10.62982846920584</c:v>
                </c:pt>
                <c:pt idx="489">
                  <c:v>10.62982846920584</c:v>
                </c:pt>
                <c:pt idx="490">
                  <c:v>10.62982846920584</c:v>
                </c:pt>
                <c:pt idx="491">
                  <c:v>10.62982846920584</c:v>
                </c:pt>
                <c:pt idx="492">
                  <c:v>10.62982846920584</c:v>
                </c:pt>
                <c:pt idx="493">
                  <c:v>10.62982846920584</c:v>
                </c:pt>
                <c:pt idx="494">
                  <c:v>10.62982846920584</c:v>
                </c:pt>
                <c:pt idx="495">
                  <c:v>10.62982846920584</c:v>
                </c:pt>
                <c:pt idx="496">
                  <c:v>10.62982846920584</c:v>
                </c:pt>
                <c:pt idx="497">
                  <c:v>10.62982846920584</c:v>
                </c:pt>
                <c:pt idx="498">
                  <c:v>10.62982846920584</c:v>
                </c:pt>
                <c:pt idx="499">
                  <c:v>10.62982846920584</c:v>
                </c:pt>
                <c:pt idx="500">
                  <c:v>10.62982846920584</c:v>
                </c:pt>
                <c:pt idx="501">
                  <c:v>10.62982846920584</c:v>
                </c:pt>
                <c:pt idx="502">
                  <c:v>10.62982846920584</c:v>
                </c:pt>
                <c:pt idx="503">
                  <c:v>10.62982846920584</c:v>
                </c:pt>
                <c:pt idx="504">
                  <c:v>10.62982846920584</c:v>
                </c:pt>
                <c:pt idx="505">
                  <c:v>10.62982846920584</c:v>
                </c:pt>
                <c:pt idx="506">
                  <c:v>10.62982846920584</c:v>
                </c:pt>
                <c:pt idx="507">
                  <c:v>10.62982846920584</c:v>
                </c:pt>
                <c:pt idx="508">
                  <c:v>10.62982846920584</c:v>
                </c:pt>
                <c:pt idx="509">
                  <c:v>10.62982846920584</c:v>
                </c:pt>
                <c:pt idx="510">
                  <c:v>10.62982846920584</c:v>
                </c:pt>
                <c:pt idx="511">
                  <c:v>10.62982846920584</c:v>
                </c:pt>
                <c:pt idx="512">
                  <c:v>10.62982846920584</c:v>
                </c:pt>
                <c:pt idx="513">
                  <c:v>10.62982846920584</c:v>
                </c:pt>
                <c:pt idx="514">
                  <c:v>10.62982846920584</c:v>
                </c:pt>
                <c:pt idx="515">
                  <c:v>10.62982846920584</c:v>
                </c:pt>
                <c:pt idx="516">
                  <c:v>10.62982846920584</c:v>
                </c:pt>
                <c:pt idx="517">
                  <c:v>10.62982846920584</c:v>
                </c:pt>
                <c:pt idx="518">
                  <c:v>10.62982846920584</c:v>
                </c:pt>
                <c:pt idx="519">
                  <c:v>10.62982846920584</c:v>
                </c:pt>
                <c:pt idx="520">
                  <c:v>10.62982846920584</c:v>
                </c:pt>
                <c:pt idx="521">
                  <c:v>10.62982846920584</c:v>
                </c:pt>
                <c:pt idx="522">
                  <c:v>10.62982846920584</c:v>
                </c:pt>
                <c:pt idx="523">
                  <c:v>10.62982846920584</c:v>
                </c:pt>
                <c:pt idx="524">
                  <c:v>10.62982846920584</c:v>
                </c:pt>
                <c:pt idx="525">
                  <c:v>10.62982846920584</c:v>
                </c:pt>
                <c:pt idx="526">
                  <c:v>10.62982846920584</c:v>
                </c:pt>
                <c:pt idx="527">
                  <c:v>10.62982846920584</c:v>
                </c:pt>
                <c:pt idx="528">
                  <c:v>10.62982846920584</c:v>
                </c:pt>
                <c:pt idx="529">
                  <c:v>10.62982846920584</c:v>
                </c:pt>
                <c:pt idx="530">
                  <c:v>10.62982846920584</c:v>
                </c:pt>
                <c:pt idx="531">
                  <c:v>10.62982846920584</c:v>
                </c:pt>
                <c:pt idx="532">
                  <c:v>10.62982846920584</c:v>
                </c:pt>
                <c:pt idx="533">
                  <c:v>10.62982846920584</c:v>
                </c:pt>
                <c:pt idx="534">
                  <c:v>10.62982846920584</c:v>
                </c:pt>
                <c:pt idx="535">
                  <c:v>10.62982846920584</c:v>
                </c:pt>
                <c:pt idx="536">
                  <c:v>10.62982846920584</c:v>
                </c:pt>
                <c:pt idx="537">
                  <c:v>10.62982846920584</c:v>
                </c:pt>
                <c:pt idx="538">
                  <c:v>10.62982846920584</c:v>
                </c:pt>
                <c:pt idx="539">
                  <c:v>10.62982846920584</c:v>
                </c:pt>
                <c:pt idx="540">
                  <c:v>10.62982846920584</c:v>
                </c:pt>
                <c:pt idx="541">
                  <c:v>10.62982846920584</c:v>
                </c:pt>
                <c:pt idx="542">
                  <c:v>10.62982846920584</c:v>
                </c:pt>
                <c:pt idx="543">
                  <c:v>10.62982846920584</c:v>
                </c:pt>
                <c:pt idx="544">
                  <c:v>10.62982846920584</c:v>
                </c:pt>
                <c:pt idx="545">
                  <c:v>10.62982846920584</c:v>
                </c:pt>
                <c:pt idx="546">
                  <c:v>10.62982846920584</c:v>
                </c:pt>
                <c:pt idx="547">
                  <c:v>10.62982846920584</c:v>
                </c:pt>
                <c:pt idx="548">
                  <c:v>10.62982846920584</c:v>
                </c:pt>
                <c:pt idx="549">
                  <c:v>10.62982846920584</c:v>
                </c:pt>
                <c:pt idx="550">
                  <c:v>10.62982846920584</c:v>
                </c:pt>
                <c:pt idx="551">
                  <c:v>10.62982846920584</c:v>
                </c:pt>
                <c:pt idx="552">
                  <c:v>10.62982846920584</c:v>
                </c:pt>
                <c:pt idx="553">
                  <c:v>10.62982846920584</c:v>
                </c:pt>
                <c:pt idx="554">
                  <c:v>10.62982846920584</c:v>
                </c:pt>
                <c:pt idx="555">
                  <c:v>10.62982846920584</c:v>
                </c:pt>
                <c:pt idx="556">
                  <c:v>10.62982846920584</c:v>
                </c:pt>
                <c:pt idx="557">
                  <c:v>10.62982846920584</c:v>
                </c:pt>
                <c:pt idx="558">
                  <c:v>10.62982846920584</c:v>
                </c:pt>
                <c:pt idx="559">
                  <c:v>10.62982846920584</c:v>
                </c:pt>
                <c:pt idx="560">
                  <c:v>10.62982846920584</c:v>
                </c:pt>
                <c:pt idx="561">
                  <c:v>10.62982846920584</c:v>
                </c:pt>
                <c:pt idx="562">
                  <c:v>10.62982846920584</c:v>
                </c:pt>
                <c:pt idx="563">
                  <c:v>10.62982846920584</c:v>
                </c:pt>
                <c:pt idx="564">
                  <c:v>10.62982846920584</c:v>
                </c:pt>
                <c:pt idx="565">
                  <c:v>10.62982846920584</c:v>
                </c:pt>
                <c:pt idx="566">
                  <c:v>10.62982846920584</c:v>
                </c:pt>
                <c:pt idx="567">
                  <c:v>10.62982846920584</c:v>
                </c:pt>
                <c:pt idx="568">
                  <c:v>10.62982846920584</c:v>
                </c:pt>
                <c:pt idx="569">
                  <c:v>10.62982846920584</c:v>
                </c:pt>
                <c:pt idx="570">
                  <c:v>10.62982846920584</c:v>
                </c:pt>
                <c:pt idx="571">
                  <c:v>10.62982846920584</c:v>
                </c:pt>
                <c:pt idx="572">
                  <c:v>10.62982846920584</c:v>
                </c:pt>
                <c:pt idx="573">
                  <c:v>10.62982846920584</c:v>
                </c:pt>
                <c:pt idx="574">
                  <c:v>10.62982846920584</c:v>
                </c:pt>
                <c:pt idx="575">
                  <c:v>10.62982846920584</c:v>
                </c:pt>
                <c:pt idx="576">
                  <c:v>10.62982846920584</c:v>
                </c:pt>
                <c:pt idx="577">
                  <c:v>10.62982846920584</c:v>
                </c:pt>
                <c:pt idx="578">
                  <c:v>10.62982846920584</c:v>
                </c:pt>
                <c:pt idx="579">
                  <c:v>10.62982846920584</c:v>
                </c:pt>
                <c:pt idx="580">
                  <c:v>10.62982846920584</c:v>
                </c:pt>
                <c:pt idx="581">
                  <c:v>10.62982846920584</c:v>
                </c:pt>
                <c:pt idx="582">
                  <c:v>10.62982846920584</c:v>
                </c:pt>
                <c:pt idx="583">
                  <c:v>10.62982846920584</c:v>
                </c:pt>
                <c:pt idx="584">
                  <c:v>10.62982846920584</c:v>
                </c:pt>
                <c:pt idx="585">
                  <c:v>10.62982846920584</c:v>
                </c:pt>
                <c:pt idx="586">
                  <c:v>10.62982846920584</c:v>
                </c:pt>
                <c:pt idx="587">
                  <c:v>10.62982846920584</c:v>
                </c:pt>
                <c:pt idx="588">
                  <c:v>10.62982846920584</c:v>
                </c:pt>
                <c:pt idx="589">
                  <c:v>10.62982846920584</c:v>
                </c:pt>
                <c:pt idx="590">
                  <c:v>10.62982846920584</c:v>
                </c:pt>
                <c:pt idx="591">
                  <c:v>10.62982846920584</c:v>
                </c:pt>
                <c:pt idx="592">
                  <c:v>10.62982846920584</c:v>
                </c:pt>
                <c:pt idx="593">
                  <c:v>10.62982846920584</c:v>
                </c:pt>
                <c:pt idx="594">
                  <c:v>10.62982846920584</c:v>
                </c:pt>
                <c:pt idx="595">
                  <c:v>10.62982846920584</c:v>
                </c:pt>
                <c:pt idx="596">
                  <c:v>10.62982846920584</c:v>
                </c:pt>
                <c:pt idx="597">
                  <c:v>10.62982846920584</c:v>
                </c:pt>
                <c:pt idx="598">
                  <c:v>10.62982846920584</c:v>
                </c:pt>
                <c:pt idx="599">
                  <c:v>10.62982846920584</c:v>
                </c:pt>
                <c:pt idx="600">
                  <c:v>10.62982846920584</c:v>
                </c:pt>
                <c:pt idx="601">
                  <c:v>10.62982846920584</c:v>
                </c:pt>
                <c:pt idx="602">
                  <c:v>10.62982846920584</c:v>
                </c:pt>
                <c:pt idx="603">
                  <c:v>10.62982846920584</c:v>
                </c:pt>
                <c:pt idx="604">
                  <c:v>10.62982846920584</c:v>
                </c:pt>
                <c:pt idx="605">
                  <c:v>10.62982846920584</c:v>
                </c:pt>
                <c:pt idx="606">
                  <c:v>10.62982846920584</c:v>
                </c:pt>
                <c:pt idx="607">
                  <c:v>10.62982846920584</c:v>
                </c:pt>
                <c:pt idx="608">
                  <c:v>10.62982846920584</c:v>
                </c:pt>
                <c:pt idx="609">
                  <c:v>10.62982846920584</c:v>
                </c:pt>
                <c:pt idx="610">
                  <c:v>10.62982846920584</c:v>
                </c:pt>
                <c:pt idx="611">
                  <c:v>10.62982846920584</c:v>
                </c:pt>
                <c:pt idx="612">
                  <c:v>10.62982846920584</c:v>
                </c:pt>
                <c:pt idx="613">
                  <c:v>10.62982846920584</c:v>
                </c:pt>
                <c:pt idx="614">
                  <c:v>10.62982846920584</c:v>
                </c:pt>
                <c:pt idx="615">
                  <c:v>10.62982846920584</c:v>
                </c:pt>
                <c:pt idx="616">
                  <c:v>10.62982846920584</c:v>
                </c:pt>
                <c:pt idx="617">
                  <c:v>10.62982846920584</c:v>
                </c:pt>
                <c:pt idx="618">
                  <c:v>10.62982846920584</c:v>
                </c:pt>
                <c:pt idx="619">
                  <c:v>10.62982846920584</c:v>
                </c:pt>
                <c:pt idx="620">
                  <c:v>10.62982846920584</c:v>
                </c:pt>
                <c:pt idx="621">
                  <c:v>10.62982846920584</c:v>
                </c:pt>
                <c:pt idx="622">
                  <c:v>10.62982846920584</c:v>
                </c:pt>
                <c:pt idx="623">
                  <c:v>10.62982846920584</c:v>
                </c:pt>
                <c:pt idx="624">
                  <c:v>10.62982846920584</c:v>
                </c:pt>
                <c:pt idx="625">
                  <c:v>10.62982846920584</c:v>
                </c:pt>
                <c:pt idx="626">
                  <c:v>10.62982846920584</c:v>
                </c:pt>
                <c:pt idx="627">
                  <c:v>10.62982846920584</c:v>
                </c:pt>
                <c:pt idx="628">
                  <c:v>10.62982846920584</c:v>
                </c:pt>
                <c:pt idx="629">
                  <c:v>10.62982846920584</c:v>
                </c:pt>
                <c:pt idx="630">
                  <c:v>10.62982846920584</c:v>
                </c:pt>
                <c:pt idx="631">
                  <c:v>10.62982846920584</c:v>
                </c:pt>
                <c:pt idx="632">
                  <c:v>10.62982846920584</c:v>
                </c:pt>
                <c:pt idx="633">
                  <c:v>10.62982846920584</c:v>
                </c:pt>
                <c:pt idx="634">
                  <c:v>10.62982846920584</c:v>
                </c:pt>
                <c:pt idx="635">
                  <c:v>10.62982846920584</c:v>
                </c:pt>
                <c:pt idx="636">
                  <c:v>10.62982846920584</c:v>
                </c:pt>
                <c:pt idx="637">
                  <c:v>10.62982846920584</c:v>
                </c:pt>
                <c:pt idx="638">
                  <c:v>10.62982846920584</c:v>
                </c:pt>
                <c:pt idx="639">
                  <c:v>10.62982846920584</c:v>
                </c:pt>
                <c:pt idx="640">
                  <c:v>10.62982846920584</c:v>
                </c:pt>
                <c:pt idx="641">
                  <c:v>10.62982846920584</c:v>
                </c:pt>
                <c:pt idx="642">
                  <c:v>10.62982846920584</c:v>
                </c:pt>
                <c:pt idx="643">
                  <c:v>10.62982846920584</c:v>
                </c:pt>
                <c:pt idx="644">
                  <c:v>10.62982846920584</c:v>
                </c:pt>
                <c:pt idx="645">
                  <c:v>10.62982846920584</c:v>
                </c:pt>
                <c:pt idx="646">
                  <c:v>10.62982846920584</c:v>
                </c:pt>
                <c:pt idx="647">
                  <c:v>10.62982846920584</c:v>
                </c:pt>
                <c:pt idx="648">
                  <c:v>10.62982846920584</c:v>
                </c:pt>
                <c:pt idx="649">
                  <c:v>10.62982846920584</c:v>
                </c:pt>
                <c:pt idx="650">
                  <c:v>10.62982846920584</c:v>
                </c:pt>
                <c:pt idx="651">
                  <c:v>10.62982846920584</c:v>
                </c:pt>
                <c:pt idx="652">
                  <c:v>10.62982846920584</c:v>
                </c:pt>
                <c:pt idx="653">
                  <c:v>10.62982846920584</c:v>
                </c:pt>
                <c:pt idx="654">
                  <c:v>10.62982846920584</c:v>
                </c:pt>
                <c:pt idx="655">
                  <c:v>10.62982846920584</c:v>
                </c:pt>
                <c:pt idx="656">
                  <c:v>10.62982846920584</c:v>
                </c:pt>
                <c:pt idx="657">
                  <c:v>10.62982846920584</c:v>
                </c:pt>
                <c:pt idx="658">
                  <c:v>10.62982846920584</c:v>
                </c:pt>
                <c:pt idx="659">
                  <c:v>10.62982846920584</c:v>
                </c:pt>
                <c:pt idx="660">
                  <c:v>10.62982846920584</c:v>
                </c:pt>
                <c:pt idx="661">
                  <c:v>10.62982846920584</c:v>
                </c:pt>
                <c:pt idx="662">
                  <c:v>10.62982846920584</c:v>
                </c:pt>
                <c:pt idx="663">
                  <c:v>10.62982846920584</c:v>
                </c:pt>
                <c:pt idx="664">
                  <c:v>10.62982846920584</c:v>
                </c:pt>
                <c:pt idx="665">
                  <c:v>10.62982846920584</c:v>
                </c:pt>
                <c:pt idx="666">
                  <c:v>10.62982846920584</c:v>
                </c:pt>
                <c:pt idx="667">
                  <c:v>10.62982846920584</c:v>
                </c:pt>
                <c:pt idx="668">
                  <c:v>10.62982846920584</c:v>
                </c:pt>
                <c:pt idx="669">
                  <c:v>10.62982846920584</c:v>
                </c:pt>
                <c:pt idx="670">
                  <c:v>10.62982846920584</c:v>
                </c:pt>
                <c:pt idx="671">
                  <c:v>10.62982846920584</c:v>
                </c:pt>
                <c:pt idx="672">
                  <c:v>10.62982846920584</c:v>
                </c:pt>
                <c:pt idx="673">
                  <c:v>10.62982846920584</c:v>
                </c:pt>
                <c:pt idx="674">
                  <c:v>10.62982846920584</c:v>
                </c:pt>
                <c:pt idx="675">
                  <c:v>10.62982846920584</c:v>
                </c:pt>
                <c:pt idx="676">
                  <c:v>10.62982846920584</c:v>
                </c:pt>
                <c:pt idx="677">
                  <c:v>10.62982846920584</c:v>
                </c:pt>
                <c:pt idx="678">
                  <c:v>10.62982846920584</c:v>
                </c:pt>
                <c:pt idx="679">
                  <c:v>10.62982846920584</c:v>
                </c:pt>
                <c:pt idx="680">
                  <c:v>10.62982846920584</c:v>
                </c:pt>
                <c:pt idx="681">
                  <c:v>10.62982846920584</c:v>
                </c:pt>
                <c:pt idx="682">
                  <c:v>10.62982846920584</c:v>
                </c:pt>
                <c:pt idx="683">
                  <c:v>10.62982846920584</c:v>
                </c:pt>
                <c:pt idx="684">
                  <c:v>10.62982846920584</c:v>
                </c:pt>
                <c:pt idx="685">
                  <c:v>10.62982846920584</c:v>
                </c:pt>
                <c:pt idx="686">
                  <c:v>10.62982846920584</c:v>
                </c:pt>
                <c:pt idx="687">
                  <c:v>10.62982846920584</c:v>
                </c:pt>
                <c:pt idx="688">
                  <c:v>10.62982846920584</c:v>
                </c:pt>
                <c:pt idx="689">
                  <c:v>10.62982846920584</c:v>
                </c:pt>
                <c:pt idx="690">
                  <c:v>10.62982846920584</c:v>
                </c:pt>
                <c:pt idx="691">
                  <c:v>10.62982846920584</c:v>
                </c:pt>
                <c:pt idx="692">
                  <c:v>10.62982846920584</c:v>
                </c:pt>
                <c:pt idx="693">
                  <c:v>10.62982846920584</c:v>
                </c:pt>
                <c:pt idx="694">
                  <c:v>10.62982846920584</c:v>
                </c:pt>
                <c:pt idx="695">
                  <c:v>10.62982846920584</c:v>
                </c:pt>
                <c:pt idx="696">
                  <c:v>10.62982846920584</c:v>
                </c:pt>
                <c:pt idx="697">
                  <c:v>10.62982846920584</c:v>
                </c:pt>
                <c:pt idx="698">
                  <c:v>10.62982846920584</c:v>
                </c:pt>
                <c:pt idx="699">
                  <c:v>10.62982846920584</c:v>
                </c:pt>
                <c:pt idx="700">
                  <c:v>10.62982846920584</c:v>
                </c:pt>
                <c:pt idx="701">
                  <c:v>10.62982846920584</c:v>
                </c:pt>
                <c:pt idx="702">
                  <c:v>10.62982846920584</c:v>
                </c:pt>
                <c:pt idx="703">
                  <c:v>10.62982846920584</c:v>
                </c:pt>
                <c:pt idx="704">
                  <c:v>10.62982846920584</c:v>
                </c:pt>
                <c:pt idx="705">
                  <c:v>10.62982846920584</c:v>
                </c:pt>
                <c:pt idx="706">
                  <c:v>10.62982846920584</c:v>
                </c:pt>
                <c:pt idx="707">
                  <c:v>10.62982846920584</c:v>
                </c:pt>
                <c:pt idx="708">
                  <c:v>10.62982846920584</c:v>
                </c:pt>
                <c:pt idx="709">
                  <c:v>10.62982846920584</c:v>
                </c:pt>
                <c:pt idx="710">
                  <c:v>10.62982846920584</c:v>
                </c:pt>
                <c:pt idx="711">
                  <c:v>10.62982846920584</c:v>
                </c:pt>
                <c:pt idx="712">
                  <c:v>10.62982846920584</c:v>
                </c:pt>
                <c:pt idx="713">
                  <c:v>10.62982846920584</c:v>
                </c:pt>
                <c:pt idx="714">
                  <c:v>10.62982846920584</c:v>
                </c:pt>
                <c:pt idx="715">
                  <c:v>10.62982846920584</c:v>
                </c:pt>
                <c:pt idx="716">
                  <c:v>10.62982846920584</c:v>
                </c:pt>
                <c:pt idx="717">
                  <c:v>10.62982846920584</c:v>
                </c:pt>
                <c:pt idx="718">
                  <c:v>10.62982846920584</c:v>
                </c:pt>
                <c:pt idx="719">
                  <c:v>10.62982846920584</c:v>
                </c:pt>
                <c:pt idx="720">
                  <c:v>10.62982846920584</c:v>
                </c:pt>
                <c:pt idx="721">
                  <c:v>10.62982846920584</c:v>
                </c:pt>
                <c:pt idx="722">
                  <c:v>10.62982846920584</c:v>
                </c:pt>
                <c:pt idx="723">
                  <c:v>10.62982846920584</c:v>
                </c:pt>
                <c:pt idx="724">
                  <c:v>10.62982846920584</c:v>
                </c:pt>
                <c:pt idx="725">
                  <c:v>10.62982846920584</c:v>
                </c:pt>
                <c:pt idx="726">
                  <c:v>10.62982846920584</c:v>
                </c:pt>
                <c:pt idx="727">
                  <c:v>10.62982846920584</c:v>
                </c:pt>
                <c:pt idx="728">
                  <c:v>10.62982846920584</c:v>
                </c:pt>
                <c:pt idx="729">
                  <c:v>10.62982846920584</c:v>
                </c:pt>
                <c:pt idx="730">
                  <c:v>10.62982846920584</c:v>
                </c:pt>
                <c:pt idx="731">
                  <c:v>10.62982846920584</c:v>
                </c:pt>
                <c:pt idx="732">
                  <c:v>10.62982846920584</c:v>
                </c:pt>
                <c:pt idx="733">
                  <c:v>10.62982846920584</c:v>
                </c:pt>
                <c:pt idx="734">
                  <c:v>10.62982846920584</c:v>
                </c:pt>
                <c:pt idx="735">
                  <c:v>10.62982846920584</c:v>
                </c:pt>
                <c:pt idx="736">
                  <c:v>10.62982846920584</c:v>
                </c:pt>
                <c:pt idx="737">
                  <c:v>10.62982846920584</c:v>
                </c:pt>
                <c:pt idx="738">
                  <c:v>10.62982846920584</c:v>
                </c:pt>
                <c:pt idx="739">
                  <c:v>10.62982846920584</c:v>
                </c:pt>
                <c:pt idx="740">
                  <c:v>10.62982846920584</c:v>
                </c:pt>
                <c:pt idx="741">
                  <c:v>10.62982846920584</c:v>
                </c:pt>
                <c:pt idx="742">
                  <c:v>10.62982846920584</c:v>
                </c:pt>
                <c:pt idx="743">
                  <c:v>10.62982846920584</c:v>
                </c:pt>
                <c:pt idx="744">
                  <c:v>10.62982846920584</c:v>
                </c:pt>
                <c:pt idx="745">
                  <c:v>10.62982846920584</c:v>
                </c:pt>
                <c:pt idx="746">
                  <c:v>10.62982846920584</c:v>
                </c:pt>
                <c:pt idx="747">
                  <c:v>10.62982846920584</c:v>
                </c:pt>
                <c:pt idx="748">
                  <c:v>10.62982846920584</c:v>
                </c:pt>
                <c:pt idx="749">
                  <c:v>10.62982846920584</c:v>
                </c:pt>
                <c:pt idx="750">
                  <c:v>10.62982846920584</c:v>
                </c:pt>
                <c:pt idx="751">
                  <c:v>10.62982846920584</c:v>
                </c:pt>
                <c:pt idx="752">
                  <c:v>10.62982846920584</c:v>
                </c:pt>
                <c:pt idx="753">
                  <c:v>10.62982846920584</c:v>
                </c:pt>
                <c:pt idx="754">
                  <c:v>10.62982846920584</c:v>
                </c:pt>
                <c:pt idx="755">
                  <c:v>10.62982846920584</c:v>
                </c:pt>
                <c:pt idx="756">
                  <c:v>10.62982846920584</c:v>
                </c:pt>
                <c:pt idx="757">
                  <c:v>10.62982846920584</c:v>
                </c:pt>
                <c:pt idx="758">
                  <c:v>10.62982846920584</c:v>
                </c:pt>
                <c:pt idx="759">
                  <c:v>10.62982846920584</c:v>
                </c:pt>
                <c:pt idx="760">
                  <c:v>10.62982846920584</c:v>
                </c:pt>
                <c:pt idx="761">
                  <c:v>10.62982846920584</c:v>
                </c:pt>
                <c:pt idx="762">
                  <c:v>10.62982846920584</c:v>
                </c:pt>
                <c:pt idx="763">
                  <c:v>10.62982846920584</c:v>
                </c:pt>
                <c:pt idx="764">
                  <c:v>10.62982846920584</c:v>
                </c:pt>
                <c:pt idx="765">
                  <c:v>10.62982846920584</c:v>
                </c:pt>
                <c:pt idx="766">
                  <c:v>10.62982846920584</c:v>
                </c:pt>
                <c:pt idx="767">
                  <c:v>10.62982846920584</c:v>
                </c:pt>
                <c:pt idx="768">
                  <c:v>10.62982846920584</c:v>
                </c:pt>
                <c:pt idx="769">
                  <c:v>10.62982846920584</c:v>
                </c:pt>
                <c:pt idx="770">
                  <c:v>10.62982846920584</c:v>
                </c:pt>
                <c:pt idx="771">
                  <c:v>10.62982846920584</c:v>
                </c:pt>
                <c:pt idx="772">
                  <c:v>10.62982846920584</c:v>
                </c:pt>
                <c:pt idx="773">
                  <c:v>10.62982846920584</c:v>
                </c:pt>
                <c:pt idx="774">
                  <c:v>10.62982846920584</c:v>
                </c:pt>
                <c:pt idx="775">
                  <c:v>10.62982846920584</c:v>
                </c:pt>
                <c:pt idx="776">
                  <c:v>10.62982846920584</c:v>
                </c:pt>
                <c:pt idx="777">
                  <c:v>10.62982846920584</c:v>
                </c:pt>
                <c:pt idx="778">
                  <c:v>10.62982846920584</c:v>
                </c:pt>
                <c:pt idx="779">
                  <c:v>10.62982846920584</c:v>
                </c:pt>
                <c:pt idx="780">
                  <c:v>10.62982846920584</c:v>
                </c:pt>
                <c:pt idx="781">
                  <c:v>10.62982846920584</c:v>
                </c:pt>
                <c:pt idx="782">
                  <c:v>10.62982846920584</c:v>
                </c:pt>
                <c:pt idx="783">
                  <c:v>10.62982846920584</c:v>
                </c:pt>
                <c:pt idx="784">
                  <c:v>10.62982846920584</c:v>
                </c:pt>
                <c:pt idx="785">
                  <c:v>10.62982846920584</c:v>
                </c:pt>
                <c:pt idx="786">
                  <c:v>10.62982846920584</c:v>
                </c:pt>
                <c:pt idx="787">
                  <c:v>10.62982846920584</c:v>
                </c:pt>
                <c:pt idx="788">
                  <c:v>10.62982846920584</c:v>
                </c:pt>
                <c:pt idx="789">
                  <c:v>10.62982846920584</c:v>
                </c:pt>
                <c:pt idx="790">
                  <c:v>10.62982846920584</c:v>
                </c:pt>
                <c:pt idx="791">
                  <c:v>10.62982846920584</c:v>
                </c:pt>
                <c:pt idx="792">
                  <c:v>10.62982846920584</c:v>
                </c:pt>
                <c:pt idx="793">
                  <c:v>10.62982846920584</c:v>
                </c:pt>
                <c:pt idx="794">
                  <c:v>10.62982846920584</c:v>
                </c:pt>
                <c:pt idx="795">
                  <c:v>10.62982846920584</c:v>
                </c:pt>
                <c:pt idx="796">
                  <c:v>10.62982846920584</c:v>
                </c:pt>
                <c:pt idx="797">
                  <c:v>10.62982846920584</c:v>
                </c:pt>
                <c:pt idx="798">
                  <c:v>10.62982846920584</c:v>
                </c:pt>
                <c:pt idx="799">
                  <c:v>10.62982846920584</c:v>
                </c:pt>
                <c:pt idx="800">
                  <c:v>10.62982846920584</c:v>
                </c:pt>
                <c:pt idx="801">
                  <c:v>10.62982846920584</c:v>
                </c:pt>
                <c:pt idx="802">
                  <c:v>10.62982846920584</c:v>
                </c:pt>
                <c:pt idx="803">
                  <c:v>10.62982846920584</c:v>
                </c:pt>
                <c:pt idx="804">
                  <c:v>10.62982846920584</c:v>
                </c:pt>
                <c:pt idx="805">
                  <c:v>10.62982846920584</c:v>
                </c:pt>
                <c:pt idx="806">
                  <c:v>10.62982846920584</c:v>
                </c:pt>
                <c:pt idx="807">
                  <c:v>10.62982846920584</c:v>
                </c:pt>
                <c:pt idx="808">
                  <c:v>10.62982846920584</c:v>
                </c:pt>
                <c:pt idx="809">
                  <c:v>10.62982846920584</c:v>
                </c:pt>
                <c:pt idx="810">
                  <c:v>10.62982846920584</c:v>
                </c:pt>
                <c:pt idx="811">
                  <c:v>10.62982846920584</c:v>
                </c:pt>
                <c:pt idx="812">
                  <c:v>10.62982846920584</c:v>
                </c:pt>
                <c:pt idx="813">
                  <c:v>10.62982846920584</c:v>
                </c:pt>
                <c:pt idx="814">
                  <c:v>10.62982846920584</c:v>
                </c:pt>
                <c:pt idx="815">
                  <c:v>10.62982846920584</c:v>
                </c:pt>
                <c:pt idx="816">
                  <c:v>10.62982846920584</c:v>
                </c:pt>
                <c:pt idx="817">
                  <c:v>10.62982846920584</c:v>
                </c:pt>
                <c:pt idx="818">
                  <c:v>10.62982846920584</c:v>
                </c:pt>
                <c:pt idx="819">
                  <c:v>10.62982846920584</c:v>
                </c:pt>
                <c:pt idx="820">
                  <c:v>10.62982846920584</c:v>
                </c:pt>
                <c:pt idx="821">
                  <c:v>10.62982846920584</c:v>
                </c:pt>
                <c:pt idx="822">
                  <c:v>10.62982846920584</c:v>
                </c:pt>
                <c:pt idx="823">
                  <c:v>10.62982846920584</c:v>
                </c:pt>
                <c:pt idx="824">
                  <c:v>10.62982846920584</c:v>
                </c:pt>
                <c:pt idx="825">
                  <c:v>10.62982846920584</c:v>
                </c:pt>
                <c:pt idx="826">
                  <c:v>10.62982846920584</c:v>
                </c:pt>
                <c:pt idx="827">
                  <c:v>10.62982846920584</c:v>
                </c:pt>
                <c:pt idx="828">
                  <c:v>10.62982846920584</c:v>
                </c:pt>
                <c:pt idx="829">
                  <c:v>10.62982846920584</c:v>
                </c:pt>
                <c:pt idx="830">
                  <c:v>10.62982846920584</c:v>
                </c:pt>
                <c:pt idx="831">
                  <c:v>10.62982846920584</c:v>
                </c:pt>
                <c:pt idx="832">
                  <c:v>10.62982846920584</c:v>
                </c:pt>
                <c:pt idx="833">
                  <c:v>10.62982846920584</c:v>
                </c:pt>
                <c:pt idx="834">
                  <c:v>10.62982846920584</c:v>
                </c:pt>
                <c:pt idx="835">
                  <c:v>10.62982846920584</c:v>
                </c:pt>
                <c:pt idx="836">
                  <c:v>10.62982846920584</c:v>
                </c:pt>
                <c:pt idx="837">
                  <c:v>10.62982846920584</c:v>
                </c:pt>
                <c:pt idx="838">
                  <c:v>10.62982846920584</c:v>
                </c:pt>
                <c:pt idx="839">
                  <c:v>10.62982846920584</c:v>
                </c:pt>
                <c:pt idx="840">
                  <c:v>10.62982846920584</c:v>
                </c:pt>
                <c:pt idx="841">
                  <c:v>10.62982846920584</c:v>
                </c:pt>
                <c:pt idx="842">
                  <c:v>10.62982846920584</c:v>
                </c:pt>
                <c:pt idx="843">
                  <c:v>10.62982846920584</c:v>
                </c:pt>
                <c:pt idx="844">
                  <c:v>10.62982846920584</c:v>
                </c:pt>
                <c:pt idx="845">
                  <c:v>10.62982846920584</c:v>
                </c:pt>
                <c:pt idx="846">
                  <c:v>10.62982846920584</c:v>
                </c:pt>
                <c:pt idx="847">
                  <c:v>10.62982846920584</c:v>
                </c:pt>
                <c:pt idx="848">
                  <c:v>10.62982846920584</c:v>
                </c:pt>
                <c:pt idx="849">
                  <c:v>10.62982846920584</c:v>
                </c:pt>
                <c:pt idx="850">
                  <c:v>10.62982846920584</c:v>
                </c:pt>
                <c:pt idx="851">
                  <c:v>10.62982846920584</c:v>
                </c:pt>
                <c:pt idx="852">
                  <c:v>10.62982846920584</c:v>
                </c:pt>
                <c:pt idx="853">
                  <c:v>10.62982846920584</c:v>
                </c:pt>
                <c:pt idx="854">
                  <c:v>10.62982846920584</c:v>
                </c:pt>
                <c:pt idx="855">
                  <c:v>10.62982846920584</c:v>
                </c:pt>
                <c:pt idx="856">
                  <c:v>10.62982846920584</c:v>
                </c:pt>
                <c:pt idx="857">
                  <c:v>10.62982846920584</c:v>
                </c:pt>
                <c:pt idx="858">
                  <c:v>10.62982846920584</c:v>
                </c:pt>
                <c:pt idx="859">
                  <c:v>10.62982846920584</c:v>
                </c:pt>
                <c:pt idx="860">
                  <c:v>10.62982846920584</c:v>
                </c:pt>
                <c:pt idx="861">
                  <c:v>10.62982846920584</c:v>
                </c:pt>
                <c:pt idx="862">
                  <c:v>10.62982846920584</c:v>
                </c:pt>
                <c:pt idx="863">
                  <c:v>10.62982846920584</c:v>
                </c:pt>
                <c:pt idx="864">
                  <c:v>10.62982846920584</c:v>
                </c:pt>
                <c:pt idx="865">
                  <c:v>10.62982846920584</c:v>
                </c:pt>
                <c:pt idx="866">
                  <c:v>10.62982846920584</c:v>
                </c:pt>
                <c:pt idx="867">
                  <c:v>10.62982846920584</c:v>
                </c:pt>
                <c:pt idx="868">
                  <c:v>10.62982846920584</c:v>
                </c:pt>
                <c:pt idx="869">
                  <c:v>10.62982846920584</c:v>
                </c:pt>
                <c:pt idx="870">
                  <c:v>10.62982846920584</c:v>
                </c:pt>
                <c:pt idx="871">
                  <c:v>10.62982846920584</c:v>
                </c:pt>
                <c:pt idx="872">
                  <c:v>10.62982846920584</c:v>
                </c:pt>
                <c:pt idx="873">
                  <c:v>10.62982846920584</c:v>
                </c:pt>
                <c:pt idx="874">
                  <c:v>10.62982846920584</c:v>
                </c:pt>
                <c:pt idx="875">
                  <c:v>10.62982846920584</c:v>
                </c:pt>
                <c:pt idx="876">
                  <c:v>10.62982846920584</c:v>
                </c:pt>
                <c:pt idx="877">
                  <c:v>10.62982846920584</c:v>
                </c:pt>
                <c:pt idx="878">
                  <c:v>10.62982846920584</c:v>
                </c:pt>
                <c:pt idx="879">
                  <c:v>10.62982846920584</c:v>
                </c:pt>
                <c:pt idx="880">
                  <c:v>10.62982846920584</c:v>
                </c:pt>
                <c:pt idx="881">
                  <c:v>10.62982846920584</c:v>
                </c:pt>
                <c:pt idx="882">
                  <c:v>10.62982846920584</c:v>
                </c:pt>
                <c:pt idx="883">
                  <c:v>10.62982846920584</c:v>
                </c:pt>
                <c:pt idx="884">
                  <c:v>10.62982846920584</c:v>
                </c:pt>
                <c:pt idx="885">
                  <c:v>10.62982846920584</c:v>
                </c:pt>
                <c:pt idx="886">
                  <c:v>10.62982846920584</c:v>
                </c:pt>
                <c:pt idx="887">
                  <c:v>10.62982846920584</c:v>
                </c:pt>
                <c:pt idx="888">
                  <c:v>10.62982846920584</c:v>
                </c:pt>
                <c:pt idx="889">
                  <c:v>10.62982846920584</c:v>
                </c:pt>
                <c:pt idx="890">
                  <c:v>10.62982846920584</c:v>
                </c:pt>
                <c:pt idx="891">
                  <c:v>10.62982846920584</c:v>
                </c:pt>
                <c:pt idx="892">
                  <c:v>10.62982846920584</c:v>
                </c:pt>
                <c:pt idx="893">
                  <c:v>10.62982846920584</c:v>
                </c:pt>
                <c:pt idx="894">
                  <c:v>10.62982846920584</c:v>
                </c:pt>
                <c:pt idx="895">
                  <c:v>10.62982846920584</c:v>
                </c:pt>
                <c:pt idx="896">
                  <c:v>10.62982846920584</c:v>
                </c:pt>
                <c:pt idx="897">
                  <c:v>10.62982846920584</c:v>
                </c:pt>
                <c:pt idx="898">
                  <c:v>10.62982846920584</c:v>
                </c:pt>
                <c:pt idx="899">
                  <c:v>10.62982846920584</c:v>
                </c:pt>
                <c:pt idx="900">
                  <c:v>10.62982846920584</c:v>
                </c:pt>
                <c:pt idx="901">
                  <c:v>10.62982846920584</c:v>
                </c:pt>
                <c:pt idx="902">
                  <c:v>10.62982846920584</c:v>
                </c:pt>
                <c:pt idx="903">
                  <c:v>10.62982846920584</c:v>
                </c:pt>
                <c:pt idx="904">
                  <c:v>10.62982846920584</c:v>
                </c:pt>
                <c:pt idx="905">
                  <c:v>10.62982846920584</c:v>
                </c:pt>
                <c:pt idx="906">
                  <c:v>10.62982846920584</c:v>
                </c:pt>
                <c:pt idx="907">
                  <c:v>10.62982846920584</c:v>
                </c:pt>
                <c:pt idx="908">
                  <c:v>10.62982846920584</c:v>
                </c:pt>
                <c:pt idx="909">
                  <c:v>10.62982846920584</c:v>
                </c:pt>
                <c:pt idx="910">
                  <c:v>10.62982846920584</c:v>
                </c:pt>
                <c:pt idx="911">
                  <c:v>10.62982846920584</c:v>
                </c:pt>
                <c:pt idx="912">
                  <c:v>10.62982846920584</c:v>
                </c:pt>
                <c:pt idx="913">
                  <c:v>10.62982846920584</c:v>
                </c:pt>
                <c:pt idx="914">
                  <c:v>10.62982846920584</c:v>
                </c:pt>
                <c:pt idx="915">
                  <c:v>10.62982846920584</c:v>
                </c:pt>
                <c:pt idx="916">
                  <c:v>10.62982846920584</c:v>
                </c:pt>
                <c:pt idx="917">
                  <c:v>10.62982846920584</c:v>
                </c:pt>
                <c:pt idx="918">
                  <c:v>10.62982846920584</c:v>
                </c:pt>
                <c:pt idx="919">
                  <c:v>10.62982846920584</c:v>
                </c:pt>
                <c:pt idx="920">
                  <c:v>10.62982846920584</c:v>
                </c:pt>
                <c:pt idx="921">
                  <c:v>10.62982846920584</c:v>
                </c:pt>
                <c:pt idx="922">
                  <c:v>10.62982846920584</c:v>
                </c:pt>
                <c:pt idx="923">
                  <c:v>10.62982846920584</c:v>
                </c:pt>
                <c:pt idx="924">
                  <c:v>10.62982846920584</c:v>
                </c:pt>
                <c:pt idx="925">
                  <c:v>10.62982846920584</c:v>
                </c:pt>
                <c:pt idx="926">
                  <c:v>10.62982846920584</c:v>
                </c:pt>
                <c:pt idx="927">
                  <c:v>10.62982846920584</c:v>
                </c:pt>
                <c:pt idx="928">
                  <c:v>10.62982846920584</c:v>
                </c:pt>
                <c:pt idx="929">
                  <c:v>10.62982846920584</c:v>
                </c:pt>
                <c:pt idx="930">
                  <c:v>10.62982846920584</c:v>
                </c:pt>
                <c:pt idx="931">
                  <c:v>10.62982846920584</c:v>
                </c:pt>
                <c:pt idx="932">
                  <c:v>10.62982846920584</c:v>
                </c:pt>
                <c:pt idx="933">
                  <c:v>10.62982846920584</c:v>
                </c:pt>
                <c:pt idx="934">
                  <c:v>10.62982846920584</c:v>
                </c:pt>
                <c:pt idx="935">
                  <c:v>10.62982846920584</c:v>
                </c:pt>
                <c:pt idx="936">
                  <c:v>10.62982846920584</c:v>
                </c:pt>
                <c:pt idx="937">
                  <c:v>10.62982846920584</c:v>
                </c:pt>
                <c:pt idx="938">
                  <c:v>10.62982846920584</c:v>
                </c:pt>
                <c:pt idx="939">
                  <c:v>10.62982846920584</c:v>
                </c:pt>
                <c:pt idx="940">
                  <c:v>10.62982846920584</c:v>
                </c:pt>
                <c:pt idx="941">
                  <c:v>10.62982846920584</c:v>
                </c:pt>
                <c:pt idx="942">
                  <c:v>10.62982846920584</c:v>
                </c:pt>
                <c:pt idx="943">
                  <c:v>10.62982846920584</c:v>
                </c:pt>
                <c:pt idx="944">
                  <c:v>10.62982846920584</c:v>
                </c:pt>
                <c:pt idx="945">
                  <c:v>10.62982846920584</c:v>
                </c:pt>
                <c:pt idx="946">
                  <c:v>10.62982846920584</c:v>
                </c:pt>
                <c:pt idx="947">
                  <c:v>10.62982846920584</c:v>
                </c:pt>
                <c:pt idx="948">
                  <c:v>10.62982846920584</c:v>
                </c:pt>
                <c:pt idx="949">
                  <c:v>10.62982846920584</c:v>
                </c:pt>
                <c:pt idx="950">
                  <c:v>10.62982846920584</c:v>
                </c:pt>
                <c:pt idx="951">
                  <c:v>10.62982846920584</c:v>
                </c:pt>
                <c:pt idx="952">
                  <c:v>10.62982846920584</c:v>
                </c:pt>
                <c:pt idx="953">
                  <c:v>10.62982846920584</c:v>
                </c:pt>
                <c:pt idx="954">
                  <c:v>10.62982846920584</c:v>
                </c:pt>
                <c:pt idx="955">
                  <c:v>10.62982846920584</c:v>
                </c:pt>
                <c:pt idx="956">
                  <c:v>10.62982846920584</c:v>
                </c:pt>
                <c:pt idx="957">
                  <c:v>10.62982846920584</c:v>
                </c:pt>
                <c:pt idx="958">
                  <c:v>10.62982846920584</c:v>
                </c:pt>
                <c:pt idx="959">
                  <c:v>10.62982846920584</c:v>
                </c:pt>
                <c:pt idx="960">
                  <c:v>10.62982846920584</c:v>
                </c:pt>
                <c:pt idx="961">
                  <c:v>10.62982846920584</c:v>
                </c:pt>
                <c:pt idx="962">
                  <c:v>10.62982846920584</c:v>
                </c:pt>
                <c:pt idx="963">
                  <c:v>10.62982846920584</c:v>
                </c:pt>
                <c:pt idx="964">
                  <c:v>10.62982846920584</c:v>
                </c:pt>
                <c:pt idx="965">
                  <c:v>10.62982846920584</c:v>
                </c:pt>
                <c:pt idx="966">
                  <c:v>10.62982846920584</c:v>
                </c:pt>
                <c:pt idx="967">
                  <c:v>10.62982846920584</c:v>
                </c:pt>
                <c:pt idx="968">
                  <c:v>10.62982846920584</c:v>
                </c:pt>
                <c:pt idx="969">
                  <c:v>10.62982846920584</c:v>
                </c:pt>
                <c:pt idx="970">
                  <c:v>10.62982846920584</c:v>
                </c:pt>
                <c:pt idx="971">
                  <c:v>10.62982846920584</c:v>
                </c:pt>
                <c:pt idx="972">
                  <c:v>10.62982846920584</c:v>
                </c:pt>
                <c:pt idx="973">
                  <c:v>10.62982846920584</c:v>
                </c:pt>
                <c:pt idx="974">
                  <c:v>10.62982846920584</c:v>
                </c:pt>
                <c:pt idx="975">
                  <c:v>10.62982846920584</c:v>
                </c:pt>
                <c:pt idx="976">
                  <c:v>10.62982846920584</c:v>
                </c:pt>
                <c:pt idx="977">
                  <c:v>10.62982846920584</c:v>
                </c:pt>
                <c:pt idx="978">
                  <c:v>10.62982846920584</c:v>
                </c:pt>
                <c:pt idx="979">
                  <c:v>10.62982846920584</c:v>
                </c:pt>
                <c:pt idx="980">
                  <c:v>10.62982846920584</c:v>
                </c:pt>
                <c:pt idx="981">
                  <c:v>10.62982846920584</c:v>
                </c:pt>
                <c:pt idx="982">
                  <c:v>10.62982846920584</c:v>
                </c:pt>
                <c:pt idx="983">
                  <c:v>10.62982846920584</c:v>
                </c:pt>
                <c:pt idx="984">
                  <c:v>10.62982846920584</c:v>
                </c:pt>
                <c:pt idx="985">
                  <c:v>10.62982846920584</c:v>
                </c:pt>
                <c:pt idx="986">
                  <c:v>10.62982846920584</c:v>
                </c:pt>
                <c:pt idx="987">
                  <c:v>10.62982846920584</c:v>
                </c:pt>
                <c:pt idx="988">
                  <c:v>10.62982846920584</c:v>
                </c:pt>
                <c:pt idx="989">
                  <c:v>10.62982846920584</c:v>
                </c:pt>
                <c:pt idx="990">
                  <c:v>10.62982846920584</c:v>
                </c:pt>
                <c:pt idx="991">
                  <c:v>10.62982846920584</c:v>
                </c:pt>
                <c:pt idx="992">
                  <c:v>10.62982846920584</c:v>
                </c:pt>
                <c:pt idx="993">
                  <c:v>10.62982846920584</c:v>
                </c:pt>
                <c:pt idx="994">
                  <c:v>10.62982846920584</c:v>
                </c:pt>
                <c:pt idx="995">
                  <c:v>10.62982846920584</c:v>
                </c:pt>
                <c:pt idx="996">
                  <c:v>10.62982846920584</c:v>
                </c:pt>
                <c:pt idx="997">
                  <c:v>10.62982846920584</c:v>
                </c:pt>
                <c:pt idx="998">
                  <c:v>10.62982846920584</c:v>
                </c:pt>
                <c:pt idx="999">
                  <c:v>10.62982846920584</c:v>
                </c:pt>
                <c:pt idx="1000">
                  <c:v>10.62982846920584</c:v>
                </c:pt>
                <c:pt idx="1001">
                  <c:v>10.62982846920584</c:v>
                </c:pt>
                <c:pt idx="1002">
                  <c:v>10.62982846920584</c:v>
                </c:pt>
                <c:pt idx="1003">
                  <c:v>10.62982846920584</c:v>
                </c:pt>
                <c:pt idx="1004">
                  <c:v>10.62982846920584</c:v>
                </c:pt>
                <c:pt idx="1005">
                  <c:v>10.62982846920584</c:v>
                </c:pt>
                <c:pt idx="1006">
                  <c:v>10.62982846920584</c:v>
                </c:pt>
                <c:pt idx="1007">
                  <c:v>10.62982846920584</c:v>
                </c:pt>
                <c:pt idx="1008">
                  <c:v>10.62982846920584</c:v>
                </c:pt>
                <c:pt idx="1009">
                  <c:v>10.62982846920584</c:v>
                </c:pt>
                <c:pt idx="1010">
                  <c:v>10.62982846920584</c:v>
                </c:pt>
                <c:pt idx="1011">
                  <c:v>10.62982846920584</c:v>
                </c:pt>
                <c:pt idx="1012">
                  <c:v>10.62982846920584</c:v>
                </c:pt>
                <c:pt idx="1013">
                  <c:v>10.62982846920584</c:v>
                </c:pt>
                <c:pt idx="1014">
                  <c:v>10.62982846920584</c:v>
                </c:pt>
                <c:pt idx="1015">
                  <c:v>10.62982846920584</c:v>
                </c:pt>
                <c:pt idx="1016">
                  <c:v>10.62982846920584</c:v>
                </c:pt>
                <c:pt idx="1017">
                  <c:v>10.62982846920584</c:v>
                </c:pt>
                <c:pt idx="1018">
                  <c:v>10.62982846920584</c:v>
                </c:pt>
                <c:pt idx="1019">
                  <c:v>10.62982846920584</c:v>
                </c:pt>
                <c:pt idx="1020">
                  <c:v>10.62982846920584</c:v>
                </c:pt>
                <c:pt idx="1021">
                  <c:v>10.62982846920584</c:v>
                </c:pt>
                <c:pt idx="1022">
                  <c:v>10.62982846920584</c:v>
                </c:pt>
                <c:pt idx="1023">
                  <c:v>10.62982846920584</c:v>
                </c:pt>
                <c:pt idx="1024">
                  <c:v>10.62982846920584</c:v>
                </c:pt>
                <c:pt idx="1025">
                  <c:v>10.62982846920584</c:v>
                </c:pt>
                <c:pt idx="1026">
                  <c:v>10.62982846920584</c:v>
                </c:pt>
                <c:pt idx="1027">
                  <c:v>10.62982846920584</c:v>
                </c:pt>
                <c:pt idx="1028">
                  <c:v>10.62982846920584</c:v>
                </c:pt>
                <c:pt idx="1029">
                  <c:v>10.62982846920584</c:v>
                </c:pt>
                <c:pt idx="1030">
                  <c:v>10.62982846920584</c:v>
                </c:pt>
                <c:pt idx="1031">
                  <c:v>10.62982846920584</c:v>
                </c:pt>
                <c:pt idx="1032">
                  <c:v>10.62982846920584</c:v>
                </c:pt>
                <c:pt idx="1033">
                  <c:v>10.62982846920584</c:v>
                </c:pt>
                <c:pt idx="1034">
                  <c:v>10.62982846920584</c:v>
                </c:pt>
                <c:pt idx="1035">
                  <c:v>10.62982846920584</c:v>
                </c:pt>
                <c:pt idx="1036">
                  <c:v>10.62982846920584</c:v>
                </c:pt>
                <c:pt idx="1037">
                  <c:v>10.62982846920584</c:v>
                </c:pt>
                <c:pt idx="1038">
                  <c:v>10.62982846920584</c:v>
                </c:pt>
                <c:pt idx="1039">
                  <c:v>10.62982846920584</c:v>
                </c:pt>
                <c:pt idx="1040">
                  <c:v>10.62982846920584</c:v>
                </c:pt>
                <c:pt idx="1041">
                  <c:v>10.62982846920584</c:v>
                </c:pt>
                <c:pt idx="1042">
                  <c:v>10.62982846920584</c:v>
                </c:pt>
                <c:pt idx="1043">
                  <c:v>10.62982846920584</c:v>
                </c:pt>
                <c:pt idx="1044">
                  <c:v>10.62982846920584</c:v>
                </c:pt>
                <c:pt idx="1045">
                  <c:v>10.62982846920584</c:v>
                </c:pt>
                <c:pt idx="1046">
                  <c:v>10.62982846920584</c:v>
                </c:pt>
                <c:pt idx="1047">
                  <c:v>10.62982846920584</c:v>
                </c:pt>
                <c:pt idx="1048">
                  <c:v>10.62982846920584</c:v>
                </c:pt>
                <c:pt idx="1049">
                  <c:v>10.62982846920584</c:v>
                </c:pt>
                <c:pt idx="1050">
                  <c:v>10.62982846920584</c:v>
                </c:pt>
                <c:pt idx="1051">
                  <c:v>10.62982846920584</c:v>
                </c:pt>
                <c:pt idx="1052">
                  <c:v>10.62982846920584</c:v>
                </c:pt>
                <c:pt idx="1053">
                  <c:v>10.62982846920584</c:v>
                </c:pt>
                <c:pt idx="1054">
                  <c:v>10.62982846920584</c:v>
                </c:pt>
                <c:pt idx="1055">
                  <c:v>10.62982846920584</c:v>
                </c:pt>
                <c:pt idx="1056">
                  <c:v>10.62982846920584</c:v>
                </c:pt>
                <c:pt idx="1057">
                  <c:v>10.62982846920584</c:v>
                </c:pt>
                <c:pt idx="1058">
                  <c:v>10.62982846920584</c:v>
                </c:pt>
                <c:pt idx="1059">
                  <c:v>10.62982846920584</c:v>
                </c:pt>
                <c:pt idx="1060">
                  <c:v>10.62982846920584</c:v>
                </c:pt>
                <c:pt idx="1061">
                  <c:v>10.62982846920584</c:v>
                </c:pt>
                <c:pt idx="1062">
                  <c:v>10.62982846920584</c:v>
                </c:pt>
                <c:pt idx="1063">
                  <c:v>10.62982846920584</c:v>
                </c:pt>
                <c:pt idx="1064">
                  <c:v>10.62982846920584</c:v>
                </c:pt>
                <c:pt idx="1065">
                  <c:v>10.62982846920584</c:v>
                </c:pt>
                <c:pt idx="1066">
                  <c:v>10.62982846920584</c:v>
                </c:pt>
                <c:pt idx="1067">
                  <c:v>10.62982846920584</c:v>
                </c:pt>
                <c:pt idx="1068">
                  <c:v>10.62982846920584</c:v>
                </c:pt>
                <c:pt idx="1069">
                  <c:v>10.62982846920584</c:v>
                </c:pt>
                <c:pt idx="1070">
                  <c:v>10.62982846920584</c:v>
                </c:pt>
                <c:pt idx="1071">
                  <c:v>10.62982846920584</c:v>
                </c:pt>
                <c:pt idx="1072">
                  <c:v>10.62982846920584</c:v>
                </c:pt>
                <c:pt idx="1073">
                  <c:v>10.62982846920584</c:v>
                </c:pt>
                <c:pt idx="1074">
                  <c:v>10.62982846920584</c:v>
                </c:pt>
                <c:pt idx="1075">
                  <c:v>10.62982846920584</c:v>
                </c:pt>
                <c:pt idx="1076">
                  <c:v>10.62982846920584</c:v>
                </c:pt>
                <c:pt idx="1077">
                  <c:v>10.62982846920584</c:v>
                </c:pt>
                <c:pt idx="1078">
                  <c:v>10.62982846920584</c:v>
                </c:pt>
                <c:pt idx="1079">
                  <c:v>10.62982846920584</c:v>
                </c:pt>
                <c:pt idx="1080">
                  <c:v>10.62982846920584</c:v>
                </c:pt>
                <c:pt idx="1081">
                  <c:v>10.62982846920584</c:v>
                </c:pt>
                <c:pt idx="1082">
                  <c:v>10.62982846920584</c:v>
                </c:pt>
                <c:pt idx="1083">
                  <c:v>10.62982846920584</c:v>
                </c:pt>
                <c:pt idx="1084">
                  <c:v>10.62982846920584</c:v>
                </c:pt>
                <c:pt idx="1085">
                  <c:v>10.62982846920584</c:v>
                </c:pt>
                <c:pt idx="1086">
                  <c:v>10.62982846920584</c:v>
                </c:pt>
                <c:pt idx="1087">
                  <c:v>10.62982846920584</c:v>
                </c:pt>
                <c:pt idx="1088">
                  <c:v>10.62982846920584</c:v>
                </c:pt>
                <c:pt idx="1089">
                  <c:v>10.62982846920584</c:v>
                </c:pt>
                <c:pt idx="1090">
                  <c:v>10.62982846920584</c:v>
                </c:pt>
                <c:pt idx="1091">
                  <c:v>10.62982846920584</c:v>
                </c:pt>
                <c:pt idx="1092">
                  <c:v>10.62982846920584</c:v>
                </c:pt>
                <c:pt idx="1093">
                  <c:v>10.62982846920584</c:v>
                </c:pt>
                <c:pt idx="1094">
                  <c:v>10.62982846920584</c:v>
                </c:pt>
                <c:pt idx="1095">
                  <c:v>10.62982846920584</c:v>
                </c:pt>
                <c:pt idx="1096">
                  <c:v>10.62982846920584</c:v>
                </c:pt>
                <c:pt idx="1097">
                  <c:v>10.62982846920584</c:v>
                </c:pt>
                <c:pt idx="1098">
                  <c:v>10.62982846920584</c:v>
                </c:pt>
                <c:pt idx="1099">
                  <c:v>10.62982846920584</c:v>
                </c:pt>
                <c:pt idx="1100">
                  <c:v>10.62982846920584</c:v>
                </c:pt>
                <c:pt idx="1101">
                  <c:v>10.62982846920584</c:v>
                </c:pt>
                <c:pt idx="1102">
                  <c:v>10.62982846920584</c:v>
                </c:pt>
                <c:pt idx="1103">
                  <c:v>10.62982846920584</c:v>
                </c:pt>
                <c:pt idx="1104">
                  <c:v>10.62982846920584</c:v>
                </c:pt>
                <c:pt idx="1105">
                  <c:v>10.62982846920584</c:v>
                </c:pt>
                <c:pt idx="1106">
                  <c:v>10.62982846920584</c:v>
                </c:pt>
                <c:pt idx="1107">
                  <c:v>10.62982846920584</c:v>
                </c:pt>
                <c:pt idx="1108">
                  <c:v>10.62982846920584</c:v>
                </c:pt>
                <c:pt idx="1109">
                  <c:v>10.62982846920584</c:v>
                </c:pt>
                <c:pt idx="1110">
                  <c:v>10.62982846920584</c:v>
                </c:pt>
                <c:pt idx="1111">
                  <c:v>10.62982846920584</c:v>
                </c:pt>
                <c:pt idx="1112">
                  <c:v>10.62982846920584</c:v>
                </c:pt>
                <c:pt idx="1113">
                  <c:v>10.62982846920584</c:v>
                </c:pt>
                <c:pt idx="1114">
                  <c:v>10.62982846920584</c:v>
                </c:pt>
                <c:pt idx="1115">
                  <c:v>10.62982846920584</c:v>
                </c:pt>
                <c:pt idx="1116">
                  <c:v>10.62982846920584</c:v>
                </c:pt>
                <c:pt idx="1117">
                  <c:v>10.62982846920584</c:v>
                </c:pt>
                <c:pt idx="1118">
                  <c:v>10.62982846920584</c:v>
                </c:pt>
                <c:pt idx="1119">
                  <c:v>10.62982846920584</c:v>
                </c:pt>
                <c:pt idx="1120">
                  <c:v>10.62982846920584</c:v>
                </c:pt>
                <c:pt idx="1121">
                  <c:v>10.62982846920584</c:v>
                </c:pt>
                <c:pt idx="1122">
                  <c:v>10.62982846920584</c:v>
                </c:pt>
                <c:pt idx="1123">
                  <c:v>10.62982846920584</c:v>
                </c:pt>
                <c:pt idx="1124">
                  <c:v>10.62982846920584</c:v>
                </c:pt>
                <c:pt idx="1125">
                  <c:v>10.62982846920584</c:v>
                </c:pt>
                <c:pt idx="1126">
                  <c:v>10.62982846920584</c:v>
                </c:pt>
                <c:pt idx="1127">
                  <c:v>10.62982846920584</c:v>
                </c:pt>
                <c:pt idx="1128">
                  <c:v>10.62982846920584</c:v>
                </c:pt>
                <c:pt idx="1129">
                  <c:v>10.62982846920584</c:v>
                </c:pt>
                <c:pt idx="1130">
                  <c:v>10.62982846920584</c:v>
                </c:pt>
                <c:pt idx="1131">
                  <c:v>10.62982846920584</c:v>
                </c:pt>
                <c:pt idx="1132">
                  <c:v>10.62982846920584</c:v>
                </c:pt>
                <c:pt idx="1133">
                  <c:v>10.62982846920584</c:v>
                </c:pt>
                <c:pt idx="1134">
                  <c:v>10.62982846920584</c:v>
                </c:pt>
                <c:pt idx="1135">
                  <c:v>10.62982846920584</c:v>
                </c:pt>
                <c:pt idx="1136">
                  <c:v>10.62982846920584</c:v>
                </c:pt>
                <c:pt idx="1137">
                  <c:v>10.62982846920584</c:v>
                </c:pt>
                <c:pt idx="1138">
                  <c:v>10.62982846920584</c:v>
                </c:pt>
                <c:pt idx="1139">
                  <c:v>10.62982846920584</c:v>
                </c:pt>
                <c:pt idx="1140">
                  <c:v>10.62982846920584</c:v>
                </c:pt>
                <c:pt idx="1141">
                  <c:v>10.62982846920584</c:v>
                </c:pt>
                <c:pt idx="1142">
                  <c:v>10.62982846920584</c:v>
                </c:pt>
                <c:pt idx="1143">
                  <c:v>10.62982846920584</c:v>
                </c:pt>
                <c:pt idx="1144">
                  <c:v>10.62982846920584</c:v>
                </c:pt>
                <c:pt idx="1145">
                  <c:v>10.62982846920584</c:v>
                </c:pt>
                <c:pt idx="1146">
                  <c:v>10.62982846920584</c:v>
                </c:pt>
                <c:pt idx="1147">
                  <c:v>10.62982846920584</c:v>
                </c:pt>
                <c:pt idx="1148">
                  <c:v>10.62982846920584</c:v>
                </c:pt>
                <c:pt idx="1149">
                  <c:v>10.62982846920584</c:v>
                </c:pt>
                <c:pt idx="1150">
                  <c:v>10.62982846920584</c:v>
                </c:pt>
                <c:pt idx="1151">
                  <c:v>10.62982846920584</c:v>
                </c:pt>
                <c:pt idx="1152">
                  <c:v>10.62982846920584</c:v>
                </c:pt>
                <c:pt idx="1153">
                  <c:v>10.62982846920584</c:v>
                </c:pt>
                <c:pt idx="1154">
                  <c:v>10.62982846920584</c:v>
                </c:pt>
                <c:pt idx="1155">
                  <c:v>10.62982846920584</c:v>
                </c:pt>
                <c:pt idx="1156">
                  <c:v>10.62982846920584</c:v>
                </c:pt>
                <c:pt idx="1157">
                  <c:v>10.62982846920584</c:v>
                </c:pt>
                <c:pt idx="1158">
                  <c:v>10.62982846920584</c:v>
                </c:pt>
                <c:pt idx="1159">
                  <c:v>10.62982846920584</c:v>
                </c:pt>
                <c:pt idx="1160">
                  <c:v>10.62982846920584</c:v>
                </c:pt>
                <c:pt idx="1161">
                  <c:v>10.62982846920584</c:v>
                </c:pt>
                <c:pt idx="1162">
                  <c:v>10.62982846920584</c:v>
                </c:pt>
                <c:pt idx="1163">
                  <c:v>10.62982846920584</c:v>
                </c:pt>
                <c:pt idx="1164">
                  <c:v>10.62982846920584</c:v>
                </c:pt>
                <c:pt idx="1165">
                  <c:v>10.62982846920584</c:v>
                </c:pt>
                <c:pt idx="1166">
                  <c:v>10.62982846920584</c:v>
                </c:pt>
                <c:pt idx="1167">
                  <c:v>10.62982846920584</c:v>
                </c:pt>
                <c:pt idx="1168">
                  <c:v>10.62982846920584</c:v>
                </c:pt>
                <c:pt idx="1169">
                  <c:v>10.62982846920584</c:v>
                </c:pt>
                <c:pt idx="1170">
                  <c:v>10.62982846920584</c:v>
                </c:pt>
                <c:pt idx="1171">
                  <c:v>10.62982846920584</c:v>
                </c:pt>
                <c:pt idx="1172">
                  <c:v>10.62982846920584</c:v>
                </c:pt>
                <c:pt idx="1173">
                  <c:v>10.62982846920584</c:v>
                </c:pt>
                <c:pt idx="1174">
                  <c:v>10.62982846920584</c:v>
                </c:pt>
                <c:pt idx="1175">
                  <c:v>10.62982846920584</c:v>
                </c:pt>
                <c:pt idx="1176">
                  <c:v>10.62982846920584</c:v>
                </c:pt>
                <c:pt idx="1177">
                  <c:v>10.62982846920584</c:v>
                </c:pt>
                <c:pt idx="1178">
                  <c:v>10.62982846920584</c:v>
                </c:pt>
                <c:pt idx="1179">
                  <c:v>10.62982846920584</c:v>
                </c:pt>
                <c:pt idx="1180">
                  <c:v>10.62982846920584</c:v>
                </c:pt>
                <c:pt idx="1181">
                  <c:v>10.62982846920584</c:v>
                </c:pt>
                <c:pt idx="1182">
                  <c:v>10.62982846920584</c:v>
                </c:pt>
                <c:pt idx="1183">
                  <c:v>10.62982846920584</c:v>
                </c:pt>
                <c:pt idx="1184">
                  <c:v>10.62982846920584</c:v>
                </c:pt>
                <c:pt idx="1185">
                  <c:v>10.62982846920584</c:v>
                </c:pt>
                <c:pt idx="1186">
                  <c:v>10.62982846920584</c:v>
                </c:pt>
                <c:pt idx="1187">
                  <c:v>10.62982846920584</c:v>
                </c:pt>
                <c:pt idx="1188">
                  <c:v>10.62982846920584</c:v>
                </c:pt>
                <c:pt idx="1189">
                  <c:v>10.62982846920584</c:v>
                </c:pt>
                <c:pt idx="1190">
                  <c:v>10.62982846920584</c:v>
                </c:pt>
                <c:pt idx="1191">
                  <c:v>10.62982846920584</c:v>
                </c:pt>
                <c:pt idx="1192">
                  <c:v>10.62982846920584</c:v>
                </c:pt>
                <c:pt idx="1193">
                  <c:v>10.62982846920584</c:v>
                </c:pt>
                <c:pt idx="1194">
                  <c:v>10.62982846920584</c:v>
                </c:pt>
                <c:pt idx="1195">
                  <c:v>10.62982846920584</c:v>
                </c:pt>
                <c:pt idx="1196">
                  <c:v>10.62982846920584</c:v>
                </c:pt>
                <c:pt idx="1197">
                  <c:v>10.62982846920584</c:v>
                </c:pt>
                <c:pt idx="1198">
                  <c:v>10.62982846920584</c:v>
                </c:pt>
                <c:pt idx="1199">
                  <c:v>10.62982846920584</c:v>
                </c:pt>
                <c:pt idx="1200">
                  <c:v>10.62982846920584</c:v>
                </c:pt>
                <c:pt idx="1201">
                  <c:v>10.62982846920584</c:v>
                </c:pt>
                <c:pt idx="1202">
                  <c:v>10.62982846920584</c:v>
                </c:pt>
                <c:pt idx="1203">
                  <c:v>10.62982846920584</c:v>
                </c:pt>
                <c:pt idx="1204">
                  <c:v>10.62982846920584</c:v>
                </c:pt>
                <c:pt idx="1205">
                  <c:v>10.62982846920584</c:v>
                </c:pt>
                <c:pt idx="1206">
                  <c:v>10.62982846920584</c:v>
                </c:pt>
                <c:pt idx="1207">
                  <c:v>10.62982846920584</c:v>
                </c:pt>
                <c:pt idx="1208">
                  <c:v>10.62982846920584</c:v>
                </c:pt>
                <c:pt idx="1209">
                  <c:v>10.62982846920584</c:v>
                </c:pt>
                <c:pt idx="1210">
                  <c:v>10.62982846920584</c:v>
                </c:pt>
                <c:pt idx="1211">
                  <c:v>10.62982846920584</c:v>
                </c:pt>
                <c:pt idx="1212">
                  <c:v>10.62982846920584</c:v>
                </c:pt>
                <c:pt idx="1213">
                  <c:v>10.62982846920584</c:v>
                </c:pt>
                <c:pt idx="1214">
                  <c:v>10.62982846920584</c:v>
                </c:pt>
                <c:pt idx="1215">
                  <c:v>10.62982846920584</c:v>
                </c:pt>
                <c:pt idx="1216">
                  <c:v>10.62982846920584</c:v>
                </c:pt>
                <c:pt idx="1217">
                  <c:v>10.62982846920584</c:v>
                </c:pt>
                <c:pt idx="1218">
                  <c:v>10.62982846920584</c:v>
                </c:pt>
                <c:pt idx="1219">
                  <c:v>10.62982846920584</c:v>
                </c:pt>
                <c:pt idx="1220">
                  <c:v>10.62982846920584</c:v>
                </c:pt>
                <c:pt idx="1221">
                  <c:v>10.62982846920584</c:v>
                </c:pt>
                <c:pt idx="1222">
                  <c:v>10.62982846920584</c:v>
                </c:pt>
                <c:pt idx="1223">
                  <c:v>10.62982846920584</c:v>
                </c:pt>
                <c:pt idx="1224">
                  <c:v>10.62982846920584</c:v>
                </c:pt>
                <c:pt idx="1225">
                  <c:v>10.62982846920584</c:v>
                </c:pt>
                <c:pt idx="1226">
                  <c:v>10.62982846920584</c:v>
                </c:pt>
                <c:pt idx="1227">
                  <c:v>10.62982846920584</c:v>
                </c:pt>
                <c:pt idx="1228">
                  <c:v>10.62982846920584</c:v>
                </c:pt>
                <c:pt idx="1229">
                  <c:v>10.62982846920584</c:v>
                </c:pt>
                <c:pt idx="1230">
                  <c:v>10.62982846920584</c:v>
                </c:pt>
                <c:pt idx="1231">
                  <c:v>10.62982846920584</c:v>
                </c:pt>
                <c:pt idx="1232">
                  <c:v>10.62982846920584</c:v>
                </c:pt>
                <c:pt idx="1233">
                  <c:v>10.62982846920584</c:v>
                </c:pt>
                <c:pt idx="1234">
                  <c:v>10.62982846920584</c:v>
                </c:pt>
                <c:pt idx="1235">
                  <c:v>10.62982846920584</c:v>
                </c:pt>
                <c:pt idx="1236">
                  <c:v>10.62982846920584</c:v>
                </c:pt>
                <c:pt idx="1237">
                  <c:v>10.62982846920584</c:v>
                </c:pt>
                <c:pt idx="1238">
                  <c:v>10.62982846920584</c:v>
                </c:pt>
                <c:pt idx="1239">
                  <c:v>10.62982846920584</c:v>
                </c:pt>
                <c:pt idx="1240">
                  <c:v>10.62982846920584</c:v>
                </c:pt>
                <c:pt idx="1241">
                  <c:v>10.62982846920584</c:v>
                </c:pt>
                <c:pt idx="1242">
                  <c:v>10.62982846920584</c:v>
                </c:pt>
                <c:pt idx="1243">
                  <c:v>10.62982846920584</c:v>
                </c:pt>
                <c:pt idx="1244">
                  <c:v>10.62982846920584</c:v>
                </c:pt>
                <c:pt idx="1245">
                  <c:v>10.62982846920584</c:v>
                </c:pt>
                <c:pt idx="1246">
                  <c:v>10.62982846920584</c:v>
                </c:pt>
                <c:pt idx="1247">
                  <c:v>10.62982846920584</c:v>
                </c:pt>
                <c:pt idx="1248">
                  <c:v>10.62982846920584</c:v>
                </c:pt>
                <c:pt idx="1249">
                  <c:v>10.62982846920584</c:v>
                </c:pt>
                <c:pt idx="1250">
                  <c:v>10.62982846920584</c:v>
                </c:pt>
                <c:pt idx="1251">
                  <c:v>10.62982846920584</c:v>
                </c:pt>
                <c:pt idx="1252">
                  <c:v>10.62982846920584</c:v>
                </c:pt>
                <c:pt idx="1253">
                  <c:v>10.62982846920584</c:v>
                </c:pt>
                <c:pt idx="1254">
                  <c:v>10.62982846920584</c:v>
                </c:pt>
                <c:pt idx="1255">
                  <c:v>10.62982846920584</c:v>
                </c:pt>
                <c:pt idx="1256">
                  <c:v>10.62982846920584</c:v>
                </c:pt>
                <c:pt idx="1257">
                  <c:v>10.62982846920584</c:v>
                </c:pt>
                <c:pt idx="1258">
                  <c:v>10.62982846920584</c:v>
                </c:pt>
                <c:pt idx="1259">
                  <c:v>10.62982846920584</c:v>
                </c:pt>
                <c:pt idx="1260">
                  <c:v>10.62982846920584</c:v>
                </c:pt>
                <c:pt idx="1261">
                  <c:v>10.62982846920584</c:v>
                </c:pt>
                <c:pt idx="1262">
                  <c:v>10.62982846920584</c:v>
                </c:pt>
                <c:pt idx="1263">
                  <c:v>10.62982846920584</c:v>
                </c:pt>
                <c:pt idx="1264">
                  <c:v>10.62982846920584</c:v>
                </c:pt>
                <c:pt idx="1265">
                  <c:v>10.62982846920584</c:v>
                </c:pt>
                <c:pt idx="1266">
                  <c:v>10.62982846920584</c:v>
                </c:pt>
                <c:pt idx="1267">
                  <c:v>10.62982846920584</c:v>
                </c:pt>
                <c:pt idx="1268">
                  <c:v>10.62982846920584</c:v>
                </c:pt>
                <c:pt idx="1269">
                  <c:v>10.62982846920584</c:v>
                </c:pt>
                <c:pt idx="1270">
                  <c:v>10.62982846920584</c:v>
                </c:pt>
                <c:pt idx="1271">
                  <c:v>10.62982846920584</c:v>
                </c:pt>
                <c:pt idx="1272">
                  <c:v>10.62982846920584</c:v>
                </c:pt>
                <c:pt idx="1273">
                  <c:v>10.62982846920584</c:v>
                </c:pt>
                <c:pt idx="1274">
                  <c:v>10.62982846920584</c:v>
                </c:pt>
                <c:pt idx="1275">
                  <c:v>10.62982846920584</c:v>
                </c:pt>
                <c:pt idx="1276">
                  <c:v>10.62982846920584</c:v>
                </c:pt>
                <c:pt idx="1277">
                  <c:v>10.62982846920584</c:v>
                </c:pt>
                <c:pt idx="1278">
                  <c:v>10.62982846920584</c:v>
                </c:pt>
                <c:pt idx="1279">
                  <c:v>10.62982846920584</c:v>
                </c:pt>
                <c:pt idx="1280">
                  <c:v>10.62982846920584</c:v>
                </c:pt>
                <c:pt idx="1281">
                  <c:v>10.62982846920584</c:v>
                </c:pt>
                <c:pt idx="1282">
                  <c:v>10.62982846920584</c:v>
                </c:pt>
                <c:pt idx="1283">
                  <c:v>10.62982846920584</c:v>
                </c:pt>
                <c:pt idx="1284">
                  <c:v>10.62982846920584</c:v>
                </c:pt>
                <c:pt idx="1285">
                  <c:v>10.62982846920584</c:v>
                </c:pt>
                <c:pt idx="1286">
                  <c:v>10.62982846920584</c:v>
                </c:pt>
                <c:pt idx="1287">
                  <c:v>10.62982846920584</c:v>
                </c:pt>
                <c:pt idx="1288">
                  <c:v>10.62982846920584</c:v>
                </c:pt>
                <c:pt idx="1289">
                  <c:v>10.62982846920584</c:v>
                </c:pt>
                <c:pt idx="1290">
                  <c:v>10.62982846920584</c:v>
                </c:pt>
                <c:pt idx="1291">
                  <c:v>10.62982846920584</c:v>
                </c:pt>
                <c:pt idx="1292">
                  <c:v>10.62982846920584</c:v>
                </c:pt>
                <c:pt idx="1293">
                  <c:v>10.62982846920584</c:v>
                </c:pt>
                <c:pt idx="1294">
                  <c:v>10.62982846920584</c:v>
                </c:pt>
                <c:pt idx="1295">
                  <c:v>10.62982846920584</c:v>
                </c:pt>
                <c:pt idx="1296">
                  <c:v>10.62982846920584</c:v>
                </c:pt>
                <c:pt idx="1297">
                  <c:v>10.62982846920584</c:v>
                </c:pt>
                <c:pt idx="1298">
                  <c:v>10.62982846920584</c:v>
                </c:pt>
                <c:pt idx="1299">
                  <c:v>10.62982846920584</c:v>
                </c:pt>
                <c:pt idx="1300">
                  <c:v>10.62982846920584</c:v>
                </c:pt>
                <c:pt idx="1301">
                  <c:v>10.62982846920584</c:v>
                </c:pt>
                <c:pt idx="1302">
                  <c:v>10.62982846920584</c:v>
                </c:pt>
                <c:pt idx="1303">
                  <c:v>10.62982846920584</c:v>
                </c:pt>
                <c:pt idx="1304">
                  <c:v>10.62982846920584</c:v>
                </c:pt>
                <c:pt idx="1305">
                  <c:v>10.62982846920584</c:v>
                </c:pt>
                <c:pt idx="1306">
                  <c:v>10.62982846920584</c:v>
                </c:pt>
                <c:pt idx="1307">
                  <c:v>10.62982846920584</c:v>
                </c:pt>
                <c:pt idx="1308">
                  <c:v>10.62982846920584</c:v>
                </c:pt>
                <c:pt idx="1309">
                  <c:v>10.62982846920584</c:v>
                </c:pt>
                <c:pt idx="1310">
                  <c:v>10.62982846920584</c:v>
                </c:pt>
                <c:pt idx="1311">
                  <c:v>10.62982846920584</c:v>
                </c:pt>
                <c:pt idx="1312">
                  <c:v>10.62982846920584</c:v>
                </c:pt>
                <c:pt idx="1313">
                  <c:v>10.62982846920584</c:v>
                </c:pt>
                <c:pt idx="1314">
                  <c:v>10.62982846920584</c:v>
                </c:pt>
                <c:pt idx="1315">
                  <c:v>10.62982846920584</c:v>
                </c:pt>
                <c:pt idx="1316">
                  <c:v>10.62982846920584</c:v>
                </c:pt>
                <c:pt idx="1317">
                  <c:v>10.62982846920584</c:v>
                </c:pt>
                <c:pt idx="1318">
                  <c:v>10.62982846920584</c:v>
                </c:pt>
                <c:pt idx="1319">
                  <c:v>10.62982846920584</c:v>
                </c:pt>
                <c:pt idx="1320">
                  <c:v>10.62982846920584</c:v>
                </c:pt>
                <c:pt idx="1321">
                  <c:v>10.62982846920584</c:v>
                </c:pt>
                <c:pt idx="1322">
                  <c:v>10.62982846920584</c:v>
                </c:pt>
                <c:pt idx="1323">
                  <c:v>10.62982846920584</c:v>
                </c:pt>
                <c:pt idx="1324">
                  <c:v>10.62982846920584</c:v>
                </c:pt>
                <c:pt idx="1325">
                  <c:v>10.62982846920584</c:v>
                </c:pt>
                <c:pt idx="1326">
                  <c:v>10.62982846920584</c:v>
                </c:pt>
                <c:pt idx="1327">
                  <c:v>10.62982846920584</c:v>
                </c:pt>
                <c:pt idx="1328">
                  <c:v>10.62982846920584</c:v>
                </c:pt>
                <c:pt idx="1329">
                  <c:v>10.62982846920584</c:v>
                </c:pt>
                <c:pt idx="1330">
                  <c:v>10.62982846920584</c:v>
                </c:pt>
                <c:pt idx="1331">
                  <c:v>10.62982846920584</c:v>
                </c:pt>
                <c:pt idx="1332">
                  <c:v>10.62982846920584</c:v>
                </c:pt>
                <c:pt idx="1333">
                  <c:v>10.62982846920584</c:v>
                </c:pt>
                <c:pt idx="1334">
                  <c:v>10.62982846920584</c:v>
                </c:pt>
                <c:pt idx="1335">
                  <c:v>10.62982846920584</c:v>
                </c:pt>
                <c:pt idx="1336">
                  <c:v>10.62982846920584</c:v>
                </c:pt>
                <c:pt idx="1337">
                  <c:v>10.62982846920584</c:v>
                </c:pt>
                <c:pt idx="1338">
                  <c:v>10.62982846920584</c:v>
                </c:pt>
                <c:pt idx="1339">
                  <c:v>10.62982846920584</c:v>
                </c:pt>
                <c:pt idx="1340">
                  <c:v>10.62982846920584</c:v>
                </c:pt>
                <c:pt idx="1341">
                  <c:v>10.62982846920584</c:v>
                </c:pt>
                <c:pt idx="1342">
                  <c:v>10.62982846920584</c:v>
                </c:pt>
                <c:pt idx="1343">
                  <c:v>10.62982846920584</c:v>
                </c:pt>
                <c:pt idx="1344">
                  <c:v>10.62982846920584</c:v>
                </c:pt>
                <c:pt idx="1345">
                  <c:v>10.62982846920584</c:v>
                </c:pt>
                <c:pt idx="1346">
                  <c:v>10.62982846920584</c:v>
                </c:pt>
                <c:pt idx="1347">
                  <c:v>10.62982846920584</c:v>
                </c:pt>
                <c:pt idx="1348">
                  <c:v>10.62982846920584</c:v>
                </c:pt>
                <c:pt idx="1349">
                  <c:v>10.62982846920584</c:v>
                </c:pt>
                <c:pt idx="1350">
                  <c:v>10.62982846920584</c:v>
                </c:pt>
                <c:pt idx="1351">
                  <c:v>10.62982846920584</c:v>
                </c:pt>
                <c:pt idx="1352">
                  <c:v>10.62982846920584</c:v>
                </c:pt>
                <c:pt idx="1353">
                  <c:v>10.62982846920584</c:v>
                </c:pt>
                <c:pt idx="1354">
                  <c:v>10.62982846920584</c:v>
                </c:pt>
                <c:pt idx="1355">
                  <c:v>10.62982846920584</c:v>
                </c:pt>
                <c:pt idx="1356">
                  <c:v>10.62982846920584</c:v>
                </c:pt>
                <c:pt idx="1357">
                  <c:v>10.62982846920584</c:v>
                </c:pt>
                <c:pt idx="1358">
                  <c:v>10.62982846920584</c:v>
                </c:pt>
                <c:pt idx="1359">
                  <c:v>10.62982846920584</c:v>
                </c:pt>
                <c:pt idx="1360">
                  <c:v>10.62982846920584</c:v>
                </c:pt>
                <c:pt idx="1361">
                  <c:v>10.62982846920584</c:v>
                </c:pt>
                <c:pt idx="1362">
                  <c:v>10.62982846920584</c:v>
                </c:pt>
                <c:pt idx="1363">
                  <c:v>10.62982846920584</c:v>
                </c:pt>
                <c:pt idx="1364">
                  <c:v>10.62982846920584</c:v>
                </c:pt>
                <c:pt idx="1365">
                  <c:v>10.62982846920584</c:v>
                </c:pt>
                <c:pt idx="1366">
                  <c:v>10.62982846920584</c:v>
                </c:pt>
                <c:pt idx="1367">
                  <c:v>10.62982846920584</c:v>
                </c:pt>
                <c:pt idx="1368">
                  <c:v>10.62982846920584</c:v>
                </c:pt>
                <c:pt idx="1369">
                  <c:v>10.62982846920584</c:v>
                </c:pt>
                <c:pt idx="1370">
                  <c:v>10.62982846920584</c:v>
                </c:pt>
                <c:pt idx="1371">
                  <c:v>10.62982846920584</c:v>
                </c:pt>
                <c:pt idx="1372">
                  <c:v>10.62982846920584</c:v>
                </c:pt>
                <c:pt idx="1373">
                  <c:v>10.62982846920584</c:v>
                </c:pt>
                <c:pt idx="1374">
                  <c:v>10.62982846920584</c:v>
                </c:pt>
                <c:pt idx="1375">
                  <c:v>10.62982846920584</c:v>
                </c:pt>
                <c:pt idx="1376">
                  <c:v>10.62982846920584</c:v>
                </c:pt>
                <c:pt idx="1377">
                  <c:v>10.62982846920584</c:v>
                </c:pt>
                <c:pt idx="1378">
                  <c:v>10.62982846920584</c:v>
                </c:pt>
                <c:pt idx="1379">
                  <c:v>10.62982846920584</c:v>
                </c:pt>
                <c:pt idx="1380">
                  <c:v>10.62982846920584</c:v>
                </c:pt>
                <c:pt idx="1381">
                  <c:v>10.62982846920584</c:v>
                </c:pt>
                <c:pt idx="1382">
                  <c:v>10.62982846920584</c:v>
                </c:pt>
                <c:pt idx="1383">
                  <c:v>10.62982846920584</c:v>
                </c:pt>
                <c:pt idx="1384">
                  <c:v>10.62982846920584</c:v>
                </c:pt>
                <c:pt idx="1385">
                  <c:v>10.62982846920584</c:v>
                </c:pt>
                <c:pt idx="1386">
                  <c:v>10.62982846920584</c:v>
                </c:pt>
                <c:pt idx="1387">
                  <c:v>10.62982846920584</c:v>
                </c:pt>
                <c:pt idx="1388">
                  <c:v>10.62982846920584</c:v>
                </c:pt>
                <c:pt idx="1389">
                  <c:v>10.62982846920584</c:v>
                </c:pt>
                <c:pt idx="1390">
                  <c:v>10.62982846920584</c:v>
                </c:pt>
                <c:pt idx="1391">
                  <c:v>10.62982846920584</c:v>
                </c:pt>
                <c:pt idx="1392">
                  <c:v>10.62982846920584</c:v>
                </c:pt>
                <c:pt idx="1393">
                  <c:v>10.62982846920584</c:v>
                </c:pt>
                <c:pt idx="1394">
                  <c:v>10.62982846920584</c:v>
                </c:pt>
                <c:pt idx="1395">
                  <c:v>10.62982846920584</c:v>
                </c:pt>
                <c:pt idx="1396">
                  <c:v>10.62982846920584</c:v>
                </c:pt>
                <c:pt idx="1397">
                  <c:v>10.62982846920584</c:v>
                </c:pt>
                <c:pt idx="1398">
                  <c:v>10.62982846920584</c:v>
                </c:pt>
                <c:pt idx="1399">
                  <c:v>10.62982846920584</c:v>
                </c:pt>
                <c:pt idx="1400">
                  <c:v>10.62982846920584</c:v>
                </c:pt>
                <c:pt idx="1401">
                  <c:v>10.62982846920584</c:v>
                </c:pt>
                <c:pt idx="1402">
                  <c:v>10.62982846920584</c:v>
                </c:pt>
                <c:pt idx="1403">
                  <c:v>10.62982846920584</c:v>
                </c:pt>
                <c:pt idx="1404">
                  <c:v>10.62982846920584</c:v>
                </c:pt>
                <c:pt idx="1405">
                  <c:v>10.62982846920584</c:v>
                </c:pt>
                <c:pt idx="1406">
                  <c:v>10.62982846920584</c:v>
                </c:pt>
                <c:pt idx="1407">
                  <c:v>10.62982846920584</c:v>
                </c:pt>
                <c:pt idx="1408">
                  <c:v>10.62982846920584</c:v>
                </c:pt>
                <c:pt idx="1409">
                  <c:v>10.62982846920584</c:v>
                </c:pt>
                <c:pt idx="1410">
                  <c:v>10.62982846920584</c:v>
                </c:pt>
                <c:pt idx="1411">
                  <c:v>10.62982846920584</c:v>
                </c:pt>
                <c:pt idx="1412">
                  <c:v>10.62982846920584</c:v>
                </c:pt>
                <c:pt idx="1413">
                  <c:v>10.62982846920584</c:v>
                </c:pt>
                <c:pt idx="1414">
                  <c:v>10.62982846920584</c:v>
                </c:pt>
                <c:pt idx="1415">
                  <c:v>10.62982846920584</c:v>
                </c:pt>
                <c:pt idx="1416">
                  <c:v>10.62982846920584</c:v>
                </c:pt>
                <c:pt idx="1417">
                  <c:v>10.62982846920584</c:v>
                </c:pt>
                <c:pt idx="1418">
                  <c:v>10.62982846920584</c:v>
                </c:pt>
                <c:pt idx="1419">
                  <c:v>10.62982846920584</c:v>
                </c:pt>
                <c:pt idx="1420">
                  <c:v>10.62982846920584</c:v>
                </c:pt>
                <c:pt idx="1421">
                  <c:v>10.62982846920584</c:v>
                </c:pt>
                <c:pt idx="1422">
                  <c:v>10.62982846920584</c:v>
                </c:pt>
                <c:pt idx="1423">
                  <c:v>10.62982846920584</c:v>
                </c:pt>
                <c:pt idx="1424">
                  <c:v>10.62982846920584</c:v>
                </c:pt>
                <c:pt idx="1425">
                  <c:v>10.62982846920584</c:v>
                </c:pt>
                <c:pt idx="1426">
                  <c:v>10.62982846920584</c:v>
                </c:pt>
                <c:pt idx="1427">
                  <c:v>10.62982846920584</c:v>
                </c:pt>
                <c:pt idx="1428">
                  <c:v>10.62982846920584</c:v>
                </c:pt>
                <c:pt idx="1429">
                  <c:v>10.62982846920584</c:v>
                </c:pt>
                <c:pt idx="1430">
                  <c:v>10.62982846920584</c:v>
                </c:pt>
                <c:pt idx="1431">
                  <c:v>10.62982846920584</c:v>
                </c:pt>
                <c:pt idx="1432">
                  <c:v>10.62982846920584</c:v>
                </c:pt>
                <c:pt idx="1433">
                  <c:v>10.62982846920584</c:v>
                </c:pt>
                <c:pt idx="1434">
                  <c:v>10.62982846920584</c:v>
                </c:pt>
                <c:pt idx="1435">
                  <c:v>10.62982846920584</c:v>
                </c:pt>
                <c:pt idx="1436">
                  <c:v>10.62982846920584</c:v>
                </c:pt>
                <c:pt idx="1437">
                  <c:v>10.62982846920584</c:v>
                </c:pt>
                <c:pt idx="1438">
                  <c:v>10.62982846920584</c:v>
                </c:pt>
                <c:pt idx="1439">
                  <c:v>10.62982846920584</c:v>
                </c:pt>
                <c:pt idx="1440">
                  <c:v>10.62982846920584</c:v>
                </c:pt>
                <c:pt idx="1441">
                  <c:v>10.62982846920584</c:v>
                </c:pt>
                <c:pt idx="1442">
                  <c:v>10.62982846920584</c:v>
                </c:pt>
                <c:pt idx="1443">
                  <c:v>10.62982846920584</c:v>
                </c:pt>
                <c:pt idx="1444">
                  <c:v>10.62982846920584</c:v>
                </c:pt>
                <c:pt idx="1445">
                  <c:v>10.62982846920584</c:v>
                </c:pt>
                <c:pt idx="1446">
                  <c:v>10.62982846920584</c:v>
                </c:pt>
                <c:pt idx="1447">
                  <c:v>10.62982846920584</c:v>
                </c:pt>
                <c:pt idx="1448">
                  <c:v>10.62982846920584</c:v>
                </c:pt>
                <c:pt idx="1449">
                  <c:v>10.62982846920584</c:v>
                </c:pt>
                <c:pt idx="1450">
                  <c:v>10.62982846920584</c:v>
                </c:pt>
                <c:pt idx="1451">
                  <c:v>10.62982846920584</c:v>
                </c:pt>
                <c:pt idx="1452">
                  <c:v>10.62982846920584</c:v>
                </c:pt>
                <c:pt idx="1453">
                  <c:v>10.62982846920584</c:v>
                </c:pt>
                <c:pt idx="1454">
                  <c:v>10.62982846920584</c:v>
                </c:pt>
                <c:pt idx="1455">
                  <c:v>10.62982846920584</c:v>
                </c:pt>
                <c:pt idx="1456">
                  <c:v>10.62982846920584</c:v>
                </c:pt>
                <c:pt idx="1457">
                  <c:v>10.62982846920584</c:v>
                </c:pt>
                <c:pt idx="1458">
                  <c:v>10.62982846920584</c:v>
                </c:pt>
                <c:pt idx="1459">
                  <c:v>10.62982846920584</c:v>
                </c:pt>
                <c:pt idx="1460">
                  <c:v>10.62982846920584</c:v>
                </c:pt>
                <c:pt idx="1461">
                  <c:v>10.62982846920584</c:v>
                </c:pt>
                <c:pt idx="1462">
                  <c:v>10.62982846920584</c:v>
                </c:pt>
                <c:pt idx="1463">
                  <c:v>10.62982846920584</c:v>
                </c:pt>
                <c:pt idx="1464">
                  <c:v>10.62982846920584</c:v>
                </c:pt>
                <c:pt idx="1465">
                  <c:v>10.62982846920584</c:v>
                </c:pt>
                <c:pt idx="1466">
                  <c:v>10.62982846920584</c:v>
                </c:pt>
                <c:pt idx="1467">
                  <c:v>10.62982846920584</c:v>
                </c:pt>
                <c:pt idx="1468">
                  <c:v>10.62982846920584</c:v>
                </c:pt>
                <c:pt idx="1469">
                  <c:v>10.62982846920584</c:v>
                </c:pt>
                <c:pt idx="1470">
                  <c:v>10.62982846920584</c:v>
                </c:pt>
                <c:pt idx="1471">
                  <c:v>10.62982846920584</c:v>
                </c:pt>
                <c:pt idx="1472">
                  <c:v>10.62982846920584</c:v>
                </c:pt>
                <c:pt idx="1473">
                  <c:v>10.62982846920584</c:v>
                </c:pt>
                <c:pt idx="1474">
                  <c:v>10.62982846920584</c:v>
                </c:pt>
                <c:pt idx="1475">
                  <c:v>10.62982846920584</c:v>
                </c:pt>
                <c:pt idx="1476">
                  <c:v>10.62982846920584</c:v>
                </c:pt>
                <c:pt idx="1477">
                  <c:v>10.62982846920584</c:v>
                </c:pt>
                <c:pt idx="1478">
                  <c:v>10.62982846920584</c:v>
                </c:pt>
                <c:pt idx="1479">
                  <c:v>10.62982846920584</c:v>
                </c:pt>
                <c:pt idx="1480">
                  <c:v>10.62982846920584</c:v>
                </c:pt>
                <c:pt idx="1481">
                  <c:v>10.62982846920584</c:v>
                </c:pt>
                <c:pt idx="1482">
                  <c:v>10.62982846920584</c:v>
                </c:pt>
                <c:pt idx="1483">
                  <c:v>10.62982846920584</c:v>
                </c:pt>
                <c:pt idx="1484">
                  <c:v>10.62982846920584</c:v>
                </c:pt>
                <c:pt idx="1485">
                  <c:v>10.62982846920584</c:v>
                </c:pt>
                <c:pt idx="1486">
                  <c:v>10.62982846920584</c:v>
                </c:pt>
                <c:pt idx="1487">
                  <c:v>10.62982846920584</c:v>
                </c:pt>
                <c:pt idx="1488">
                  <c:v>10.62982846920584</c:v>
                </c:pt>
                <c:pt idx="1489">
                  <c:v>10.62982846920584</c:v>
                </c:pt>
                <c:pt idx="1490">
                  <c:v>10.62982846920584</c:v>
                </c:pt>
                <c:pt idx="1491">
                  <c:v>10.62982846920584</c:v>
                </c:pt>
                <c:pt idx="1492">
                  <c:v>10.62982846920584</c:v>
                </c:pt>
                <c:pt idx="1493">
                  <c:v>10.62982846920584</c:v>
                </c:pt>
                <c:pt idx="1494">
                  <c:v>10.62982846920584</c:v>
                </c:pt>
                <c:pt idx="1495">
                  <c:v>10.62982846920584</c:v>
                </c:pt>
                <c:pt idx="1496">
                  <c:v>10.62982846920584</c:v>
                </c:pt>
                <c:pt idx="1497">
                  <c:v>10.62982846920584</c:v>
                </c:pt>
                <c:pt idx="1498">
                  <c:v>10.62982846920584</c:v>
                </c:pt>
                <c:pt idx="1499">
                  <c:v>10.62982846920584</c:v>
                </c:pt>
                <c:pt idx="1500">
                  <c:v>10.62982846920584</c:v>
                </c:pt>
                <c:pt idx="1501">
                  <c:v>10.62982846920584</c:v>
                </c:pt>
                <c:pt idx="1502">
                  <c:v>10.62982846920584</c:v>
                </c:pt>
                <c:pt idx="1503">
                  <c:v>10.62982846920584</c:v>
                </c:pt>
                <c:pt idx="1504">
                  <c:v>10.62982846920584</c:v>
                </c:pt>
                <c:pt idx="1505">
                  <c:v>10.62982846920584</c:v>
                </c:pt>
                <c:pt idx="1506">
                  <c:v>10.62982846920584</c:v>
                </c:pt>
                <c:pt idx="1507">
                  <c:v>10.62982846920584</c:v>
                </c:pt>
                <c:pt idx="1508">
                  <c:v>10.62982846920584</c:v>
                </c:pt>
                <c:pt idx="1509">
                  <c:v>10.62982846920584</c:v>
                </c:pt>
                <c:pt idx="1510">
                  <c:v>10.62982846920584</c:v>
                </c:pt>
                <c:pt idx="1511">
                  <c:v>10.62982846920584</c:v>
                </c:pt>
                <c:pt idx="1512">
                  <c:v>10.62982846920584</c:v>
                </c:pt>
                <c:pt idx="1513">
                  <c:v>10.62982846920584</c:v>
                </c:pt>
                <c:pt idx="1514">
                  <c:v>10.62982846920584</c:v>
                </c:pt>
                <c:pt idx="1515">
                  <c:v>10.62982846920584</c:v>
                </c:pt>
                <c:pt idx="1516">
                  <c:v>10.62982846920584</c:v>
                </c:pt>
                <c:pt idx="1517">
                  <c:v>10.62982846920584</c:v>
                </c:pt>
                <c:pt idx="1518">
                  <c:v>10.62982846920584</c:v>
                </c:pt>
                <c:pt idx="1519">
                  <c:v>10.62982846920584</c:v>
                </c:pt>
                <c:pt idx="1520">
                  <c:v>10.62982846920584</c:v>
                </c:pt>
                <c:pt idx="1521">
                  <c:v>10.62982846920584</c:v>
                </c:pt>
                <c:pt idx="1522">
                  <c:v>10.62982846920584</c:v>
                </c:pt>
                <c:pt idx="1523">
                  <c:v>10.62982846920584</c:v>
                </c:pt>
                <c:pt idx="1524">
                  <c:v>10.62982846920584</c:v>
                </c:pt>
                <c:pt idx="1525">
                  <c:v>10.62982846920584</c:v>
                </c:pt>
                <c:pt idx="1526">
                  <c:v>10.62982846920584</c:v>
                </c:pt>
                <c:pt idx="1527">
                  <c:v>10.62982846920584</c:v>
                </c:pt>
                <c:pt idx="1528">
                  <c:v>10.62982846920584</c:v>
                </c:pt>
                <c:pt idx="1529">
                  <c:v>10.62982846920584</c:v>
                </c:pt>
                <c:pt idx="1530">
                  <c:v>10.62982846920584</c:v>
                </c:pt>
                <c:pt idx="1531">
                  <c:v>10.62982846920584</c:v>
                </c:pt>
                <c:pt idx="1532">
                  <c:v>10.62982846920584</c:v>
                </c:pt>
                <c:pt idx="1533">
                  <c:v>10.62982846920584</c:v>
                </c:pt>
                <c:pt idx="1534">
                  <c:v>10.62982846920584</c:v>
                </c:pt>
                <c:pt idx="1535">
                  <c:v>10.62982846920584</c:v>
                </c:pt>
                <c:pt idx="1536">
                  <c:v>10.62982846920584</c:v>
                </c:pt>
                <c:pt idx="1537">
                  <c:v>10.62982846920584</c:v>
                </c:pt>
                <c:pt idx="1538">
                  <c:v>10.62982846920584</c:v>
                </c:pt>
                <c:pt idx="1539">
                  <c:v>10.62982846920584</c:v>
                </c:pt>
                <c:pt idx="1540">
                  <c:v>10.62982846920584</c:v>
                </c:pt>
                <c:pt idx="1541">
                  <c:v>10.62982846920584</c:v>
                </c:pt>
                <c:pt idx="1542">
                  <c:v>10.62982846920584</c:v>
                </c:pt>
                <c:pt idx="1543">
                  <c:v>10.62982846920584</c:v>
                </c:pt>
                <c:pt idx="1544">
                  <c:v>10.62982846920584</c:v>
                </c:pt>
                <c:pt idx="1545">
                  <c:v>10.62982846920584</c:v>
                </c:pt>
                <c:pt idx="1546">
                  <c:v>10.62982846920584</c:v>
                </c:pt>
                <c:pt idx="1547">
                  <c:v>10.62982846920584</c:v>
                </c:pt>
                <c:pt idx="1548">
                  <c:v>10.62982846920584</c:v>
                </c:pt>
                <c:pt idx="1549">
                  <c:v>10.62982846920584</c:v>
                </c:pt>
                <c:pt idx="1550">
                  <c:v>10.62982846920584</c:v>
                </c:pt>
                <c:pt idx="1551">
                  <c:v>10.62982846920584</c:v>
                </c:pt>
                <c:pt idx="1552">
                  <c:v>10.62982846920584</c:v>
                </c:pt>
                <c:pt idx="1553">
                  <c:v>10.62982846920584</c:v>
                </c:pt>
                <c:pt idx="1554">
                  <c:v>10.62982846920584</c:v>
                </c:pt>
                <c:pt idx="1555">
                  <c:v>10.62982846920584</c:v>
                </c:pt>
                <c:pt idx="1556">
                  <c:v>10.62982846920584</c:v>
                </c:pt>
                <c:pt idx="1557">
                  <c:v>10.62982846920584</c:v>
                </c:pt>
                <c:pt idx="1558">
                  <c:v>10.62982846920584</c:v>
                </c:pt>
                <c:pt idx="1559">
                  <c:v>10.62982846920584</c:v>
                </c:pt>
                <c:pt idx="1560">
                  <c:v>10.62982846920584</c:v>
                </c:pt>
                <c:pt idx="1561">
                  <c:v>10.62982846920584</c:v>
                </c:pt>
                <c:pt idx="1562">
                  <c:v>10.62982846920584</c:v>
                </c:pt>
                <c:pt idx="1563">
                  <c:v>10.62982846920584</c:v>
                </c:pt>
                <c:pt idx="1564">
                  <c:v>10.62982846920584</c:v>
                </c:pt>
                <c:pt idx="1565">
                  <c:v>10.62982846920584</c:v>
                </c:pt>
                <c:pt idx="1566">
                  <c:v>10.62982846920584</c:v>
                </c:pt>
                <c:pt idx="1567">
                  <c:v>10.62982846920584</c:v>
                </c:pt>
                <c:pt idx="1568">
                  <c:v>10.62982846920584</c:v>
                </c:pt>
                <c:pt idx="1569">
                  <c:v>10.62982846920584</c:v>
                </c:pt>
                <c:pt idx="1570">
                  <c:v>10.62982846920584</c:v>
                </c:pt>
                <c:pt idx="1571">
                  <c:v>10.62982846920584</c:v>
                </c:pt>
                <c:pt idx="1572">
                  <c:v>10.62982846920584</c:v>
                </c:pt>
                <c:pt idx="1573">
                  <c:v>10.62982846920584</c:v>
                </c:pt>
                <c:pt idx="1574">
                  <c:v>10.62982846920584</c:v>
                </c:pt>
                <c:pt idx="1575">
                  <c:v>10.62982846920584</c:v>
                </c:pt>
                <c:pt idx="1576">
                  <c:v>10.62982846920584</c:v>
                </c:pt>
                <c:pt idx="1577">
                  <c:v>10.62982846920584</c:v>
                </c:pt>
                <c:pt idx="1578">
                  <c:v>10.62982846920584</c:v>
                </c:pt>
                <c:pt idx="1579">
                  <c:v>10.62982846920584</c:v>
                </c:pt>
                <c:pt idx="1580">
                  <c:v>10.62982846920584</c:v>
                </c:pt>
                <c:pt idx="1581">
                  <c:v>10.62982846920584</c:v>
                </c:pt>
                <c:pt idx="1582">
                  <c:v>10.62982846920584</c:v>
                </c:pt>
                <c:pt idx="1583">
                  <c:v>10.62982846920584</c:v>
                </c:pt>
                <c:pt idx="1584">
                  <c:v>10.62982846920584</c:v>
                </c:pt>
                <c:pt idx="1585">
                  <c:v>10.62982846920584</c:v>
                </c:pt>
                <c:pt idx="1586">
                  <c:v>10.62982846920584</c:v>
                </c:pt>
                <c:pt idx="1587">
                  <c:v>10.62982846920584</c:v>
                </c:pt>
                <c:pt idx="1588">
                  <c:v>10.62982846920584</c:v>
                </c:pt>
                <c:pt idx="1589">
                  <c:v>10.62982846920584</c:v>
                </c:pt>
                <c:pt idx="1590">
                  <c:v>10.62982846920584</c:v>
                </c:pt>
                <c:pt idx="1591">
                  <c:v>10.62982846920584</c:v>
                </c:pt>
                <c:pt idx="1592">
                  <c:v>10.62982846920584</c:v>
                </c:pt>
                <c:pt idx="1593">
                  <c:v>10.62982846920584</c:v>
                </c:pt>
                <c:pt idx="1594">
                  <c:v>10.62982846920584</c:v>
                </c:pt>
                <c:pt idx="1595">
                  <c:v>10.62982846920584</c:v>
                </c:pt>
                <c:pt idx="1596">
                  <c:v>10.62982846920584</c:v>
                </c:pt>
                <c:pt idx="1597">
                  <c:v>10.62982846920584</c:v>
                </c:pt>
                <c:pt idx="1598">
                  <c:v>10.62982846920584</c:v>
                </c:pt>
                <c:pt idx="1599">
                  <c:v>10.62982846920584</c:v>
                </c:pt>
                <c:pt idx="1600">
                  <c:v>10.62982846920584</c:v>
                </c:pt>
                <c:pt idx="1601">
                  <c:v>10.62982846920584</c:v>
                </c:pt>
                <c:pt idx="1602">
                  <c:v>10.62982846920584</c:v>
                </c:pt>
                <c:pt idx="1603">
                  <c:v>10.62982846920584</c:v>
                </c:pt>
                <c:pt idx="1604">
                  <c:v>10.62982846920584</c:v>
                </c:pt>
                <c:pt idx="1605">
                  <c:v>10.62982846920584</c:v>
                </c:pt>
                <c:pt idx="1606">
                  <c:v>10.62982846920584</c:v>
                </c:pt>
                <c:pt idx="1607">
                  <c:v>10.62982846920584</c:v>
                </c:pt>
                <c:pt idx="1608">
                  <c:v>10.62982846920584</c:v>
                </c:pt>
                <c:pt idx="1609">
                  <c:v>10.62982846920584</c:v>
                </c:pt>
                <c:pt idx="1610">
                  <c:v>10.62982846920584</c:v>
                </c:pt>
                <c:pt idx="1611">
                  <c:v>10.62982846920584</c:v>
                </c:pt>
                <c:pt idx="1612">
                  <c:v>10.62982846920584</c:v>
                </c:pt>
                <c:pt idx="1613">
                  <c:v>10.62982846920584</c:v>
                </c:pt>
                <c:pt idx="1614">
                  <c:v>10.62982846920584</c:v>
                </c:pt>
                <c:pt idx="1615">
                  <c:v>10.62982846920584</c:v>
                </c:pt>
                <c:pt idx="1616">
                  <c:v>10.62982846920584</c:v>
                </c:pt>
                <c:pt idx="1617">
                  <c:v>10.62982846920584</c:v>
                </c:pt>
                <c:pt idx="1618">
                  <c:v>10.62982846920584</c:v>
                </c:pt>
                <c:pt idx="1619">
                  <c:v>10.62982846920584</c:v>
                </c:pt>
                <c:pt idx="1620">
                  <c:v>10.62982846920584</c:v>
                </c:pt>
                <c:pt idx="1621">
                  <c:v>10.62982846920584</c:v>
                </c:pt>
                <c:pt idx="1622">
                  <c:v>10.62982846920584</c:v>
                </c:pt>
                <c:pt idx="1623">
                  <c:v>10.62982846920584</c:v>
                </c:pt>
                <c:pt idx="1624">
                  <c:v>10.62982846920584</c:v>
                </c:pt>
                <c:pt idx="1625">
                  <c:v>10.62982846920584</c:v>
                </c:pt>
                <c:pt idx="1626">
                  <c:v>10.62982846920584</c:v>
                </c:pt>
                <c:pt idx="1627">
                  <c:v>10.62982846920584</c:v>
                </c:pt>
                <c:pt idx="1628">
                  <c:v>10.62982846920584</c:v>
                </c:pt>
                <c:pt idx="1629">
                  <c:v>10.62982846920584</c:v>
                </c:pt>
                <c:pt idx="1630">
                  <c:v>10.62982846920584</c:v>
                </c:pt>
                <c:pt idx="1631">
                  <c:v>10.62982846920584</c:v>
                </c:pt>
                <c:pt idx="1632">
                  <c:v>10.62982846920584</c:v>
                </c:pt>
                <c:pt idx="1633">
                  <c:v>10.62982846920584</c:v>
                </c:pt>
                <c:pt idx="1634">
                  <c:v>10.62982846920584</c:v>
                </c:pt>
                <c:pt idx="1635">
                  <c:v>10.62982846920584</c:v>
                </c:pt>
                <c:pt idx="1636">
                  <c:v>10.62982846920584</c:v>
                </c:pt>
                <c:pt idx="1637">
                  <c:v>10.62982846920584</c:v>
                </c:pt>
                <c:pt idx="1638">
                  <c:v>10.62982846920584</c:v>
                </c:pt>
                <c:pt idx="1639">
                  <c:v>10.62982846920584</c:v>
                </c:pt>
                <c:pt idx="1640">
                  <c:v>10.62982846920584</c:v>
                </c:pt>
                <c:pt idx="1641">
                  <c:v>10.62982846920584</c:v>
                </c:pt>
                <c:pt idx="1642">
                  <c:v>10.62982846920584</c:v>
                </c:pt>
                <c:pt idx="1643">
                  <c:v>10.62982846920584</c:v>
                </c:pt>
                <c:pt idx="1644">
                  <c:v>10.62982846920584</c:v>
                </c:pt>
                <c:pt idx="1645">
                  <c:v>10.62982846920584</c:v>
                </c:pt>
                <c:pt idx="1646">
                  <c:v>10.62982846920584</c:v>
                </c:pt>
                <c:pt idx="1647">
                  <c:v>10.62982846920584</c:v>
                </c:pt>
                <c:pt idx="1648">
                  <c:v>10.62982846920584</c:v>
                </c:pt>
                <c:pt idx="1649">
                  <c:v>10.62982846920584</c:v>
                </c:pt>
                <c:pt idx="1650">
                  <c:v>10.62982846920584</c:v>
                </c:pt>
                <c:pt idx="1651">
                  <c:v>10.62982846920584</c:v>
                </c:pt>
                <c:pt idx="1652">
                  <c:v>10.62982846920584</c:v>
                </c:pt>
                <c:pt idx="1653">
                  <c:v>10.62982846920584</c:v>
                </c:pt>
                <c:pt idx="1654">
                  <c:v>10.62982846920584</c:v>
                </c:pt>
                <c:pt idx="1655">
                  <c:v>10.62982846920584</c:v>
                </c:pt>
                <c:pt idx="1656">
                  <c:v>10.62982846920584</c:v>
                </c:pt>
                <c:pt idx="1657">
                  <c:v>10.62982846920584</c:v>
                </c:pt>
                <c:pt idx="1658">
                  <c:v>10.62982846920584</c:v>
                </c:pt>
                <c:pt idx="1659">
                  <c:v>10.62982846920584</c:v>
                </c:pt>
                <c:pt idx="1660">
                  <c:v>10.62982846920584</c:v>
                </c:pt>
                <c:pt idx="1661">
                  <c:v>10.62982846920584</c:v>
                </c:pt>
                <c:pt idx="1662">
                  <c:v>10.62982846920584</c:v>
                </c:pt>
                <c:pt idx="1663">
                  <c:v>10.62982846920584</c:v>
                </c:pt>
                <c:pt idx="1664">
                  <c:v>10.62982846920584</c:v>
                </c:pt>
                <c:pt idx="1665">
                  <c:v>10.62982846920584</c:v>
                </c:pt>
                <c:pt idx="1666">
                  <c:v>10.62982846920584</c:v>
                </c:pt>
                <c:pt idx="1667">
                  <c:v>10.62982846920584</c:v>
                </c:pt>
                <c:pt idx="1668">
                  <c:v>10.62982846920584</c:v>
                </c:pt>
                <c:pt idx="1669">
                  <c:v>10.62982846920584</c:v>
                </c:pt>
                <c:pt idx="1670">
                  <c:v>10.62982846920584</c:v>
                </c:pt>
                <c:pt idx="1671">
                  <c:v>10.62982846920584</c:v>
                </c:pt>
                <c:pt idx="1672">
                  <c:v>10.62982846920584</c:v>
                </c:pt>
                <c:pt idx="1673">
                  <c:v>10.62982846920584</c:v>
                </c:pt>
                <c:pt idx="1674">
                  <c:v>10.62982846920584</c:v>
                </c:pt>
                <c:pt idx="1675">
                  <c:v>10.62982846920584</c:v>
                </c:pt>
                <c:pt idx="1676">
                  <c:v>10.62982846920584</c:v>
                </c:pt>
                <c:pt idx="1677">
                  <c:v>10.62982846920584</c:v>
                </c:pt>
                <c:pt idx="1678">
                  <c:v>10.62982846920584</c:v>
                </c:pt>
                <c:pt idx="1679">
                  <c:v>10.62982846920584</c:v>
                </c:pt>
                <c:pt idx="1680">
                  <c:v>10.62982846920584</c:v>
                </c:pt>
                <c:pt idx="1681">
                  <c:v>10.62982846920584</c:v>
                </c:pt>
                <c:pt idx="1682">
                  <c:v>10.62982846920584</c:v>
                </c:pt>
                <c:pt idx="1683">
                  <c:v>10.62982846920584</c:v>
                </c:pt>
                <c:pt idx="1684">
                  <c:v>10.62982846920584</c:v>
                </c:pt>
                <c:pt idx="1685">
                  <c:v>10.62982846920584</c:v>
                </c:pt>
                <c:pt idx="1686">
                  <c:v>10.62982846920584</c:v>
                </c:pt>
                <c:pt idx="1687">
                  <c:v>10.62982846920584</c:v>
                </c:pt>
                <c:pt idx="1688">
                  <c:v>10.62982846920584</c:v>
                </c:pt>
                <c:pt idx="1689">
                  <c:v>10.62982846920584</c:v>
                </c:pt>
                <c:pt idx="1690">
                  <c:v>10.62982846920584</c:v>
                </c:pt>
                <c:pt idx="1691">
                  <c:v>10.62982846920584</c:v>
                </c:pt>
                <c:pt idx="1692">
                  <c:v>10.62982846920584</c:v>
                </c:pt>
                <c:pt idx="1693">
                  <c:v>10.62982846920584</c:v>
                </c:pt>
                <c:pt idx="1694">
                  <c:v>10.62982846920584</c:v>
                </c:pt>
                <c:pt idx="1695">
                  <c:v>10.62982846920584</c:v>
                </c:pt>
                <c:pt idx="1696">
                  <c:v>10.62982846920584</c:v>
                </c:pt>
                <c:pt idx="1697">
                  <c:v>10.62982846920584</c:v>
                </c:pt>
                <c:pt idx="1698">
                  <c:v>10.62982846920584</c:v>
                </c:pt>
                <c:pt idx="1699">
                  <c:v>10.62982846920584</c:v>
                </c:pt>
                <c:pt idx="1700">
                  <c:v>10.62982846920584</c:v>
                </c:pt>
                <c:pt idx="1701">
                  <c:v>10.62982846920584</c:v>
                </c:pt>
                <c:pt idx="1702">
                  <c:v>10.62982846920584</c:v>
                </c:pt>
                <c:pt idx="1703">
                  <c:v>10.62982846920584</c:v>
                </c:pt>
                <c:pt idx="1704">
                  <c:v>10.62982846920584</c:v>
                </c:pt>
                <c:pt idx="1705">
                  <c:v>10.62982846920584</c:v>
                </c:pt>
                <c:pt idx="1706">
                  <c:v>10.62982846920584</c:v>
                </c:pt>
                <c:pt idx="1707">
                  <c:v>10.62982846920584</c:v>
                </c:pt>
                <c:pt idx="1708">
                  <c:v>10.62982846920584</c:v>
                </c:pt>
                <c:pt idx="1709">
                  <c:v>10.62982846920584</c:v>
                </c:pt>
                <c:pt idx="1710">
                  <c:v>10.62982846920584</c:v>
                </c:pt>
                <c:pt idx="1711">
                  <c:v>10.62982846920584</c:v>
                </c:pt>
                <c:pt idx="1712">
                  <c:v>10.62982846920584</c:v>
                </c:pt>
                <c:pt idx="1713">
                  <c:v>10.62982846920584</c:v>
                </c:pt>
                <c:pt idx="1714">
                  <c:v>10.62982846920584</c:v>
                </c:pt>
                <c:pt idx="1715">
                  <c:v>10.62982846920584</c:v>
                </c:pt>
                <c:pt idx="1716">
                  <c:v>10.62982846920584</c:v>
                </c:pt>
                <c:pt idx="1717">
                  <c:v>10.62982846920584</c:v>
                </c:pt>
                <c:pt idx="1718">
                  <c:v>10.62982846920584</c:v>
                </c:pt>
                <c:pt idx="1719">
                  <c:v>10.62982846920584</c:v>
                </c:pt>
                <c:pt idx="1720">
                  <c:v>10.62982846920584</c:v>
                </c:pt>
                <c:pt idx="1721">
                  <c:v>10.62982846920584</c:v>
                </c:pt>
                <c:pt idx="1722">
                  <c:v>10.62982846920584</c:v>
                </c:pt>
                <c:pt idx="1723">
                  <c:v>10.62982846920584</c:v>
                </c:pt>
                <c:pt idx="1724">
                  <c:v>10.62982846920584</c:v>
                </c:pt>
                <c:pt idx="1725">
                  <c:v>10.62982846920584</c:v>
                </c:pt>
                <c:pt idx="1726">
                  <c:v>10.62982846920584</c:v>
                </c:pt>
                <c:pt idx="1727">
                  <c:v>10.62982846920584</c:v>
                </c:pt>
                <c:pt idx="1728">
                  <c:v>10.62982846920584</c:v>
                </c:pt>
                <c:pt idx="1729">
                  <c:v>10.62982846920584</c:v>
                </c:pt>
                <c:pt idx="1730">
                  <c:v>10.62982846920584</c:v>
                </c:pt>
                <c:pt idx="1731">
                  <c:v>10.62982846920584</c:v>
                </c:pt>
                <c:pt idx="1732">
                  <c:v>10.62982846920584</c:v>
                </c:pt>
                <c:pt idx="1733">
                  <c:v>10.62982846920584</c:v>
                </c:pt>
                <c:pt idx="1734">
                  <c:v>10.62982846920584</c:v>
                </c:pt>
                <c:pt idx="1735">
                  <c:v>10.62982846920584</c:v>
                </c:pt>
                <c:pt idx="1736">
                  <c:v>10.62982846920584</c:v>
                </c:pt>
                <c:pt idx="1737">
                  <c:v>10.62982846920584</c:v>
                </c:pt>
                <c:pt idx="1738">
                  <c:v>10.62982846920584</c:v>
                </c:pt>
                <c:pt idx="1739">
                  <c:v>10.62982846920584</c:v>
                </c:pt>
                <c:pt idx="1740">
                  <c:v>10.62982846920584</c:v>
                </c:pt>
                <c:pt idx="1741">
                  <c:v>10.62982846920584</c:v>
                </c:pt>
                <c:pt idx="1742">
                  <c:v>10.62982846920584</c:v>
                </c:pt>
                <c:pt idx="1743">
                  <c:v>10.62982846920584</c:v>
                </c:pt>
                <c:pt idx="1744">
                  <c:v>10.62982846920584</c:v>
                </c:pt>
                <c:pt idx="1745">
                  <c:v>10.62982846920584</c:v>
                </c:pt>
                <c:pt idx="1746">
                  <c:v>10.62982846920584</c:v>
                </c:pt>
                <c:pt idx="1747">
                  <c:v>10.62982846920584</c:v>
                </c:pt>
                <c:pt idx="1748">
                  <c:v>10.62982846920584</c:v>
                </c:pt>
                <c:pt idx="1749">
                  <c:v>10.62982846920584</c:v>
                </c:pt>
                <c:pt idx="1750">
                  <c:v>10.62982846920584</c:v>
                </c:pt>
                <c:pt idx="1751">
                  <c:v>10.62982846920584</c:v>
                </c:pt>
                <c:pt idx="1752">
                  <c:v>10.62982846920584</c:v>
                </c:pt>
                <c:pt idx="1753">
                  <c:v>10.62982846920584</c:v>
                </c:pt>
                <c:pt idx="1754">
                  <c:v>10.62982846920584</c:v>
                </c:pt>
                <c:pt idx="1755">
                  <c:v>10.62982846920584</c:v>
                </c:pt>
                <c:pt idx="1756">
                  <c:v>10.62982846920584</c:v>
                </c:pt>
                <c:pt idx="1757">
                  <c:v>10.62982846920584</c:v>
                </c:pt>
                <c:pt idx="1758">
                  <c:v>10.62982846920584</c:v>
                </c:pt>
                <c:pt idx="1759">
                  <c:v>10.62982846920584</c:v>
                </c:pt>
                <c:pt idx="1760">
                  <c:v>10.62982846920584</c:v>
                </c:pt>
                <c:pt idx="1761">
                  <c:v>10.62982846920584</c:v>
                </c:pt>
                <c:pt idx="1762">
                  <c:v>10.62982846920584</c:v>
                </c:pt>
                <c:pt idx="1763">
                  <c:v>10.62982846920584</c:v>
                </c:pt>
                <c:pt idx="1764">
                  <c:v>10.62982846920584</c:v>
                </c:pt>
                <c:pt idx="1765">
                  <c:v>10.62982846920584</c:v>
                </c:pt>
                <c:pt idx="1766">
                  <c:v>10.62982846920584</c:v>
                </c:pt>
                <c:pt idx="1767">
                  <c:v>10.62982846920584</c:v>
                </c:pt>
                <c:pt idx="1768">
                  <c:v>10.62982846920584</c:v>
                </c:pt>
                <c:pt idx="1769">
                  <c:v>10.62982846920584</c:v>
                </c:pt>
                <c:pt idx="1770">
                  <c:v>10.62982846920584</c:v>
                </c:pt>
                <c:pt idx="1771">
                  <c:v>10.62982846920584</c:v>
                </c:pt>
                <c:pt idx="1772">
                  <c:v>10.62982846920584</c:v>
                </c:pt>
                <c:pt idx="1773">
                  <c:v>10.62982846920584</c:v>
                </c:pt>
                <c:pt idx="1774">
                  <c:v>10.62982846920584</c:v>
                </c:pt>
                <c:pt idx="1775">
                  <c:v>10.62982846920584</c:v>
                </c:pt>
                <c:pt idx="1776">
                  <c:v>10.62982846920584</c:v>
                </c:pt>
                <c:pt idx="1777">
                  <c:v>10.62982846920584</c:v>
                </c:pt>
                <c:pt idx="1778">
                  <c:v>10.62982846920584</c:v>
                </c:pt>
                <c:pt idx="1779">
                  <c:v>10.62982846920584</c:v>
                </c:pt>
                <c:pt idx="1780">
                  <c:v>10.62982846920584</c:v>
                </c:pt>
                <c:pt idx="1781">
                  <c:v>10.62982846920584</c:v>
                </c:pt>
                <c:pt idx="1782">
                  <c:v>10.62982846920584</c:v>
                </c:pt>
                <c:pt idx="1783">
                  <c:v>10.62982846920584</c:v>
                </c:pt>
                <c:pt idx="1784">
                  <c:v>10.62982846920584</c:v>
                </c:pt>
                <c:pt idx="1785">
                  <c:v>10.62982846920584</c:v>
                </c:pt>
                <c:pt idx="1786">
                  <c:v>10.62982846920584</c:v>
                </c:pt>
                <c:pt idx="1787">
                  <c:v>10.62982846920584</c:v>
                </c:pt>
                <c:pt idx="1788">
                  <c:v>10.62982846920584</c:v>
                </c:pt>
                <c:pt idx="1789">
                  <c:v>10.62982846920584</c:v>
                </c:pt>
                <c:pt idx="1790">
                  <c:v>10.62982846920584</c:v>
                </c:pt>
                <c:pt idx="1791">
                  <c:v>10.62982846920584</c:v>
                </c:pt>
                <c:pt idx="1792">
                  <c:v>10.62982846920584</c:v>
                </c:pt>
                <c:pt idx="1793">
                  <c:v>10.62982846920584</c:v>
                </c:pt>
                <c:pt idx="1794">
                  <c:v>10.62982846920584</c:v>
                </c:pt>
                <c:pt idx="1795">
                  <c:v>10.62982846920584</c:v>
                </c:pt>
                <c:pt idx="1796">
                  <c:v>10.62982846920584</c:v>
                </c:pt>
                <c:pt idx="1797">
                  <c:v>10.62982846920584</c:v>
                </c:pt>
                <c:pt idx="1798">
                  <c:v>10.62982846920584</c:v>
                </c:pt>
                <c:pt idx="1799">
                  <c:v>10.62982846920584</c:v>
                </c:pt>
                <c:pt idx="1800">
                  <c:v>10.62982846920584</c:v>
                </c:pt>
                <c:pt idx="1801">
                  <c:v>10.62982846920584</c:v>
                </c:pt>
                <c:pt idx="1802">
                  <c:v>10.62982846920584</c:v>
                </c:pt>
                <c:pt idx="1803">
                  <c:v>10.62982846920584</c:v>
                </c:pt>
                <c:pt idx="1804">
                  <c:v>10.62982846920584</c:v>
                </c:pt>
                <c:pt idx="1805">
                  <c:v>10.62982846920584</c:v>
                </c:pt>
                <c:pt idx="1806">
                  <c:v>10.62982846920584</c:v>
                </c:pt>
                <c:pt idx="1807">
                  <c:v>10.62982846920584</c:v>
                </c:pt>
                <c:pt idx="1808">
                  <c:v>10.62982846920584</c:v>
                </c:pt>
                <c:pt idx="1809">
                  <c:v>10.62982846920584</c:v>
                </c:pt>
                <c:pt idx="1810">
                  <c:v>10.62982846920584</c:v>
                </c:pt>
                <c:pt idx="1811">
                  <c:v>10.62982846920584</c:v>
                </c:pt>
                <c:pt idx="1812">
                  <c:v>10.62982846920584</c:v>
                </c:pt>
                <c:pt idx="1813">
                  <c:v>10.62982846920584</c:v>
                </c:pt>
                <c:pt idx="1814">
                  <c:v>10.62982846920584</c:v>
                </c:pt>
                <c:pt idx="1815">
                  <c:v>10.62982846920584</c:v>
                </c:pt>
                <c:pt idx="1816">
                  <c:v>10.62982846920584</c:v>
                </c:pt>
                <c:pt idx="1817">
                  <c:v>10.62982846920584</c:v>
                </c:pt>
                <c:pt idx="1818">
                  <c:v>10.62982846920584</c:v>
                </c:pt>
                <c:pt idx="1819">
                  <c:v>10.62982846920584</c:v>
                </c:pt>
                <c:pt idx="1820">
                  <c:v>10.62982846920584</c:v>
                </c:pt>
                <c:pt idx="1821">
                  <c:v>10.62982846920584</c:v>
                </c:pt>
                <c:pt idx="1822">
                  <c:v>10.62982846920584</c:v>
                </c:pt>
                <c:pt idx="1823">
                  <c:v>10.62982846920584</c:v>
                </c:pt>
                <c:pt idx="1824">
                  <c:v>10.62982846920584</c:v>
                </c:pt>
                <c:pt idx="1825">
                  <c:v>10.62982846920584</c:v>
                </c:pt>
                <c:pt idx="1826">
                  <c:v>10.62982846920584</c:v>
                </c:pt>
                <c:pt idx="1827">
                  <c:v>10.62982846920584</c:v>
                </c:pt>
                <c:pt idx="1828">
                  <c:v>10.62982846920584</c:v>
                </c:pt>
                <c:pt idx="1829">
                  <c:v>10.62982846920584</c:v>
                </c:pt>
                <c:pt idx="1830">
                  <c:v>10.62982846920584</c:v>
                </c:pt>
                <c:pt idx="1831">
                  <c:v>10.62982846920584</c:v>
                </c:pt>
                <c:pt idx="1832">
                  <c:v>10.62982846920584</c:v>
                </c:pt>
                <c:pt idx="1833">
                  <c:v>10.62982846920584</c:v>
                </c:pt>
                <c:pt idx="1834">
                  <c:v>10.62982846920584</c:v>
                </c:pt>
                <c:pt idx="1835">
                  <c:v>10.62982846920584</c:v>
                </c:pt>
                <c:pt idx="1836">
                  <c:v>10.62982846920584</c:v>
                </c:pt>
                <c:pt idx="1837">
                  <c:v>10.62982846920584</c:v>
                </c:pt>
                <c:pt idx="1838">
                  <c:v>10.62982846920584</c:v>
                </c:pt>
                <c:pt idx="1839">
                  <c:v>10.62982846920584</c:v>
                </c:pt>
                <c:pt idx="1840">
                  <c:v>10.62982846920584</c:v>
                </c:pt>
                <c:pt idx="1841">
                  <c:v>10.62982846920584</c:v>
                </c:pt>
                <c:pt idx="1842">
                  <c:v>10.62982846920584</c:v>
                </c:pt>
                <c:pt idx="1843">
                  <c:v>10.62982846920584</c:v>
                </c:pt>
                <c:pt idx="1844">
                  <c:v>10.62982846920584</c:v>
                </c:pt>
                <c:pt idx="1845">
                  <c:v>10.62982846920584</c:v>
                </c:pt>
                <c:pt idx="1846">
                  <c:v>10.62982846920584</c:v>
                </c:pt>
                <c:pt idx="1847">
                  <c:v>10.62982846920584</c:v>
                </c:pt>
                <c:pt idx="1848">
                  <c:v>10.62982846920584</c:v>
                </c:pt>
                <c:pt idx="1849">
                  <c:v>10.62982846920584</c:v>
                </c:pt>
                <c:pt idx="1850">
                  <c:v>10.62982846920584</c:v>
                </c:pt>
                <c:pt idx="1851">
                  <c:v>10.62982846920584</c:v>
                </c:pt>
                <c:pt idx="1852">
                  <c:v>10.62982846920584</c:v>
                </c:pt>
                <c:pt idx="1853">
                  <c:v>10.62982846920584</c:v>
                </c:pt>
                <c:pt idx="1854">
                  <c:v>10.62982846920584</c:v>
                </c:pt>
                <c:pt idx="1855">
                  <c:v>10.62982846920584</c:v>
                </c:pt>
                <c:pt idx="1856">
                  <c:v>10.62982846920584</c:v>
                </c:pt>
                <c:pt idx="1857">
                  <c:v>10.62982846920584</c:v>
                </c:pt>
                <c:pt idx="1858">
                  <c:v>10.62982846920584</c:v>
                </c:pt>
                <c:pt idx="1859">
                  <c:v>10.62982846920584</c:v>
                </c:pt>
                <c:pt idx="1860">
                  <c:v>10.62982846920584</c:v>
                </c:pt>
                <c:pt idx="1861">
                  <c:v>10.62982846920584</c:v>
                </c:pt>
                <c:pt idx="1862">
                  <c:v>10.62982846920584</c:v>
                </c:pt>
                <c:pt idx="1863">
                  <c:v>10.62982846920584</c:v>
                </c:pt>
                <c:pt idx="1864">
                  <c:v>10.62982846920584</c:v>
                </c:pt>
                <c:pt idx="1865">
                  <c:v>10.62982846920584</c:v>
                </c:pt>
                <c:pt idx="1866">
                  <c:v>10.62982846920584</c:v>
                </c:pt>
                <c:pt idx="1867">
                  <c:v>10.62982846920584</c:v>
                </c:pt>
                <c:pt idx="1868">
                  <c:v>10.62982846920584</c:v>
                </c:pt>
                <c:pt idx="1869">
                  <c:v>10.62982846920584</c:v>
                </c:pt>
                <c:pt idx="1870">
                  <c:v>10.62982846920584</c:v>
                </c:pt>
                <c:pt idx="1871">
                  <c:v>10.62982846920584</c:v>
                </c:pt>
                <c:pt idx="1872">
                  <c:v>10.62982846920584</c:v>
                </c:pt>
                <c:pt idx="1873">
                  <c:v>10.62982846920584</c:v>
                </c:pt>
                <c:pt idx="1874">
                  <c:v>10.62982846920584</c:v>
                </c:pt>
                <c:pt idx="1875">
                  <c:v>10.62982846920584</c:v>
                </c:pt>
                <c:pt idx="1876">
                  <c:v>10.62982846920584</c:v>
                </c:pt>
                <c:pt idx="1877">
                  <c:v>10.62982846920584</c:v>
                </c:pt>
                <c:pt idx="1878">
                  <c:v>10.62982846920584</c:v>
                </c:pt>
                <c:pt idx="1879">
                  <c:v>10.62982846920584</c:v>
                </c:pt>
                <c:pt idx="1880">
                  <c:v>10.62982846920584</c:v>
                </c:pt>
                <c:pt idx="1881">
                  <c:v>10.62982846920584</c:v>
                </c:pt>
                <c:pt idx="1882">
                  <c:v>10.62982846920584</c:v>
                </c:pt>
                <c:pt idx="1883">
                  <c:v>10.62982846920584</c:v>
                </c:pt>
                <c:pt idx="1884">
                  <c:v>10.62982846920584</c:v>
                </c:pt>
                <c:pt idx="1885">
                  <c:v>10.62982846920584</c:v>
                </c:pt>
                <c:pt idx="1886">
                  <c:v>10.62982846920584</c:v>
                </c:pt>
                <c:pt idx="1887">
                  <c:v>10.62982846920584</c:v>
                </c:pt>
                <c:pt idx="1888">
                  <c:v>10.62982846920584</c:v>
                </c:pt>
                <c:pt idx="1889">
                  <c:v>10.62982846920584</c:v>
                </c:pt>
                <c:pt idx="1890">
                  <c:v>10.62982846920584</c:v>
                </c:pt>
                <c:pt idx="1891">
                  <c:v>10.62982846920584</c:v>
                </c:pt>
                <c:pt idx="1892">
                  <c:v>10.62982846920584</c:v>
                </c:pt>
                <c:pt idx="1893">
                  <c:v>10.62982846920584</c:v>
                </c:pt>
                <c:pt idx="1894">
                  <c:v>10.62982846920584</c:v>
                </c:pt>
                <c:pt idx="1895">
                  <c:v>10.62982846920584</c:v>
                </c:pt>
                <c:pt idx="1896">
                  <c:v>10.62982846920584</c:v>
                </c:pt>
                <c:pt idx="1897">
                  <c:v>10.62982846920584</c:v>
                </c:pt>
                <c:pt idx="1898">
                  <c:v>10.62982846920584</c:v>
                </c:pt>
                <c:pt idx="1899">
                  <c:v>10.62982846920584</c:v>
                </c:pt>
                <c:pt idx="1900">
                  <c:v>10.62982846920584</c:v>
                </c:pt>
                <c:pt idx="1901">
                  <c:v>10.62982846920584</c:v>
                </c:pt>
                <c:pt idx="1902">
                  <c:v>10.62982846920584</c:v>
                </c:pt>
                <c:pt idx="1903">
                  <c:v>10.62982846920584</c:v>
                </c:pt>
                <c:pt idx="1904">
                  <c:v>10.62982846920584</c:v>
                </c:pt>
                <c:pt idx="1905">
                  <c:v>10.62982846920584</c:v>
                </c:pt>
                <c:pt idx="1906">
                  <c:v>10.62982846920584</c:v>
                </c:pt>
                <c:pt idx="1907">
                  <c:v>10.62982846920584</c:v>
                </c:pt>
                <c:pt idx="1908">
                  <c:v>10.62982846920584</c:v>
                </c:pt>
                <c:pt idx="1909">
                  <c:v>10.62982846920584</c:v>
                </c:pt>
                <c:pt idx="1910">
                  <c:v>10.62982846920584</c:v>
                </c:pt>
                <c:pt idx="1911">
                  <c:v>10.62982846920584</c:v>
                </c:pt>
                <c:pt idx="1912">
                  <c:v>10.62982846920584</c:v>
                </c:pt>
                <c:pt idx="1913">
                  <c:v>10.62982846920584</c:v>
                </c:pt>
                <c:pt idx="1914">
                  <c:v>10.62982846920584</c:v>
                </c:pt>
                <c:pt idx="1915">
                  <c:v>10.62982846920584</c:v>
                </c:pt>
                <c:pt idx="1916">
                  <c:v>10.62982846920584</c:v>
                </c:pt>
                <c:pt idx="1917">
                  <c:v>10.62982846920584</c:v>
                </c:pt>
                <c:pt idx="1918">
                  <c:v>10.62982846920584</c:v>
                </c:pt>
                <c:pt idx="1919">
                  <c:v>10.62982846920584</c:v>
                </c:pt>
                <c:pt idx="1920">
                  <c:v>10.62982846920584</c:v>
                </c:pt>
                <c:pt idx="1921">
                  <c:v>10.62982846920584</c:v>
                </c:pt>
                <c:pt idx="1922">
                  <c:v>10.62982846920584</c:v>
                </c:pt>
                <c:pt idx="1923">
                  <c:v>10.62982846920584</c:v>
                </c:pt>
                <c:pt idx="1924">
                  <c:v>10.62982846920584</c:v>
                </c:pt>
                <c:pt idx="1925">
                  <c:v>10.62982846920584</c:v>
                </c:pt>
                <c:pt idx="1926">
                  <c:v>10.62982846920584</c:v>
                </c:pt>
                <c:pt idx="1927">
                  <c:v>10.62982846920584</c:v>
                </c:pt>
                <c:pt idx="1928">
                  <c:v>10.62982846920584</c:v>
                </c:pt>
                <c:pt idx="1929">
                  <c:v>10.62982846920584</c:v>
                </c:pt>
                <c:pt idx="1930">
                  <c:v>10.62982846920584</c:v>
                </c:pt>
                <c:pt idx="1931">
                  <c:v>10.62982846920584</c:v>
                </c:pt>
                <c:pt idx="1932">
                  <c:v>10.62982846920584</c:v>
                </c:pt>
                <c:pt idx="1933">
                  <c:v>10.62982846920584</c:v>
                </c:pt>
                <c:pt idx="1934">
                  <c:v>10.62982846920584</c:v>
                </c:pt>
                <c:pt idx="1935">
                  <c:v>10.62982846920584</c:v>
                </c:pt>
                <c:pt idx="1936">
                  <c:v>10.62982846920584</c:v>
                </c:pt>
                <c:pt idx="1937">
                  <c:v>10.62982846920584</c:v>
                </c:pt>
                <c:pt idx="1938">
                  <c:v>10.62982846920584</c:v>
                </c:pt>
                <c:pt idx="1939">
                  <c:v>10.62982846920584</c:v>
                </c:pt>
                <c:pt idx="1940">
                  <c:v>10.62982846920584</c:v>
                </c:pt>
                <c:pt idx="1941">
                  <c:v>10.62982846920584</c:v>
                </c:pt>
                <c:pt idx="1942">
                  <c:v>10.62982846920584</c:v>
                </c:pt>
                <c:pt idx="1943">
                  <c:v>10.62982846920584</c:v>
                </c:pt>
                <c:pt idx="1944">
                  <c:v>10.62982846920584</c:v>
                </c:pt>
                <c:pt idx="1945">
                  <c:v>10.62982846920584</c:v>
                </c:pt>
                <c:pt idx="1946">
                  <c:v>10.62982846920584</c:v>
                </c:pt>
                <c:pt idx="1947">
                  <c:v>10.62982846920584</c:v>
                </c:pt>
                <c:pt idx="1948">
                  <c:v>10.62982846920584</c:v>
                </c:pt>
                <c:pt idx="1949">
                  <c:v>10.62982846920584</c:v>
                </c:pt>
                <c:pt idx="1950">
                  <c:v>10.62982846920584</c:v>
                </c:pt>
                <c:pt idx="1951">
                  <c:v>10.62982846920584</c:v>
                </c:pt>
                <c:pt idx="1952">
                  <c:v>10.62982846920584</c:v>
                </c:pt>
                <c:pt idx="1953">
                  <c:v>10.62982846920584</c:v>
                </c:pt>
                <c:pt idx="1954">
                  <c:v>10.62982846920584</c:v>
                </c:pt>
                <c:pt idx="1955">
                  <c:v>10.62982846920584</c:v>
                </c:pt>
                <c:pt idx="1956">
                  <c:v>10.62982846920584</c:v>
                </c:pt>
                <c:pt idx="1957">
                  <c:v>10.62982846920584</c:v>
                </c:pt>
                <c:pt idx="1958">
                  <c:v>10.62982846920584</c:v>
                </c:pt>
                <c:pt idx="1959">
                  <c:v>10.62982846920584</c:v>
                </c:pt>
                <c:pt idx="1960">
                  <c:v>10.62982846920584</c:v>
                </c:pt>
                <c:pt idx="1961">
                  <c:v>10.62982846920584</c:v>
                </c:pt>
                <c:pt idx="1962">
                  <c:v>10.62982846920584</c:v>
                </c:pt>
                <c:pt idx="1963">
                  <c:v>10.62982846920584</c:v>
                </c:pt>
                <c:pt idx="1964">
                  <c:v>10.62982846920584</c:v>
                </c:pt>
                <c:pt idx="1965">
                  <c:v>10.62982846920584</c:v>
                </c:pt>
                <c:pt idx="1966">
                  <c:v>10.62982846920584</c:v>
                </c:pt>
                <c:pt idx="1967">
                  <c:v>10.62982846920584</c:v>
                </c:pt>
                <c:pt idx="1968">
                  <c:v>10.62982846920584</c:v>
                </c:pt>
                <c:pt idx="1969">
                  <c:v>10.62982846920584</c:v>
                </c:pt>
                <c:pt idx="1970">
                  <c:v>10.62982846920584</c:v>
                </c:pt>
                <c:pt idx="1971">
                  <c:v>10.62982846920584</c:v>
                </c:pt>
                <c:pt idx="1972">
                  <c:v>10.62982846920584</c:v>
                </c:pt>
                <c:pt idx="1973">
                  <c:v>10.62982846920584</c:v>
                </c:pt>
                <c:pt idx="1974">
                  <c:v>10.62982846920584</c:v>
                </c:pt>
                <c:pt idx="1975">
                  <c:v>10.62982846920584</c:v>
                </c:pt>
                <c:pt idx="1976">
                  <c:v>10.62982846920584</c:v>
                </c:pt>
                <c:pt idx="1977">
                  <c:v>10.62982846920584</c:v>
                </c:pt>
                <c:pt idx="1978">
                  <c:v>10.62982846920584</c:v>
                </c:pt>
                <c:pt idx="1979">
                  <c:v>10.62982846920584</c:v>
                </c:pt>
                <c:pt idx="1980">
                  <c:v>10.62982846920584</c:v>
                </c:pt>
                <c:pt idx="1981">
                  <c:v>10.62982846920584</c:v>
                </c:pt>
                <c:pt idx="1982">
                  <c:v>10.62982846920584</c:v>
                </c:pt>
                <c:pt idx="1983">
                  <c:v>10.62982846920584</c:v>
                </c:pt>
                <c:pt idx="1984">
                  <c:v>10.62982846920584</c:v>
                </c:pt>
                <c:pt idx="1985">
                  <c:v>10.62982846920584</c:v>
                </c:pt>
                <c:pt idx="1986">
                  <c:v>10.62982846920584</c:v>
                </c:pt>
                <c:pt idx="1987">
                  <c:v>10.62982846920584</c:v>
                </c:pt>
                <c:pt idx="1988">
                  <c:v>10.62982846920584</c:v>
                </c:pt>
                <c:pt idx="1989">
                  <c:v>10.62982846920584</c:v>
                </c:pt>
                <c:pt idx="1990">
                  <c:v>10.62982846920584</c:v>
                </c:pt>
                <c:pt idx="1991">
                  <c:v>10.62982846920584</c:v>
                </c:pt>
                <c:pt idx="1992">
                  <c:v>10.62982846920584</c:v>
                </c:pt>
                <c:pt idx="1993">
                  <c:v>10.62982846920584</c:v>
                </c:pt>
                <c:pt idx="1994">
                  <c:v>10.62982846920584</c:v>
                </c:pt>
                <c:pt idx="1995">
                  <c:v>10.62982846920584</c:v>
                </c:pt>
                <c:pt idx="1996">
                  <c:v>10.62982846920584</c:v>
                </c:pt>
                <c:pt idx="1997">
                  <c:v>10.62982846920584</c:v>
                </c:pt>
                <c:pt idx="1998">
                  <c:v>10.62982846920584</c:v>
                </c:pt>
                <c:pt idx="1999">
                  <c:v>10.62982846920584</c:v>
                </c:pt>
                <c:pt idx="2000">
                  <c:v>10.62982846920584</c:v>
                </c:pt>
                <c:pt idx="2001">
                  <c:v>10.62982846920584</c:v>
                </c:pt>
                <c:pt idx="2002">
                  <c:v>10.62982846920584</c:v>
                </c:pt>
                <c:pt idx="2003">
                  <c:v>10.62982846920584</c:v>
                </c:pt>
                <c:pt idx="2004">
                  <c:v>10.62982846920584</c:v>
                </c:pt>
                <c:pt idx="2005">
                  <c:v>10.62982846920584</c:v>
                </c:pt>
                <c:pt idx="2006">
                  <c:v>10.62982846920584</c:v>
                </c:pt>
                <c:pt idx="2007">
                  <c:v>10.62982846920584</c:v>
                </c:pt>
                <c:pt idx="2008">
                  <c:v>10.62982846920584</c:v>
                </c:pt>
                <c:pt idx="2009">
                  <c:v>10.62982846920584</c:v>
                </c:pt>
                <c:pt idx="2010">
                  <c:v>10.62982846920584</c:v>
                </c:pt>
                <c:pt idx="2011">
                  <c:v>10.62982846920584</c:v>
                </c:pt>
                <c:pt idx="2012">
                  <c:v>10.62982846920584</c:v>
                </c:pt>
                <c:pt idx="2013">
                  <c:v>10.62982846920584</c:v>
                </c:pt>
                <c:pt idx="2014">
                  <c:v>10.62982846920584</c:v>
                </c:pt>
                <c:pt idx="2015">
                  <c:v>10.62982846920584</c:v>
                </c:pt>
                <c:pt idx="2016">
                  <c:v>10.62982846920584</c:v>
                </c:pt>
                <c:pt idx="2017">
                  <c:v>10.62982846920584</c:v>
                </c:pt>
                <c:pt idx="2018">
                  <c:v>10.62982846920584</c:v>
                </c:pt>
                <c:pt idx="2019">
                  <c:v>10.62982846920584</c:v>
                </c:pt>
                <c:pt idx="2020">
                  <c:v>10.62982846920584</c:v>
                </c:pt>
                <c:pt idx="2021">
                  <c:v>10.62982846920584</c:v>
                </c:pt>
                <c:pt idx="2022">
                  <c:v>10.62982846920584</c:v>
                </c:pt>
                <c:pt idx="2023">
                  <c:v>10.62982846920584</c:v>
                </c:pt>
                <c:pt idx="2024">
                  <c:v>10.62982846920584</c:v>
                </c:pt>
                <c:pt idx="2025">
                  <c:v>10.62982846920584</c:v>
                </c:pt>
                <c:pt idx="2026">
                  <c:v>10.62982846920584</c:v>
                </c:pt>
                <c:pt idx="2027">
                  <c:v>10.62982846920584</c:v>
                </c:pt>
                <c:pt idx="2028">
                  <c:v>10.62982846920584</c:v>
                </c:pt>
                <c:pt idx="2029">
                  <c:v>10.62982846920584</c:v>
                </c:pt>
                <c:pt idx="2030">
                  <c:v>10.62982846920584</c:v>
                </c:pt>
                <c:pt idx="2031">
                  <c:v>10.62982846920584</c:v>
                </c:pt>
                <c:pt idx="2032">
                  <c:v>10.62982846920584</c:v>
                </c:pt>
                <c:pt idx="2033">
                  <c:v>10.62982846920584</c:v>
                </c:pt>
                <c:pt idx="2034">
                  <c:v>10.62982846920584</c:v>
                </c:pt>
                <c:pt idx="2035">
                  <c:v>10.62982846920584</c:v>
                </c:pt>
                <c:pt idx="2036">
                  <c:v>10.62982846920584</c:v>
                </c:pt>
                <c:pt idx="2037">
                  <c:v>10.62982846920584</c:v>
                </c:pt>
                <c:pt idx="2038">
                  <c:v>10.62982846920584</c:v>
                </c:pt>
                <c:pt idx="2039">
                  <c:v>10.62982846920584</c:v>
                </c:pt>
                <c:pt idx="2040">
                  <c:v>10.62982846920584</c:v>
                </c:pt>
                <c:pt idx="2041">
                  <c:v>10.62982846920584</c:v>
                </c:pt>
                <c:pt idx="2042">
                  <c:v>10.62982846920584</c:v>
                </c:pt>
                <c:pt idx="2043">
                  <c:v>10.62982846920584</c:v>
                </c:pt>
                <c:pt idx="2044">
                  <c:v>10.62982846920584</c:v>
                </c:pt>
                <c:pt idx="2045">
                  <c:v>10.62982846920584</c:v>
                </c:pt>
                <c:pt idx="2046">
                  <c:v>10.62982846920584</c:v>
                </c:pt>
                <c:pt idx="2047">
                  <c:v>10.62982846920584</c:v>
                </c:pt>
                <c:pt idx="2048">
                  <c:v>10.62982846920584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A026-47DE-B5D0-2FB6D6CE43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518450"/>
        <c:axId val="34410786"/>
      </c:scatterChart>
      <c:valAx>
        <c:axId val="29518450"/>
        <c:scaling>
          <c:orientation val="minMax"/>
          <c:max val="656.7"/>
          <c:min val="655.7"/>
        </c:scaling>
        <c:delete val="0"/>
        <c:axPos val="b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t-EE" sz="1200" dirty="0" err="1"/>
                  <a:t>Wavelength</a:t>
                </a:r>
                <a:r>
                  <a:rPr lang="et-EE" sz="1200" dirty="0"/>
                  <a:t> (nm)</a:t>
                </a:r>
                <a:endParaRPr lang="en-US" sz="1200" dirty="0"/>
              </a:p>
            </c:rich>
          </c:tx>
          <c:overlay val="0"/>
        </c:title>
        <c:numFmt formatCode="General" sourceLinked="0"/>
        <c:majorTickMark val="none"/>
        <c:minorTickMark val="none"/>
        <c:tickLblPos val="nextTo"/>
        <c:spPr>
          <a:ln w="9360">
            <a:solidFill>
              <a:srgbClr val="BFBFBF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chemeClr val="tx1"/>
                </a:solidFill>
                <a:latin typeface="Calibri"/>
              </a:defRPr>
            </a:pPr>
            <a:endParaRPr lang="en-US"/>
          </a:p>
        </c:txPr>
        <c:crossAx val="34410786"/>
        <c:crosses val="autoZero"/>
        <c:crossBetween val="midCat"/>
        <c:majorUnit val="0.2"/>
      </c:valAx>
      <c:valAx>
        <c:axId val="34410786"/>
        <c:scaling>
          <c:orientation val="minMax"/>
          <c:max val="4000"/>
          <c:min val="0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t-EE" sz="1200" dirty="0" err="1"/>
                  <a:t>Intensity</a:t>
                </a:r>
                <a:r>
                  <a:rPr lang="et-EE" sz="1200" dirty="0"/>
                  <a:t> (</a:t>
                </a:r>
                <a:r>
                  <a:rPr lang="et-EE" sz="1200" dirty="0" err="1"/>
                  <a:t>a.u</a:t>
                </a:r>
                <a:r>
                  <a:rPr lang="et-EE" sz="1200" dirty="0"/>
                  <a:t>.)</a:t>
                </a:r>
                <a:endParaRPr lang="en-US" sz="1200" dirty="0"/>
              </a:p>
            </c:rich>
          </c:tx>
          <c:overlay val="0"/>
        </c:title>
        <c:numFmt formatCode="General" sourceLinked="0"/>
        <c:majorTickMark val="none"/>
        <c:minorTickMark val="none"/>
        <c:tickLblPos val="nextTo"/>
        <c:spPr>
          <a:ln w="9360">
            <a:solidFill>
              <a:srgbClr val="BFBFBF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chemeClr val="tx1"/>
                </a:solidFill>
                <a:latin typeface="Calibri"/>
              </a:defRPr>
            </a:pPr>
            <a:endParaRPr lang="en-US"/>
          </a:p>
        </c:txPr>
        <c:crossAx val="29518450"/>
        <c:crosses val="autoZero"/>
        <c:crossBetween val="midCat"/>
      </c:valAx>
      <c:spPr>
        <a:noFill/>
        <a:ln w="0">
          <a:noFill/>
        </a:ln>
      </c:spPr>
    </c:plotArea>
    <c:plotVisOnly val="1"/>
    <c:dispBlanksAs val="gap"/>
    <c:showDLblsOverMax val="1"/>
  </c:chart>
  <c:spPr>
    <a:solidFill>
      <a:srgbClr val="FFFFFF"/>
    </a:solidFill>
    <a:ln w="9360">
      <a:noFill/>
      <a:round/>
    </a:ln>
  </c:sp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27296671410284"/>
          <c:y val="6.6613992180842921E-2"/>
          <c:w val="0.625726371002019"/>
          <c:h val="0.7114909439152961"/>
        </c:manualLayout>
      </c:layout>
      <c:scatterChart>
        <c:scatterStyle val="lineMarker"/>
        <c:varyColors val="0"/>
        <c:ser>
          <c:idx val="1"/>
          <c:order val="0"/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'587'!$B$3:$B$2050</c:f>
              <c:numCache>
                <c:formatCode>General</c:formatCode>
                <c:ptCount val="2048"/>
                <c:pt idx="0">
                  <c:v>556.37374999999997</c:v>
                </c:pt>
                <c:pt idx="1">
                  <c:v>556.40414999999996</c:v>
                </c:pt>
                <c:pt idx="2">
                  <c:v>556.43448000000001</c:v>
                </c:pt>
                <c:pt idx="3">
                  <c:v>556.46487999999999</c:v>
                </c:pt>
                <c:pt idx="4">
                  <c:v>556.49527999999998</c:v>
                </c:pt>
                <c:pt idx="5">
                  <c:v>556.52566999999999</c:v>
                </c:pt>
                <c:pt idx="6">
                  <c:v>556.55606999999998</c:v>
                </c:pt>
                <c:pt idx="7">
                  <c:v>556.58645999999999</c:v>
                </c:pt>
                <c:pt idx="8">
                  <c:v>556.61685999999997</c:v>
                </c:pt>
                <c:pt idx="9">
                  <c:v>556.64719000000002</c:v>
                </c:pt>
                <c:pt idx="10">
                  <c:v>556.67759000000001</c:v>
                </c:pt>
                <c:pt idx="11">
                  <c:v>556.70798000000002</c:v>
                </c:pt>
                <c:pt idx="12">
                  <c:v>556.73838000000001</c:v>
                </c:pt>
                <c:pt idx="13">
                  <c:v>556.76877000000002</c:v>
                </c:pt>
                <c:pt idx="14">
                  <c:v>556.79917</c:v>
                </c:pt>
                <c:pt idx="15">
                  <c:v>556.82949999999994</c:v>
                </c:pt>
                <c:pt idx="16">
                  <c:v>556.85989999999993</c:v>
                </c:pt>
                <c:pt idx="17">
                  <c:v>556.89030000000002</c:v>
                </c:pt>
                <c:pt idx="18">
                  <c:v>556.92068999999992</c:v>
                </c:pt>
                <c:pt idx="19">
                  <c:v>556.95109000000002</c:v>
                </c:pt>
                <c:pt idx="20">
                  <c:v>556.98148000000003</c:v>
                </c:pt>
                <c:pt idx="21">
                  <c:v>557.01181999999994</c:v>
                </c:pt>
                <c:pt idx="22">
                  <c:v>557.04220999999995</c:v>
                </c:pt>
                <c:pt idx="23">
                  <c:v>557.07260999999994</c:v>
                </c:pt>
                <c:pt idx="24">
                  <c:v>557.10299999999995</c:v>
                </c:pt>
                <c:pt idx="25">
                  <c:v>557.13339999999994</c:v>
                </c:pt>
                <c:pt idx="26">
                  <c:v>557.16378999999995</c:v>
                </c:pt>
                <c:pt idx="27">
                  <c:v>557.19412999999997</c:v>
                </c:pt>
                <c:pt idx="28">
                  <c:v>557.22451999999998</c:v>
                </c:pt>
                <c:pt idx="29">
                  <c:v>557.25491999999997</c:v>
                </c:pt>
                <c:pt idx="30">
                  <c:v>557.28530999999998</c:v>
                </c:pt>
                <c:pt idx="31">
                  <c:v>557.31570999999997</c:v>
                </c:pt>
                <c:pt idx="32">
                  <c:v>557.34604000000002</c:v>
                </c:pt>
                <c:pt idx="33">
                  <c:v>557.37644</c:v>
                </c:pt>
                <c:pt idx="34">
                  <c:v>557.40683999999999</c:v>
                </c:pt>
                <c:pt idx="35">
                  <c:v>557.43723</c:v>
                </c:pt>
                <c:pt idx="36">
                  <c:v>557.46762999999999</c:v>
                </c:pt>
                <c:pt idx="37">
                  <c:v>557.49795999999992</c:v>
                </c:pt>
                <c:pt idx="38">
                  <c:v>557.52836000000002</c:v>
                </c:pt>
                <c:pt idx="39">
                  <c:v>557.55875000000003</c:v>
                </c:pt>
                <c:pt idx="40">
                  <c:v>557.58915000000002</c:v>
                </c:pt>
                <c:pt idx="41">
                  <c:v>557.61954000000003</c:v>
                </c:pt>
                <c:pt idx="42">
                  <c:v>557.64987999999994</c:v>
                </c:pt>
                <c:pt idx="43">
                  <c:v>557.68026999999995</c:v>
                </c:pt>
                <c:pt idx="44">
                  <c:v>557.71066999999994</c:v>
                </c:pt>
                <c:pt idx="45">
                  <c:v>557.74105999999995</c:v>
                </c:pt>
                <c:pt idx="46">
                  <c:v>557.77145999999993</c:v>
                </c:pt>
                <c:pt idx="47">
                  <c:v>557.80178999999998</c:v>
                </c:pt>
                <c:pt idx="48">
                  <c:v>557.83218999999997</c:v>
                </c:pt>
                <c:pt idx="49">
                  <c:v>557.86258999999995</c:v>
                </c:pt>
                <c:pt idx="50">
                  <c:v>557.89297999999997</c:v>
                </c:pt>
                <c:pt idx="51">
                  <c:v>557.92331999999999</c:v>
                </c:pt>
                <c:pt idx="52">
                  <c:v>557.95371</c:v>
                </c:pt>
                <c:pt idx="53">
                  <c:v>557.98410999999999</c:v>
                </c:pt>
                <c:pt idx="54">
                  <c:v>558.0145</c:v>
                </c:pt>
                <c:pt idx="55">
                  <c:v>558.04489999999998</c:v>
                </c:pt>
                <c:pt idx="56">
                  <c:v>558.07523000000003</c:v>
                </c:pt>
                <c:pt idx="57">
                  <c:v>558.10563000000002</c:v>
                </c:pt>
                <c:pt idx="58">
                  <c:v>558.13602000000003</c:v>
                </c:pt>
                <c:pt idx="59">
                  <c:v>558.16642000000002</c:v>
                </c:pt>
                <c:pt idx="60">
                  <c:v>558.19674999999995</c:v>
                </c:pt>
                <c:pt idx="61">
                  <c:v>558.22714999999994</c:v>
                </c:pt>
                <c:pt idx="62">
                  <c:v>558.25753999999995</c:v>
                </c:pt>
                <c:pt idx="63">
                  <c:v>558.28793999999994</c:v>
                </c:pt>
                <c:pt idx="64">
                  <c:v>558.31826999999998</c:v>
                </c:pt>
                <c:pt idx="65">
                  <c:v>558.34866999999997</c:v>
                </c:pt>
                <c:pt idx="66">
                  <c:v>558.37905999999998</c:v>
                </c:pt>
                <c:pt idx="67">
                  <c:v>558.40945999999997</c:v>
                </c:pt>
                <c:pt idx="68">
                  <c:v>558.43979000000002</c:v>
                </c:pt>
                <c:pt idx="69">
                  <c:v>558.47019</c:v>
                </c:pt>
                <c:pt idx="70">
                  <c:v>558.50058999999999</c:v>
                </c:pt>
                <c:pt idx="71">
                  <c:v>558.53098</c:v>
                </c:pt>
                <c:pt idx="72">
                  <c:v>558.56132000000002</c:v>
                </c:pt>
                <c:pt idx="73">
                  <c:v>558.59170999999992</c:v>
                </c:pt>
                <c:pt idx="74">
                  <c:v>558.62211000000002</c:v>
                </c:pt>
                <c:pt idx="75">
                  <c:v>558.65250000000003</c:v>
                </c:pt>
                <c:pt idx="76">
                  <c:v>558.68283999999994</c:v>
                </c:pt>
                <c:pt idx="77">
                  <c:v>558.71322999999995</c:v>
                </c:pt>
                <c:pt idx="78">
                  <c:v>558.74362999999994</c:v>
                </c:pt>
                <c:pt idx="79">
                  <c:v>558.77395999999999</c:v>
                </c:pt>
                <c:pt idx="80">
                  <c:v>558.80435999999997</c:v>
                </c:pt>
                <c:pt idx="81">
                  <c:v>558.83474999999999</c:v>
                </c:pt>
                <c:pt idx="82">
                  <c:v>558.86514999999997</c:v>
                </c:pt>
                <c:pt idx="83">
                  <c:v>558.89548000000002</c:v>
                </c:pt>
                <c:pt idx="84">
                  <c:v>558.92588000000001</c:v>
                </c:pt>
                <c:pt idx="85">
                  <c:v>558.95627000000002</c:v>
                </c:pt>
                <c:pt idx="86">
                  <c:v>558.98660999999993</c:v>
                </c:pt>
                <c:pt idx="87">
                  <c:v>559.01699999999994</c:v>
                </c:pt>
                <c:pt idx="88">
                  <c:v>559.04739999999993</c:v>
                </c:pt>
                <c:pt idx="89">
                  <c:v>559.07780000000002</c:v>
                </c:pt>
                <c:pt idx="90">
                  <c:v>559.10812999999996</c:v>
                </c:pt>
                <c:pt idx="91">
                  <c:v>559.13852999999995</c:v>
                </c:pt>
                <c:pt idx="92">
                  <c:v>559.16891999999996</c:v>
                </c:pt>
                <c:pt idx="93">
                  <c:v>559.19925999999998</c:v>
                </c:pt>
                <c:pt idx="94">
                  <c:v>559.22964999999999</c:v>
                </c:pt>
                <c:pt idx="95">
                  <c:v>559.26004999999998</c:v>
                </c:pt>
                <c:pt idx="96">
                  <c:v>559.29043999999999</c:v>
                </c:pt>
                <c:pt idx="97">
                  <c:v>559.32078000000001</c:v>
                </c:pt>
                <c:pt idx="98">
                  <c:v>559.35117000000002</c:v>
                </c:pt>
                <c:pt idx="99">
                  <c:v>559.38157000000001</c:v>
                </c:pt>
                <c:pt idx="100">
                  <c:v>559.41189999999995</c:v>
                </c:pt>
                <c:pt idx="101">
                  <c:v>559.44229999999993</c:v>
                </c:pt>
                <c:pt idx="102">
                  <c:v>559.47268999999994</c:v>
                </c:pt>
                <c:pt idx="103">
                  <c:v>559.50302999999997</c:v>
                </c:pt>
                <c:pt idx="104">
                  <c:v>559.53341999999998</c:v>
                </c:pt>
                <c:pt idx="105">
                  <c:v>559.56381999999996</c:v>
                </c:pt>
                <c:pt idx="106">
                  <c:v>559.59415000000001</c:v>
                </c:pt>
                <c:pt idx="107">
                  <c:v>559.62455</c:v>
                </c:pt>
                <c:pt idx="108">
                  <c:v>559.65494000000001</c:v>
                </c:pt>
                <c:pt idx="109">
                  <c:v>559.68527999999992</c:v>
                </c:pt>
                <c:pt idx="110">
                  <c:v>559.71566999999993</c:v>
                </c:pt>
                <c:pt idx="111">
                  <c:v>559.74607000000003</c:v>
                </c:pt>
                <c:pt idx="112">
                  <c:v>559.77639999999997</c:v>
                </c:pt>
                <c:pt idx="113">
                  <c:v>559.80679999999995</c:v>
                </c:pt>
                <c:pt idx="114">
                  <c:v>559.83718999999996</c:v>
                </c:pt>
                <c:pt idx="115">
                  <c:v>559.86752999999999</c:v>
                </c:pt>
                <c:pt idx="116">
                  <c:v>559.89792</c:v>
                </c:pt>
                <c:pt idx="117">
                  <c:v>559.92831999999999</c:v>
                </c:pt>
                <c:pt idx="118">
                  <c:v>559.95864999999992</c:v>
                </c:pt>
                <c:pt idx="119">
                  <c:v>559.98905000000002</c:v>
                </c:pt>
                <c:pt idx="120">
                  <c:v>560.01945000000001</c:v>
                </c:pt>
                <c:pt idx="121">
                  <c:v>560.04977999999994</c:v>
                </c:pt>
                <c:pt idx="122">
                  <c:v>560.08017999999993</c:v>
                </c:pt>
                <c:pt idx="123">
                  <c:v>560.11056999999994</c:v>
                </c:pt>
                <c:pt idx="124">
                  <c:v>560.14090999999996</c:v>
                </c:pt>
                <c:pt idx="125">
                  <c:v>560.17129999999997</c:v>
                </c:pt>
                <c:pt idx="126">
                  <c:v>560.20169999999996</c:v>
                </c:pt>
                <c:pt idx="127">
                  <c:v>560.23203000000001</c:v>
                </c:pt>
                <c:pt idx="128">
                  <c:v>560.26242999999999</c:v>
                </c:pt>
                <c:pt idx="129">
                  <c:v>560.29282000000001</c:v>
                </c:pt>
                <c:pt idx="130">
                  <c:v>560.32316000000003</c:v>
                </c:pt>
                <c:pt idx="131">
                  <c:v>560.35354999999993</c:v>
                </c:pt>
                <c:pt idx="132">
                  <c:v>560.38388999999995</c:v>
                </c:pt>
                <c:pt idx="133">
                  <c:v>560.41427999999996</c:v>
                </c:pt>
                <c:pt idx="134">
                  <c:v>560.44467999999995</c:v>
                </c:pt>
                <c:pt idx="135">
                  <c:v>560.47501</c:v>
                </c:pt>
                <c:pt idx="136">
                  <c:v>560.50540999999998</c:v>
                </c:pt>
                <c:pt idx="137">
                  <c:v>560.53579999999999</c:v>
                </c:pt>
                <c:pt idx="138">
                  <c:v>560.56614000000002</c:v>
                </c:pt>
                <c:pt idx="139">
                  <c:v>560.59653000000003</c:v>
                </c:pt>
                <c:pt idx="140">
                  <c:v>560.62686999999994</c:v>
                </c:pt>
                <c:pt idx="141">
                  <c:v>560.65725999999995</c:v>
                </c:pt>
                <c:pt idx="142">
                  <c:v>560.68765999999994</c:v>
                </c:pt>
                <c:pt idx="143">
                  <c:v>560.71798999999999</c:v>
                </c:pt>
                <c:pt idx="144">
                  <c:v>560.74838999999997</c:v>
                </c:pt>
                <c:pt idx="145">
                  <c:v>560.77872000000002</c:v>
                </c:pt>
                <c:pt idx="146">
                  <c:v>560.80912000000001</c:v>
                </c:pt>
                <c:pt idx="147">
                  <c:v>560.83951000000002</c:v>
                </c:pt>
                <c:pt idx="148">
                  <c:v>560.86984999999993</c:v>
                </c:pt>
                <c:pt idx="149">
                  <c:v>560.90023999999994</c:v>
                </c:pt>
                <c:pt idx="150">
                  <c:v>560.93063999999993</c:v>
                </c:pt>
                <c:pt idx="151">
                  <c:v>560.96096999999997</c:v>
                </c:pt>
                <c:pt idx="152">
                  <c:v>560.99136999999996</c:v>
                </c:pt>
                <c:pt idx="153">
                  <c:v>561.02170000000001</c:v>
                </c:pt>
                <c:pt idx="154">
                  <c:v>561.0521</c:v>
                </c:pt>
                <c:pt idx="155">
                  <c:v>561.08242999999993</c:v>
                </c:pt>
                <c:pt idx="156">
                  <c:v>561.11283000000003</c:v>
                </c:pt>
                <c:pt idx="157">
                  <c:v>561.14323000000002</c:v>
                </c:pt>
                <c:pt idx="158">
                  <c:v>561.17355999999995</c:v>
                </c:pt>
                <c:pt idx="159">
                  <c:v>561.20395999999994</c:v>
                </c:pt>
                <c:pt idx="160">
                  <c:v>561.23428999999999</c:v>
                </c:pt>
                <c:pt idx="161">
                  <c:v>561.26468999999997</c:v>
                </c:pt>
                <c:pt idx="162">
                  <c:v>561.29507999999998</c:v>
                </c:pt>
                <c:pt idx="163">
                  <c:v>561.32542000000001</c:v>
                </c:pt>
                <c:pt idx="164">
                  <c:v>561.35581000000002</c:v>
                </c:pt>
                <c:pt idx="165">
                  <c:v>561.38614999999993</c:v>
                </c:pt>
                <c:pt idx="166">
                  <c:v>561.41653999999994</c:v>
                </c:pt>
                <c:pt idx="167">
                  <c:v>561.44687999999996</c:v>
                </c:pt>
                <c:pt idx="168">
                  <c:v>561.47726999999998</c:v>
                </c:pt>
                <c:pt idx="169">
                  <c:v>561.50766999999996</c:v>
                </c:pt>
                <c:pt idx="170">
                  <c:v>561.53800000000001</c:v>
                </c:pt>
                <c:pt idx="171">
                  <c:v>561.5684</c:v>
                </c:pt>
                <c:pt idx="172">
                  <c:v>561.59872999999993</c:v>
                </c:pt>
                <c:pt idx="173">
                  <c:v>561.62913000000003</c:v>
                </c:pt>
                <c:pt idx="174">
                  <c:v>561.65945999999997</c:v>
                </c:pt>
                <c:pt idx="175">
                  <c:v>561.68985999999995</c:v>
                </c:pt>
                <c:pt idx="176">
                  <c:v>561.72024999999996</c:v>
                </c:pt>
                <c:pt idx="177">
                  <c:v>561.75058999999999</c:v>
                </c:pt>
                <c:pt idx="178">
                  <c:v>561.78098</c:v>
                </c:pt>
                <c:pt idx="179">
                  <c:v>561.81132000000002</c:v>
                </c:pt>
                <c:pt idx="180">
                  <c:v>561.84170999999992</c:v>
                </c:pt>
                <c:pt idx="181">
                  <c:v>561.87204999999994</c:v>
                </c:pt>
                <c:pt idx="182">
                  <c:v>561.90243999999996</c:v>
                </c:pt>
                <c:pt idx="183">
                  <c:v>561.93277999999998</c:v>
                </c:pt>
                <c:pt idx="184">
                  <c:v>561.96316999999999</c:v>
                </c:pt>
                <c:pt idx="185">
                  <c:v>561.99351000000001</c:v>
                </c:pt>
                <c:pt idx="186">
                  <c:v>562.02390000000003</c:v>
                </c:pt>
                <c:pt idx="187">
                  <c:v>562.05430000000001</c:v>
                </c:pt>
                <c:pt idx="188">
                  <c:v>562.08462999999995</c:v>
                </c:pt>
                <c:pt idx="189">
                  <c:v>562.11502999999993</c:v>
                </c:pt>
                <c:pt idx="190">
                  <c:v>562.14535999999998</c:v>
                </c:pt>
                <c:pt idx="191">
                  <c:v>562.17575999999997</c:v>
                </c:pt>
                <c:pt idx="192">
                  <c:v>562.20609000000002</c:v>
                </c:pt>
                <c:pt idx="193">
                  <c:v>562.23649</c:v>
                </c:pt>
                <c:pt idx="194">
                  <c:v>562.26681999999994</c:v>
                </c:pt>
                <c:pt idx="195">
                  <c:v>562.29721999999992</c:v>
                </c:pt>
                <c:pt idx="196">
                  <c:v>562.32754999999997</c:v>
                </c:pt>
                <c:pt idx="197">
                  <c:v>562.35794999999996</c:v>
                </c:pt>
                <c:pt idx="198">
                  <c:v>562.38828000000001</c:v>
                </c:pt>
                <c:pt idx="199">
                  <c:v>562.41867999999999</c:v>
                </c:pt>
                <c:pt idx="200">
                  <c:v>562.44900999999993</c:v>
                </c:pt>
                <c:pt idx="201">
                  <c:v>562.47941000000003</c:v>
                </c:pt>
                <c:pt idx="202">
                  <c:v>562.50973999999997</c:v>
                </c:pt>
                <c:pt idx="203">
                  <c:v>562.54013999999995</c:v>
                </c:pt>
                <c:pt idx="204">
                  <c:v>562.57047</c:v>
                </c:pt>
                <c:pt idx="205">
                  <c:v>562.60086999999999</c:v>
                </c:pt>
                <c:pt idx="206">
                  <c:v>562.63119999999992</c:v>
                </c:pt>
                <c:pt idx="207">
                  <c:v>562.66160000000002</c:v>
                </c:pt>
                <c:pt idx="208">
                  <c:v>562.69192999999996</c:v>
                </c:pt>
                <c:pt idx="209">
                  <c:v>562.72232999999994</c:v>
                </c:pt>
                <c:pt idx="210">
                  <c:v>562.75265999999999</c:v>
                </c:pt>
                <c:pt idx="211">
                  <c:v>562.78305999999998</c:v>
                </c:pt>
                <c:pt idx="212">
                  <c:v>562.81339000000003</c:v>
                </c:pt>
                <c:pt idx="213">
                  <c:v>562.84379000000001</c:v>
                </c:pt>
                <c:pt idx="214">
                  <c:v>562.87411999999995</c:v>
                </c:pt>
                <c:pt idx="215">
                  <c:v>562.90451999999993</c:v>
                </c:pt>
                <c:pt idx="216">
                  <c:v>562.93484999999998</c:v>
                </c:pt>
                <c:pt idx="217">
                  <c:v>562.96524999999997</c:v>
                </c:pt>
                <c:pt idx="218">
                  <c:v>562.99558000000002</c:v>
                </c:pt>
                <c:pt idx="219">
                  <c:v>563.02598</c:v>
                </c:pt>
                <c:pt idx="220">
                  <c:v>563.05630999999994</c:v>
                </c:pt>
                <c:pt idx="221">
                  <c:v>563.08670999999993</c:v>
                </c:pt>
                <c:pt idx="222">
                  <c:v>563.11703999999997</c:v>
                </c:pt>
                <c:pt idx="223">
                  <c:v>563.14743999999996</c:v>
                </c:pt>
                <c:pt idx="224">
                  <c:v>563.17777000000001</c:v>
                </c:pt>
                <c:pt idx="225">
                  <c:v>563.20817</c:v>
                </c:pt>
                <c:pt idx="226">
                  <c:v>563.23849999999993</c:v>
                </c:pt>
                <c:pt idx="227">
                  <c:v>563.26883999999995</c:v>
                </c:pt>
                <c:pt idx="228">
                  <c:v>563.29922999999997</c:v>
                </c:pt>
                <c:pt idx="229">
                  <c:v>563.32956999999999</c:v>
                </c:pt>
                <c:pt idx="230">
                  <c:v>563.35996</c:v>
                </c:pt>
                <c:pt idx="231">
                  <c:v>563.39030000000002</c:v>
                </c:pt>
                <c:pt idx="232">
                  <c:v>563.42068999999992</c:v>
                </c:pt>
                <c:pt idx="233">
                  <c:v>563.45102999999995</c:v>
                </c:pt>
                <c:pt idx="234">
                  <c:v>563.48141999999996</c:v>
                </c:pt>
                <c:pt idx="235">
                  <c:v>563.51175999999998</c:v>
                </c:pt>
                <c:pt idx="236">
                  <c:v>563.54214999999999</c:v>
                </c:pt>
                <c:pt idx="237">
                  <c:v>563.57249000000002</c:v>
                </c:pt>
                <c:pt idx="238">
                  <c:v>563.60281999999995</c:v>
                </c:pt>
                <c:pt idx="239">
                  <c:v>563.63321999999994</c:v>
                </c:pt>
                <c:pt idx="240">
                  <c:v>563.66354999999999</c:v>
                </c:pt>
                <c:pt idx="241">
                  <c:v>563.69394999999997</c:v>
                </c:pt>
                <c:pt idx="242">
                  <c:v>563.72428000000002</c:v>
                </c:pt>
                <c:pt idx="243">
                  <c:v>563.75468000000001</c:v>
                </c:pt>
                <c:pt idx="244">
                  <c:v>563.78500999999994</c:v>
                </c:pt>
                <c:pt idx="245">
                  <c:v>563.81533999999999</c:v>
                </c:pt>
                <c:pt idx="246">
                  <c:v>563.84573999999998</c:v>
                </c:pt>
                <c:pt idx="247">
                  <c:v>563.87607000000003</c:v>
                </c:pt>
                <c:pt idx="248">
                  <c:v>563.90647000000001</c:v>
                </c:pt>
                <c:pt idx="249">
                  <c:v>563.93679999999995</c:v>
                </c:pt>
                <c:pt idx="250">
                  <c:v>563.96719999999993</c:v>
                </c:pt>
                <c:pt idx="251">
                  <c:v>563.99752999999998</c:v>
                </c:pt>
                <c:pt idx="252">
                  <c:v>564.02787000000001</c:v>
                </c:pt>
                <c:pt idx="253">
                  <c:v>564.05826000000002</c:v>
                </c:pt>
                <c:pt idx="254">
                  <c:v>564.08859999999993</c:v>
                </c:pt>
                <c:pt idx="255">
                  <c:v>564.11898999999994</c:v>
                </c:pt>
                <c:pt idx="256">
                  <c:v>564.14932999999996</c:v>
                </c:pt>
                <c:pt idx="257">
                  <c:v>564.17966000000001</c:v>
                </c:pt>
                <c:pt idx="258">
                  <c:v>564.21006</c:v>
                </c:pt>
                <c:pt idx="259">
                  <c:v>564.24038999999993</c:v>
                </c:pt>
                <c:pt idx="260">
                  <c:v>564.27079000000003</c:v>
                </c:pt>
                <c:pt idx="261">
                  <c:v>564.30111999999997</c:v>
                </c:pt>
                <c:pt idx="262">
                  <c:v>564.33145999999999</c:v>
                </c:pt>
                <c:pt idx="263">
                  <c:v>564.36185</c:v>
                </c:pt>
                <c:pt idx="264">
                  <c:v>564.39219000000003</c:v>
                </c:pt>
                <c:pt idx="265">
                  <c:v>564.42257999999993</c:v>
                </c:pt>
                <c:pt idx="266">
                  <c:v>564.45291999999995</c:v>
                </c:pt>
                <c:pt idx="267">
                  <c:v>564.48325</c:v>
                </c:pt>
                <c:pt idx="268">
                  <c:v>564.51364999999998</c:v>
                </c:pt>
                <c:pt idx="269">
                  <c:v>564.54398000000003</c:v>
                </c:pt>
                <c:pt idx="270">
                  <c:v>564.57438000000002</c:v>
                </c:pt>
                <c:pt idx="271">
                  <c:v>564.60470999999995</c:v>
                </c:pt>
                <c:pt idx="272">
                  <c:v>564.63504999999998</c:v>
                </c:pt>
                <c:pt idx="273">
                  <c:v>564.66543999999999</c:v>
                </c:pt>
                <c:pt idx="274">
                  <c:v>564.69578000000001</c:v>
                </c:pt>
                <c:pt idx="275">
                  <c:v>564.72617000000002</c:v>
                </c:pt>
                <c:pt idx="276">
                  <c:v>564.75650999999993</c:v>
                </c:pt>
                <c:pt idx="277">
                  <c:v>564.78683999999998</c:v>
                </c:pt>
                <c:pt idx="278">
                  <c:v>564.81723999999997</c:v>
                </c:pt>
                <c:pt idx="279">
                  <c:v>564.84757000000002</c:v>
                </c:pt>
                <c:pt idx="280">
                  <c:v>564.87790999999993</c:v>
                </c:pt>
                <c:pt idx="281">
                  <c:v>564.90829999999994</c:v>
                </c:pt>
                <c:pt idx="282">
                  <c:v>564.93863999999996</c:v>
                </c:pt>
                <c:pt idx="283">
                  <c:v>564.96897000000001</c:v>
                </c:pt>
                <c:pt idx="284">
                  <c:v>564.99937</c:v>
                </c:pt>
                <c:pt idx="285">
                  <c:v>565.02969999999993</c:v>
                </c:pt>
                <c:pt idx="286">
                  <c:v>565.06010000000003</c:v>
                </c:pt>
                <c:pt idx="287">
                  <c:v>565.09042999999997</c:v>
                </c:pt>
                <c:pt idx="288">
                  <c:v>565.12076000000002</c:v>
                </c:pt>
                <c:pt idx="289">
                  <c:v>565.15116</c:v>
                </c:pt>
                <c:pt idx="290">
                  <c:v>565.18148999999994</c:v>
                </c:pt>
                <c:pt idx="291">
                  <c:v>565.21182999999996</c:v>
                </c:pt>
                <c:pt idx="292">
                  <c:v>565.24221999999997</c:v>
                </c:pt>
                <c:pt idx="293">
                  <c:v>565.27256</c:v>
                </c:pt>
                <c:pt idx="294">
                  <c:v>565.30288999999993</c:v>
                </c:pt>
                <c:pt idx="295">
                  <c:v>565.33329000000003</c:v>
                </c:pt>
                <c:pt idx="296">
                  <c:v>565.36361999999997</c:v>
                </c:pt>
                <c:pt idx="297">
                  <c:v>565.39395999999999</c:v>
                </c:pt>
                <c:pt idx="298">
                  <c:v>565.42435</c:v>
                </c:pt>
                <c:pt idx="299">
                  <c:v>565.45469000000003</c:v>
                </c:pt>
                <c:pt idx="300">
                  <c:v>565.48501999999996</c:v>
                </c:pt>
                <c:pt idx="301">
                  <c:v>565.51541999999995</c:v>
                </c:pt>
                <c:pt idx="302">
                  <c:v>565.54575</c:v>
                </c:pt>
                <c:pt idx="303">
                  <c:v>565.57609000000002</c:v>
                </c:pt>
                <c:pt idx="304">
                  <c:v>565.60648000000003</c:v>
                </c:pt>
                <c:pt idx="305">
                  <c:v>565.63681999999994</c:v>
                </c:pt>
                <c:pt idx="306">
                  <c:v>565.66714999999999</c:v>
                </c:pt>
                <c:pt idx="307">
                  <c:v>565.69754999999998</c:v>
                </c:pt>
                <c:pt idx="308">
                  <c:v>565.72788000000003</c:v>
                </c:pt>
                <c:pt idx="309">
                  <c:v>565.75821999999994</c:v>
                </c:pt>
                <c:pt idx="310">
                  <c:v>565.78854999999999</c:v>
                </c:pt>
                <c:pt idx="311">
                  <c:v>565.81894999999997</c:v>
                </c:pt>
                <c:pt idx="312">
                  <c:v>565.84928000000002</c:v>
                </c:pt>
                <c:pt idx="313">
                  <c:v>565.87960999999996</c:v>
                </c:pt>
                <c:pt idx="314">
                  <c:v>565.91000999999994</c:v>
                </c:pt>
                <c:pt idx="315">
                  <c:v>565.94033999999999</c:v>
                </c:pt>
                <c:pt idx="316">
                  <c:v>565.97068000000002</c:v>
                </c:pt>
                <c:pt idx="317">
                  <c:v>566.00107000000003</c:v>
                </c:pt>
                <c:pt idx="318">
                  <c:v>566.03140999999994</c:v>
                </c:pt>
                <c:pt idx="319">
                  <c:v>566.06173999999999</c:v>
                </c:pt>
                <c:pt idx="320">
                  <c:v>566.09208000000001</c:v>
                </c:pt>
                <c:pt idx="321">
                  <c:v>566.12247000000002</c:v>
                </c:pt>
                <c:pt idx="322">
                  <c:v>566.15280999999993</c:v>
                </c:pt>
                <c:pt idx="323">
                  <c:v>566.18313999999998</c:v>
                </c:pt>
                <c:pt idx="324">
                  <c:v>566.21353999999997</c:v>
                </c:pt>
                <c:pt idx="325">
                  <c:v>566.24387000000002</c:v>
                </c:pt>
                <c:pt idx="326">
                  <c:v>566.27420999999993</c:v>
                </c:pt>
                <c:pt idx="327">
                  <c:v>566.30453999999997</c:v>
                </c:pt>
                <c:pt idx="328">
                  <c:v>566.33493999999996</c:v>
                </c:pt>
                <c:pt idx="329">
                  <c:v>566.36527000000001</c:v>
                </c:pt>
                <c:pt idx="330">
                  <c:v>566.39561000000003</c:v>
                </c:pt>
                <c:pt idx="331">
                  <c:v>566.42599999999993</c:v>
                </c:pt>
                <c:pt idx="332">
                  <c:v>566.45633999999995</c:v>
                </c:pt>
                <c:pt idx="333">
                  <c:v>566.48667</c:v>
                </c:pt>
                <c:pt idx="334">
                  <c:v>566.51699999999994</c:v>
                </c:pt>
                <c:pt idx="335">
                  <c:v>566.54739999999993</c:v>
                </c:pt>
                <c:pt idx="336">
                  <c:v>566.57772999999997</c:v>
                </c:pt>
                <c:pt idx="337">
                  <c:v>566.60807</c:v>
                </c:pt>
                <c:pt idx="338">
                  <c:v>566.63839999999993</c:v>
                </c:pt>
                <c:pt idx="339">
                  <c:v>566.66880000000003</c:v>
                </c:pt>
                <c:pt idx="340">
                  <c:v>566.69912999999997</c:v>
                </c:pt>
                <c:pt idx="341">
                  <c:v>566.72946999999999</c:v>
                </c:pt>
                <c:pt idx="342">
                  <c:v>566.75979999999993</c:v>
                </c:pt>
                <c:pt idx="343">
                  <c:v>566.79020000000003</c:v>
                </c:pt>
                <c:pt idx="344">
                  <c:v>566.82052999999996</c:v>
                </c:pt>
                <c:pt idx="345">
                  <c:v>566.85086999999999</c:v>
                </c:pt>
                <c:pt idx="346">
                  <c:v>566.88119999999992</c:v>
                </c:pt>
                <c:pt idx="347">
                  <c:v>566.91160000000002</c:v>
                </c:pt>
                <c:pt idx="348">
                  <c:v>566.94192999999996</c:v>
                </c:pt>
                <c:pt idx="349">
                  <c:v>566.97226999999998</c:v>
                </c:pt>
                <c:pt idx="350">
                  <c:v>567.00260000000003</c:v>
                </c:pt>
                <c:pt idx="351">
                  <c:v>567.03300000000002</c:v>
                </c:pt>
                <c:pt idx="352">
                  <c:v>567.06332999999995</c:v>
                </c:pt>
                <c:pt idx="353">
                  <c:v>567.09366</c:v>
                </c:pt>
                <c:pt idx="354">
                  <c:v>567.12400000000002</c:v>
                </c:pt>
                <c:pt idx="355">
                  <c:v>567.15438999999992</c:v>
                </c:pt>
                <c:pt idx="356">
                  <c:v>567.18472999999994</c:v>
                </c:pt>
                <c:pt idx="357">
                  <c:v>567.21505999999999</c:v>
                </c:pt>
                <c:pt idx="358">
                  <c:v>567.24540000000002</c:v>
                </c:pt>
                <c:pt idx="359">
                  <c:v>567.27572999999995</c:v>
                </c:pt>
                <c:pt idx="360">
                  <c:v>567.30612999999994</c:v>
                </c:pt>
                <c:pt idx="361">
                  <c:v>567.33645999999999</c:v>
                </c:pt>
                <c:pt idx="362">
                  <c:v>567.36680000000001</c:v>
                </c:pt>
                <c:pt idx="363">
                  <c:v>567.39712999999995</c:v>
                </c:pt>
                <c:pt idx="364">
                  <c:v>567.42752999999993</c:v>
                </c:pt>
                <c:pt idx="365">
                  <c:v>567.45785999999998</c:v>
                </c:pt>
                <c:pt idx="366">
                  <c:v>567.48820000000001</c:v>
                </c:pt>
                <c:pt idx="367">
                  <c:v>567.51852999999994</c:v>
                </c:pt>
                <c:pt idx="368">
                  <c:v>567.54885999999999</c:v>
                </c:pt>
                <c:pt idx="369">
                  <c:v>567.57925999999998</c:v>
                </c:pt>
                <c:pt idx="370">
                  <c:v>567.60959000000003</c:v>
                </c:pt>
                <c:pt idx="371">
                  <c:v>567.63992999999994</c:v>
                </c:pt>
                <c:pt idx="372">
                  <c:v>567.67025999999998</c:v>
                </c:pt>
                <c:pt idx="373">
                  <c:v>567.70060000000001</c:v>
                </c:pt>
                <c:pt idx="374">
                  <c:v>567.73092999999994</c:v>
                </c:pt>
                <c:pt idx="375">
                  <c:v>567.76132999999993</c:v>
                </c:pt>
                <c:pt idx="376">
                  <c:v>567.79165999999998</c:v>
                </c:pt>
                <c:pt idx="377">
                  <c:v>567.822</c:v>
                </c:pt>
                <c:pt idx="378">
                  <c:v>567.85232999999994</c:v>
                </c:pt>
                <c:pt idx="379">
                  <c:v>567.88266999999996</c:v>
                </c:pt>
                <c:pt idx="380">
                  <c:v>567.91305999999997</c:v>
                </c:pt>
                <c:pt idx="381">
                  <c:v>567.9434</c:v>
                </c:pt>
                <c:pt idx="382">
                  <c:v>567.97372999999993</c:v>
                </c:pt>
                <c:pt idx="383">
                  <c:v>568.00405999999998</c:v>
                </c:pt>
                <c:pt idx="384">
                  <c:v>568.03440000000001</c:v>
                </c:pt>
                <c:pt idx="385">
                  <c:v>568.06472999999994</c:v>
                </c:pt>
                <c:pt idx="386">
                  <c:v>568.09512999999993</c:v>
                </c:pt>
                <c:pt idx="387">
                  <c:v>568.12545999999998</c:v>
                </c:pt>
                <c:pt idx="388">
                  <c:v>568.1558</c:v>
                </c:pt>
                <c:pt idx="389">
                  <c:v>568.18612999999993</c:v>
                </c:pt>
                <c:pt idx="390">
                  <c:v>568.21646999999996</c:v>
                </c:pt>
                <c:pt idx="391">
                  <c:v>568.24680000000001</c:v>
                </c:pt>
                <c:pt idx="392">
                  <c:v>568.27719999999999</c:v>
                </c:pt>
                <c:pt idx="393">
                  <c:v>568.30752999999993</c:v>
                </c:pt>
                <c:pt idx="394">
                  <c:v>568.33786999999995</c:v>
                </c:pt>
                <c:pt idx="395">
                  <c:v>568.3682</c:v>
                </c:pt>
                <c:pt idx="396">
                  <c:v>568.39854000000003</c:v>
                </c:pt>
                <c:pt idx="397">
                  <c:v>568.42886999999996</c:v>
                </c:pt>
                <c:pt idx="398">
                  <c:v>568.45926999999995</c:v>
                </c:pt>
                <c:pt idx="399">
                  <c:v>568.4896</c:v>
                </c:pt>
                <c:pt idx="400">
                  <c:v>568.51992999999993</c:v>
                </c:pt>
                <c:pt idx="401">
                  <c:v>568.55026999999995</c:v>
                </c:pt>
                <c:pt idx="402">
                  <c:v>568.5806</c:v>
                </c:pt>
                <c:pt idx="403">
                  <c:v>568.61094000000003</c:v>
                </c:pt>
                <c:pt idx="404">
                  <c:v>568.64126999999996</c:v>
                </c:pt>
                <c:pt idx="405">
                  <c:v>568.67160999999999</c:v>
                </c:pt>
                <c:pt idx="406">
                  <c:v>568.702</c:v>
                </c:pt>
                <c:pt idx="407">
                  <c:v>568.73234000000002</c:v>
                </c:pt>
                <c:pt idx="408">
                  <c:v>568.76266999999996</c:v>
                </c:pt>
                <c:pt idx="409">
                  <c:v>568.79300999999998</c:v>
                </c:pt>
                <c:pt idx="410">
                  <c:v>568.82334000000003</c:v>
                </c:pt>
                <c:pt idx="411">
                  <c:v>568.85366999999997</c:v>
                </c:pt>
                <c:pt idx="412">
                  <c:v>568.88400999999999</c:v>
                </c:pt>
                <c:pt idx="413">
                  <c:v>568.91433999999992</c:v>
                </c:pt>
                <c:pt idx="414">
                  <c:v>568.94474000000002</c:v>
                </c:pt>
                <c:pt idx="415">
                  <c:v>568.97506999999996</c:v>
                </c:pt>
                <c:pt idx="416">
                  <c:v>569.00540999999998</c:v>
                </c:pt>
                <c:pt idx="417">
                  <c:v>569.03574000000003</c:v>
                </c:pt>
                <c:pt idx="418">
                  <c:v>569.06607999999994</c:v>
                </c:pt>
                <c:pt idx="419">
                  <c:v>569.09640999999999</c:v>
                </c:pt>
                <c:pt idx="420">
                  <c:v>569.12675000000002</c:v>
                </c:pt>
                <c:pt idx="421">
                  <c:v>569.15707999999995</c:v>
                </c:pt>
                <c:pt idx="422">
                  <c:v>569.18741</c:v>
                </c:pt>
                <c:pt idx="423">
                  <c:v>569.21780999999999</c:v>
                </c:pt>
                <c:pt idx="424">
                  <c:v>569.24813999999992</c:v>
                </c:pt>
                <c:pt idx="425">
                  <c:v>569.27847999999994</c:v>
                </c:pt>
                <c:pt idx="426">
                  <c:v>569.30880999999999</c:v>
                </c:pt>
                <c:pt idx="427">
                  <c:v>569.33915000000002</c:v>
                </c:pt>
                <c:pt idx="428">
                  <c:v>569.36947999999995</c:v>
                </c:pt>
                <c:pt idx="429">
                  <c:v>569.39981999999998</c:v>
                </c:pt>
                <c:pt idx="430">
                  <c:v>569.43015000000003</c:v>
                </c:pt>
                <c:pt idx="431">
                  <c:v>569.46048999999994</c:v>
                </c:pt>
                <c:pt idx="432">
                  <c:v>569.49081999999999</c:v>
                </c:pt>
                <c:pt idx="433">
                  <c:v>569.52114999999992</c:v>
                </c:pt>
                <c:pt idx="434">
                  <c:v>569.55148999999994</c:v>
                </c:pt>
                <c:pt idx="435">
                  <c:v>569.58187999999996</c:v>
                </c:pt>
                <c:pt idx="436">
                  <c:v>569.61221999999998</c:v>
                </c:pt>
                <c:pt idx="437">
                  <c:v>569.64255000000003</c:v>
                </c:pt>
                <c:pt idx="438">
                  <c:v>569.67288999999994</c:v>
                </c:pt>
                <c:pt idx="439">
                  <c:v>569.70321999999999</c:v>
                </c:pt>
                <c:pt idx="440">
                  <c:v>569.73356000000001</c:v>
                </c:pt>
                <c:pt idx="441">
                  <c:v>569.76388999999995</c:v>
                </c:pt>
                <c:pt idx="442">
                  <c:v>569.79422999999997</c:v>
                </c:pt>
                <c:pt idx="443">
                  <c:v>569.82456000000002</c:v>
                </c:pt>
                <c:pt idx="444">
                  <c:v>569.85489999999993</c:v>
                </c:pt>
                <c:pt idx="445">
                  <c:v>569.88522999999998</c:v>
                </c:pt>
                <c:pt idx="446">
                  <c:v>569.91556000000003</c:v>
                </c:pt>
                <c:pt idx="447">
                  <c:v>569.94589999999994</c:v>
                </c:pt>
                <c:pt idx="448">
                  <c:v>569.97622999999999</c:v>
                </c:pt>
                <c:pt idx="449">
                  <c:v>570.00657000000001</c:v>
                </c:pt>
                <c:pt idx="450">
                  <c:v>570.03689999999995</c:v>
                </c:pt>
                <c:pt idx="451">
                  <c:v>570.06729999999993</c:v>
                </c:pt>
                <c:pt idx="452">
                  <c:v>570.09762999999998</c:v>
                </c:pt>
                <c:pt idx="453">
                  <c:v>570.12797</c:v>
                </c:pt>
                <c:pt idx="454">
                  <c:v>570.15829999999994</c:v>
                </c:pt>
                <c:pt idx="455">
                  <c:v>570.18863999999996</c:v>
                </c:pt>
                <c:pt idx="456">
                  <c:v>570.21897000000001</c:v>
                </c:pt>
                <c:pt idx="457">
                  <c:v>570.24929999999995</c:v>
                </c:pt>
                <c:pt idx="458">
                  <c:v>570.27963999999997</c:v>
                </c:pt>
                <c:pt idx="459">
                  <c:v>570.30997000000002</c:v>
                </c:pt>
                <c:pt idx="460">
                  <c:v>570.34030999999993</c:v>
                </c:pt>
                <c:pt idx="461">
                  <c:v>570.37063999999998</c:v>
                </c:pt>
                <c:pt idx="462">
                  <c:v>570.40098</c:v>
                </c:pt>
                <c:pt idx="463">
                  <c:v>570.43130999999994</c:v>
                </c:pt>
                <c:pt idx="464">
                  <c:v>570.46164999999996</c:v>
                </c:pt>
                <c:pt idx="465">
                  <c:v>570.49198000000001</c:v>
                </c:pt>
                <c:pt idx="466">
                  <c:v>570.52230999999995</c:v>
                </c:pt>
                <c:pt idx="467">
                  <c:v>570.55264999999997</c:v>
                </c:pt>
                <c:pt idx="468">
                  <c:v>570.58298000000002</c:v>
                </c:pt>
                <c:pt idx="469">
                  <c:v>570.61331999999993</c:v>
                </c:pt>
                <c:pt idx="470">
                  <c:v>570.64364999999998</c:v>
                </c:pt>
                <c:pt idx="471">
                  <c:v>570.67399</c:v>
                </c:pt>
                <c:pt idx="472">
                  <c:v>570.70431999999994</c:v>
                </c:pt>
                <c:pt idx="473">
                  <c:v>570.73465999999996</c:v>
                </c:pt>
                <c:pt idx="474">
                  <c:v>570.76499000000001</c:v>
                </c:pt>
                <c:pt idx="475">
                  <c:v>570.79531999999995</c:v>
                </c:pt>
                <c:pt idx="476">
                  <c:v>570.82565999999997</c:v>
                </c:pt>
                <c:pt idx="477">
                  <c:v>570.85599000000002</c:v>
                </c:pt>
                <c:pt idx="478">
                  <c:v>570.88632999999993</c:v>
                </c:pt>
                <c:pt idx="479">
                  <c:v>570.91665999999998</c:v>
                </c:pt>
                <c:pt idx="480">
                  <c:v>570.947</c:v>
                </c:pt>
                <c:pt idx="481">
                  <c:v>570.97732999999994</c:v>
                </c:pt>
                <c:pt idx="482">
                  <c:v>571.00766999999996</c:v>
                </c:pt>
                <c:pt idx="483">
                  <c:v>571.03800000000001</c:v>
                </c:pt>
                <c:pt idx="484">
                  <c:v>571.06832999999995</c:v>
                </c:pt>
                <c:pt idx="485">
                  <c:v>571.09866999999997</c:v>
                </c:pt>
                <c:pt idx="486">
                  <c:v>571.12900000000002</c:v>
                </c:pt>
                <c:pt idx="487">
                  <c:v>571.15933999999993</c:v>
                </c:pt>
                <c:pt idx="488">
                  <c:v>571.18966999999998</c:v>
                </c:pt>
                <c:pt idx="489">
                  <c:v>571.22001</c:v>
                </c:pt>
                <c:pt idx="490">
                  <c:v>571.25033999999994</c:v>
                </c:pt>
                <c:pt idx="491">
                  <c:v>571.28067999999996</c:v>
                </c:pt>
                <c:pt idx="492">
                  <c:v>571.31101000000001</c:v>
                </c:pt>
                <c:pt idx="493">
                  <c:v>571.34135000000003</c:v>
                </c:pt>
                <c:pt idx="494">
                  <c:v>571.37167999999997</c:v>
                </c:pt>
                <c:pt idx="495">
                  <c:v>571.40201000000002</c:v>
                </c:pt>
                <c:pt idx="496">
                  <c:v>571.43234999999993</c:v>
                </c:pt>
                <c:pt idx="497">
                  <c:v>571.46262000000002</c:v>
                </c:pt>
                <c:pt idx="498">
                  <c:v>571.49295999999993</c:v>
                </c:pt>
                <c:pt idx="499">
                  <c:v>571.52328999999997</c:v>
                </c:pt>
                <c:pt idx="500">
                  <c:v>571.55363</c:v>
                </c:pt>
                <c:pt idx="501">
                  <c:v>571.58395999999993</c:v>
                </c:pt>
                <c:pt idx="502">
                  <c:v>571.61428999999998</c:v>
                </c:pt>
                <c:pt idx="503">
                  <c:v>571.64463000000001</c:v>
                </c:pt>
                <c:pt idx="504">
                  <c:v>571.67495999999994</c:v>
                </c:pt>
                <c:pt idx="505">
                  <c:v>571.70529999999997</c:v>
                </c:pt>
                <c:pt idx="506">
                  <c:v>571.73563000000001</c:v>
                </c:pt>
                <c:pt idx="507">
                  <c:v>571.76596999999992</c:v>
                </c:pt>
                <c:pt idx="508">
                  <c:v>571.79629999999997</c:v>
                </c:pt>
                <c:pt idx="509">
                  <c:v>571.82664</c:v>
                </c:pt>
                <c:pt idx="510">
                  <c:v>571.85696999999993</c:v>
                </c:pt>
                <c:pt idx="511">
                  <c:v>571.88729999999998</c:v>
                </c:pt>
                <c:pt idx="512">
                  <c:v>571.91764000000001</c:v>
                </c:pt>
                <c:pt idx="513">
                  <c:v>571.94790999999998</c:v>
                </c:pt>
                <c:pt idx="514">
                  <c:v>571.97825</c:v>
                </c:pt>
                <c:pt idx="515">
                  <c:v>572.00857999999994</c:v>
                </c:pt>
                <c:pt idx="516">
                  <c:v>572.03891999999996</c:v>
                </c:pt>
                <c:pt idx="517">
                  <c:v>572.06925000000001</c:v>
                </c:pt>
                <c:pt idx="518">
                  <c:v>572.09957999999995</c:v>
                </c:pt>
                <c:pt idx="519">
                  <c:v>572.12991999999997</c:v>
                </c:pt>
                <c:pt idx="520">
                  <c:v>572.16025000000002</c:v>
                </c:pt>
                <c:pt idx="521">
                  <c:v>572.19058999999993</c:v>
                </c:pt>
                <c:pt idx="522">
                  <c:v>572.22091999999998</c:v>
                </c:pt>
                <c:pt idx="523">
                  <c:v>572.25126</c:v>
                </c:pt>
                <c:pt idx="524">
                  <c:v>572.28158999999994</c:v>
                </c:pt>
                <c:pt idx="525">
                  <c:v>572.31187</c:v>
                </c:pt>
                <c:pt idx="526">
                  <c:v>572.34219999999993</c:v>
                </c:pt>
                <c:pt idx="527">
                  <c:v>572.37252999999998</c:v>
                </c:pt>
                <c:pt idx="528">
                  <c:v>572.40287000000001</c:v>
                </c:pt>
                <c:pt idx="529">
                  <c:v>572.43319999999994</c:v>
                </c:pt>
                <c:pt idx="530">
                  <c:v>572.46353999999997</c:v>
                </c:pt>
                <c:pt idx="531">
                  <c:v>572.49387000000002</c:v>
                </c:pt>
                <c:pt idx="532">
                  <c:v>572.52420999999993</c:v>
                </c:pt>
                <c:pt idx="533">
                  <c:v>572.55453999999997</c:v>
                </c:pt>
                <c:pt idx="534">
                  <c:v>572.58480999999995</c:v>
                </c:pt>
                <c:pt idx="535">
                  <c:v>572.61514999999997</c:v>
                </c:pt>
                <c:pt idx="536">
                  <c:v>572.64548000000002</c:v>
                </c:pt>
                <c:pt idx="537">
                  <c:v>572.67581999999993</c:v>
                </c:pt>
                <c:pt idx="538">
                  <c:v>572.70614999999998</c:v>
                </c:pt>
                <c:pt idx="539">
                  <c:v>572.73649</c:v>
                </c:pt>
                <c:pt idx="540">
                  <c:v>572.76681999999994</c:v>
                </c:pt>
                <c:pt idx="541">
                  <c:v>572.79715999999996</c:v>
                </c:pt>
                <c:pt idx="542">
                  <c:v>572.82742999999994</c:v>
                </c:pt>
                <c:pt idx="543">
                  <c:v>572.85775999999998</c:v>
                </c:pt>
                <c:pt idx="544">
                  <c:v>572.88810000000001</c:v>
                </c:pt>
                <c:pt idx="545">
                  <c:v>572.91842999999994</c:v>
                </c:pt>
                <c:pt idx="546">
                  <c:v>572.94876999999997</c:v>
                </c:pt>
                <c:pt idx="547">
                  <c:v>572.97910000000002</c:v>
                </c:pt>
                <c:pt idx="548">
                  <c:v>573.00943999999993</c:v>
                </c:pt>
                <c:pt idx="549">
                  <c:v>573.03971000000001</c:v>
                </c:pt>
                <c:pt idx="550">
                  <c:v>573.07003999999995</c:v>
                </c:pt>
                <c:pt idx="551">
                  <c:v>573.10037999999997</c:v>
                </c:pt>
                <c:pt idx="552">
                  <c:v>573.13071000000002</c:v>
                </c:pt>
                <c:pt idx="553">
                  <c:v>573.16104999999993</c:v>
                </c:pt>
                <c:pt idx="554">
                  <c:v>573.19137999999998</c:v>
                </c:pt>
                <c:pt idx="555">
                  <c:v>573.22172</c:v>
                </c:pt>
                <c:pt idx="556">
                  <c:v>573.25198999999998</c:v>
                </c:pt>
                <c:pt idx="557">
                  <c:v>573.28232000000003</c:v>
                </c:pt>
                <c:pt idx="558">
                  <c:v>573.31265999999994</c:v>
                </c:pt>
                <c:pt idx="559">
                  <c:v>573.34298999999999</c:v>
                </c:pt>
                <c:pt idx="560">
                  <c:v>573.37333000000001</c:v>
                </c:pt>
                <c:pt idx="561">
                  <c:v>573.40365999999995</c:v>
                </c:pt>
                <c:pt idx="562">
                  <c:v>573.43394000000001</c:v>
                </c:pt>
                <c:pt idx="563">
                  <c:v>573.46426999999994</c:v>
                </c:pt>
                <c:pt idx="564">
                  <c:v>573.49459999999999</c:v>
                </c:pt>
                <c:pt idx="565">
                  <c:v>573.52494000000002</c:v>
                </c:pt>
                <c:pt idx="566">
                  <c:v>573.55526999999995</c:v>
                </c:pt>
                <c:pt idx="567">
                  <c:v>573.58555000000001</c:v>
                </c:pt>
                <c:pt idx="568">
                  <c:v>573.61587999999995</c:v>
                </c:pt>
                <c:pt idx="569">
                  <c:v>573.64621999999997</c:v>
                </c:pt>
                <c:pt idx="570">
                  <c:v>573.67655000000002</c:v>
                </c:pt>
                <c:pt idx="571">
                  <c:v>573.70687999999996</c:v>
                </c:pt>
                <c:pt idx="572">
                  <c:v>573.73721999999998</c:v>
                </c:pt>
                <c:pt idx="573">
                  <c:v>573.76748999999995</c:v>
                </c:pt>
                <c:pt idx="574">
                  <c:v>573.79782999999998</c:v>
                </c:pt>
                <c:pt idx="575">
                  <c:v>573.82816000000003</c:v>
                </c:pt>
                <c:pt idx="576">
                  <c:v>573.85849999999994</c:v>
                </c:pt>
                <c:pt idx="577">
                  <c:v>573.88882999999998</c:v>
                </c:pt>
                <c:pt idx="578">
                  <c:v>573.91909999999996</c:v>
                </c:pt>
                <c:pt idx="579">
                  <c:v>573.94943999999998</c:v>
                </c:pt>
                <c:pt idx="580">
                  <c:v>573.97977000000003</c:v>
                </c:pt>
                <c:pt idx="581">
                  <c:v>574.01010999999994</c:v>
                </c:pt>
                <c:pt idx="582">
                  <c:v>574.04043999999999</c:v>
                </c:pt>
                <c:pt idx="583">
                  <c:v>574.07071999999994</c:v>
                </c:pt>
                <c:pt idx="584">
                  <c:v>574.10104999999999</c:v>
                </c:pt>
                <c:pt idx="585">
                  <c:v>574.13137999999992</c:v>
                </c:pt>
                <c:pt idx="586">
                  <c:v>574.16171999999995</c:v>
                </c:pt>
                <c:pt idx="587">
                  <c:v>574.19199000000003</c:v>
                </c:pt>
                <c:pt idx="588">
                  <c:v>574.22232999999994</c:v>
                </c:pt>
                <c:pt idx="589">
                  <c:v>574.25265999999999</c:v>
                </c:pt>
                <c:pt idx="590">
                  <c:v>574.28300000000002</c:v>
                </c:pt>
                <c:pt idx="591">
                  <c:v>574.31332999999995</c:v>
                </c:pt>
                <c:pt idx="592">
                  <c:v>574.34359999999992</c:v>
                </c:pt>
                <c:pt idx="593">
                  <c:v>574.37393999999995</c:v>
                </c:pt>
                <c:pt idx="594">
                  <c:v>574.40427</c:v>
                </c:pt>
                <c:pt idx="595">
                  <c:v>574.43461000000002</c:v>
                </c:pt>
                <c:pt idx="596">
                  <c:v>574.46487999999999</c:v>
                </c:pt>
                <c:pt idx="597">
                  <c:v>574.49520999999993</c:v>
                </c:pt>
                <c:pt idx="598">
                  <c:v>574.52554999999995</c:v>
                </c:pt>
                <c:pt idx="599">
                  <c:v>574.55588</c:v>
                </c:pt>
                <c:pt idx="600">
                  <c:v>574.58615999999995</c:v>
                </c:pt>
                <c:pt idx="601">
                  <c:v>574.61649</c:v>
                </c:pt>
                <c:pt idx="602">
                  <c:v>574.64683000000002</c:v>
                </c:pt>
                <c:pt idx="603">
                  <c:v>574.67715999999996</c:v>
                </c:pt>
                <c:pt idx="604">
                  <c:v>574.70742999999993</c:v>
                </c:pt>
                <c:pt idx="605">
                  <c:v>574.73776999999995</c:v>
                </c:pt>
                <c:pt idx="606">
                  <c:v>574.7681</c:v>
                </c:pt>
                <c:pt idx="607">
                  <c:v>574.79844000000003</c:v>
                </c:pt>
                <c:pt idx="608">
                  <c:v>574.82871</c:v>
                </c:pt>
                <c:pt idx="609">
                  <c:v>574.85905000000002</c:v>
                </c:pt>
                <c:pt idx="610">
                  <c:v>574.88937999999996</c:v>
                </c:pt>
                <c:pt idx="611">
                  <c:v>574.91971000000001</c:v>
                </c:pt>
                <c:pt idx="612">
                  <c:v>574.94998999999996</c:v>
                </c:pt>
                <c:pt idx="613">
                  <c:v>574.98032000000001</c:v>
                </c:pt>
                <c:pt idx="614">
                  <c:v>575.01066000000003</c:v>
                </c:pt>
                <c:pt idx="615">
                  <c:v>575.04093</c:v>
                </c:pt>
                <c:pt idx="616">
                  <c:v>575.07125999999994</c:v>
                </c:pt>
                <c:pt idx="617">
                  <c:v>575.10159999999996</c:v>
                </c:pt>
                <c:pt idx="618">
                  <c:v>575.13193000000001</c:v>
                </c:pt>
                <c:pt idx="619">
                  <c:v>575.16220999999996</c:v>
                </c:pt>
                <c:pt idx="620">
                  <c:v>575.19254000000001</c:v>
                </c:pt>
                <c:pt idx="621">
                  <c:v>575.22288000000003</c:v>
                </c:pt>
                <c:pt idx="622">
                  <c:v>575.25315000000001</c:v>
                </c:pt>
                <c:pt idx="623">
                  <c:v>575.28347999999994</c:v>
                </c:pt>
                <c:pt idx="624">
                  <c:v>575.31381999999996</c:v>
                </c:pt>
                <c:pt idx="625">
                  <c:v>575.34415000000001</c:v>
                </c:pt>
                <c:pt idx="626">
                  <c:v>575.37442999999996</c:v>
                </c:pt>
                <c:pt idx="627">
                  <c:v>575.40476000000001</c:v>
                </c:pt>
                <c:pt idx="628">
                  <c:v>575.43510000000003</c:v>
                </c:pt>
                <c:pt idx="629">
                  <c:v>575.46537000000001</c:v>
                </c:pt>
                <c:pt idx="630">
                  <c:v>575.49569999999994</c:v>
                </c:pt>
                <c:pt idx="631">
                  <c:v>575.52603999999997</c:v>
                </c:pt>
                <c:pt idx="632">
                  <c:v>575.55630999999994</c:v>
                </c:pt>
                <c:pt idx="633">
                  <c:v>575.58664999999996</c:v>
                </c:pt>
                <c:pt idx="634">
                  <c:v>575.61698000000001</c:v>
                </c:pt>
                <c:pt idx="635">
                  <c:v>575.64724999999999</c:v>
                </c:pt>
                <c:pt idx="636">
                  <c:v>575.67759000000001</c:v>
                </c:pt>
                <c:pt idx="637">
                  <c:v>575.70791999999994</c:v>
                </c:pt>
                <c:pt idx="638">
                  <c:v>575.73820000000001</c:v>
                </c:pt>
                <c:pt idx="639">
                  <c:v>575.76852999999994</c:v>
                </c:pt>
                <c:pt idx="640">
                  <c:v>575.79885999999999</c:v>
                </c:pt>
                <c:pt idx="641">
                  <c:v>575.82920000000001</c:v>
                </c:pt>
                <c:pt idx="642">
                  <c:v>575.85946999999999</c:v>
                </c:pt>
                <c:pt idx="643">
                  <c:v>575.88981000000001</c:v>
                </c:pt>
                <c:pt idx="644">
                  <c:v>575.92013999999995</c:v>
                </c:pt>
                <c:pt idx="645">
                  <c:v>575.95042000000001</c:v>
                </c:pt>
                <c:pt idx="646">
                  <c:v>575.98074999999994</c:v>
                </c:pt>
                <c:pt idx="647">
                  <c:v>576.01102000000003</c:v>
                </c:pt>
                <c:pt idx="648">
                  <c:v>576.04135999999994</c:v>
                </c:pt>
                <c:pt idx="649">
                  <c:v>576.07168999999999</c:v>
                </c:pt>
                <c:pt idx="650">
                  <c:v>576.10196999999994</c:v>
                </c:pt>
                <c:pt idx="651">
                  <c:v>576.13229999999999</c:v>
                </c:pt>
                <c:pt idx="652">
                  <c:v>576.16262999999992</c:v>
                </c:pt>
                <c:pt idx="653">
                  <c:v>576.19290999999998</c:v>
                </c:pt>
                <c:pt idx="654">
                  <c:v>576.22324000000003</c:v>
                </c:pt>
                <c:pt idx="655">
                  <c:v>576.25357999999994</c:v>
                </c:pt>
                <c:pt idx="656">
                  <c:v>576.28385000000003</c:v>
                </c:pt>
                <c:pt idx="657">
                  <c:v>576.31417999999996</c:v>
                </c:pt>
                <c:pt idx="658">
                  <c:v>576.34451999999999</c:v>
                </c:pt>
                <c:pt idx="659">
                  <c:v>576.37478999999996</c:v>
                </c:pt>
                <c:pt idx="660">
                  <c:v>576.40512999999999</c:v>
                </c:pt>
                <c:pt idx="661">
                  <c:v>576.43539999999996</c:v>
                </c:pt>
                <c:pt idx="662">
                  <c:v>576.46573000000001</c:v>
                </c:pt>
                <c:pt idx="663">
                  <c:v>576.49607000000003</c:v>
                </c:pt>
                <c:pt idx="664">
                  <c:v>576.52634</c:v>
                </c:pt>
                <c:pt idx="665">
                  <c:v>576.55668000000003</c:v>
                </c:pt>
                <c:pt idx="666">
                  <c:v>576.58700999999996</c:v>
                </c:pt>
                <c:pt idx="667">
                  <c:v>576.61729000000003</c:v>
                </c:pt>
                <c:pt idx="668">
                  <c:v>576.64761999999996</c:v>
                </c:pt>
                <c:pt idx="669">
                  <c:v>576.67788999999993</c:v>
                </c:pt>
                <c:pt idx="670">
                  <c:v>576.70822999999996</c:v>
                </c:pt>
                <c:pt idx="671">
                  <c:v>576.73856000000001</c:v>
                </c:pt>
                <c:pt idx="672">
                  <c:v>576.76883999999995</c:v>
                </c:pt>
                <c:pt idx="673">
                  <c:v>576.79917</c:v>
                </c:pt>
                <c:pt idx="674">
                  <c:v>576.82949999999994</c:v>
                </c:pt>
                <c:pt idx="675">
                  <c:v>576.85978</c:v>
                </c:pt>
                <c:pt idx="676">
                  <c:v>576.89010999999994</c:v>
                </c:pt>
                <c:pt idx="677">
                  <c:v>576.92039</c:v>
                </c:pt>
                <c:pt idx="678">
                  <c:v>576.95071999999993</c:v>
                </c:pt>
                <c:pt idx="679">
                  <c:v>576.98099000000002</c:v>
                </c:pt>
                <c:pt idx="680">
                  <c:v>577.01132999999993</c:v>
                </c:pt>
                <c:pt idx="681">
                  <c:v>577.04165999999998</c:v>
                </c:pt>
                <c:pt idx="682">
                  <c:v>577.07193999999993</c:v>
                </c:pt>
                <c:pt idx="683">
                  <c:v>577.10226999999998</c:v>
                </c:pt>
                <c:pt idx="684">
                  <c:v>577.13253999999995</c:v>
                </c:pt>
                <c:pt idx="685">
                  <c:v>577.16287999999997</c:v>
                </c:pt>
                <c:pt idx="686">
                  <c:v>577.19321000000002</c:v>
                </c:pt>
                <c:pt idx="687">
                  <c:v>577.22348999999997</c:v>
                </c:pt>
                <c:pt idx="688">
                  <c:v>577.25382000000002</c:v>
                </c:pt>
                <c:pt idx="689">
                  <c:v>577.28408999999999</c:v>
                </c:pt>
                <c:pt idx="690">
                  <c:v>577.31443000000002</c:v>
                </c:pt>
                <c:pt idx="691">
                  <c:v>577.34469999999999</c:v>
                </c:pt>
                <c:pt idx="692">
                  <c:v>577.37504000000001</c:v>
                </c:pt>
                <c:pt idx="693">
                  <c:v>577.40536999999995</c:v>
                </c:pt>
                <c:pt idx="694">
                  <c:v>577.43563999999992</c:v>
                </c:pt>
                <c:pt idx="695">
                  <c:v>577.46597999999994</c:v>
                </c:pt>
                <c:pt idx="696">
                  <c:v>577.49625000000003</c:v>
                </c:pt>
                <c:pt idx="697">
                  <c:v>577.52658999999994</c:v>
                </c:pt>
                <c:pt idx="698">
                  <c:v>577.55686000000003</c:v>
                </c:pt>
                <c:pt idx="699">
                  <c:v>577.58718999999996</c:v>
                </c:pt>
                <c:pt idx="700">
                  <c:v>577.61747000000003</c:v>
                </c:pt>
                <c:pt idx="701">
                  <c:v>577.64779999999996</c:v>
                </c:pt>
                <c:pt idx="702">
                  <c:v>577.67813999999998</c:v>
                </c:pt>
                <c:pt idx="703">
                  <c:v>577.70840999999996</c:v>
                </c:pt>
                <c:pt idx="704">
                  <c:v>577.73874999999998</c:v>
                </c:pt>
                <c:pt idx="705">
                  <c:v>577.76901999999995</c:v>
                </c:pt>
                <c:pt idx="706">
                  <c:v>577.79935</c:v>
                </c:pt>
                <c:pt idx="707">
                  <c:v>577.82962999999995</c:v>
                </c:pt>
                <c:pt idx="708">
                  <c:v>577.85996</c:v>
                </c:pt>
                <c:pt idx="709">
                  <c:v>577.89022999999997</c:v>
                </c:pt>
                <c:pt idx="710">
                  <c:v>577.92057</c:v>
                </c:pt>
                <c:pt idx="711">
                  <c:v>577.95083999999997</c:v>
                </c:pt>
                <c:pt idx="712">
                  <c:v>577.98117999999999</c:v>
                </c:pt>
                <c:pt idx="713">
                  <c:v>578.01144999999997</c:v>
                </c:pt>
                <c:pt idx="714">
                  <c:v>578.04178000000002</c:v>
                </c:pt>
                <c:pt idx="715">
                  <c:v>578.07211999999993</c:v>
                </c:pt>
                <c:pt idx="716">
                  <c:v>578.10239000000001</c:v>
                </c:pt>
                <c:pt idx="717">
                  <c:v>578.13272999999992</c:v>
                </c:pt>
                <c:pt idx="718">
                  <c:v>578.16300000000001</c:v>
                </c:pt>
                <c:pt idx="719">
                  <c:v>578.19332999999995</c:v>
                </c:pt>
                <c:pt idx="720">
                  <c:v>578.22361000000001</c:v>
                </c:pt>
                <c:pt idx="721">
                  <c:v>578.25393999999994</c:v>
                </c:pt>
                <c:pt idx="722">
                  <c:v>578.28422</c:v>
                </c:pt>
                <c:pt idx="723">
                  <c:v>578.31454999999994</c:v>
                </c:pt>
                <c:pt idx="724">
                  <c:v>578.34482000000003</c:v>
                </c:pt>
                <c:pt idx="725">
                  <c:v>578.37515999999994</c:v>
                </c:pt>
                <c:pt idx="726">
                  <c:v>578.40543000000002</c:v>
                </c:pt>
                <c:pt idx="727">
                  <c:v>578.43576999999993</c:v>
                </c:pt>
                <c:pt idx="728">
                  <c:v>578.46604000000002</c:v>
                </c:pt>
                <c:pt idx="729">
                  <c:v>578.49636999999996</c:v>
                </c:pt>
                <c:pt idx="730">
                  <c:v>578.52665000000002</c:v>
                </c:pt>
                <c:pt idx="731">
                  <c:v>578.55697999999995</c:v>
                </c:pt>
                <c:pt idx="732">
                  <c:v>578.58726000000001</c:v>
                </c:pt>
                <c:pt idx="733">
                  <c:v>578.61758999999995</c:v>
                </c:pt>
                <c:pt idx="734">
                  <c:v>578.64785999999992</c:v>
                </c:pt>
                <c:pt idx="735">
                  <c:v>578.67813999999998</c:v>
                </c:pt>
                <c:pt idx="736">
                  <c:v>578.70847000000003</c:v>
                </c:pt>
                <c:pt idx="737">
                  <c:v>578.73874999999998</c:v>
                </c:pt>
                <c:pt idx="738">
                  <c:v>578.76908000000003</c:v>
                </c:pt>
                <c:pt idx="739">
                  <c:v>578.79935</c:v>
                </c:pt>
                <c:pt idx="740">
                  <c:v>578.82969000000003</c:v>
                </c:pt>
                <c:pt idx="741">
                  <c:v>578.85996</c:v>
                </c:pt>
                <c:pt idx="742">
                  <c:v>578.89030000000002</c:v>
                </c:pt>
                <c:pt idx="743">
                  <c:v>578.92057</c:v>
                </c:pt>
                <c:pt idx="744">
                  <c:v>578.95089999999993</c:v>
                </c:pt>
                <c:pt idx="745">
                  <c:v>578.98117999999999</c:v>
                </c:pt>
                <c:pt idx="746">
                  <c:v>579.01150999999993</c:v>
                </c:pt>
                <c:pt idx="747">
                  <c:v>579.04178000000002</c:v>
                </c:pt>
                <c:pt idx="748">
                  <c:v>579.07211999999993</c:v>
                </c:pt>
                <c:pt idx="749">
                  <c:v>579.10239000000001</c:v>
                </c:pt>
                <c:pt idx="750">
                  <c:v>579.13266999999996</c:v>
                </c:pt>
                <c:pt idx="751">
                  <c:v>579.16300000000001</c:v>
                </c:pt>
                <c:pt idx="752">
                  <c:v>579.19326999999998</c:v>
                </c:pt>
                <c:pt idx="753">
                  <c:v>579.22361000000001</c:v>
                </c:pt>
                <c:pt idx="754">
                  <c:v>579.25387999999998</c:v>
                </c:pt>
                <c:pt idx="755">
                  <c:v>579.28422</c:v>
                </c:pt>
                <c:pt idx="756">
                  <c:v>579.31448999999998</c:v>
                </c:pt>
                <c:pt idx="757">
                  <c:v>579.34482000000003</c:v>
                </c:pt>
                <c:pt idx="758">
                  <c:v>579.37509999999997</c:v>
                </c:pt>
                <c:pt idx="759">
                  <c:v>579.40536999999995</c:v>
                </c:pt>
                <c:pt idx="760">
                  <c:v>579.43570999999997</c:v>
                </c:pt>
                <c:pt idx="761">
                  <c:v>579.46597999999994</c:v>
                </c:pt>
                <c:pt idx="762">
                  <c:v>579.49630999999999</c:v>
                </c:pt>
                <c:pt idx="763">
                  <c:v>579.52658999999994</c:v>
                </c:pt>
                <c:pt idx="764">
                  <c:v>579.55686000000003</c:v>
                </c:pt>
                <c:pt idx="765">
                  <c:v>579.58718999999996</c:v>
                </c:pt>
                <c:pt idx="766">
                  <c:v>579.61747000000003</c:v>
                </c:pt>
                <c:pt idx="767">
                  <c:v>579.64779999999996</c:v>
                </c:pt>
                <c:pt idx="768">
                  <c:v>579.67808000000002</c:v>
                </c:pt>
                <c:pt idx="769">
                  <c:v>579.70840999999996</c:v>
                </c:pt>
                <c:pt idx="770">
                  <c:v>579.73867999999993</c:v>
                </c:pt>
                <c:pt idx="771">
                  <c:v>579.76895999999999</c:v>
                </c:pt>
                <c:pt idx="772">
                  <c:v>579.79928999999993</c:v>
                </c:pt>
                <c:pt idx="773">
                  <c:v>579.82956999999999</c:v>
                </c:pt>
                <c:pt idx="774">
                  <c:v>579.85989999999993</c:v>
                </c:pt>
                <c:pt idx="775">
                  <c:v>579.89017000000001</c:v>
                </c:pt>
                <c:pt idx="776">
                  <c:v>579.92044999999996</c:v>
                </c:pt>
                <c:pt idx="777">
                  <c:v>579.95078000000001</c:v>
                </c:pt>
                <c:pt idx="778">
                  <c:v>579.98104999999998</c:v>
                </c:pt>
                <c:pt idx="779">
                  <c:v>580.01139000000001</c:v>
                </c:pt>
                <c:pt idx="780">
                  <c:v>580.04165999999998</c:v>
                </c:pt>
                <c:pt idx="781">
                  <c:v>580.07193999999993</c:v>
                </c:pt>
                <c:pt idx="782">
                  <c:v>580.10226999999998</c:v>
                </c:pt>
                <c:pt idx="783">
                  <c:v>580.13253999999995</c:v>
                </c:pt>
                <c:pt idx="784">
                  <c:v>580.16282000000001</c:v>
                </c:pt>
                <c:pt idx="785">
                  <c:v>580.19314999999995</c:v>
                </c:pt>
                <c:pt idx="786">
                  <c:v>580.22343000000001</c:v>
                </c:pt>
                <c:pt idx="787">
                  <c:v>580.25375999999994</c:v>
                </c:pt>
                <c:pt idx="788">
                  <c:v>580.28403000000003</c:v>
                </c:pt>
                <c:pt idx="789">
                  <c:v>580.31430999999998</c:v>
                </c:pt>
                <c:pt idx="790">
                  <c:v>580.34464000000003</c:v>
                </c:pt>
                <c:pt idx="791">
                  <c:v>580.37491</c:v>
                </c:pt>
                <c:pt idx="792">
                  <c:v>580.40518999999995</c:v>
                </c:pt>
                <c:pt idx="793">
                  <c:v>580.43552</c:v>
                </c:pt>
                <c:pt idx="794">
                  <c:v>580.46579999999994</c:v>
                </c:pt>
                <c:pt idx="795">
                  <c:v>580.49607000000003</c:v>
                </c:pt>
                <c:pt idx="796">
                  <c:v>580.52639999999997</c:v>
                </c:pt>
                <c:pt idx="797">
                  <c:v>580.55668000000003</c:v>
                </c:pt>
                <c:pt idx="798">
                  <c:v>580.58700999999996</c:v>
                </c:pt>
                <c:pt idx="799">
                  <c:v>580.61729000000003</c:v>
                </c:pt>
                <c:pt idx="800">
                  <c:v>580.64756</c:v>
                </c:pt>
                <c:pt idx="801">
                  <c:v>580.67788999999993</c:v>
                </c:pt>
                <c:pt idx="802">
                  <c:v>580.70817</c:v>
                </c:pt>
                <c:pt idx="803">
                  <c:v>580.73843999999997</c:v>
                </c:pt>
                <c:pt idx="804">
                  <c:v>580.76877000000002</c:v>
                </c:pt>
                <c:pt idx="805">
                  <c:v>580.79904999999997</c:v>
                </c:pt>
                <c:pt idx="806">
                  <c:v>580.82931999999994</c:v>
                </c:pt>
                <c:pt idx="807">
                  <c:v>580.85965999999996</c:v>
                </c:pt>
                <c:pt idx="808">
                  <c:v>580.88992999999994</c:v>
                </c:pt>
                <c:pt idx="809">
                  <c:v>580.92020000000002</c:v>
                </c:pt>
                <c:pt idx="810">
                  <c:v>580.95053999999993</c:v>
                </c:pt>
                <c:pt idx="811">
                  <c:v>580.98081000000002</c:v>
                </c:pt>
                <c:pt idx="812">
                  <c:v>581.01107999999999</c:v>
                </c:pt>
                <c:pt idx="813">
                  <c:v>581.04135999999994</c:v>
                </c:pt>
                <c:pt idx="814">
                  <c:v>581.07168999999999</c:v>
                </c:pt>
                <c:pt idx="815">
                  <c:v>581.10196999999994</c:v>
                </c:pt>
                <c:pt idx="816">
                  <c:v>581.13224000000002</c:v>
                </c:pt>
                <c:pt idx="817">
                  <c:v>581.16256999999996</c:v>
                </c:pt>
                <c:pt idx="818">
                  <c:v>581.19285000000002</c:v>
                </c:pt>
                <c:pt idx="819">
                  <c:v>581.22311999999999</c:v>
                </c:pt>
                <c:pt idx="820">
                  <c:v>581.25344999999993</c:v>
                </c:pt>
                <c:pt idx="821">
                  <c:v>581.28372999999999</c:v>
                </c:pt>
                <c:pt idx="822">
                  <c:v>581.31399999999996</c:v>
                </c:pt>
                <c:pt idx="823">
                  <c:v>581.34433999999999</c:v>
                </c:pt>
                <c:pt idx="824">
                  <c:v>581.37460999999996</c:v>
                </c:pt>
                <c:pt idx="825">
                  <c:v>581.40487999999993</c:v>
                </c:pt>
                <c:pt idx="826">
                  <c:v>581.43516</c:v>
                </c:pt>
                <c:pt idx="827">
                  <c:v>581.46548999999993</c:v>
                </c:pt>
                <c:pt idx="828">
                  <c:v>581.49576000000002</c:v>
                </c:pt>
                <c:pt idx="829">
                  <c:v>581.52603999999997</c:v>
                </c:pt>
                <c:pt idx="830">
                  <c:v>581.55637000000002</c:v>
                </c:pt>
                <c:pt idx="831">
                  <c:v>581.58664999999996</c:v>
                </c:pt>
                <c:pt idx="832">
                  <c:v>581.61691999999994</c:v>
                </c:pt>
                <c:pt idx="833">
                  <c:v>581.64719000000002</c:v>
                </c:pt>
                <c:pt idx="834">
                  <c:v>581.67752999999993</c:v>
                </c:pt>
                <c:pt idx="835">
                  <c:v>581.70780000000002</c:v>
                </c:pt>
                <c:pt idx="836">
                  <c:v>581.73806999999999</c:v>
                </c:pt>
                <c:pt idx="837">
                  <c:v>581.76834999999994</c:v>
                </c:pt>
                <c:pt idx="838">
                  <c:v>581.79867999999999</c:v>
                </c:pt>
                <c:pt idx="839">
                  <c:v>581.82895999999994</c:v>
                </c:pt>
                <c:pt idx="840">
                  <c:v>581.85923000000003</c:v>
                </c:pt>
                <c:pt idx="841">
                  <c:v>581.88955999999996</c:v>
                </c:pt>
                <c:pt idx="842">
                  <c:v>581.91984000000002</c:v>
                </c:pt>
                <c:pt idx="843">
                  <c:v>581.95011</c:v>
                </c:pt>
                <c:pt idx="844">
                  <c:v>581.98037999999997</c:v>
                </c:pt>
                <c:pt idx="845">
                  <c:v>582.01071999999999</c:v>
                </c:pt>
                <c:pt idx="846">
                  <c:v>582.04098999999997</c:v>
                </c:pt>
                <c:pt idx="847">
                  <c:v>582.07125999999994</c:v>
                </c:pt>
                <c:pt idx="848">
                  <c:v>582.10154</c:v>
                </c:pt>
                <c:pt idx="849">
                  <c:v>582.13186999999994</c:v>
                </c:pt>
                <c:pt idx="850">
                  <c:v>582.16215</c:v>
                </c:pt>
                <c:pt idx="851">
                  <c:v>582.19241999999997</c:v>
                </c:pt>
                <c:pt idx="852">
                  <c:v>582.22268999999994</c:v>
                </c:pt>
                <c:pt idx="853">
                  <c:v>582.25297</c:v>
                </c:pt>
                <c:pt idx="854">
                  <c:v>582.28329999999994</c:v>
                </c:pt>
                <c:pt idx="855">
                  <c:v>582.31357000000003</c:v>
                </c:pt>
                <c:pt idx="856">
                  <c:v>582.34384999999997</c:v>
                </c:pt>
                <c:pt idx="857">
                  <c:v>582.37411999999995</c:v>
                </c:pt>
                <c:pt idx="858">
                  <c:v>582.40445999999997</c:v>
                </c:pt>
                <c:pt idx="859">
                  <c:v>582.43472999999994</c:v>
                </c:pt>
                <c:pt idx="860">
                  <c:v>582.46500000000003</c:v>
                </c:pt>
                <c:pt idx="861">
                  <c:v>582.49527999999998</c:v>
                </c:pt>
                <c:pt idx="862">
                  <c:v>582.52554999999995</c:v>
                </c:pt>
                <c:pt idx="863">
                  <c:v>582.55588</c:v>
                </c:pt>
                <c:pt idx="864">
                  <c:v>582.58615999999995</c:v>
                </c:pt>
                <c:pt idx="865">
                  <c:v>582.61642999999992</c:v>
                </c:pt>
                <c:pt idx="866">
                  <c:v>582.64670000000001</c:v>
                </c:pt>
                <c:pt idx="867">
                  <c:v>582.67697999999996</c:v>
                </c:pt>
                <c:pt idx="868">
                  <c:v>582.70731000000001</c:v>
                </c:pt>
                <c:pt idx="869">
                  <c:v>582.73758999999995</c:v>
                </c:pt>
                <c:pt idx="870">
                  <c:v>582.76785999999993</c:v>
                </c:pt>
                <c:pt idx="871">
                  <c:v>582.79813000000001</c:v>
                </c:pt>
                <c:pt idx="872">
                  <c:v>582.82840999999996</c:v>
                </c:pt>
                <c:pt idx="873">
                  <c:v>582.85874000000001</c:v>
                </c:pt>
                <c:pt idx="874">
                  <c:v>582.88900999999998</c:v>
                </c:pt>
                <c:pt idx="875">
                  <c:v>582.91928999999993</c:v>
                </c:pt>
                <c:pt idx="876">
                  <c:v>582.94956000000002</c:v>
                </c:pt>
                <c:pt idx="877">
                  <c:v>582.97982999999999</c:v>
                </c:pt>
                <c:pt idx="878">
                  <c:v>583.01017000000002</c:v>
                </c:pt>
                <c:pt idx="879">
                  <c:v>583.04043999999999</c:v>
                </c:pt>
                <c:pt idx="880">
                  <c:v>583.07071999999994</c:v>
                </c:pt>
                <c:pt idx="881">
                  <c:v>583.10099000000002</c:v>
                </c:pt>
                <c:pt idx="882">
                  <c:v>583.13126</c:v>
                </c:pt>
                <c:pt idx="883">
                  <c:v>583.16153999999995</c:v>
                </c:pt>
                <c:pt idx="884">
                  <c:v>583.19186999999999</c:v>
                </c:pt>
                <c:pt idx="885">
                  <c:v>583.22213999999997</c:v>
                </c:pt>
                <c:pt idx="886">
                  <c:v>583.25242000000003</c:v>
                </c:pt>
                <c:pt idx="887">
                  <c:v>583.28269</c:v>
                </c:pt>
                <c:pt idx="888">
                  <c:v>583.31295999999998</c:v>
                </c:pt>
                <c:pt idx="889">
                  <c:v>583.34323999999992</c:v>
                </c:pt>
                <c:pt idx="890">
                  <c:v>583.37356999999997</c:v>
                </c:pt>
                <c:pt idx="891">
                  <c:v>583.40385000000003</c:v>
                </c:pt>
                <c:pt idx="892">
                  <c:v>583.43412000000001</c:v>
                </c:pt>
                <c:pt idx="893">
                  <c:v>583.46438999999998</c:v>
                </c:pt>
                <c:pt idx="894">
                  <c:v>583.49466999999993</c:v>
                </c:pt>
                <c:pt idx="895">
                  <c:v>583.52494000000002</c:v>
                </c:pt>
                <c:pt idx="896">
                  <c:v>583.55520999999999</c:v>
                </c:pt>
                <c:pt idx="897">
                  <c:v>583.58555000000001</c:v>
                </c:pt>
                <c:pt idx="898">
                  <c:v>583.61581999999999</c:v>
                </c:pt>
                <c:pt idx="899">
                  <c:v>583.64608999999996</c:v>
                </c:pt>
                <c:pt idx="900">
                  <c:v>583.67637000000002</c:v>
                </c:pt>
                <c:pt idx="901">
                  <c:v>583.70663999999999</c:v>
                </c:pt>
                <c:pt idx="902">
                  <c:v>583.73690999999997</c:v>
                </c:pt>
                <c:pt idx="903">
                  <c:v>583.76719000000003</c:v>
                </c:pt>
                <c:pt idx="904">
                  <c:v>583.79751999999996</c:v>
                </c:pt>
                <c:pt idx="905">
                  <c:v>583.82780000000002</c:v>
                </c:pt>
                <c:pt idx="906">
                  <c:v>583.85807</c:v>
                </c:pt>
                <c:pt idx="907">
                  <c:v>583.88833999999997</c:v>
                </c:pt>
                <c:pt idx="908">
                  <c:v>583.91862000000003</c:v>
                </c:pt>
                <c:pt idx="909">
                  <c:v>583.94889000000001</c:v>
                </c:pt>
                <c:pt idx="910">
                  <c:v>583.97915999999998</c:v>
                </c:pt>
                <c:pt idx="911">
                  <c:v>584.00943999999993</c:v>
                </c:pt>
                <c:pt idx="912">
                  <c:v>584.03971000000001</c:v>
                </c:pt>
                <c:pt idx="913">
                  <c:v>584.07003999999995</c:v>
                </c:pt>
                <c:pt idx="914">
                  <c:v>584.10032000000001</c:v>
                </c:pt>
                <c:pt idx="915">
                  <c:v>584.13058999999998</c:v>
                </c:pt>
                <c:pt idx="916">
                  <c:v>584.16085999999996</c:v>
                </c:pt>
                <c:pt idx="917">
                  <c:v>584.19114000000002</c:v>
                </c:pt>
                <c:pt idx="918">
                  <c:v>584.22140999999999</c:v>
                </c:pt>
                <c:pt idx="919">
                  <c:v>584.25167999999996</c:v>
                </c:pt>
                <c:pt idx="920">
                  <c:v>584.28196000000003</c:v>
                </c:pt>
                <c:pt idx="921">
                  <c:v>584.31223</c:v>
                </c:pt>
                <c:pt idx="922">
                  <c:v>584.34249999999997</c:v>
                </c:pt>
                <c:pt idx="923">
                  <c:v>584.37277999999992</c:v>
                </c:pt>
                <c:pt idx="924">
                  <c:v>584.40310999999997</c:v>
                </c:pt>
                <c:pt idx="925">
                  <c:v>584.43339000000003</c:v>
                </c:pt>
                <c:pt idx="926">
                  <c:v>584.46366</c:v>
                </c:pt>
                <c:pt idx="927">
                  <c:v>584.49392999999998</c:v>
                </c:pt>
                <c:pt idx="928">
                  <c:v>584.52420999999993</c:v>
                </c:pt>
                <c:pt idx="929">
                  <c:v>584.55448000000001</c:v>
                </c:pt>
                <c:pt idx="930">
                  <c:v>584.58474999999999</c:v>
                </c:pt>
                <c:pt idx="931">
                  <c:v>584.61502999999993</c:v>
                </c:pt>
                <c:pt idx="932">
                  <c:v>584.64530000000002</c:v>
                </c:pt>
                <c:pt idx="933">
                  <c:v>584.67556999999999</c:v>
                </c:pt>
                <c:pt idx="934">
                  <c:v>584.70584999999994</c:v>
                </c:pt>
                <c:pt idx="935">
                  <c:v>584.73612000000003</c:v>
                </c:pt>
                <c:pt idx="936">
                  <c:v>584.76639</c:v>
                </c:pt>
                <c:pt idx="937">
                  <c:v>584.79666999999995</c:v>
                </c:pt>
                <c:pt idx="938">
                  <c:v>584.82693999999992</c:v>
                </c:pt>
                <c:pt idx="939">
                  <c:v>584.85727999999995</c:v>
                </c:pt>
                <c:pt idx="940">
                  <c:v>584.88755000000003</c:v>
                </c:pt>
                <c:pt idx="941">
                  <c:v>584.91782000000001</c:v>
                </c:pt>
                <c:pt idx="942">
                  <c:v>584.94809999999995</c:v>
                </c:pt>
                <c:pt idx="943">
                  <c:v>584.97836999999993</c:v>
                </c:pt>
                <c:pt idx="944">
                  <c:v>585.00864000000001</c:v>
                </c:pt>
                <c:pt idx="945">
                  <c:v>585.03891999999996</c:v>
                </c:pt>
                <c:pt idx="946">
                  <c:v>585.06918999999994</c:v>
                </c:pt>
                <c:pt idx="947">
                  <c:v>585.09946000000002</c:v>
                </c:pt>
                <c:pt idx="948">
                  <c:v>585.12973999999997</c:v>
                </c:pt>
                <c:pt idx="949">
                  <c:v>585.16000999999994</c:v>
                </c:pt>
                <c:pt idx="950">
                  <c:v>585.19028000000003</c:v>
                </c:pt>
                <c:pt idx="951">
                  <c:v>585.22055999999998</c:v>
                </c:pt>
                <c:pt idx="952">
                  <c:v>585.25082999999995</c:v>
                </c:pt>
                <c:pt idx="953">
                  <c:v>585.28109999999992</c:v>
                </c:pt>
                <c:pt idx="954">
                  <c:v>585.31137999999999</c:v>
                </c:pt>
                <c:pt idx="955">
                  <c:v>585.34164999999996</c:v>
                </c:pt>
                <c:pt idx="956">
                  <c:v>585.37191999999993</c:v>
                </c:pt>
                <c:pt idx="957">
                  <c:v>585.40219999999999</c:v>
                </c:pt>
                <c:pt idx="958">
                  <c:v>585.43246999999997</c:v>
                </c:pt>
                <c:pt idx="959">
                  <c:v>585.46273999999994</c:v>
                </c:pt>
                <c:pt idx="960">
                  <c:v>585.49302</c:v>
                </c:pt>
                <c:pt idx="961">
                  <c:v>585.52328999999997</c:v>
                </c:pt>
                <c:pt idx="962">
                  <c:v>585.55355999999995</c:v>
                </c:pt>
                <c:pt idx="963">
                  <c:v>585.58384000000001</c:v>
                </c:pt>
                <c:pt idx="964">
                  <c:v>585.61410999999998</c:v>
                </c:pt>
                <c:pt idx="965">
                  <c:v>585.64437999999996</c:v>
                </c:pt>
                <c:pt idx="966">
                  <c:v>585.67466000000002</c:v>
                </c:pt>
                <c:pt idx="967">
                  <c:v>585.70492999999999</c:v>
                </c:pt>
                <c:pt idx="968">
                  <c:v>585.73520999999994</c:v>
                </c:pt>
                <c:pt idx="969">
                  <c:v>585.76548000000003</c:v>
                </c:pt>
                <c:pt idx="970">
                  <c:v>585.79575</c:v>
                </c:pt>
                <c:pt idx="971">
                  <c:v>585.82602999999995</c:v>
                </c:pt>
                <c:pt idx="972">
                  <c:v>585.85630000000003</c:v>
                </c:pt>
                <c:pt idx="973">
                  <c:v>585.88657000000001</c:v>
                </c:pt>
                <c:pt idx="974">
                  <c:v>585.91684999999995</c:v>
                </c:pt>
                <c:pt idx="975">
                  <c:v>585.94711999999993</c:v>
                </c:pt>
                <c:pt idx="976">
                  <c:v>585.97739000000001</c:v>
                </c:pt>
                <c:pt idx="977">
                  <c:v>586.00766999999996</c:v>
                </c:pt>
                <c:pt idx="978">
                  <c:v>586.03793999999994</c:v>
                </c:pt>
                <c:pt idx="979">
                  <c:v>586.06821000000002</c:v>
                </c:pt>
                <c:pt idx="980">
                  <c:v>586.09848999999997</c:v>
                </c:pt>
                <c:pt idx="981">
                  <c:v>586.12875999999994</c:v>
                </c:pt>
                <c:pt idx="982">
                  <c:v>586.15903000000003</c:v>
                </c:pt>
                <c:pt idx="983">
                  <c:v>586.18930999999998</c:v>
                </c:pt>
                <c:pt idx="984">
                  <c:v>586.21957999999995</c:v>
                </c:pt>
                <c:pt idx="985">
                  <c:v>586.24978999999996</c:v>
                </c:pt>
                <c:pt idx="986">
                  <c:v>586.28007000000002</c:v>
                </c:pt>
                <c:pt idx="987">
                  <c:v>586.31034</c:v>
                </c:pt>
                <c:pt idx="988">
                  <c:v>586.34060999999997</c:v>
                </c:pt>
                <c:pt idx="989">
                  <c:v>586.37089000000003</c:v>
                </c:pt>
                <c:pt idx="990">
                  <c:v>586.40116</c:v>
                </c:pt>
                <c:pt idx="991">
                  <c:v>586.43142999999998</c:v>
                </c:pt>
                <c:pt idx="992">
                  <c:v>586.46170999999993</c:v>
                </c:pt>
                <c:pt idx="993">
                  <c:v>586.49198000000001</c:v>
                </c:pt>
                <c:pt idx="994">
                  <c:v>586.52224999999999</c:v>
                </c:pt>
                <c:pt idx="995">
                  <c:v>586.55252999999993</c:v>
                </c:pt>
                <c:pt idx="996">
                  <c:v>586.58280000000002</c:v>
                </c:pt>
                <c:pt idx="997">
                  <c:v>586.61306999999999</c:v>
                </c:pt>
                <c:pt idx="998">
                  <c:v>586.64334999999994</c:v>
                </c:pt>
                <c:pt idx="999">
                  <c:v>586.67362000000003</c:v>
                </c:pt>
                <c:pt idx="1000">
                  <c:v>586.70382999999993</c:v>
                </c:pt>
                <c:pt idx="1001">
                  <c:v>586.73410999999999</c:v>
                </c:pt>
                <c:pt idx="1002">
                  <c:v>586.76437999999996</c:v>
                </c:pt>
                <c:pt idx="1003">
                  <c:v>586.79464999999993</c:v>
                </c:pt>
                <c:pt idx="1004">
                  <c:v>586.82492999999999</c:v>
                </c:pt>
                <c:pt idx="1005">
                  <c:v>586.85519999999997</c:v>
                </c:pt>
                <c:pt idx="1006">
                  <c:v>586.88546999999994</c:v>
                </c:pt>
                <c:pt idx="1007">
                  <c:v>586.91575</c:v>
                </c:pt>
                <c:pt idx="1008">
                  <c:v>586.94601999999998</c:v>
                </c:pt>
                <c:pt idx="1009">
                  <c:v>586.97628999999995</c:v>
                </c:pt>
                <c:pt idx="1010">
                  <c:v>587.00657000000001</c:v>
                </c:pt>
                <c:pt idx="1011">
                  <c:v>587.03678000000002</c:v>
                </c:pt>
                <c:pt idx="1012">
                  <c:v>587.06704999999999</c:v>
                </c:pt>
                <c:pt idx="1013">
                  <c:v>587.09732999999994</c:v>
                </c:pt>
                <c:pt idx="1014">
                  <c:v>587.12760000000003</c:v>
                </c:pt>
                <c:pt idx="1015">
                  <c:v>587.15787</c:v>
                </c:pt>
                <c:pt idx="1016">
                  <c:v>587.18814999999995</c:v>
                </c:pt>
                <c:pt idx="1017">
                  <c:v>587.21841999999992</c:v>
                </c:pt>
                <c:pt idx="1018">
                  <c:v>587.24869000000001</c:v>
                </c:pt>
                <c:pt idx="1019">
                  <c:v>587.27891</c:v>
                </c:pt>
                <c:pt idx="1020">
                  <c:v>587.30917999999997</c:v>
                </c:pt>
                <c:pt idx="1021">
                  <c:v>587.33944999999994</c:v>
                </c:pt>
                <c:pt idx="1022">
                  <c:v>587.36973</c:v>
                </c:pt>
                <c:pt idx="1023">
                  <c:v>587.4</c:v>
                </c:pt>
                <c:pt idx="1024">
                  <c:v>587.43026999999995</c:v>
                </c:pt>
                <c:pt idx="1025">
                  <c:v>587.46055000000001</c:v>
                </c:pt>
                <c:pt idx="1026">
                  <c:v>587.49081999999999</c:v>
                </c:pt>
                <c:pt idx="1027">
                  <c:v>587.52103</c:v>
                </c:pt>
                <c:pt idx="1028">
                  <c:v>587.55130999999994</c:v>
                </c:pt>
                <c:pt idx="1029">
                  <c:v>587.58158000000003</c:v>
                </c:pt>
                <c:pt idx="1030">
                  <c:v>587.61185</c:v>
                </c:pt>
                <c:pt idx="1031">
                  <c:v>587.64212999999995</c:v>
                </c:pt>
                <c:pt idx="1032">
                  <c:v>587.67239999999993</c:v>
                </c:pt>
                <c:pt idx="1033">
                  <c:v>587.70267000000001</c:v>
                </c:pt>
                <c:pt idx="1034">
                  <c:v>587.73289</c:v>
                </c:pt>
                <c:pt idx="1035">
                  <c:v>587.76315999999997</c:v>
                </c:pt>
                <c:pt idx="1036">
                  <c:v>587.79342999999994</c:v>
                </c:pt>
                <c:pt idx="1037">
                  <c:v>587.82371000000001</c:v>
                </c:pt>
                <c:pt idx="1038">
                  <c:v>587.85397999999998</c:v>
                </c:pt>
                <c:pt idx="1039">
                  <c:v>587.88424999999995</c:v>
                </c:pt>
                <c:pt idx="1040">
                  <c:v>587.91446999999994</c:v>
                </c:pt>
                <c:pt idx="1041">
                  <c:v>587.94474000000002</c:v>
                </c:pt>
                <c:pt idx="1042">
                  <c:v>587.97501</c:v>
                </c:pt>
                <c:pt idx="1043">
                  <c:v>588.00528999999995</c:v>
                </c:pt>
                <c:pt idx="1044">
                  <c:v>588.03556000000003</c:v>
                </c:pt>
                <c:pt idx="1045">
                  <c:v>588.06576999999993</c:v>
                </c:pt>
                <c:pt idx="1046">
                  <c:v>588.09604000000002</c:v>
                </c:pt>
                <c:pt idx="1047">
                  <c:v>588.12631999999996</c:v>
                </c:pt>
                <c:pt idx="1048">
                  <c:v>588.15658999999994</c:v>
                </c:pt>
                <c:pt idx="1049">
                  <c:v>588.18687</c:v>
                </c:pt>
                <c:pt idx="1050">
                  <c:v>588.21713999999997</c:v>
                </c:pt>
                <c:pt idx="1051">
                  <c:v>588.24734999999998</c:v>
                </c:pt>
                <c:pt idx="1052">
                  <c:v>588.27761999999996</c:v>
                </c:pt>
                <c:pt idx="1053">
                  <c:v>588.30790000000002</c:v>
                </c:pt>
                <c:pt idx="1054">
                  <c:v>588.33816999999999</c:v>
                </c:pt>
                <c:pt idx="1055">
                  <c:v>588.36843999999996</c:v>
                </c:pt>
                <c:pt idx="1056">
                  <c:v>588.39865999999995</c:v>
                </c:pt>
                <c:pt idx="1057">
                  <c:v>588.42892999999992</c:v>
                </c:pt>
                <c:pt idx="1058">
                  <c:v>588.45920000000001</c:v>
                </c:pt>
                <c:pt idx="1059">
                  <c:v>588.48947999999996</c:v>
                </c:pt>
                <c:pt idx="1060">
                  <c:v>588.51968999999997</c:v>
                </c:pt>
                <c:pt idx="1061">
                  <c:v>588.54995999999994</c:v>
                </c:pt>
                <c:pt idx="1062">
                  <c:v>588.58024</c:v>
                </c:pt>
                <c:pt idx="1063">
                  <c:v>588.61050999999998</c:v>
                </c:pt>
                <c:pt idx="1064">
                  <c:v>588.64077999999995</c:v>
                </c:pt>
                <c:pt idx="1065">
                  <c:v>588.67099999999994</c:v>
                </c:pt>
                <c:pt idx="1066">
                  <c:v>588.70127000000002</c:v>
                </c:pt>
                <c:pt idx="1067">
                  <c:v>588.73154</c:v>
                </c:pt>
                <c:pt idx="1068">
                  <c:v>588.76181999999994</c:v>
                </c:pt>
                <c:pt idx="1069">
                  <c:v>588.79202999999995</c:v>
                </c:pt>
                <c:pt idx="1070">
                  <c:v>588.82229999999993</c:v>
                </c:pt>
                <c:pt idx="1071">
                  <c:v>588.85257999999999</c:v>
                </c:pt>
                <c:pt idx="1072">
                  <c:v>588.88284999999996</c:v>
                </c:pt>
                <c:pt idx="1073">
                  <c:v>588.91305999999997</c:v>
                </c:pt>
                <c:pt idx="1074">
                  <c:v>588.94332999999995</c:v>
                </c:pt>
                <c:pt idx="1075">
                  <c:v>588.97361000000001</c:v>
                </c:pt>
                <c:pt idx="1076">
                  <c:v>589.00387999999998</c:v>
                </c:pt>
                <c:pt idx="1077">
                  <c:v>589.03408999999999</c:v>
                </c:pt>
                <c:pt idx="1078">
                  <c:v>589.06436999999994</c:v>
                </c:pt>
                <c:pt idx="1079">
                  <c:v>589.09464000000003</c:v>
                </c:pt>
                <c:pt idx="1080">
                  <c:v>589.12491</c:v>
                </c:pt>
                <c:pt idx="1081">
                  <c:v>589.15512999999999</c:v>
                </c:pt>
                <c:pt idx="1082">
                  <c:v>589.18539999999996</c:v>
                </c:pt>
                <c:pt idx="1083">
                  <c:v>589.21566999999993</c:v>
                </c:pt>
                <c:pt idx="1084">
                  <c:v>589.24594999999999</c:v>
                </c:pt>
                <c:pt idx="1085">
                  <c:v>589.27616</c:v>
                </c:pt>
                <c:pt idx="1086">
                  <c:v>589.30642999999998</c:v>
                </c:pt>
                <c:pt idx="1087">
                  <c:v>589.33670999999993</c:v>
                </c:pt>
                <c:pt idx="1088">
                  <c:v>589.36698000000001</c:v>
                </c:pt>
                <c:pt idx="1089">
                  <c:v>589.39719000000002</c:v>
                </c:pt>
                <c:pt idx="1090">
                  <c:v>589.42746999999997</c:v>
                </c:pt>
                <c:pt idx="1091">
                  <c:v>589.45773999999994</c:v>
                </c:pt>
                <c:pt idx="1092">
                  <c:v>589.48794999999996</c:v>
                </c:pt>
                <c:pt idx="1093">
                  <c:v>589.51823000000002</c:v>
                </c:pt>
                <c:pt idx="1094">
                  <c:v>589.54849999999999</c:v>
                </c:pt>
                <c:pt idx="1095">
                  <c:v>589.57876999999996</c:v>
                </c:pt>
                <c:pt idx="1096">
                  <c:v>589.60897999999997</c:v>
                </c:pt>
                <c:pt idx="1097">
                  <c:v>589.63925999999992</c:v>
                </c:pt>
                <c:pt idx="1098">
                  <c:v>589.66953000000001</c:v>
                </c:pt>
                <c:pt idx="1099">
                  <c:v>589.69974000000002</c:v>
                </c:pt>
                <c:pt idx="1100">
                  <c:v>589.73001999999997</c:v>
                </c:pt>
                <c:pt idx="1101">
                  <c:v>589.76028999999994</c:v>
                </c:pt>
                <c:pt idx="1102">
                  <c:v>589.79049999999995</c:v>
                </c:pt>
                <c:pt idx="1103">
                  <c:v>589.82078000000001</c:v>
                </c:pt>
                <c:pt idx="1104">
                  <c:v>589.85104999999999</c:v>
                </c:pt>
                <c:pt idx="1105">
                  <c:v>589.88131999999996</c:v>
                </c:pt>
                <c:pt idx="1106">
                  <c:v>589.91153999999995</c:v>
                </c:pt>
                <c:pt idx="1107">
                  <c:v>589.94181000000003</c:v>
                </c:pt>
                <c:pt idx="1108">
                  <c:v>589.97208000000001</c:v>
                </c:pt>
                <c:pt idx="1109">
                  <c:v>590.00229000000002</c:v>
                </c:pt>
                <c:pt idx="1110">
                  <c:v>590.03256999999996</c:v>
                </c:pt>
                <c:pt idx="1111">
                  <c:v>590.06283999999994</c:v>
                </c:pt>
                <c:pt idx="1112">
                  <c:v>590.09304999999995</c:v>
                </c:pt>
                <c:pt idx="1113">
                  <c:v>590.12333000000001</c:v>
                </c:pt>
                <c:pt idx="1114">
                  <c:v>590.15359999999998</c:v>
                </c:pt>
                <c:pt idx="1115">
                  <c:v>590.18380999999999</c:v>
                </c:pt>
                <c:pt idx="1116">
                  <c:v>590.21408999999994</c:v>
                </c:pt>
                <c:pt idx="1117">
                  <c:v>590.24436000000003</c:v>
                </c:pt>
                <c:pt idx="1118">
                  <c:v>590.27456999999993</c:v>
                </c:pt>
                <c:pt idx="1119">
                  <c:v>590.30484999999999</c:v>
                </c:pt>
                <c:pt idx="1120">
                  <c:v>590.33511999999996</c:v>
                </c:pt>
                <c:pt idx="1121">
                  <c:v>590.36532999999997</c:v>
                </c:pt>
                <c:pt idx="1122">
                  <c:v>590.39561000000003</c:v>
                </c:pt>
                <c:pt idx="1123">
                  <c:v>590.42581999999993</c:v>
                </c:pt>
                <c:pt idx="1124">
                  <c:v>590.45609000000002</c:v>
                </c:pt>
                <c:pt idx="1125">
                  <c:v>590.48635999999999</c:v>
                </c:pt>
                <c:pt idx="1126">
                  <c:v>590.51657999999998</c:v>
                </c:pt>
                <c:pt idx="1127">
                  <c:v>590.54684999999995</c:v>
                </c:pt>
                <c:pt idx="1128">
                  <c:v>590.57711999999992</c:v>
                </c:pt>
                <c:pt idx="1129">
                  <c:v>590.60734000000002</c:v>
                </c:pt>
                <c:pt idx="1130">
                  <c:v>590.63761</c:v>
                </c:pt>
                <c:pt idx="1131">
                  <c:v>590.66787999999997</c:v>
                </c:pt>
                <c:pt idx="1132">
                  <c:v>590.69809999999995</c:v>
                </c:pt>
                <c:pt idx="1133">
                  <c:v>590.72836999999993</c:v>
                </c:pt>
                <c:pt idx="1134">
                  <c:v>590.75857999999994</c:v>
                </c:pt>
                <c:pt idx="1135">
                  <c:v>590.78885000000002</c:v>
                </c:pt>
                <c:pt idx="1136">
                  <c:v>590.81912999999997</c:v>
                </c:pt>
                <c:pt idx="1137">
                  <c:v>590.84933999999998</c:v>
                </c:pt>
                <c:pt idx="1138">
                  <c:v>590.87960999999996</c:v>
                </c:pt>
                <c:pt idx="1139">
                  <c:v>590.90982999999994</c:v>
                </c:pt>
                <c:pt idx="1140">
                  <c:v>590.94010000000003</c:v>
                </c:pt>
                <c:pt idx="1141">
                  <c:v>590.97037</c:v>
                </c:pt>
                <c:pt idx="1142">
                  <c:v>591.00058999999999</c:v>
                </c:pt>
                <c:pt idx="1143">
                  <c:v>591.03085999999996</c:v>
                </c:pt>
                <c:pt idx="1144">
                  <c:v>591.06106999999997</c:v>
                </c:pt>
                <c:pt idx="1145">
                  <c:v>591.09135000000003</c:v>
                </c:pt>
                <c:pt idx="1146">
                  <c:v>591.12162000000001</c:v>
                </c:pt>
                <c:pt idx="1147">
                  <c:v>591.15183000000002</c:v>
                </c:pt>
                <c:pt idx="1148">
                  <c:v>591.18209999999999</c:v>
                </c:pt>
                <c:pt idx="1149">
                  <c:v>591.21231999999998</c:v>
                </c:pt>
                <c:pt idx="1150">
                  <c:v>591.24258999999995</c:v>
                </c:pt>
                <c:pt idx="1151">
                  <c:v>591.27285999999992</c:v>
                </c:pt>
                <c:pt idx="1152">
                  <c:v>591.30308000000002</c:v>
                </c:pt>
                <c:pt idx="1153">
                  <c:v>591.33335</c:v>
                </c:pt>
                <c:pt idx="1154">
                  <c:v>591.36356000000001</c:v>
                </c:pt>
                <c:pt idx="1155">
                  <c:v>591.39383999999995</c:v>
                </c:pt>
                <c:pt idx="1156">
                  <c:v>591.42404999999997</c:v>
                </c:pt>
                <c:pt idx="1157">
                  <c:v>591.45431999999994</c:v>
                </c:pt>
                <c:pt idx="1158">
                  <c:v>591.48459000000003</c:v>
                </c:pt>
                <c:pt idx="1159">
                  <c:v>591.51481000000001</c:v>
                </c:pt>
                <c:pt idx="1160">
                  <c:v>591.54507999999998</c:v>
                </c:pt>
                <c:pt idx="1161">
                  <c:v>591.57529</c:v>
                </c:pt>
                <c:pt idx="1162">
                  <c:v>591.60556999999994</c:v>
                </c:pt>
                <c:pt idx="1163">
                  <c:v>591.63577999999995</c:v>
                </c:pt>
                <c:pt idx="1164">
                  <c:v>591.66604999999993</c:v>
                </c:pt>
                <c:pt idx="1165">
                  <c:v>591.69632999999999</c:v>
                </c:pt>
                <c:pt idx="1166">
                  <c:v>591.72654</c:v>
                </c:pt>
                <c:pt idx="1167">
                  <c:v>591.75680999999997</c:v>
                </c:pt>
                <c:pt idx="1168">
                  <c:v>591.78701999999998</c:v>
                </c:pt>
                <c:pt idx="1169">
                  <c:v>591.81729999999993</c:v>
                </c:pt>
                <c:pt idx="1170">
                  <c:v>591.84750999999994</c:v>
                </c:pt>
                <c:pt idx="1171">
                  <c:v>591.87778000000003</c:v>
                </c:pt>
                <c:pt idx="1172">
                  <c:v>591.90800000000002</c:v>
                </c:pt>
                <c:pt idx="1173">
                  <c:v>591.93826999999999</c:v>
                </c:pt>
                <c:pt idx="1174">
                  <c:v>591.96848</c:v>
                </c:pt>
                <c:pt idx="1175">
                  <c:v>591.99874999999997</c:v>
                </c:pt>
                <c:pt idx="1176">
                  <c:v>592.02896999999996</c:v>
                </c:pt>
                <c:pt idx="1177">
                  <c:v>592.05923999999993</c:v>
                </c:pt>
                <c:pt idx="1178">
                  <c:v>592.08944999999994</c:v>
                </c:pt>
                <c:pt idx="1179">
                  <c:v>592.11973</c:v>
                </c:pt>
                <c:pt idx="1180">
                  <c:v>592.14994000000002</c:v>
                </c:pt>
                <c:pt idx="1181">
                  <c:v>592.18020999999999</c:v>
                </c:pt>
                <c:pt idx="1182">
                  <c:v>592.21048999999994</c:v>
                </c:pt>
                <c:pt idx="1183">
                  <c:v>592.24069999999995</c:v>
                </c:pt>
                <c:pt idx="1184">
                  <c:v>592.27097000000003</c:v>
                </c:pt>
                <c:pt idx="1185">
                  <c:v>592.30117999999993</c:v>
                </c:pt>
                <c:pt idx="1186">
                  <c:v>592.33145999999999</c:v>
                </c:pt>
                <c:pt idx="1187">
                  <c:v>592.36167</c:v>
                </c:pt>
                <c:pt idx="1188">
                  <c:v>592.39193999999998</c:v>
                </c:pt>
                <c:pt idx="1189">
                  <c:v>592.42215999999996</c:v>
                </c:pt>
                <c:pt idx="1190">
                  <c:v>592.45242999999994</c:v>
                </c:pt>
                <c:pt idx="1191">
                  <c:v>592.48263999999995</c:v>
                </c:pt>
                <c:pt idx="1192">
                  <c:v>592.51292000000001</c:v>
                </c:pt>
                <c:pt idx="1193">
                  <c:v>592.54313000000002</c:v>
                </c:pt>
                <c:pt idx="1194">
                  <c:v>592.57334000000003</c:v>
                </c:pt>
                <c:pt idx="1195">
                  <c:v>592.60361</c:v>
                </c:pt>
                <c:pt idx="1196">
                  <c:v>592.63382999999999</c:v>
                </c:pt>
                <c:pt idx="1197">
                  <c:v>592.66409999999996</c:v>
                </c:pt>
                <c:pt idx="1198">
                  <c:v>592.69430999999997</c:v>
                </c:pt>
                <c:pt idx="1199">
                  <c:v>592.72457999999995</c:v>
                </c:pt>
                <c:pt idx="1200">
                  <c:v>592.75479999999993</c:v>
                </c:pt>
                <c:pt idx="1201">
                  <c:v>592.78507000000002</c:v>
                </c:pt>
                <c:pt idx="1202">
                  <c:v>592.81528000000003</c:v>
                </c:pt>
                <c:pt idx="1203">
                  <c:v>592.84555999999998</c:v>
                </c:pt>
                <c:pt idx="1204">
                  <c:v>592.87576999999999</c:v>
                </c:pt>
                <c:pt idx="1205">
                  <c:v>592.90603999999996</c:v>
                </c:pt>
                <c:pt idx="1206">
                  <c:v>592.93624999999997</c:v>
                </c:pt>
                <c:pt idx="1207">
                  <c:v>592.96652999999992</c:v>
                </c:pt>
                <c:pt idx="1208">
                  <c:v>592.99673999999993</c:v>
                </c:pt>
                <c:pt idx="1209">
                  <c:v>593.02694999999994</c:v>
                </c:pt>
                <c:pt idx="1210">
                  <c:v>593.05723</c:v>
                </c:pt>
                <c:pt idx="1211">
                  <c:v>593.08744000000002</c:v>
                </c:pt>
                <c:pt idx="1212">
                  <c:v>593.11770999999999</c:v>
                </c:pt>
                <c:pt idx="1213">
                  <c:v>593.14792</c:v>
                </c:pt>
                <c:pt idx="1214">
                  <c:v>593.17819999999995</c:v>
                </c:pt>
                <c:pt idx="1215">
                  <c:v>593.20840999999996</c:v>
                </c:pt>
                <c:pt idx="1216">
                  <c:v>593.23867999999993</c:v>
                </c:pt>
                <c:pt idx="1217">
                  <c:v>593.26890000000003</c:v>
                </c:pt>
                <c:pt idx="1218">
                  <c:v>593.29910999999993</c:v>
                </c:pt>
                <c:pt idx="1219">
                  <c:v>593.32938000000001</c:v>
                </c:pt>
                <c:pt idx="1220">
                  <c:v>593.35959000000003</c:v>
                </c:pt>
                <c:pt idx="1221">
                  <c:v>593.38986999999997</c:v>
                </c:pt>
                <c:pt idx="1222">
                  <c:v>593.42007999999998</c:v>
                </c:pt>
                <c:pt idx="1223">
                  <c:v>593.45034999999996</c:v>
                </c:pt>
                <c:pt idx="1224">
                  <c:v>593.48056999999994</c:v>
                </c:pt>
                <c:pt idx="1225">
                  <c:v>593.51077999999995</c:v>
                </c:pt>
                <c:pt idx="1226">
                  <c:v>593.54104999999993</c:v>
                </c:pt>
                <c:pt idx="1227">
                  <c:v>593.57125999999994</c:v>
                </c:pt>
                <c:pt idx="1228">
                  <c:v>593.60154</c:v>
                </c:pt>
                <c:pt idx="1229">
                  <c:v>593.63175000000001</c:v>
                </c:pt>
                <c:pt idx="1230">
                  <c:v>593.66196000000002</c:v>
                </c:pt>
                <c:pt idx="1231">
                  <c:v>593.69223999999997</c:v>
                </c:pt>
                <c:pt idx="1232">
                  <c:v>593.72244999999998</c:v>
                </c:pt>
                <c:pt idx="1233">
                  <c:v>593.75271999999995</c:v>
                </c:pt>
                <c:pt idx="1234">
                  <c:v>593.78292999999996</c:v>
                </c:pt>
                <c:pt idx="1235">
                  <c:v>593.81314999999995</c:v>
                </c:pt>
                <c:pt idx="1236">
                  <c:v>593.84341999999992</c:v>
                </c:pt>
                <c:pt idx="1237">
                  <c:v>593.87362999999993</c:v>
                </c:pt>
                <c:pt idx="1238">
                  <c:v>593.90391</c:v>
                </c:pt>
                <c:pt idx="1239">
                  <c:v>593.93412000000001</c:v>
                </c:pt>
                <c:pt idx="1240">
                  <c:v>593.96433000000002</c:v>
                </c:pt>
                <c:pt idx="1241">
                  <c:v>593.99459999999999</c:v>
                </c:pt>
                <c:pt idx="1242">
                  <c:v>594.02481999999998</c:v>
                </c:pt>
                <c:pt idx="1243">
                  <c:v>594.05502999999999</c:v>
                </c:pt>
                <c:pt idx="1244">
                  <c:v>594.08529999999996</c:v>
                </c:pt>
                <c:pt idx="1245">
                  <c:v>594.11551999999995</c:v>
                </c:pt>
                <c:pt idx="1246">
                  <c:v>594.14579000000003</c:v>
                </c:pt>
                <c:pt idx="1247">
                  <c:v>594.17599999999993</c:v>
                </c:pt>
                <c:pt idx="1248">
                  <c:v>594.20620999999994</c:v>
                </c:pt>
                <c:pt idx="1249">
                  <c:v>594.23649</c:v>
                </c:pt>
                <c:pt idx="1250">
                  <c:v>594.26670000000001</c:v>
                </c:pt>
                <c:pt idx="1251">
                  <c:v>594.29691000000003</c:v>
                </c:pt>
                <c:pt idx="1252">
                  <c:v>594.32718999999997</c:v>
                </c:pt>
                <c:pt idx="1253">
                  <c:v>594.35739999999998</c:v>
                </c:pt>
                <c:pt idx="1254">
                  <c:v>594.38761</c:v>
                </c:pt>
                <c:pt idx="1255">
                  <c:v>594.41787999999997</c:v>
                </c:pt>
                <c:pt idx="1256">
                  <c:v>594.44809999999995</c:v>
                </c:pt>
                <c:pt idx="1257">
                  <c:v>594.47830999999996</c:v>
                </c:pt>
                <c:pt idx="1258">
                  <c:v>594.50857999999994</c:v>
                </c:pt>
                <c:pt idx="1259">
                  <c:v>594.53878999999995</c:v>
                </c:pt>
                <c:pt idx="1260">
                  <c:v>594.56900999999993</c:v>
                </c:pt>
                <c:pt idx="1261">
                  <c:v>594.59928000000002</c:v>
                </c:pt>
                <c:pt idx="1262">
                  <c:v>594.62949000000003</c:v>
                </c:pt>
                <c:pt idx="1263">
                  <c:v>594.65969999999993</c:v>
                </c:pt>
                <c:pt idx="1264">
                  <c:v>594.68997999999999</c:v>
                </c:pt>
                <c:pt idx="1265">
                  <c:v>594.72019</c:v>
                </c:pt>
                <c:pt idx="1266">
                  <c:v>594.75040000000001</c:v>
                </c:pt>
                <c:pt idx="1267">
                  <c:v>594.78067999999996</c:v>
                </c:pt>
                <c:pt idx="1268">
                  <c:v>594.81088999999997</c:v>
                </c:pt>
                <c:pt idx="1269">
                  <c:v>594.84109999999998</c:v>
                </c:pt>
                <c:pt idx="1270">
                  <c:v>594.87136999999996</c:v>
                </c:pt>
                <c:pt idx="1271">
                  <c:v>594.90158999999994</c:v>
                </c:pt>
                <c:pt idx="1272">
                  <c:v>594.93179999999995</c:v>
                </c:pt>
                <c:pt idx="1273">
                  <c:v>594.96206999999993</c:v>
                </c:pt>
                <c:pt idx="1274">
                  <c:v>594.99229000000003</c:v>
                </c:pt>
                <c:pt idx="1275">
                  <c:v>595.02249999999992</c:v>
                </c:pt>
                <c:pt idx="1276">
                  <c:v>595.05270999999993</c:v>
                </c:pt>
                <c:pt idx="1277">
                  <c:v>595.08298000000002</c:v>
                </c:pt>
                <c:pt idx="1278">
                  <c:v>595.11320000000001</c:v>
                </c:pt>
                <c:pt idx="1279">
                  <c:v>595.14341000000002</c:v>
                </c:pt>
                <c:pt idx="1280">
                  <c:v>595.17367999999999</c:v>
                </c:pt>
                <c:pt idx="1281">
                  <c:v>595.20389</c:v>
                </c:pt>
                <c:pt idx="1282">
                  <c:v>595.23410999999999</c:v>
                </c:pt>
                <c:pt idx="1283">
                  <c:v>595.26432</c:v>
                </c:pt>
                <c:pt idx="1284">
                  <c:v>595.29458999999997</c:v>
                </c:pt>
                <c:pt idx="1285">
                  <c:v>595.32479999999998</c:v>
                </c:pt>
                <c:pt idx="1286">
                  <c:v>595.35501999999997</c:v>
                </c:pt>
                <c:pt idx="1287">
                  <c:v>595.38528999999994</c:v>
                </c:pt>
                <c:pt idx="1288">
                  <c:v>595.41549999999995</c:v>
                </c:pt>
                <c:pt idx="1289">
                  <c:v>595.44571999999994</c:v>
                </c:pt>
                <c:pt idx="1290">
                  <c:v>595.47592999999995</c:v>
                </c:pt>
                <c:pt idx="1291">
                  <c:v>595.50619999999992</c:v>
                </c:pt>
                <c:pt idx="1292">
                  <c:v>595.53640999999993</c:v>
                </c:pt>
                <c:pt idx="1293">
                  <c:v>595.56663000000003</c:v>
                </c:pt>
                <c:pt idx="1294">
                  <c:v>595.59683999999993</c:v>
                </c:pt>
                <c:pt idx="1295">
                  <c:v>595.62711000000002</c:v>
                </c:pt>
                <c:pt idx="1296">
                  <c:v>595.65732000000003</c:v>
                </c:pt>
                <c:pt idx="1297">
                  <c:v>595.68754000000001</c:v>
                </c:pt>
                <c:pt idx="1298">
                  <c:v>595.71775000000002</c:v>
                </c:pt>
                <c:pt idx="1299">
                  <c:v>595.74802</c:v>
                </c:pt>
                <c:pt idx="1300">
                  <c:v>595.77823000000001</c:v>
                </c:pt>
                <c:pt idx="1301">
                  <c:v>595.80844999999999</c:v>
                </c:pt>
                <c:pt idx="1302">
                  <c:v>595.83866</c:v>
                </c:pt>
                <c:pt idx="1303">
                  <c:v>595.86892999999998</c:v>
                </c:pt>
                <c:pt idx="1304">
                  <c:v>595.89914999999996</c:v>
                </c:pt>
                <c:pt idx="1305">
                  <c:v>595.92935999999997</c:v>
                </c:pt>
                <c:pt idx="1306">
                  <c:v>595.95956999999999</c:v>
                </c:pt>
                <c:pt idx="1307">
                  <c:v>595.98978</c:v>
                </c:pt>
                <c:pt idx="1308">
                  <c:v>596.02005999999994</c:v>
                </c:pt>
                <c:pt idx="1309">
                  <c:v>596.05026999999995</c:v>
                </c:pt>
                <c:pt idx="1310">
                  <c:v>596.08047999999997</c:v>
                </c:pt>
                <c:pt idx="1311">
                  <c:v>596.11068999999998</c:v>
                </c:pt>
                <c:pt idx="1312">
                  <c:v>596.14096999999992</c:v>
                </c:pt>
                <c:pt idx="1313">
                  <c:v>596.17117999999994</c:v>
                </c:pt>
                <c:pt idx="1314">
                  <c:v>596.20138999999995</c:v>
                </c:pt>
                <c:pt idx="1315">
                  <c:v>596.23159999999996</c:v>
                </c:pt>
                <c:pt idx="1316">
                  <c:v>596.26181999999994</c:v>
                </c:pt>
                <c:pt idx="1317">
                  <c:v>596.29209000000003</c:v>
                </c:pt>
                <c:pt idx="1318">
                  <c:v>596.32229999999993</c:v>
                </c:pt>
                <c:pt idx="1319">
                  <c:v>596.35250999999994</c:v>
                </c:pt>
                <c:pt idx="1320">
                  <c:v>596.38272999999992</c:v>
                </c:pt>
                <c:pt idx="1321">
                  <c:v>596.41293999999994</c:v>
                </c:pt>
                <c:pt idx="1322">
                  <c:v>596.44321000000002</c:v>
                </c:pt>
                <c:pt idx="1323">
                  <c:v>596.47343000000001</c:v>
                </c:pt>
                <c:pt idx="1324">
                  <c:v>596.50364000000002</c:v>
                </c:pt>
                <c:pt idx="1325">
                  <c:v>596.53385000000003</c:v>
                </c:pt>
                <c:pt idx="1326">
                  <c:v>596.56405999999993</c:v>
                </c:pt>
                <c:pt idx="1327">
                  <c:v>596.59426999999994</c:v>
                </c:pt>
                <c:pt idx="1328">
                  <c:v>596.62455</c:v>
                </c:pt>
                <c:pt idx="1329">
                  <c:v>596.65476000000001</c:v>
                </c:pt>
                <c:pt idx="1330">
                  <c:v>596.68497000000002</c:v>
                </c:pt>
                <c:pt idx="1331">
                  <c:v>596.71519000000001</c:v>
                </c:pt>
                <c:pt idx="1332">
                  <c:v>596.74540000000002</c:v>
                </c:pt>
                <c:pt idx="1333">
                  <c:v>596.77561000000003</c:v>
                </c:pt>
                <c:pt idx="1334">
                  <c:v>596.80588</c:v>
                </c:pt>
                <c:pt idx="1335">
                  <c:v>596.83609999999999</c:v>
                </c:pt>
                <c:pt idx="1336">
                  <c:v>596.86631</c:v>
                </c:pt>
                <c:pt idx="1337">
                  <c:v>596.89652000000001</c:v>
                </c:pt>
                <c:pt idx="1338">
                  <c:v>596.92673000000002</c:v>
                </c:pt>
                <c:pt idx="1339">
                  <c:v>596.95695000000001</c:v>
                </c:pt>
                <c:pt idx="1340">
                  <c:v>596.98721999999998</c:v>
                </c:pt>
                <c:pt idx="1341">
                  <c:v>597.01742999999999</c:v>
                </c:pt>
                <c:pt idx="1342">
                  <c:v>597.04764</c:v>
                </c:pt>
                <c:pt idx="1343">
                  <c:v>597.07785999999999</c:v>
                </c:pt>
                <c:pt idx="1344">
                  <c:v>597.10807</c:v>
                </c:pt>
                <c:pt idx="1345">
                  <c:v>597.13828000000001</c:v>
                </c:pt>
                <c:pt idx="1346">
                  <c:v>597.16849000000002</c:v>
                </c:pt>
                <c:pt idx="1347">
                  <c:v>597.19871000000001</c:v>
                </c:pt>
                <c:pt idx="1348">
                  <c:v>597.22897999999998</c:v>
                </c:pt>
                <c:pt idx="1349">
                  <c:v>597.25918999999999</c:v>
                </c:pt>
                <c:pt idx="1350">
                  <c:v>597.2894</c:v>
                </c:pt>
                <c:pt idx="1351">
                  <c:v>597.31961999999999</c:v>
                </c:pt>
                <c:pt idx="1352">
                  <c:v>597.34983</c:v>
                </c:pt>
                <c:pt idx="1353">
                  <c:v>597.38004000000001</c:v>
                </c:pt>
                <c:pt idx="1354">
                  <c:v>597.41025000000002</c:v>
                </c:pt>
                <c:pt idx="1355">
                  <c:v>597.44047</c:v>
                </c:pt>
                <c:pt idx="1356">
                  <c:v>597.47073999999998</c:v>
                </c:pt>
                <c:pt idx="1357">
                  <c:v>597.50094999999999</c:v>
                </c:pt>
                <c:pt idx="1358">
                  <c:v>597.53116</c:v>
                </c:pt>
                <c:pt idx="1359">
                  <c:v>597.56137999999999</c:v>
                </c:pt>
                <c:pt idx="1360">
                  <c:v>597.59159</c:v>
                </c:pt>
                <c:pt idx="1361">
                  <c:v>597.62180000000001</c:v>
                </c:pt>
                <c:pt idx="1362">
                  <c:v>597.65201000000002</c:v>
                </c:pt>
                <c:pt idx="1363">
                  <c:v>597.68223</c:v>
                </c:pt>
                <c:pt idx="1364">
                  <c:v>597.71244000000002</c:v>
                </c:pt>
                <c:pt idx="1365">
                  <c:v>597.74265000000003</c:v>
                </c:pt>
                <c:pt idx="1366">
                  <c:v>597.77292</c:v>
                </c:pt>
                <c:pt idx="1367">
                  <c:v>597.80313999999998</c:v>
                </c:pt>
                <c:pt idx="1368">
                  <c:v>597.83335</c:v>
                </c:pt>
                <c:pt idx="1369">
                  <c:v>597.86356000000001</c:v>
                </c:pt>
                <c:pt idx="1370">
                  <c:v>597.89377000000002</c:v>
                </c:pt>
                <c:pt idx="1371">
                  <c:v>597.92399</c:v>
                </c:pt>
                <c:pt idx="1372">
                  <c:v>597.95420000000001</c:v>
                </c:pt>
                <c:pt idx="1373">
                  <c:v>597.98441000000003</c:v>
                </c:pt>
                <c:pt idx="1374">
                  <c:v>598.01461999999992</c:v>
                </c:pt>
                <c:pt idx="1375">
                  <c:v>598.04484000000002</c:v>
                </c:pt>
                <c:pt idx="1376">
                  <c:v>598.07505000000003</c:v>
                </c:pt>
                <c:pt idx="1377">
                  <c:v>598.10525999999993</c:v>
                </c:pt>
                <c:pt idx="1378">
                  <c:v>598.13546999999994</c:v>
                </c:pt>
                <c:pt idx="1379">
                  <c:v>598.16568999999993</c:v>
                </c:pt>
                <c:pt idx="1380">
                  <c:v>598.19589999999994</c:v>
                </c:pt>
                <c:pt idx="1381">
                  <c:v>598.22617000000002</c:v>
                </c:pt>
                <c:pt idx="1382">
                  <c:v>598.25637999999992</c:v>
                </c:pt>
                <c:pt idx="1383">
                  <c:v>598.28660000000002</c:v>
                </c:pt>
                <c:pt idx="1384">
                  <c:v>598.31681000000003</c:v>
                </c:pt>
                <c:pt idx="1385">
                  <c:v>598.34701999999993</c:v>
                </c:pt>
                <c:pt idx="1386">
                  <c:v>598.37722999999994</c:v>
                </c:pt>
                <c:pt idx="1387">
                  <c:v>598.40744999999993</c:v>
                </c:pt>
                <c:pt idx="1388">
                  <c:v>598.43765999999994</c:v>
                </c:pt>
                <c:pt idx="1389">
                  <c:v>598.46786999999995</c:v>
                </c:pt>
                <c:pt idx="1390">
                  <c:v>598.49807999999996</c:v>
                </c:pt>
                <c:pt idx="1391">
                  <c:v>598.52829999999994</c:v>
                </c:pt>
                <c:pt idx="1392">
                  <c:v>598.55850999999996</c:v>
                </c:pt>
                <c:pt idx="1393">
                  <c:v>598.58871999999997</c:v>
                </c:pt>
                <c:pt idx="1394">
                  <c:v>598.61892999999998</c:v>
                </c:pt>
                <c:pt idx="1395">
                  <c:v>598.64914999999996</c:v>
                </c:pt>
                <c:pt idx="1396">
                  <c:v>598.67935999999997</c:v>
                </c:pt>
                <c:pt idx="1397">
                  <c:v>598.70956999999999</c:v>
                </c:pt>
                <c:pt idx="1398">
                  <c:v>598.73978</c:v>
                </c:pt>
                <c:pt idx="1399">
                  <c:v>598.77</c:v>
                </c:pt>
                <c:pt idx="1400">
                  <c:v>598.80020999999999</c:v>
                </c:pt>
                <c:pt idx="1401">
                  <c:v>598.83042</c:v>
                </c:pt>
                <c:pt idx="1402">
                  <c:v>598.86063000000001</c:v>
                </c:pt>
                <c:pt idx="1403">
                  <c:v>598.89084000000003</c:v>
                </c:pt>
                <c:pt idx="1404">
                  <c:v>598.92106000000001</c:v>
                </c:pt>
                <c:pt idx="1405">
                  <c:v>598.95127000000002</c:v>
                </c:pt>
                <c:pt idx="1406">
                  <c:v>598.98148000000003</c:v>
                </c:pt>
                <c:pt idx="1407">
                  <c:v>599.01168999999993</c:v>
                </c:pt>
                <c:pt idx="1408">
                  <c:v>599.04191000000003</c:v>
                </c:pt>
                <c:pt idx="1409">
                  <c:v>599.07211999999993</c:v>
                </c:pt>
                <c:pt idx="1410">
                  <c:v>599.10232999999994</c:v>
                </c:pt>
                <c:pt idx="1411">
                  <c:v>599.13253999999995</c:v>
                </c:pt>
                <c:pt idx="1412">
                  <c:v>599.16275999999993</c:v>
                </c:pt>
                <c:pt idx="1413">
                  <c:v>599.19296999999995</c:v>
                </c:pt>
                <c:pt idx="1414">
                  <c:v>599.22317999999996</c:v>
                </c:pt>
                <c:pt idx="1415">
                  <c:v>599.25338999999997</c:v>
                </c:pt>
                <c:pt idx="1416">
                  <c:v>599.28360999999995</c:v>
                </c:pt>
                <c:pt idx="1417">
                  <c:v>599.31381999999996</c:v>
                </c:pt>
                <c:pt idx="1418">
                  <c:v>599.34402999999998</c:v>
                </c:pt>
                <c:pt idx="1419">
                  <c:v>599.37423999999999</c:v>
                </c:pt>
                <c:pt idx="1420">
                  <c:v>599.40445999999997</c:v>
                </c:pt>
                <c:pt idx="1421">
                  <c:v>599.43466999999998</c:v>
                </c:pt>
                <c:pt idx="1422">
                  <c:v>599.46487999999999</c:v>
                </c:pt>
                <c:pt idx="1423">
                  <c:v>599.49502999999993</c:v>
                </c:pt>
                <c:pt idx="1424">
                  <c:v>599.52523999999994</c:v>
                </c:pt>
                <c:pt idx="1425">
                  <c:v>599.55545999999993</c:v>
                </c:pt>
                <c:pt idx="1426">
                  <c:v>599.58566999999994</c:v>
                </c:pt>
                <c:pt idx="1427">
                  <c:v>599.61587999999995</c:v>
                </c:pt>
                <c:pt idx="1428">
                  <c:v>599.64608999999996</c:v>
                </c:pt>
                <c:pt idx="1429">
                  <c:v>599.67630999999994</c:v>
                </c:pt>
                <c:pt idx="1430">
                  <c:v>599.70651999999995</c:v>
                </c:pt>
                <c:pt idx="1431">
                  <c:v>599.73672999999997</c:v>
                </c:pt>
                <c:pt idx="1432">
                  <c:v>599.76693999999998</c:v>
                </c:pt>
                <c:pt idx="1433">
                  <c:v>599.79715999999996</c:v>
                </c:pt>
                <c:pt idx="1434">
                  <c:v>599.82736999999997</c:v>
                </c:pt>
                <c:pt idx="1435">
                  <c:v>599.85757999999998</c:v>
                </c:pt>
                <c:pt idx="1436">
                  <c:v>599.88779</c:v>
                </c:pt>
                <c:pt idx="1437">
                  <c:v>599.91800999999998</c:v>
                </c:pt>
                <c:pt idx="1438">
                  <c:v>599.94816000000003</c:v>
                </c:pt>
                <c:pt idx="1439">
                  <c:v>599.97836999999993</c:v>
                </c:pt>
                <c:pt idx="1440">
                  <c:v>600.00857999999994</c:v>
                </c:pt>
                <c:pt idx="1441">
                  <c:v>600.03878999999995</c:v>
                </c:pt>
                <c:pt idx="1442">
                  <c:v>600.06900999999993</c:v>
                </c:pt>
                <c:pt idx="1443">
                  <c:v>600.09921999999995</c:v>
                </c:pt>
                <c:pt idx="1444">
                  <c:v>600.12942999999996</c:v>
                </c:pt>
                <c:pt idx="1445">
                  <c:v>600.15963999999997</c:v>
                </c:pt>
                <c:pt idx="1446">
                  <c:v>600.18985999999995</c:v>
                </c:pt>
                <c:pt idx="1447">
                  <c:v>600.22006999999996</c:v>
                </c:pt>
                <c:pt idx="1448">
                  <c:v>600.25022000000001</c:v>
                </c:pt>
                <c:pt idx="1449">
                  <c:v>600.28043000000002</c:v>
                </c:pt>
                <c:pt idx="1450">
                  <c:v>600.31063999999992</c:v>
                </c:pt>
                <c:pt idx="1451">
                  <c:v>600.34086000000002</c:v>
                </c:pt>
                <c:pt idx="1452">
                  <c:v>600.37107000000003</c:v>
                </c:pt>
                <c:pt idx="1453">
                  <c:v>600.40127999999993</c:v>
                </c:pt>
                <c:pt idx="1454">
                  <c:v>600.43148999999994</c:v>
                </c:pt>
                <c:pt idx="1455">
                  <c:v>600.46170999999993</c:v>
                </c:pt>
                <c:pt idx="1456">
                  <c:v>600.49191999999994</c:v>
                </c:pt>
                <c:pt idx="1457">
                  <c:v>600.52206999999999</c:v>
                </c:pt>
                <c:pt idx="1458">
                  <c:v>600.55228</c:v>
                </c:pt>
                <c:pt idx="1459">
                  <c:v>600.58249999999998</c:v>
                </c:pt>
                <c:pt idx="1460">
                  <c:v>600.61270999999999</c:v>
                </c:pt>
                <c:pt idx="1461">
                  <c:v>600.64292</c:v>
                </c:pt>
                <c:pt idx="1462">
                  <c:v>600.67313000000001</c:v>
                </c:pt>
                <c:pt idx="1463">
                  <c:v>600.70334000000003</c:v>
                </c:pt>
                <c:pt idx="1464">
                  <c:v>600.73349999999994</c:v>
                </c:pt>
                <c:pt idx="1465">
                  <c:v>600.76370999999995</c:v>
                </c:pt>
                <c:pt idx="1466">
                  <c:v>600.79391999999996</c:v>
                </c:pt>
                <c:pt idx="1467">
                  <c:v>600.82412999999997</c:v>
                </c:pt>
                <c:pt idx="1468">
                  <c:v>600.85434999999995</c:v>
                </c:pt>
                <c:pt idx="1469">
                  <c:v>600.88455999999996</c:v>
                </c:pt>
                <c:pt idx="1470">
                  <c:v>600.91471000000001</c:v>
                </c:pt>
                <c:pt idx="1471">
                  <c:v>600.94492000000002</c:v>
                </c:pt>
                <c:pt idx="1472">
                  <c:v>600.97512999999992</c:v>
                </c:pt>
                <c:pt idx="1473">
                  <c:v>601.00535000000002</c:v>
                </c:pt>
                <c:pt idx="1474">
                  <c:v>601.03556000000003</c:v>
                </c:pt>
                <c:pt idx="1475">
                  <c:v>601.06576999999993</c:v>
                </c:pt>
                <c:pt idx="1476">
                  <c:v>601.09591999999998</c:v>
                </c:pt>
                <c:pt idx="1477">
                  <c:v>601.12613999999996</c:v>
                </c:pt>
                <c:pt idx="1478">
                  <c:v>601.15634999999997</c:v>
                </c:pt>
                <c:pt idx="1479">
                  <c:v>601.18655999999999</c:v>
                </c:pt>
                <c:pt idx="1480">
                  <c:v>601.21677</c:v>
                </c:pt>
                <c:pt idx="1481">
                  <c:v>601.24698000000001</c:v>
                </c:pt>
                <c:pt idx="1482">
                  <c:v>601.27714000000003</c:v>
                </c:pt>
                <c:pt idx="1483">
                  <c:v>601.30734999999993</c:v>
                </c:pt>
                <c:pt idx="1484">
                  <c:v>601.33755999999994</c:v>
                </c:pt>
                <c:pt idx="1485">
                  <c:v>601.36776999999995</c:v>
                </c:pt>
                <c:pt idx="1486">
                  <c:v>601.39798999999994</c:v>
                </c:pt>
                <c:pt idx="1487">
                  <c:v>601.42813999999998</c:v>
                </c:pt>
                <c:pt idx="1488">
                  <c:v>601.45835</c:v>
                </c:pt>
                <c:pt idx="1489">
                  <c:v>601.48856000000001</c:v>
                </c:pt>
                <c:pt idx="1490">
                  <c:v>601.51877000000002</c:v>
                </c:pt>
                <c:pt idx="1491">
                  <c:v>601.54892999999993</c:v>
                </c:pt>
                <c:pt idx="1492">
                  <c:v>601.57913999999994</c:v>
                </c:pt>
                <c:pt idx="1493">
                  <c:v>601.60934999999995</c:v>
                </c:pt>
                <c:pt idx="1494">
                  <c:v>601.63955999999996</c:v>
                </c:pt>
                <c:pt idx="1495">
                  <c:v>601.66977999999995</c:v>
                </c:pt>
                <c:pt idx="1496">
                  <c:v>601.69992999999999</c:v>
                </c:pt>
                <c:pt idx="1497">
                  <c:v>601.73014000000001</c:v>
                </c:pt>
                <c:pt idx="1498">
                  <c:v>601.76035000000002</c:v>
                </c:pt>
                <c:pt idx="1499">
                  <c:v>601.79056000000003</c:v>
                </c:pt>
                <c:pt idx="1500">
                  <c:v>601.82071999999994</c:v>
                </c:pt>
                <c:pt idx="1501">
                  <c:v>601.85092999999995</c:v>
                </c:pt>
                <c:pt idx="1502">
                  <c:v>601.88113999999996</c:v>
                </c:pt>
                <c:pt idx="1503">
                  <c:v>601.91134999999997</c:v>
                </c:pt>
                <c:pt idx="1504">
                  <c:v>601.94155999999998</c:v>
                </c:pt>
                <c:pt idx="1505">
                  <c:v>601.97172</c:v>
                </c:pt>
                <c:pt idx="1506">
                  <c:v>602.00193000000002</c:v>
                </c:pt>
                <c:pt idx="1507">
                  <c:v>602.03214000000003</c:v>
                </c:pt>
                <c:pt idx="1508">
                  <c:v>602.06234999999992</c:v>
                </c:pt>
                <c:pt idx="1509">
                  <c:v>602.09249999999997</c:v>
                </c:pt>
                <c:pt idx="1510">
                  <c:v>602.12271999999996</c:v>
                </c:pt>
                <c:pt idx="1511">
                  <c:v>602.15292999999997</c:v>
                </c:pt>
                <c:pt idx="1512">
                  <c:v>602.18308000000002</c:v>
                </c:pt>
                <c:pt idx="1513">
                  <c:v>602.21329000000003</c:v>
                </c:pt>
                <c:pt idx="1514">
                  <c:v>602.24351000000001</c:v>
                </c:pt>
                <c:pt idx="1515">
                  <c:v>602.27372000000003</c:v>
                </c:pt>
                <c:pt idx="1516">
                  <c:v>602.30386999999996</c:v>
                </c:pt>
                <c:pt idx="1517">
                  <c:v>602.33407999999997</c:v>
                </c:pt>
                <c:pt idx="1518">
                  <c:v>602.36428999999998</c:v>
                </c:pt>
                <c:pt idx="1519">
                  <c:v>602.39450999999997</c:v>
                </c:pt>
                <c:pt idx="1520">
                  <c:v>602.42466000000002</c:v>
                </c:pt>
                <c:pt idx="1521">
                  <c:v>602.45487000000003</c:v>
                </c:pt>
                <c:pt idx="1522">
                  <c:v>602.48507999999993</c:v>
                </c:pt>
                <c:pt idx="1523">
                  <c:v>602.51522999999997</c:v>
                </c:pt>
                <c:pt idx="1524">
                  <c:v>602.54544999999996</c:v>
                </c:pt>
                <c:pt idx="1525">
                  <c:v>602.57565999999997</c:v>
                </c:pt>
                <c:pt idx="1526">
                  <c:v>602.60586999999998</c:v>
                </c:pt>
                <c:pt idx="1527">
                  <c:v>602.63602000000003</c:v>
                </c:pt>
                <c:pt idx="1528">
                  <c:v>602.66624000000002</c:v>
                </c:pt>
                <c:pt idx="1529">
                  <c:v>602.69645000000003</c:v>
                </c:pt>
                <c:pt idx="1530">
                  <c:v>602.72659999999996</c:v>
                </c:pt>
                <c:pt idx="1531">
                  <c:v>602.75680999999997</c:v>
                </c:pt>
                <c:pt idx="1532">
                  <c:v>602.78701999999998</c:v>
                </c:pt>
                <c:pt idx="1533">
                  <c:v>602.81718000000001</c:v>
                </c:pt>
                <c:pt idx="1534">
                  <c:v>602.84739000000002</c:v>
                </c:pt>
                <c:pt idx="1535">
                  <c:v>602.87760000000003</c:v>
                </c:pt>
                <c:pt idx="1536">
                  <c:v>602.90774999999996</c:v>
                </c:pt>
                <c:pt idx="1537">
                  <c:v>602.93795999999998</c:v>
                </c:pt>
                <c:pt idx="1538">
                  <c:v>602.96817999999996</c:v>
                </c:pt>
                <c:pt idx="1539">
                  <c:v>602.99833000000001</c:v>
                </c:pt>
                <c:pt idx="1540">
                  <c:v>603.02854000000002</c:v>
                </c:pt>
                <c:pt idx="1541">
                  <c:v>603.05875000000003</c:v>
                </c:pt>
                <c:pt idx="1542">
                  <c:v>603.08889999999997</c:v>
                </c:pt>
                <c:pt idx="1543">
                  <c:v>603.11911999999995</c:v>
                </c:pt>
                <c:pt idx="1544">
                  <c:v>603.14932999999996</c:v>
                </c:pt>
                <c:pt idx="1545">
                  <c:v>603.17948000000001</c:v>
                </c:pt>
                <c:pt idx="1546">
                  <c:v>603.20969000000002</c:v>
                </c:pt>
                <c:pt idx="1547">
                  <c:v>603.23989999999992</c:v>
                </c:pt>
                <c:pt idx="1548">
                  <c:v>603.27005999999994</c:v>
                </c:pt>
                <c:pt idx="1549">
                  <c:v>603.30026999999995</c:v>
                </c:pt>
                <c:pt idx="1550">
                  <c:v>603.33047999999997</c:v>
                </c:pt>
                <c:pt idx="1551">
                  <c:v>603.36063000000001</c:v>
                </c:pt>
                <c:pt idx="1552">
                  <c:v>603.39084000000003</c:v>
                </c:pt>
                <c:pt idx="1553">
                  <c:v>603.42106000000001</c:v>
                </c:pt>
                <c:pt idx="1554">
                  <c:v>603.45120999999995</c:v>
                </c:pt>
                <c:pt idx="1555">
                  <c:v>603.48141999999996</c:v>
                </c:pt>
                <c:pt idx="1556">
                  <c:v>603.51157000000001</c:v>
                </c:pt>
                <c:pt idx="1557">
                  <c:v>603.54178000000002</c:v>
                </c:pt>
                <c:pt idx="1558">
                  <c:v>603.572</c:v>
                </c:pt>
                <c:pt idx="1559">
                  <c:v>603.60214999999994</c:v>
                </c:pt>
                <c:pt idx="1560">
                  <c:v>603.63235999999995</c:v>
                </c:pt>
                <c:pt idx="1561">
                  <c:v>603.66256999999996</c:v>
                </c:pt>
                <c:pt idx="1562">
                  <c:v>603.69272000000001</c:v>
                </c:pt>
                <c:pt idx="1563">
                  <c:v>603.72293999999999</c:v>
                </c:pt>
                <c:pt idx="1564">
                  <c:v>603.75308999999993</c:v>
                </c:pt>
                <c:pt idx="1565">
                  <c:v>603.78329999999994</c:v>
                </c:pt>
                <c:pt idx="1566">
                  <c:v>603.81350999999995</c:v>
                </c:pt>
                <c:pt idx="1567">
                  <c:v>603.84366</c:v>
                </c:pt>
                <c:pt idx="1568">
                  <c:v>603.87387999999999</c:v>
                </c:pt>
                <c:pt idx="1569">
                  <c:v>603.90402999999992</c:v>
                </c:pt>
                <c:pt idx="1570">
                  <c:v>603.93423999999993</c:v>
                </c:pt>
                <c:pt idx="1571">
                  <c:v>603.96444999999994</c:v>
                </c:pt>
                <c:pt idx="1572">
                  <c:v>603.99459999999999</c:v>
                </c:pt>
                <c:pt idx="1573">
                  <c:v>604.02481999999998</c:v>
                </c:pt>
                <c:pt idx="1574">
                  <c:v>604.05497000000003</c:v>
                </c:pt>
                <c:pt idx="1575">
                  <c:v>604.08517999999992</c:v>
                </c:pt>
                <c:pt idx="1576">
                  <c:v>604.11538999999993</c:v>
                </c:pt>
                <c:pt idx="1577">
                  <c:v>604.14553999999998</c:v>
                </c:pt>
                <c:pt idx="1578">
                  <c:v>604.17575999999997</c:v>
                </c:pt>
                <c:pt idx="1579">
                  <c:v>604.20591000000002</c:v>
                </c:pt>
                <c:pt idx="1580">
                  <c:v>604.23612000000003</c:v>
                </c:pt>
                <c:pt idx="1581">
                  <c:v>604.26626999999996</c:v>
                </c:pt>
                <c:pt idx="1582">
                  <c:v>604.29647999999997</c:v>
                </c:pt>
                <c:pt idx="1583">
                  <c:v>604.32664</c:v>
                </c:pt>
                <c:pt idx="1584">
                  <c:v>604.35685000000001</c:v>
                </c:pt>
                <c:pt idx="1585">
                  <c:v>604.38706000000002</c:v>
                </c:pt>
                <c:pt idx="1586">
                  <c:v>604.41720999999995</c:v>
                </c:pt>
                <c:pt idx="1587">
                  <c:v>604.44741999999997</c:v>
                </c:pt>
                <c:pt idx="1588">
                  <c:v>604.47757999999999</c:v>
                </c:pt>
                <c:pt idx="1589">
                  <c:v>604.50779</c:v>
                </c:pt>
                <c:pt idx="1590">
                  <c:v>604.53793999999994</c:v>
                </c:pt>
                <c:pt idx="1591">
                  <c:v>604.56814999999995</c:v>
                </c:pt>
                <c:pt idx="1592">
                  <c:v>604.59829999999999</c:v>
                </c:pt>
                <c:pt idx="1593">
                  <c:v>604.62851999999998</c:v>
                </c:pt>
                <c:pt idx="1594">
                  <c:v>604.65872999999999</c:v>
                </c:pt>
                <c:pt idx="1595">
                  <c:v>604.68887999999993</c:v>
                </c:pt>
                <c:pt idx="1596">
                  <c:v>604.71908999999994</c:v>
                </c:pt>
                <c:pt idx="1597">
                  <c:v>604.74923999999999</c:v>
                </c:pt>
                <c:pt idx="1598">
                  <c:v>604.77945999999997</c:v>
                </c:pt>
                <c:pt idx="1599">
                  <c:v>604.80961000000002</c:v>
                </c:pt>
                <c:pt idx="1600">
                  <c:v>604.83982000000003</c:v>
                </c:pt>
                <c:pt idx="1601">
                  <c:v>604.86996999999997</c:v>
                </c:pt>
                <c:pt idx="1602">
                  <c:v>604.90017999999998</c:v>
                </c:pt>
                <c:pt idx="1603">
                  <c:v>604.93033000000003</c:v>
                </c:pt>
                <c:pt idx="1604">
                  <c:v>604.96055000000001</c:v>
                </c:pt>
                <c:pt idx="1605">
                  <c:v>604.99069999999995</c:v>
                </c:pt>
                <c:pt idx="1606">
                  <c:v>605.02090999999996</c:v>
                </c:pt>
                <c:pt idx="1607">
                  <c:v>605.05106000000001</c:v>
                </c:pt>
                <c:pt idx="1608">
                  <c:v>605.08127000000002</c:v>
                </c:pt>
                <c:pt idx="1609">
                  <c:v>605.11142999999993</c:v>
                </c:pt>
                <c:pt idx="1610">
                  <c:v>605.14163999999994</c:v>
                </c:pt>
                <c:pt idx="1611">
                  <c:v>605.17178999999999</c:v>
                </c:pt>
                <c:pt idx="1612">
                  <c:v>605.202</c:v>
                </c:pt>
                <c:pt idx="1613">
                  <c:v>605.23214999999993</c:v>
                </c:pt>
                <c:pt idx="1614">
                  <c:v>605.26237000000003</c:v>
                </c:pt>
                <c:pt idx="1615">
                  <c:v>605.29251999999997</c:v>
                </c:pt>
                <c:pt idx="1616">
                  <c:v>605.32272999999998</c:v>
                </c:pt>
                <c:pt idx="1617">
                  <c:v>605.35288000000003</c:v>
                </c:pt>
                <c:pt idx="1618">
                  <c:v>605.38308999999992</c:v>
                </c:pt>
                <c:pt idx="1619">
                  <c:v>605.41323999999997</c:v>
                </c:pt>
                <c:pt idx="1620">
                  <c:v>605.44345999999996</c:v>
                </c:pt>
                <c:pt idx="1621">
                  <c:v>605.47361000000001</c:v>
                </c:pt>
                <c:pt idx="1622">
                  <c:v>605.50382000000002</c:v>
                </c:pt>
                <c:pt idx="1623">
                  <c:v>605.53396999999995</c:v>
                </c:pt>
                <c:pt idx="1624">
                  <c:v>605.56412</c:v>
                </c:pt>
                <c:pt idx="1625">
                  <c:v>605.59433999999999</c:v>
                </c:pt>
                <c:pt idx="1626">
                  <c:v>605.62448999999992</c:v>
                </c:pt>
                <c:pt idx="1627">
                  <c:v>605.65469999999993</c:v>
                </c:pt>
                <c:pt idx="1628">
                  <c:v>605.68484999999998</c:v>
                </c:pt>
                <c:pt idx="1629">
                  <c:v>605.71505999999999</c:v>
                </c:pt>
                <c:pt idx="1630">
                  <c:v>605.74520999999993</c:v>
                </c:pt>
                <c:pt idx="1631">
                  <c:v>605.77543000000003</c:v>
                </c:pt>
                <c:pt idx="1632">
                  <c:v>605.80557999999996</c:v>
                </c:pt>
                <c:pt idx="1633">
                  <c:v>605.83573000000001</c:v>
                </c:pt>
                <c:pt idx="1634">
                  <c:v>605.86594000000002</c:v>
                </c:pt>
                <c:pt idx="1635">
                  <c:v>605.89608999999996</c:v>
                </c:pt>
                <c:pt idx="1636">
                  <c:v>605.92630999999994</c:v>
                </c:pt>
                <c:pt idx="1637">
                  <c:v>605.95645999999999</c:v>
                </c:pt>
                <c:pt idx="1638">
                  <c:v>605.98667</c:v>
                </c:pt>
                <c:pt idx="1639">
                  <c:v>606.01681999999994</c:v>
                </c:pt>
                <c:pt idx="1640">
                  <c:v>606.04696999999999</c:v>
                </c:pt>
                <c:pt idx="1641">
                  <c:v>606.07718999999997</c:v>
                </c:pt>
                <c:pt idx="1642">
                  <c:v>606.10734000000002</c:v>
                </c:pt>
                <c:pt idx="1643">
                  <c:v>606.13755000000003</c:v>
                </c:pt>
                <c:pt idx="1644">
                  <c:v>606.16769999999997</c:v>
                </c:pt>
                <c:pt idx="1645">
                  <c:v>606.19790999999998</c:v>
                </c:pt>
                <c:pt idx="1646">
                  <c:v>606.22806000000003</c:v>
                </c:pt>
                <c:pt idx="1647">
                  <c:v>606.25821999999994</c:v>
                </c:pt>
                <c:pt idx="1648">
                  <c:v>606.28842999999995</c:v>
                </c:pt>
                <c:pt idx="1649">
                  <c:v>606.31858</c:v>
                </c:pt>
                <c:pt idx="1650">
                  <c:v>606.34879000000001</c:v>
                </c:pt>
                <c:pt idx="1651">
                  <c:v>606.37893999999994</c:v>
                </c:pt>
                <c:pt idx="1652">
                  <c:v>606.40908999999999</c:v>
                </c:pt>
                <c:pt idx="1653">
                  <c:v>606.43930999999998</c:v>
                </c:pt>
                <c:pt idx="1654">
                  <c:v>606.46946000000003</c:v>
                </c:pt>
                <c:pt idx="1655">
                  <c:v>606.49960999999996</c:v>
                </c:pt>
                <c:pt idx="1656">
                  <c:v>606.52981999999997</c:v>
                </c:pt>
                <c:pt idx="1657">
                  <c:v>606.55997000000002</c:v>
                </c:pt>
                <c:pt idx="1658">
                  <c:v>606.59019000000001</c:v>
                </c:pt>
                <c:pt idx="1659">
                  <c:v>606.62033999999994</c:v>
                </c:pt>
                <c:pt idx="1660">
                  <c:v>606.65048999999999</c:v>
                </c:pt>
                <c:pt idx="1661">
                  <c:v>606.6807</c:v>
                </c:pt>
                <c:pt idx="1662">
                  <c:v>606.71084999999994</c:v>
                </c:pt>
                <c:pt idx="1663">
                  <c:v>606.74099999999999</c:v>
                </c:pt>
                <c:pt idx="1664">
                  <c:v>606.77121999999997</c:v>
                </c:pt>
                <c:pt idx="1665">
                  <c:v>606.80137000000002</c:v>
                </c:pt>
                <c:pt idx="1666">
                  <c:v>606.83158000000003</c:v>
                </c:pt>
                <c:pt idx="1667">
                  <c:v>606.86172999999997</c:v>
                </c:pt>
                <c:pt idx="1668">
                  <c:v>606.89188000000001</c:v>
                </c:pt>
                <c:pt idx="1669">
                  <c:v>606.92209000000003</c:v>
                </c:pt>
                <c:pt idx="1670">
                  <c:v>606.95224999999994</c:v>
                </c:pt>
                <c:pt idx="1671">
                  <c:v>606.98239999999998</c:v>
                </c:pt>
                <c:pt idx="1672">
                  <c:v>607.01261</c:v>
                </c:pt>
                <c:pt idx="1673">
                  <c:v>607.04275999999993</c:v>
                </c:pt>
                <c:pt idx="1674">
                  <c:v>607.07290999999998</c:v>
                </c:pt>
                <c:pt idx="1675">
                  <c:v>607.10312999999996</c:v>
                </c:pt>
                <c:pt idx="1676">
                  <c:v>607.13328000000001</c:v>
                </c:pt>
                <c:pt idx="1677">
                  <c:v>607.16342999999995</c:v>
                </c:pt>
                <c:pt idx="1678">
                  <c:v>607.19363999999996</c:v>
                </c:pt>
                <c:pt idx="1679">
                  <c:v>607.22379000000001</c:v>
                </c:pt>
                <c:pt idx="1680">
                  <c:v>607.25393999999994</c:v>
                </c:pt>
                <c:pt idx="1681">
                  <c:v>607.28415999999993</c:v>
                </c:pt>
                <c:pt idx="1682">
                  <c:v>607.31430999999998</c:v>
                </c:pt>
                <c:pt idx="1683">
                  <c:v>607.34446000000003</c:v>
                </c:pt>
                <c:pt idx="1684">
                  <c:v>607.37466999999992</c:v>
                </c:pt>
                <c:pt idx="1685">
                  <c:v>607.40481999999997</c:v>
                </c:pt>
                <c:pt idx="1686">
                  <c:v>607.43497000000002</c:v>
                </c:pt>
                <c:pt idx="1687">
                  <c:v>607.46511999999996</c:v>
                </c:pt>
                <c:pt idx="1688">
                  <c:v>607.49533999999994</c:v>
                </c:pt>
                <c:pt idx="1689">
                  <c:v>607.52548999999999</c:v>
                </c:pt>
                <c:pt idx="1690">
                  <c:v>607.55563999999993</c:v>
                </c:pt>
                <c:pt idx="1691">
                  <c:v>607.58584999999994</c:v>
                </c:pt>
                <c:pt idx="1692">
                  <c:v>607.61599999999999</c:v>
                </c:pt>
                <c:pt idx="1693">
                  <c:v>607.64614999999992</c:v>
                </c:pt>
                <c:pt idx="1694">
                  <c:v>607.67637000000002</c:v>
                </c:pt>
                <c:pt idx="1695">
                  <c:v>607.70651999999995</c:v>
                </c:pt>
                <c:pt idx="1696">
                  <c:v>607.73667</c:v>
                </c:pt>
                <c:pt idx="1697">
                  <c:v>607.76681999999994</c:v>
                </c:pt>
                <c:pt idx="1698">
                  <c:v>607.79702999999995</c:v>
                </c:pt>
                <c:pt idx="1699">
                  <c:v>607.82718999999997</c:v>
                </c:pt>
                <c:pt idx="1700">
                  <c:v>607.85734000000002</c:v>
                </c:pt>
                <c:pt idx="1701">
                  <c:v>607.88748999999996</c:v>
                </c:pt>
                <c:pt idx="1702">
                  <c:v>607.91769999999997</c:v>
                </c:pt>
                <c:pt idx="1703">
                  <c:v>607.94785000000002</c:v>
                </c:pt>
                <c:pt idx="1704">
                  <c:v>607.97799999999995</c:v>
                </c:pt>
                <c:pt idx="1705">
                  <c:v>608.00821999999994</c:v>
                </c:pt>
                <c:pt idx="1706">
                  <c:v>608.03836999999999</c:v>
                </c:pt>
                <c:pt idx="1707">
                  <c:v>608.06851999999992</c:v>
                </c:pt>
                <c:pt idx="1708">
                  <c:v>608.09866999999997</c:v>
                </c:pt>
                <c:pt idx="1709">
                  <c:v>608.12887999999998</c:v>
                </c:pt>
                <c:pt idx="1710">
                  <c:v>608.15903000000003</c:v>
                </c:pt>
                <c:pt idx="1711">
                  <c:v>608.18917999999996</c:v>
                </c:pt>
                <c:pt idx="1712">
                  <c:v>608.21933999999999</c:v>
                </c:pt>
                <c:pt idx="1713">
                  <c:v>608.24948999999992</c:v>
                </c:pt>
                <c:pt idx="1714">
                  <c:v>608.27969999999993</c:v>
                </c:pt>
                <c:pt idx="1715">
                  <c:v>608.30984999999998</c:v>
                </c:pt>
                <c:pt idx="1716">
                  <c:v>608.34</c:v>
                </c:pt>
                <c:pt idx="1717">
                  <c:v>608.37014999999997</c:v>
                </c:pt>
                <c:pt idx="1718">
                  <c:v>608.40036999999995</c:v>
                </c:pt>
                <c:pt idx="1719">
                  <c:v>608.43052</c:v>
                </c:pt>
                <c:pt idx="1720">
                  <c:v>608.46066999999994</c:v>
                </c:pt>
                <c:pt idx="1721">
                  <c:v>608.49081999999999</c:v>
                </c:pt>
                <c:pt idx="1722">
                  <c:v>608.52103</c:v>
                </c:pt>
                <c:pt idx="1723">
                  <c:v>608.55117999999993</c:v>
                </c:pt>
                <c:pt idx="1724">
                  <c:v>608.58133999999995</c:v>
                </c:pt>
                <c:pt idx="1725">
                  <c:v>608.61149</c:v>
                </c:pt>
                <c:pt idx="1726">
                  <c:v>608.64163999999994</c:v>
                </c:pt>
                <c:pt idx="1727">
                  <c:v>608.67184999999995</c:v>
                </c:pt>
                <c:pt idx="1728">
                  <c:v>608.702</c:v>
                </c:pt>
                <c:pt idx="1729">
                  <c:v>608.73214999999993</c:v>
                </c:pt>
                <c:pt idx="1730">
                  <c:v>608.76229999999998</c:v>
                </c:pt>
                <c:pt idx="1731">
                  <c:v>608.79246000000001</c:v>
                </c:pt>
                <c:pt idx="1732">
                  <c:v>608.82267000000002</c:v>
                </c:pt>
                <c:pt idx="1733">
                  <c:v>608.85281999999995</c:v>
                </c:pt>
                <c:pt idx="1734">
                  <c:v>608.88297</c:v>
                </c:pt>
                <c:pt idx="1735">
                  <c:v>608.91311999999994</c:v>
                </c:pt>
                <c:pt idx="1736">
                  <c:v>608.94326999999998</c:v>
                </c:pt>
                <c:pt idx="1737">
                  <c:v>608.97343000000001</c:v>
                </c:pt>
                <c:pt idx="1738">
                  <c:v>609.00364000000002</c:v>
                </c:pt>
                <c:pt idx="1739">
                  <c:v>609.03378999999995</c:v>
                </c:pt>
                <c:pt idx="1740">
                  <c:v>609.06394</c:v>
                </c:pt>
                <c:pt idx="1741">
                  <c:v>609.09408999999994</c:v>
                </c:pt>
                <c:pt idx="1742">
                  <c:v>609.12423999999999</c:v>
                </c:pt>
                <c:pt idx="1743">
                  <c:v>609.15438999999992</c:v>
                </c:pt>
                <c:pt idx="1744">
                  <c:v>609.18461000000002</c:v>
                </c:pt>
                <c:pt idx="1745">
                  <c:v>609.21475999999996</c:v>
                </c:pt>
                <c:pt idx="1746">
                  <c:v>609.24491</c:v>
                </c:pt>
                <c:pt idx="1747">
                  <c:v>609.27505999999994</c:v>
                </c:pt>
                <c:pt idx="1748">
                  <c:v>609.30520999999999</c:v>
                </c:pt>
                <c:pt idx="1749">
                  <c:v>609.33535999999992</c:v>
                </c:pt>
                <c:pt idx="1750">
                  <c:v>609.36558000000002</c:v>
                </c:pt>
                <c:pt idx="1751">
                  <c:v>609.39572999999996</c:v>
                </c:pt>
                <c:pt idx="1752">
                  <c:v>609.42588000000001</c:v>
                </c:pt>
                <c:pt idx="1753">
                  <c:v>609.45602999999994</c:v>
                </c:pt>
                <c:pt idx="1754">
                  <c:v>609.48617999999999</c:v>
                </c:pt>
                <c:pt idx="1755">
                  <c:v>609.51632999999993</c:v>
                </c:pt>
                <c:pt idx="1756">
                  <c:v>609.54647999999997</c:v>
                </c:pt>
                <c:pt idx="1757">
                  <c:v>609.57664</c:v>
                </c:pt>
                <c:pt idx="1758">
                  <c:v>609.60685000000001</c:v>
                </c:pt>
                <c:pt idx="1759">
                  <c:v>609.63699999999994</c:v>
                </c:pt>
                <c:pt idx="1760">
                  <c:v>609.66714999999999</c:v>
                </c:pt>
                <c:pt idx="1761">
                  <c:v>609.69729999999993</c:v>
                </c:pt>
                <c:pt idx="1762">
                  <c:v>609.72744999999998</c:v>
                </c:pt>
                <c:pt idx="1763">
                  <c:v>609.75760000000002</c:v>
                </c:pt>
                <c:pt idx="1764">
                  <c:v>609.78775999999993</c:v>
                </c:pt>
                <c:pt idx="1765">
                  <c:v>609.81790999999998</c:v>
                </c:pt>
                <c:pt idx="1766">
                  <c:v>609.84806000000003</c:v>
                </c:pt>
                <c:pt idx="1767">
                  <c:v>609.87826999999993</c:v>
                </c:pt>
                <c:pt idx="1768">
                  <c:v>609.90841999999998</c:v>
                </c:pt>
                <c:pt idx="1769">
                  <c:v>609.93857000000003</c:v>
                </c:pt>
                <c:pt idx="1770">
                  <c:v>609.96872999999994</c:v>
                </c:pt>
                <c:pt idx="1771">
                  <c:v>609.99887999999999</c:v>
                </c:pt>
                <c:pt idx="1772">
                  <c:v>610.02902999999992</c:v>
                </c:pt>
                <c:pt idx="1773">
                  <c:v>610.05917999999997</c:v>
                </c:pt>
                <c:pt idx="1774">
                  <c:v>610.08933000000002</c:v>
                </c:pt>
                <c:pt idx="1775">
                  <c:v>610.11947999999995</c:v>
                </c:pt>
                <c:pt idx="1776">
                  <c:v>610.14963</c:v>
                </c:pt>
                <c:pt idx="1777">
                  <c:v>610.17979000000003</c:v>
                </c:pt>
                <c:pt idx="1778">
                  <c:v>610.20999999999992</c:v>
                </c:pt>
                <c:pt idx="1779">
                  <c:v>610.24014999999997</c:v>
                </c:pt>
                <c:pt idx="1780">
                  <c:v>610.27030000000002</c:v>
                </c:pt>
                <c:pt idx="1781">
                  <c:v>610.30044999999996</c:v>
                </c:pt>
                <c:pt idx="1782">
                  <c:v>610.3306</c:v>
                </c:pt>
                <c:pt idx="1783">
                  <c:v>610.36074999999994</c:v>
                </c:pt>
                <c:pt idx="1784">
                  <c:v>610.39090999999996</c:v>
                </c:pt>
                <c:pt idx="1785">
                  <c:v>610.42106000000001</c:v>
                </c:pt>
                <c:pt idx="1786">
                  <c:v>610.45120999999995</c:v>
                </c:pt>
                <c:pt idx="1787">
                  <c:v>610.48136</c:v>
                </c:pt>
                <c:pt idx="1788">
                  <c:v>610.51150999999993</c:v>
                </c:pt>
                <c:pt idx="1789">
                  <c:v>610.54165999999998</c:v>
                </c:pt>
                <c:pt idx="1790">
                  <c:v>610.57181000000003</c:v>
                </c:pt>
                <c:pt idx="1791">
                  <c:v>610.60196999999994</c:v>
                </c:pt>
                <c:pt idx="1792">
                  <c:v>610.63211999999999</c:v>
                </c:pt>
                <c:pt idx="1793">
                  <c:v>610.66226999999992</c:v>
                </c:pt>
                <c:pt idx="1794">
                  <c:v>610.69241999999997</c:v>
                </c:pt>
                <c:pt idx="1795">
                  <c:v>610.72257000000002</c:v>
                </c:pt>
                <c:pt idx="1796">
                  <c:v>610.75271999999995</c:v>
                </c:pt>
                <c:pt idx="1797">
                  <c:v>610.78287</c:v>
                </c:pt>
                <c:pt idx="1798">
                  <c:v>610.81301999999994</c:v>
                </c:pt>
                <c:pt idx="1799">
                  <c:v>610.84317999999996</c:v>
                </c:pt>
                <c:pt idx="1800">
                  <c:v>610.87333000000001</c:v>
                </c:pt>
                <c:pt idx="1801">
                  <c:v>610.90354000000002</c:v>
                </c:pt>
                <c:pt idx="1802">
                  <c:v>610.93368999999996</c:v>
                </c:pt>
                <c:pt idx="1803">
                  <c:v>610.96384</c:v>
                </c:pt>
                <c:pt idx="1804">
                  <c:v>610.99398999999994</c:v>
                </c:pt>
                <c:pt idx="1805">
                  <c:v>611.02414999999996</c:v>
                </c:pt>
                <c:pt idx="1806">
                  <c:v>611.05430000000001</c:v>
                </c:pt>
                <c:pt idx="1807">
                  <c:v>611.08444999999995</c:v>
                </c:pt>
                <c:pt idx="1808">
                  <c:v>611.1146</c:v>
                </c:pt>
                <c:pt idx="1809">
                  <c:v>611.14474999999993</c:v>
                </c:pt>
                <c:pt idx="1810">
                  <c:v>611.17489999999998</c:v>
                </c:pt>
                <c:pt idx="1811">
                  <c:v>611.20505000000003</c:v>
                </c:pt>
                <c:pt idx="1812">
                  <c:v>611.23514</c:v>
                </c:pt>
                <c:pt idx="1813">
                  <c:v>611.26530000000002</c:v>
                </c:pt>
                <c:pt idx="1814">
                  <c:v>611.29544999999996</c:v>
                </c:pt>
                <c:pt idx="1815">
                  <c:v>611.32560000000001</c:v>
                </c:pt>
                <c:pt idx="1816">
                  <c:v>611.35574999999994</c:v>
                </c:pt>
                <c:pt idx="1817">
                  <c:v>611.38589999999999</c:v>
                </c:pt>
                <c:pt idx="1818">
                  <c:v>611.41604999999993</c:v>
                </c:pt>
                <c:pt idx="1819">
                  <c:v>611.44619999999998</c:v>
                </c:pt>
                <c:pt idx="1820">
                  <c:v>611.47635000000002</c:v>
                </c:pt>
                <c:pt idx="1821">
                  <c:v>611.50650999999993</c:v>
                </c:pt>
                <c:pt idx="1822">
                  <c:v>611.53665999999998</c:v>
                </c:pt>
                <c:pt idx="1823">
                  <c:v>611.56681000000003</c:v>
                </c:pt>
                <c:pt idx="1824">
                  <c:v>611.59695999999997</c:v>
                </c:pt>
                <c:pt idx="1825">
                  <c:v>611.62711000000002</c:v>
                </c:pt>
                <c:pt idx="1826">
                  <c:v>611.65725999999995</c:v>
                </c:pt>
                <c:pt idx="1827">
                  <c:v>611.68741</c:v>
                </c:pt>
                <c:pt idx="1828">
                  <c:v>611.71757000000002</c:v>
                </c:pt>
                <c:pt idx="1829">
                  <c:v>611.74771999999996</c:v>
                </c:pt>
                <c:pt idx="1830">
                  <c:v>611.77787000000001</c:v>
                </c:pt>
                <c:pt idx="1831">
                  <c:v>611.80801999999994</c:v>
                </c:pt>
                <c:pt idx="1832">
                  <c:v>611.83816999999999</c:v>
                </c:pt>
                <c:pt idx="1833">
                  <c:v>611.86831999999993</c:v>
                </c:pt>
                <c:pt idx="1834">
                  <c:v>611.89846999999997</c:v>
                </c:pt>
                <c:pt idx="1835">
                  <c:v>611.92855999999995</c:v>
                </c:pt>
                <c:pt idx="1836">
                  <c:v>611.95871999999997</c:v>
                </c:pt>
                <c:pt idx="1837">
                  <c:v>611.98887000000002</c:v>
                </c:pt>
                <c:pt idx="1838">
                  <c:v>612.01901999999995</c:v>
                </c:pt>
                <c:pt idx="1839">
                  <c:v>612.04917</c:v>
                </c:pt>
                <c:pt idx="1840">
                  <c:v>612.07931999999994</c:v>
                </c:pt>
                <c:pt idx="1841">
                  <c:v>612.10946999999999</c:v>
                </c:pt>
                <c:pt idx="1842">
                  <c:v>612.13961999999992</c:v>
                </c:pt>
                <c:pt idx="1843">
                  <c:v>612.16977999999995</c:v>
                </c:pt>
                <c:pt idx="1844">
                  <c:v>612.19992999999999</c:v>
                </c:pt>
                <c:pt idx="1845">
                  <c:v>612.23007999999993</c:v>
                </c:pt>
                <c:pt idx="1846">
                  <c:v>612.26017000000002</c:v>
                </c:pt>
                <c:pt idx="1847">
                  <c:v>612.29031999999995</c:v>
                </c:pt>
                <c:pt idx="1848">
                  <c:v>612.32047</c:v>
                </c:pt>
                <c:pt idx="1849">
                  <c:v>612.35061999999994</c:v>
                </c:pt>
                <c:pt idx="1850">
                  <c:v>612.38076999999998</c:v>
                </c:pt>
                <c:pt idx="1851">
                  <c:v>612.41093000000001</c:v>
                </c:pt>
                <c:pt idx="1852">
                  <c:v>612.44107999999994</c:v>
                </c:pt>
                <c:pt idx="1853">
                  <c:v>612.47122999999999</c:v>
                </c:pt>
                <c:pt idx="1854">
                  <c:v>612.50137999999993</c:v>
                </c:pt>
                <c:pt idx="1855">
                  <c:v>612.53147000000001</c:v>
                </c:pt>
                <c:pt idx="1856">
                  <c:v>612.56161999999995</c:v>
                </c:pt>
                <c:pt idx="1857">
                  <c:v>612.59177</c:v>
                </c:pt>
                <c:pt idx="1858">
                  <c:v>612.62191999999993</c:v>
                </c:pt>
                <c:pt idx="1859">
                  <c:v>612.65207999999996</c:v>
                </c:pt>
                <c:pt idx="1860">
                  <c:v>612.68223</c:v>
                </c:pt>
                <c:pt idx="1861">
                  <c:v>612.71237999999994</c:v>
                </c:pt>
                <c:pt idx="1862">
                  <c:v>612.74252999999999</c:v>
                </c:pt>
                <c:pt idx="1863">
                  <c:v>612.77261999999996</c:v>
                </c:pt>
                <c:pt idx="1864">
                  <c:v>612.80277000000001</c:v>
                </c:pt>
                <c:pt idx="1865">
                  <c:v>612.83291999999994</c:v>
                </c:pt>
                <c:pt idx="1866">
                  <c:v>612.86306999999999</c:v>
                </c:pt>
                <c:pt idx="1867">
                  <c:v>612.89323000000002</c:v>
                </c:pt>
                <c:pt idx="1868">
                  <c:v>612.92337999999995</c:v>
                </c:pt>
                <c:pt idx="1869">
                  <c:v>612.95346999999992</c:v>
                </c:pt>
                <c:pt idx="1870">
                  <c:v>612.98361999999997</c:v>
                </c:pt>
                <c:pt idx="1871">
                  <c:v>613.01377000000002</c:v>
                </c:pt>
                <c:pt idx="1872">
                  <c:v>613.04391999999996</c:v>
                </c:pt>
                <c:pt idx="1873">
                  <c:v>613.07407000000001</c:v>
                </c:pt>
                <c:pt idx="1874">
                  <c:v>613.10421999999994</c:v>
                </c:pt>
                <c:pt idx="1875">
                  <c:v>613.13431000000003</c:v>
                </c:pt>
                <c:pt idx="1876">
                  <c:v>613.16446999999994</c:v>
                </c:pt>
                <c:pt idx="1877">
                  <c:v>613.19461999999999</c:v>
                </c:pt>
                <c:pt idx="1878">
                  <c:v>613.22476999999992</c:v>
                </c:pt>
                <c:pt idx="1879">
                  <c:v>613.25491999999997</c:v>
                </c:pt>
                <c:pt idx="1880">
                  <c:v>613.28500999999994</c:v>
                </c:pt>
                <c:pt idx="1881">
                  <c:v>613.31515999999999</c:v>
                </c:pt>
                <c:pt idx="1882">
                  <c:v>613.34530999999993</c:v>
                </c:pt>
                <c:pt idx="1883">
                  <c:v>613.37545999999998</c:v>
                </c:pt>
                <c:pt idx="1884">
                  <c:v>613.40562</c:v>
                </c:pt>
                <c:pt idx="1885">
                  <c:v>613.43570999999997</c:v>
                </c:pt>
                <c:pt idx="1886">
                  <c:v>613.46586000000002</c:v>
                </c:pt>
                <c:pt idx="1887">
                  <c:v>613.49600999999996</c:v>
                </c:pt>
                <c:pt idx="1888">
                  <c:v>613.52616</c:v>
                </c:pt>
                <c:pt idx="1889">
                  <c:v>613.55630999999994</c:v>
                </c:pt>
                <c:pt idx="1890">
                  <c:v>613.58640000000003</c:v>
                </c:pt>
                <c:pt idx="1891">
                  <c:v>613.61654999999996</c:v>
                </c:pt>
                <c:pt idx="1892">
                  <c:v>613.64670000000001</c:v>
                </c:pt>
                <c:pt idx="1893">
                  <c:v>613.67686000000003</c:v>
                </c:pt>
                <c:pt idx="1894">
                  <c:v>613.70700999999997</c:v>
                </c:pt>
                <c:pt idx="1895">
                  <c:v>613.73709999999994</c:v>
                </c:pt>
                <c:pt idx="1896">
                  <c:v>613.76724999999999</c:v>
                </c:pt>
                <c:pt idx="1897">
                  <c:v>613.79739999999993</c:v>
                </c:pt>
                <c:pt idx="1898">
                  <c:v>613.82754999999997</c:v>
                </c:pt>
                <c:pt idx="1899">
                  <c:v>613.85763999999995</c:v>
                </c:pt>
                <c:pt idx="1900">
                  <c:v>613.88779</c:v>
                </c:pt>
                <c:pt idx="1901">
                  <c:v>613.91793999999993</c:v>
                </c:pt>
                <c:pt idx="1902">
                  <c:v>613.94809999999995</c:v>
                </c:pt>
                <c:pt idx="1903">
                  <c:v>613.97818999999993</c:v>
                </c:pt>
                <c:pt idx="1904">
                  <c:v>614.00833999999998</c:v>
                </c:pt>
                <c:pt idx="1905">
                  <c:v>614.03849000000002</c:v>
                </c:pt>
                <c:pt idx="1906">
                  <c:v>614.06863999999996</c:v>
                </c:pt>
                <c:pt idx="1907">
                  <c:v>614.09872999999993</c:v>
                </c:pt>
                <c:pt idx="1908">
                  <c:v>614.12887999999998</c:v>
                </c:pt>
                <c:pt idx="1909">
                  <c:v>614.15903000000003</c:v>
                </c:pt>
                <c:pt idx="1910">
                  <c:v>614.18917999999996</c:v>
                </c:pt>
                <c:pt idx="1911">
                  <c:v>614.21926999999994</c:v>
                </c:pt>
                <c:pt idx="1912">
                  <c:v>614.24942999999996</c:v>
                </c:pt>
                <c:pt idx="1913">
                  <c:v>614.27958000000001</c:v>
                </c:pt>
                <c:pt idx="1914">
                  <c:v>614.30966999999998</c:v>
                </c:pt>
                <c:pt idx="1915">
                  <c:v>614.33982000000003</c:v>
                </c:pt>
                <c:pt idx="1916">
                  <c:v>614.36996999999997</c:v>
                </c:pt>
                <c:pt idx="1917">
                  <c:v>614.40012000000002</c:v>
                </c:pt>
                <c:pt idx="1918">
                  <c:v>614.43020999999999</c:v>
                </c:pt>
                <c:pt idx="1919">
                  <c:v>614.46035999999992</c:v>
                </c:pt>
                <c:pt idx="1920">
                  <c:v>614.49051999999995</c:v>
                </c:pt>
                <c:pt idx="1921">
                  <c:v>614.52061000000003</c:v>
                </c:pt>
                <c:pt idx="1922">
                  <c:v>614.55075999999997</c:v>
                </c:pt>
                <c:pt idx="1923">
                  <c:v>614.58091000000002</c:v>
                </c:pt>
                <c:pt idx="1924">
                  <c:v>614.61105999999995</c:v>
                </c:pt>
                <c:pt idx="1925">
                  <c:v>614.64114999999993</c:v>
                </c:pt>
                <c:pt idx="1926">
                  <c:v>614.67129999999997</c:v>
                </c:pt>
                <c:pt idx="1927">
                  <c:v>614.70145000000002</c:v>
                </c:pt>
                <c:pt idx="1928">
                  <c:v>614.73154</c:v>
                </c:pt>
                <c:pt idx="1929">
                  <c:v>614.76168999999993</c:v>
                </c:pt>
                <c:pt idx="1930">
                  <c:v>614.79184999999995</c:v>
                </c:pt>
                <c:pt idx="1931">
                  <c:v>614.82193999999993</c:v>
                </c:pt>
                <c:pt idx="1932">
                  <c:v>614.85208999999998</c:v>
                </c:pt>
                <c:pt idx="1933">
                  <c:v>614.88224000000002</c:v>
                </c:pt>
                <c:pt idx="1934">
                  <c:v>614.91233</c:v>
                </c:pt>
                <c:pt idx="1935">
                  <c:v>614.94247999999993</c:v>
                </c:pt>
                <c:pt idx="1936">
                  <c:v>614.97262999999998</c:v>
                </c:pt>
                <c:pt idx="1937">
                  <c:v>615.00271999999995</c:v>
                </c:pt>
                <c:pt idx="1938">
                  <c:v>615.03287</c:v>
                </c:pt>
                <c:pt idx="1939">
                  <c:v>615.06301999999994</c:v>
                </c:pt>
                <c:pt idx="1940">
                  <c:v>615.09312</c:v>
                </c:pt>
                <c:pt idx="1941">
                  <c:v>615.12326999999993</c:v>
                </c:pt>
                <c:pt idx="1942">
                  <c:v>615.15341999999998</c:v>
                </c:pt>
                <c:pt idx="1943">
                  <c:v>615.18350999999996</c:v>
                </c:pt>
                <c:pt idx="1944">
                  <c:v>615.21366</c:v>
                </c:pt>
                <c:pt idx="1945">
                  <c:v>615.24380999999994</c:v>
                </c:pt>
                <c:pt idx="1946">
                  <c:v>615.27390000000003</c:v>
                </c:pt>
                <c:pt idx="1947">
                  <c:v>615.30404999999996</c:v>
                </c:pt>
                <c:pt idx="1948">
                  <c:v>615.33413999999993</c:v>
                </c:pt>
                <c:pt idx="1949">
                  <c:v>615.36428999999998</c:v>
                </c:pt>
                <c:pt idx="1950">
                  <c:v>615.39445000000001</c:v>
                </c:pt>
                <c:pt idx="1951">
                  <c:v>615.42453999999998</c:v>
                </c:pt>
                <c:pt idx="1952">
                  <c:v>615.45469000000003</c:v>
                </c:pt>
                <c:pt idx="1953">
                  <c:v>615.48483999999996</c:v>
                </c:pt>
                <c:pt idx="1954">
                  <c:v>615.51492999999994</c:v>
                </c:pt>
                <c:pt idx="1955">
                  <c:v>615.54507999999998</c:v>
                </c:pt>
                <c:pt idx="1956">
                  <c:v>615.57516999999996</c:v>
                </c:pt>
                <c:pt idx="1957">
                  <c:v>615.60532000000001</c:v>
                </c:pt>
                <c:pt idx="1958">
                  <c:v>615.63546999999994</c:v>
                </c:pt>
                <c:pt idx="1959">
                  <c:v>615.66556000000003</c:v>
                </c:pt>
                <c:pt idx="1960">
                  <c:v>615.69571999999994</c:v>
                </c:pt>
                <c:pt idx="1961">
                  <c:v>615.72581000000002</c:v>
                </c:pt>
                <c:pt idx="1962">
                  <c:v>615.75595999999996</c:v>
                </c:pt>
                <c:pt idx="1963">
                  <c:v>615.78611000000001</c:v>
                </c:pt>
                <c:pt idx="1964">
                  <c:v>615.81619999999998</c:v>
                </c:pt>
                <c:pt idx="1965">
                  <c:v>615.84635000000003</c:v>
                </c:pt>
                <c:pt idx="1966">
                  <c:v>615.87644</c:v>
                </c:pt>
                <c:pt idx="1967">
                  <c:v>615.90658999999994</c:v>
                </c:pt>
                <c:pt idx="1968">
                  <c:v>615.93673999999999</c:v>
                </c:pt>
                <c:pt idx="1969">
                  <c:v>615.96682999999996</c:v>
                </c:pt>
                <c:pt idx="1970">
                  <c:v>615.99698000000001</c:v>
                </c:pt>
                <c:pt idx="1971">
                  <c:v>616.02707999999996</c:v>
                </c:pt>
                <c:pt idx="1972">
                  <c:v>616.05723</c:v>
                </c:pt>
                <c:pt idx="1973">
                  <c:v>616.08731999999998</c:v>
                </c:pt>
                <c:pt idx="1974">
                  <c:v>616.11747000000003</c:v>
                </c:pt>
                <c:pt idx="1975">
                  <c:v>616.14756</c:v>
                </c:pt>
                <c:pt idx="1976">
                  <c:v>616.17770999999993</c:v>
                </c:pt>
                <c:pt idx="1977">
                  <c:v>616.20785999999998</c:v>
                </c:pt>
                <c:pt idx="1978">
                  <c:v>616.23794999999996</c:v>
                </c:pt>
                <c:pt idx="1979">
                  <c:v>616.2681</c:v>
                </c:pt>
                <c:pt idx="1980">
                  <c:v>616.29818999999998</c:v>
                </c:pt>
                <c:pt idx="1981">
                  <c:v>616.32834000000003</c:v>
                </c:pt>
                <c:pt idx="1982">
                  <c:v>616.35843999999997</c:v>
                </c:pt>
                <c:pt idx="1983">
                  <c:v>616.38859000000002</c:v>
                </c:pt>
                <c:pt idx="1984">
                  <c:v>616.41867999999999</c:v>
                </c:pt>
                <c:pt idx="1985">
                  <c:v>616.44882999999993</c:v>
                </c:pt>
                <c:pt idx="1986">
                  <c:v>616.47892000000002</c:v>
                </c:pt>
                <c:pt idx="1987">
                  <c:v>616.50906999999995</c:v>
                </c:pt>
                <c:pt idx="1988">
                  <c:v>616.53922</c:v>
                </c:pt>
                <c:pt idx="1989">
                  <c:v>616.56930999999997</c:v>
                </c:pt>
                <c:pt idx="1990">
                  <c:v>616.59946000000002</c:v>
                </c:pt>
                <c:pt idx="1991">
                  <c:v>616.62954999999999</c:v>
                </c:pt>
                <c:pt idx="1992">
                  <c:v>616.65969999999993</c:v>
                </c:pt>
                <c:pt idx="1993">
                  <c:v>616.68979000000002</c:v>
                </c:pt>
                <c:pt idx="1994">
                  <c:v>616.71994999999993</c:v>
                </c:pt>
                <c:pt idx="1995">
                  <c:v>616.75004000000001</c:v>
                </c:pt>
                <c:pt idx="1996">
                  <c:v>616.78018999999995</c:v>
                </c:pt>
                <c:pt idx="1997">
                  <c:v>616.81027999999992</c:v>
                </c:pt>
                <c:pt idx="1998">
                  <c:v>616.84042999999997</c:v>
                </c:pt>
                <c:pt idx="1999">
                  <c:v>616.87051999999994</c:v>
                </c:pt>
                <c:pt idx="2000">
                  <c:v>616.90066999999999</c:v>
                </c:pt>
                <c:pt idx="2001">
                  <c:v>616.93075999999996</c:v>
                </c:pt>
                <c:pt idx="2002">
                  <c:v>616.96091000000001</c:v>
                </c:pt>
                <c:pt idx="2003">
                  <c:v>616.99099999999999</c:v>
                </c:pt>
                <c:pt idx="2004">
                  <c:v>617.02114999999992</c:v>
                </c:pt>
                <c:pt idx="2005">
                  <c:v>617.05124999999998</c:v>
                </c:pt>
                <c:pt idx="2006">
                  <c:v>617.08140000000003</c:v>
                </c:pt>
                <c:pt idx="2007">
                  <c:v>617.11149</c:v>
                </c:pt>
                <c:pt idx="2008">
                  <c:v>617.14157999999998</c:v>
                </c:pt>
                <c:pt idx="2009">
                  <c:v>617.17173000000003</c:v>
                </c:pt>
                <c:pt idx="2010">
                  <c:v>617.20182</c:v>
                </c:pt>
                <c:pt idx="2011">
                  <c:v>617.23196999999993</c:v>
                </c:pt>
                <c:pt idx="2012">
                  <c:v>617.26206000000002</c:v>
                </c:pt>
                <c:pt idx="2013">
                  <c:v>617.29220999999995</c:v>
                </c:pt>
                <c:pt idx="2014">
                  <c:v>617.32229999999993</c:v>
                </c:pt>
                <c:pt idx="2015">
                  <c:v>617.35244999999998</c:v>
                </c:pt>
                <c:pt idx="2016">
                  <c:v>617.38253999999995</c:v>
                </c:pt>
                <c:pt idx="2017">
                  <c:v>617.41269999999997</c:v>
                </c:pt>
                <c:pt idx="2018">
                  <c:v>617.44278999999995</c:v>
                </c:pt>
                <c:pt idx="2019">
                  <c:v>617.47293999999999</c:v>
                </c:pt>
                <c:pt idx="2020">
                  <c:v>617.50302999999997</c:v>
                </c:pt>
                <c:pt idx="2021">
                  <c:v>617.53311999999994</c:v>
                </c:pt>
                <c:pt idx="2022">
                  <c:v>617.56326999999999</c:v>
                </c:pt>
                <c:pt idx="2023">
                  <c:v>617.59335999999996</c:v>
                </c:pt>
                <c:pt idx="2024">
                  <c:v>617.62351000000001</c:v>
                </c:pt>
                <c:pt idx="2025">
                  <c:v>617.65359999999998</c:v>
                </c:pt>
                <c:pt idx="2026">
                  <c:v>617.68375000000003</c:v>
                </c:pt>
                <c:pt idx="2027">
                  <c:v>617.71384</c:v>
                </c:pt>
                <c:pt idx="2028">
                  <c:v>617.74392999999998</c:v>
                </c:pt>
                <c:pt idx="2029">
                  <c:v>617.77408000000003</c:v>
                </c:pt>
                <c:pt idx="2030">
                  <c:v>617.80417</c:v>
                </c:pt>
                <c:pt idx="2031">
                  <c:v>617.83433000000002</c:v>
                </c:pt>
                <c:pt idx="2032">
                  <c:v>617.86442</c:v>
                </c:pt>
                <c:pt idx="2033">
                  <c:v>617.89450999999997</c:v>
                </c:pt>
                <c:pt idx="2034">
                  <c:v>617.92466000000002</c:v>
                </c:pt>
                <c:pt idx="2035">
                  <c:v>617.95474999999999</c:v>
                </c:pt>
                <c:pt idx="2036">
                  <c:v>617.98489999999993</c:v>
                </c:pt>
                <c:pt idx="2037">
                  <c:v>618.01499000000001</c:v>
                </c:pt>
                <c:pt idx="2038">
                  <c:v>618.04507999999998</c:v>
                </c:pt>
                <c:pt idx="2039">
                  <c:v>618.07523000000003</c:v>
                </c:pt>
                <c:pt idx="2040">
                  <c:v>618.10532000000001</c:v>
                </c:pt>
                <c:pt idx="2041">
                  <c:v>618.13546999999994</c:v>
                </c:pt>
                <c:pt idx="2042">
                  <c:v>618.16556000000003</c:v>
                </c:pt>
                <c:pt idx="2043">
                  <c:v>618.19565</c:v>
                </c:pt>
                <c:pt idx="2044">
                  <c:v>618.22581000000002</c:v>
                </c:pt>
                <c:pt idx="2045">
                  <c:v>618.2559</c:v>
                </c:pt>
                <c:pt idx="2046">
                  <c:v>618.28598999999997</c:v>
                </c:pt>
                <c:pt idx="2047">
                  <c:v>618.31614000000002</c:v>
                </c:pt>
              </c:numCache>
            </c:numRef>
          </c:xVal>
          <c:yVal>
            <c:numRef>
              <c:f>'587'!$D$3:$D$2050</c:f>
              <c:numCache>
                <c:formatCode>General</c:formatCode>
                <c:ptCount val="2048"/>
                <c:pt idx="0">
                  <c:v>-21</c:v>
                </c:pt>
                <c:pt idx="1">
                  <c:v>62</c:v>
                </c:pt>
                <c:pt idx="2">
                  <c:v>-11</c:v>
                </c:pt>
                <c:pt idx="3">
                  <c:v>8</c:v>
                </c:pt>
                <c:pt idx="4">
                  <c:v>12</c:v>
                </c:pt>
                <c:pt idx="5">
                  <c:v>23</c:v>
                </c:pt>
                <c:pt idx="6">
                  <c:v>-1</c:v>
                </c:pt>
                <c:pt idx="7">
                  <c:v>-2</c:v>
                </c:pt>
                <c:pt idx="8">
                  <c:v>-17</c:v>
                </c:pt>
                <c:pt idx="9">
                  <c:v>32</c:v>
                </c:pt>
                <c:pt idx="10">
                  <c:v>-26</c:v>
                </c:pt>
                <c:pt idx="11">
                  <c:v>-28</c:v>
                </c:pt>
                <c:pt idx="12">
                  <c:v>-5</c:v>
                </c:pt>
                <c:pt idx="13">
                  <c:v>4</c:v>
                </c:pt>
                <c:pt idx="14">
                  <c:v>-18</c:v>
                </c:pt>
                <c:pt idx="15">
                  <c:v>16</c:v>
                </c:pt>
                <c:pt idx="16">
                  <c:v>22</c:v>
                </c:pt>
                <c:pt idx="17">
                  <c:v>-29</c:v>
                </c:pt>
                <c:pt idx="18">
                  <c:v>-22</c:v>
                </c:pt>
                <c:pt idx="19">
                  <c:v>24</c:v>
                </c:pt>
                <c:pt idx="20">
                  <c:v>-19</c:v>
                </c:pt>
                <c:pt idx="21">
                  <c:v>22</c:v>
                </c:pt>
                <c:pt idx="22">
                  <c:v>42</c:v>
                </c:pt>
                <c:pt idx="23">
                  <c:v>-47</c:v>
                </c:pt>
                <c:pt idx="24">
                  <c:v>-22</c:v>
                </c:pt>
                <c:pt idx="25">
                  <c:v>10</c:v>
                </c:pt>
                <c:pt idx="26">
                  <c:v>-50</c:v>
                </c:pt>
                <c:pt idx="27">
                  <c:v>-5</c:v>
                </c:pt>
                <c:pt idx="28">
                  <c:v>-71</c:v>
                </c:pt>
                <c:pt idx="29">
                  <c:v>-1</c:v>
                </c:pt>
                <c:pt idx="30">
                  <c:v>6</c:v>
                </c:pt>
                <c:pt idx="31">
                  <c:v>6</c:v>
                </c:pt>
                <c:pt idx="32">
                  <c:v>-41</c:v>
                </c:pt>
                <c:pt idx="33">
                  <c:v>-30</c:v>
                </c:pt>
                <c:pt idx="34">
                  <c:v>-35</c:v>
                </c:pt>
                <c:pt idx="35">
                  <c:v>-18</c:v>
                </c:pt>
                <c:pt idx="36">
                  <c:v>-4</c:v>
                </c:pt>
                <c:pt idx="37">
                  <c:v>7</c:v>
                </c:pt>
                <c:pt idx="38">
                  <c:v>28</c:v>
                </c:pt>
                <c:pt idx="39">
                  <c:v>8</c:v>
                </c:pt>
                <c:pt idx="40">
                  <c:v>-5</c:v>
                </c:pt>
                <c:pt idx="41">
                  <c:v>-10</c:v>
                </c:pt>
                <c:pt idx="42">
                  <c:v>55</c:v>
                </c:pt>
                <c:pt idx="43">
                  <c:v>-5</c:v>
                </c:pt>
                <c:pt idx="44">
                  <c:v>40</c:v>
                </c:pt>
                <c:pt idx="45">
                  <c:v>-15</c:v>
                </c:pt>
                <c:pt idx="46">
                  <c:v>-3</c:v>
                </c:pt>
                <c:pt idx="47">
                  <c:v>28</c:v>
                </c:pt>
                <c:pt idx="48">
                  <c:v>-12</c:v>
                </c:pt>
                <c:pt idx="49">
                  <c:v>-19</c:v>
                </c:pt>
                <c:pt idx="50">
                  <c:v>25</c:v>
                </c:pt>
                <c:pt idx="51">
                  <c:v>-29</c:v>
                </c:pt>
                <c:pt idx="52">
                  <c:v>-35</c:v>
                </c:pt>
                <c:pt idx="53">
                  <c:v>-3</c:v>
                </c:pt>
                <c:pt idx="54">
                  <c:v>-28</c:v>
                </c:pt>
                <c:pt idx="55">
                  <c:v>9</c:v>
                </c:pt>
                <c:pt idx="56">
                  <c:v>22</c:v>
                </c:pt>
                <c:pt idx="57">
                  <c:v>-30</c:v>
                </c:pt>
                <c:pt idx="58">
                  <c:v>3</c:v>
                </c:pt>
                <c:pt idx="59">
                  <c:v>-2</c:v>
                </c:pt>
                <c:pt idx="60">
                  <c:v>-14</c:v>
                </c:pt>
                <c:pt idx="61">
                  <c:v>-8</c:v>
                </c:pt>
                <c:pt idx="62">
                  <c:v>10</c:v>
                </c:pt>
                <c:pt idx="63">
                  <c:v>-1</c:v>
                </c:pt>
                <c:pt idx="64">
                  <c:v>-2</c:v>
                </c:pt>
                <c:pt idx="65">
                  <c:v>20</c:v>
                </c:pt>
                <c:pt idx="66">
                  <c:v>-13</c:v>
                </c:pt>
                <c:pt idx="67">
                  <c:v>-16</c:v>
                </c:pt>
                <c:pt idx="68">
                  <c:v>-21</c:v>
                </c:pt>
                <c:pt idx="69">
                  <c:v>1</c:v>
                </c:pt>
                <c:pt idx="70">
                  <c:v>-39</c:v>
                </c:pt>
                <c:pt idx="71">
                  <c:v>62</c:v>
                </c:pt>
                <c:pt idx="72">
                  <c:v>26</c:v>
                </c:pt>
                <c:pt idx="73">
                  <c:v>-32</c:v>
                </c:pt>
                <c:pt idx="74">
                  <c:v>-33</c:v>
                </c:pt>
                <c:pt idx="75">
                  <c:v>34</c:v>
                </c:pt>
                <c:pt idx="76">
                  <c:v>-8</c:v>
                </c:pt>
                <c:pt idx="77">
                  <c:v>-22</c:v>
                </c:pt>
                <c:pt idx="78">
                  <c:v>54</c:v>
                </c:pt>
                <c:pt idx="79">
                  <c:v>-52</c:v>
                </c:pt>
                <c:pt idx="80">
                  <c:v>19</c:v>
                </c:pt>
                <c:pt idx="81">
                  <c:v>33</c:v>
                </c:pt>
                <c:pt idx="82">
                  <c:v>28</c:v>
                </c:pt>
                <c:pt idx="83">
                  <c:v>6</c:v>
                </c:pt>
                <c:pt idx="84">
                  <c:v>-31</c:v>
                </c:pt>
                <c:pt idx="85">
                  <c:v>27</c:v>
                </c:pt>
                <c:pt idx="86">
                  <c:v>-29</c:v>
                </c:pt>
                <c:pt idx="87">
                  <c:v>1</c:v>
                </c:pt>
                <c:pt idx="88">
                  <c:v>-10</c:v>
                </c:pt>
                <c:pt idx="89">
                  <c:v>-19</c:v>
                </c:pt>
                <c:pt idx="90">
                  <c:v>-8</c:v>
                </c:pt>
                <c:pt idx="91">
                  <c:v>14</c:v>
                </c:pt>
                <c:pt idx="92">
                  <c:v>-2</c:v>
                </c:pt>
                <c:pt idx="93">
                  <c:v>29</c:v>
                </c:pt>
                <c:pt idx="94">
                  <c:v>-17</c:v>
                </c:pt>
                <c:pt idx="95">
                  <c:v>-10</c:v>
                </c:pt>
                <c:pt idx="96">
                  <c:v>6</c:v>
                </c:pt>
                <c:pt idx="97">
                  <c:v>-4</c:v>
                </c:pt>
                <c:pt idx="98">
                  <c:v>-8</c:v>
                </c:pt>
                <c:pt idx="99">
                  <c:v>4</c:v>
                </c:pt>
                <c:pt idx="100">
                  <c:v>-32</c:v>
                </c:pt>
                <c:pt idx="101">
                  <c:v>-7</c:v>
                </c:pt>
                <c:pt idx="102">
                  <c:v>-30</c:v>
                </c:pt>
                <c:pt idx="103">
                  <c:v>-61</c:v>
                </c:pt>
                <c:pt idx="104">
                  <c:v>22</c:v>
                </c:pt>
                <c:pt idx="105">
                  <c:v>14</c:v>
                </c:pt>
                <c:pt idx="106">
                  <c:v>-15</c:v>
                </c:pt>
                <c:pt idx="107">
                  <c:v>29</c:v>
                </c:pt>
                <c:pt idx="108">
                  <c:v>14</c:v>
                </c:pt>
                <c:pt idx="109">
                  <c:v>-10</c:v>
                </c:pt>
                <c:pt idx="110">
                  <c:v>9</c:v>
                </c:pt>
                <c:pt idx="111">
                  <c:v>-1</c:v>
                </c:pt>
                <c:pt idx="112">
                  <c:v>0</c:v>
                </c:pt>
                <c:pt idx="113">
                  <c:v>-1</c:v>
                </c:pt>
                <c:pt idx="114">
                  <c:v>-2</c:v>
                </c:pt>
                <c:pt idx="115">
                  <c:v>-11</c:v>
                </c:pt>
                <c:pt idx="116">
                  <c:v>15</c:v>
                </c:pt>
                <c:pt idx="117">
                  <c:v>20</c:v>
                </c:pt>
                <c:pt idx="118">
                  <c:v>4</c:v>
                </c:pt>
                <c:pt idx="119">
                  <c:v>6</c:v>
                </c:pt>
                <c:pt idx="120">
                  <c:v>38</c:v>
                </c:pt>
                <c:pt idx="121">
                  <c:v>3</c:v>
                </c:pt>
                <c:pt idx="122">
                  <c:v>6</c:v>
                </c:pt>
                <c:pt idx="123">
                  <c:v>2</c:v>
                </c:pt>
                <c:pt idx="124">
                  <c:v>-34</c:v>
                </c:pt>
                <c:pt idx="125">
                  <c:v>-3</c:v>
                </c:pt>
                <c:pt idx="126">
                  <c:v>-16</c:v>
                </c:pt>
                <c:pt idx="127">
                  <c:v>14</c:v>
                </c:pt>
                <c:pt idx="128">
                  <c:v>-23</c:v>
                </c:pt>
                <c:pt idx="129">
                  <c:v>4</c:v>
                </c:pt>
                <c:pt idx="130">
                  <c:v>-18</c:v>
                </c:pt>
                <c:pt idx="131">
                  <c:v>1</c:v>
                </c:pt>
                <c:pt idx="132">
                  <c:v>16</c:v>
                </c:pt>
                <c:pt idx="133">
                  <c:v>21</c:v>
                </c:pt>
                <c:pt idx="134">
                  <c:v>-30</c:v>
                </c:pt>
                <c:pt idx="135">
                  <c:v>-20</c:v>
                </c:pt>
                <c:pt idx="136">
                  <c:v>-35</c:v>
                </c:pt>
                <c:pt idx="137">
                  <c:v>22</c:v>
                </c:pt>
                <c:pt idx="138">
                  <c:v>3</c:v>
                </c:pt>
                <c:pt idx="139">
                  <c:v>-34</c:v>
                </c:pt>
                <c:pt idx="140">
                  <c:v>8</c:v>
                </c:pt>
                <c:pt idx="141">
                  <c:v>33</c:v>
                </c:pt>
                <c:pt idx="142">
                  <c:v>-12</c:v>
                </c:pt>
                <c:pt idx="143">
                  <c:v>-18</c:v>
                </c:pt>
                <c:pt idx="144">
                  <c:v>-44</c:v>
                </c:pt>
                <c:pt idx="145">
                  <c:v>-4</c:v>
                </c:pt>
                <c:pt idx="146">
                  <c:v>-3</c:v>
                </c:pt>
                <c:pt idx="147">
                  <c:v>5</c:v>
                </c:pt>
                <c:pt idx="148">
                  <c:v>15</c:v>
                </c:pt>
                <c:pt idx="149">
                  <c:v>27</c:v>
                </c:pt>
                <c:pt idx="150">
                  <c:v>-26</c:v>
                </c:pt>
                <c:pt idx="151">
                  <c:v>8</c:v>
                </c:pt>
                <c:pt idx="152">
                  <c:v>34</c:v>
                </c:pt>
                <c:pt idx="153">
                  <c:v>10</c:v>
                </c:pt>
                <c:pt idx="154">
                  <c:v>43</c:v>
                </c:pt>
                <c:pt idx="155">
                  <c:v>2</c:v>
                </c:pt>
                <c:pt idx="156">
                  <c:v>38</c:v>
                </c:pt>
                <c:pt idx="157">
                  <c:v>-10</c:v>
                </c:pt>
                <c:pt idx="158">
                  <c:v>27</c:v>
                </c:pt>
                <c:pt idx="159">
                  <c:v>21</c:v>
                </c:pt>
                <c:pt idx="160">
                  <c:v>20</c:v>
                </c:pt>
                <c:pt idx="161">
                  <c:v>-63</c:v>
                </c:pt>
                <c:pt idx="162">
                  <c:v>5</c:v>
                </c:pt>
                <c:pt idx="163">
                  <c:v>15</c:v>
                </c:pt>
                <c:pt idx="164">
                  <c:v>-15</c:v>
                </c:pt>
                <c:pt idx="165">
                  <c:v>-4</c:v>
                </c:pt>
                <c:pt idx="166">
                  <c:v>7</c:v>
                </c:pt>
                <c:pt idx="167">
                  <c:v>8</c:v>
                </c:pt>
                <c:pt idx="168">
                  <c:v>-13</c:v>
                </c:pt>
                <c:pt idx="169">
                  <c:v>28</c:v>
                </c:pt>
                <c:pt idx="170">
                  <c:v>11</c:v>
                </c:pt>
                <c:pt idx="171">
                  <c:v>21</c:v>
                </c:pt>
                <c:pt idx="172">
                  <c:v>-27</c:v>
                </c:pt>
                <c:pt idx="173">
                  <c:v>-23</c:v>
                </c:pt>
                <c:pt idx="174">
                  <c:v>-24</c:v>
                </c:pt>
                <c:pt idx="175">
                  <c:v>-15</c:v>
                </c:pt>
                <c:pt idx="176">
                  <c:v>40</c:v>
                </c:pt>
                <c:pt idx="177">
                  <c:v>-14</c:v>
                </c:pt>
                <c:pt idx="178">
                  <c:v>-57</c:v>
                </c:pt>
                <c:pt idx="179">
                  <c:v>1</c:v>
                </c:pt>
                <c:pt idx="180">
                  <c:v>27</c:v>
                </c:pt>
                <c:pt idx="181">
                  <c:v>3</c:v>
                </c:pt>
                <c:pt idx="182">
                  <c:v>17</c:v>
                </c:pt>
                <c:pt idx="183">
                  <c:v>-11</c:v>
                </c:pt>
                <c:pt idx="184">
                  <c:v>-12</c:v>
                </c:pt>
                <c:pt idx="185">
                  <c:v>-50</c:v>
                </c:pt>
                <c:pt idx="186">
                  <c:v>-19</c:v>
                </c:pt>
                <c:pt idx="187">
                  <c:v>4</c:v>
                </c:pt>
                <c:pt idx="188">
                  <c:v>-8</c:v>
                </c:pt>
                <c:pt idx="189">
                  <c:v>34</c:v>
                </c:pt>
                <c:pt idx="190">
                  <c:v>-17</c:v>
                </c:pt>
                <c:pt idx="191">
                  <c:v>-12</c:v>
                </c:pt>
                <c:pt idx="192">
                  <c:v>26</c:v>
                </c:pt>
                <c:pt idx="193">
                  <c:v>15</c:v>
                </c:pt>
                <c:pt idx="194">
                  <c:v>-42</c:v>
                </c:pt>
                <c:pt idx="195">
                  <c:v>6</c:v>
                </c:pt>
                <c:pt idx="196">
                  <c:v>19</c:v>
                </c:pt>
                <c:pt idx="197">
                  <c:v>-54</c:v>
                </c:pt>
                <c:pt idx="198">
                  <c:v>2</c:v>
                </c:pt>
                <c:pt idx="199">
                  <c:v>-20</c:v>
                </c:pt>
                <c:pt idx="200">
                  <c:v>-31</c:v>
                </c:pt>
                <c:pt idx="201">
                  <c:v>70</c:v>
                </c:pt>
                <c:pt idx="202">
                  <c:v>13</c:v>
                </c:pt>
                <c:pt idx="203">
                  <c:v>-7</c:v>
                </c:pt>
                <c:pt idx="204">
                  <c:v>6</c:v>
                </c:pt>
                <c:pt idx="205">
                  <c:v>37</c:v>
                </c:pt>
                <c:pt idx="206">
                  <c:v>-37</c:v>
                </c:pt>
                <c:pt idx="207">
                  <c:v>41</c:v>
                </c:pt>
                <c:pt idx="208">
                  <c:v>-12</c:v>
                </c:pt>
                <c:pt idx="209">
                  <c:v>16</c:v>
                </c:pt>
                <c:pt idx="210">
                  <c:v>-12</c:v>
                </c:pt>
                <c:pt idx="211">
                  <c:v>12</c:v>
                </c:pt>
                <c:pt idx="212">
                  <c:v>43</c:v>
                </c:pt>
                <c:pt idx="213">
                  <c:v>-2</c:v>
                </c:pt>
                <c:pt idx="214">
                  <c:v>-41</c:v>
                </c:pt>
                <c:pt idx="215">
                  <c:v>58</c:v>
                </c:pt>
                <c:pt idx="216">
                  <c:v>-12</c:v>
                </c:pt>
                <c:pt idx="217">
                  <c:v>19</c:v>
                </c:pt>
                <c:pt idx="218">
                  <c:v>-10</c:v>
                </c:pt>
                <c:pt idx="219">
                  <c:v>-30</c:v>
                </c:pt>
                <c:pt idx="220">
                  <c:v>-30</c:v>
                </c:pt>
                <c:pt idx="221">
                  <c:v>35</c:v>
                </c:pt>
                <c:pt idx="222">
                  <c:v>5</c:v>
                </c:pt>
                <c:pt idx="223">
                  <c:v>11</c:v>
                </c:pt>
                <c:pt idx="224">
                  <c:v>-1</c:v>
                </c:pt>
                <c:pt idx="225">
                  <c:v>-7</c:v>
                </c:pt>
                <c:pt idx="226">
                  <c:v>-15</c:v>
                </c:pt>
                <c:pt idx="227">
                  <c:v>-18</c:v>
                </c:pt>
                <c:pt idx="228">
                  <c:v>24</c:v>
                </c:pt>
                <c:pt idx="229">
                  <c:v>-18</c:v>
                </c:pt>
                <c:pt idx="230">
                  <c:v>-47</c:v>
                </c:pt>
                <c:pt idx="231">
                  <c:v>-5</c:v>
                </c:pt>
                <c:pt idx="232">
                  <c:v>-29</c:v>
                </c:pt>
                <c:pt idx="233">
                  <c:v>3</c:v>
                </c:pt>
                <c:pt idx="234">
                  <c:v>38</c:v>
                </c:pt>
                <c:pt idx="235">
                  <c:v>30</c:v>
                </c:pt>
                <c:pt idx="236">
                  <c:v>-4</c:v>
                </c:pt>
                <c:pt idx="237">
                  <c:v>22</c:v>
                </c:pt>
                <c:pt idx="238">
                  <c:v>17</c:v>
                </c:pt>
                <c:pt idx="239">
                  <c:v>26</c:v>
                </c:pt>
                <c:pt idx="240">
                  <c:v>30</c:v>
                </c:pt>
                <c:pt idx="241">
                  <c:v>-9</c:v>
                </c:pt>
                <c:pt idx="242">
                  <c:v>-18</c:v>
                </c:pt>
                <c:pt idx="243">
                  <c:v>28</c:v>
                </c:pt>
                <c:pt idx="244">
                  <c:v>19</c:v>
                </c:pt>
                <c:pt idx="245">
                  <c:v>42</c:v>
                </c:pt>
                <c:pt idx="246">
                  <c:v>-12</c:v>
                </c:pt>
                <c:pt idx="247">
                  <c:v>7</c:v>
                </c:pt>
                <c:pt idx="248">
                  <c:v>1</c:v>
                </c:pt>
                <c:pt idx="249">
                  <c:v>-18</c:v>
                </c:pt>
                <c:pt idx="250">
                  <c:v>27</c:v>
                </c:pt>
                <c:pt idx="251">
                  <c:v>-4</c:v>
                </c:pt>
                <c:pt idx="252">
                  <c:v>-22</c:v>
                </c:pt>
                <c:pt idx="253">
                  <c:v>-11</c:v>
                </c:pt>
                <c:pt idx="254">
                  <c:v>-27</c:v>
                </c:pt>
                <c:pt idx="255">
                  <c:v>-28</c:v>
                </c:pt>
                <c:pt idx="256">
                  <c:v>-42</c:v>
                </c:pt>
                <c:pt idx="257">
                  <c:v>43</c:v>
                </c:pt>
                <c:pt idx="258">
                  <c:v>11</c:v>
                </c:pt>
                <c:pt idx="259">
                  <c:v>16</c:v>
                </c:pt>
                <c:pt idx="260">
                  <c:v>8</c:v>
                </c:pt>
                <c:pt idx="261">
                  <c:v>-1</c:v>
                </c:pt>
                <c:pt idx="262">
                  <c:v>-26</c:v>
                </c:pt>
                <c:pt idx="263">
                  <c:v>41</c:v>
                </c:pt>
                <c:pt idx="264">
                  <c:v>27</c:v>
                </c:pt>
                <c:pt idx="265">
                  <c:v>-16</c:v>
                </c:pt>
                <c:pt idx="266">
                  <c:v>-16</c:v>
                </c:pt>
                <c:pt idx="267">
                  <c:v>3</c:v>
                </c:pt>
                <c:pt idx="268">
                  <c:v>42</c:v>
                </c:pt>
                <c:pt idx="269">
                  <c:v>-3</c:v>
                </c:pt>
                <c:pt idx="270">
                  <c:v>14</c:v>
                </c:pt>
                <c:pt idx="271">
                  <c:v>35</c:v>
                </c:pt>
                <c:pt idx="272">
                  <c:v>11</c:v>
                </c:pt>
                <c:pt idx="273">
                  <c:v>17</c:v>
                </c:pt>
                <c:pt idx="274">
                  <c:v>12</c:v>
                </c:pt>
                <c:pt idx="275">
                  <c:v>-14</c:v>
                </c:pt>
                <c:pt idx="276">
                  <c:v>43</c:v>
                </c:pt>
                <c:pt idx="277">
                  <c:v>14</c:v>
                </c:pt>
                <c:pt idx="278">
                  <c:v>-6</c:v>
                </c:pt>
                <c:pt idx="279">
                  <c:v>-20</c:v>
                </c:pt>
                <c:pt idx="280">
                  <c:v>-6</c:v>
                </c:pt>
                <c:pt idx="281">
                  <c:v>22</c:v>
                </c:pt>
                <c:pt idx="282">
                  <c:v>15</c:v>
                </c:pt>
                <c:pt idx="283">
                  <c:v>2</c:v>
                </c:pt>
                <c:pt idx="284">
                  <c:v>36</c:v>
                </c:pt>
                <c:pt idx="285">
                  <c:v>4</c:v>
                </c:pt>
                <c:pt idx="286">
                  <c:v>-4</c:v>
                </c:pt>
                <c:pt idx="287">
                  <c:v>14</c:v>
                </c:pt>
                <c:pt idx="288">
                  <c:v>21</c:v>
                </c:pt>
                <c:pt idx="289">
                  <c:v>18</c:v>
                </c:pt>
                <c:pt idx="290">
                  <c:v>-5</c:v>
                </c:pt>
                <c:pt idx="291">
                  <c:v>-18</c:v>
                </c:pt>
                <c:pt idx="292">
                  <c:v>-17</c:v>
                </c:pt>
                <c:pt idx="293">
                  <c:v>-20</c:v>
                </c:pt>
                <c:pt idx="294">
                  <c:v>7</c:v>
                </c:pt>
                <c:pt idx="295">
                  <c:v>-14</c:v>
                </c:pt>
                <c:pt idx="296">
                  <c:v>20</c:v>
                </c:pt>
                <c:pt idx="297">
                  <c:v>34</c:v>
                </c:pt>
                <c:pt idx="298">
                  <c:v>-40</c:v>
                </c:pt>
                <c:pt idx="299">
                  <c:v>-15</c:v>
                </c:pt>
                <c:pt idx="300">
                  <c:v>2</c:v>
                </c:pt>
                <c:pt idx="301">
                  <c:v>20</c:v>
                </c:pt>
                <c:pt idx="302">
                  <c:v>-11</c:v>
                </c:pt>
                <c:pt idx="303">
                  <c:v>-5</c:v>
                </c:pt>
                <c:pt idx="304">
                  <c:v>-28</c:v>
                </c:pt>
                <c:pt idx="305">
                  <c:v>36</c:v>
                </c:pt>
                <c:pt idx="306">
                  <c:v>37</c:v>
                </c:pt>
                <c:pt idx="307">
                  <c:v>28</c:v>
                </c:pt>
                <c:pt idx="308">
                  <c:v>8</c:v>
                </c:pt>
                <c:pt idx="309">
                  <c:v>1</c:v>
                </c:pt>
                <c:pt idx="310">
                  <c:v>20</c:v>
                </c:pt>
                <c:pt idx="311">
                  <c:v>11</c:v>
                </c:pt>
                <c:pt idx="312">
                  <c:v>24</c:v>
                </c:pt>
                <c:pt idx="313">
                  <c:v>-7</c:v>
                </c:pt>
                <c:pt idx="314">
                  <c:v>-2</c:v>
                </c:pt>
                <c:pt idx="315">
                  <c:v>-13</c:v>
                </c:pt>
                <c:pt idx="316">
                  <c:v>1</c:v>
                </c:pt>
                <c:pt idx="317">
                  <c:v>-21</c:v>
                </c:pt>
                <c:pt idx="318">
                  <c:v>14</c:v>
                </c:pt>
                <c:pt idx="319">
                  <c:v>25</c:v>
                </c:pt>
                <c:pt idx="320">
                  <c:v>23</c:v>
                </c:pt>
                <c:pt idx="321">
                  <c:v>-19</c:v>
                </c:pt>
                <c:pt idx="322">
                  <c:v>-37</c:v>
                </c:pt>
                <c:pt idx="323">
                  <c:v>-39</c:v>
                </c:pt>
                <c:pt idx="324">
                  <c:v>-32</c:v>
                </c:pt>
                <c:pt idx="325">
                  <c:v>14</c:v>
                </c:pt>
                <c:pt idx="326">
                  <c:v>-14</c:v>
                </c:pt>
                <c:pt idx="327">
                  <c:v>19</c:v>
                </c:pt>
                <c:pt idx="328">
                  <c:v>22</c:v>
                </c:pt>
                <c:pt idx="329">
                  <c:v>-17</c:v>
                </c:pt>
                <c:pt idx="330">
                  <c:v>36</c:v>
                </c:pt>
                <c:pt idx="331">
                  <c:v>43</c:v>
                </c:pt>
                <c:pt idx="332">
                  <c:v>37</c:v>
                </c:pt>
                <c:pt idx="333">
                  <c:v>-16</c:v>
                </c:pt>
                <c:pt idx="334">
                  <c:v>20</c:v>
                </c:pt>
                <c:pt idx="335">
                  <c:v>-18</c:v>
                </c:pt>
                <c:pt idx="336">
                  <c:v>-12</c:v>
                </c:pt>
                <c:pt idx="337">
                  <c:v>23</c:v>
                </c:pt>
                <c:pt idx="338">
                  <c:v>-24</c:v>
                </c:pt>
                <c:pt idx="339">
                  <c:v>22</c:v>
                </c:pt>
                <c:pt idx="340">
                  <c:v>11</c:v>
                </c:pt>
                <c:pt idx="341">
                  <c:v>-5</c:v>
                </c:pt>
                <c:pt idx="342">
                  <c:v>-65</c:v>
                </c:pt>
                <c:pt idx="343">
                  <c:v>19</c:v>
                </c:pt>
                <c:pt idx="344">
                  <c:v>28</c:v>
                </c:pt>
                <c:pt idx="345">
                  <c:v>26</c:v>
                </c:pt>
                <c:pt idx="346">
                  <c:v>-10</c:v>
                </c:pt>
                <c:pt idx="347">
                  <c:v>-17</c:v>
                </c:pt>
                <c:pt idx="348">
                  <c:v>2</c:v>
                </c:pt>
                <c:pt idx="349">
                  <c:v>8</c:v>
                </c:pt>
                <c:pt idx="350">
                  <c:v>0</c:v>
                </c:pt>
                <c:pt idx="351">
                  <c:v>20</c:v>
                </c:pt>
                <c:pt idx="352">
                  <c:v>19</c:v>
                </c:pt>
                <c:pt idx="353">
                  <c:v>19</c:v>
                </c:pt>
                <c:pt idx="354">
                  <c:v>-3</c:v>
                </c:pt>
                <c:pt idx="355">
                  <c:v>48</c:v>
                </c:pt>
                <c:pt idx="356">
                  <c:v>-10</c:v>
                </c:pt>
                <c:pt idx="357">
                  <c:v>57</c:v>
                </c:pt>
                <c:pt idx="358">
                  <c:v>-11</c:v>
                </c:pt>
                <c:pt idx="359">
                  <c:v>28</c:v>
                </c:pt>
                <c:pt idx="360">
                  <c:v>24</c:v>
                </c:pt>
                <c:pt idx="361">
                  <c:v>18</c:v>
                </c:pt>
                <c:pt idx="362">
                  <c:v>30</c:v>
                </c:pt>
                <c:pt idx="363">
                  <c:v>80</c:v>
                </c:pt>
                <c:pt idx="364">
                  <c:v>90</c:v>
                </c:pt>
                <c:pt idx="365">
                  <c:v>198</c:v>
                </c:pt>
                <c:pt idx="366">
                  <c:v>76</c:v>
                </c:pt>
                <c:pt idx="367">
                  <c:v>48</c:v>
                </c:pt>
                <c:pt idx="368">
                  <c:v>60</c:v>
                </c:pt>
                <c:pt idx="369">
                  <c:v>28</c:v>
                </c:pt>
                <c:pt idx="370">
                  <c:v>92</c:v>
                </c:pt>
                <c:pt idx="371">
                  <c:v>73</c:v>
                </c:pt>
                <c:pt idx="372">
                  <c:v>285</c:v>
                </c:pt>
                <c:pt idx="373">
                  <c:v>359</c:v>
                </c:pt>
                <c:pt idx="374">
                  <c:v>335</c:v>
                </c:pt>
                <c:pt idx="375">
                  <c:v>363</c:v>
                </c:pt>
                <c:pt idx="376">
                  <c:v>645</c:v>
                </c:pt>
                <c:pt idx="377">
                  <c:v>366</c:v>
                </c:pt>
                <c:pt idx="378">
                  <c:v>461</c:v>
                </c:pt>
                <c:pt idx="379">
                  <c:v>421</c:v>
                </c:pt>
                <c:pt idx="380">
                  <c:v>357</c:v>
                </c:pt>
                <c:pt idx="381">
                  <c:v>337</c:v>
                </c:pt>
                <c:pt idx="382">
                  <c:v>307</c:v>
                </c:pt>
                <c:pt idx="383">
                  <c:v>272</c:v>
                </c:pt>
                <c:pt idx="384">
                  <c:v>463</c:v>
                </c:pt>
                <c:pt idx="385">
                  <c:v>500</c:v>
                </c:pt>
                <c:pt idx="386">
                  <c:v>461</c:v>
                </c:pt>
                <c:pt idx="387">
                  <c:v>592</c:v>
                </c:pt>
                <c:pt idx="388">
                  <c:v>516</c:v>
                </c:pt>
                <c:pt idx="389">
                  <c:v>540</c:v>
                </c:pt>
                <c:pt idx="390">
                  <c:v>539</c:v>
                </c:pt>
                <c:pt idx="391">
                  <c:v>469</c:v>
                </c:pt>
                <c:pt idx="392">
                  <c:v>406</c:v>
                </c:pt>
                <c:pt idx="393">
                  <c:v>547</c:v>
                </c:pt>
                <c:pt idx="394">
                  <c:v>475</c:v>
                </c:pt>
                <c:pt idx="395">
                  <c:v>303</c:v>
                </c:pt>
                <c:pt idx="396">
                  <c:v>171</c:v>
                </c:pt>
                <c:pt idx="397">
                  <c:v>182</c:v>
                </c:pt>
                <c:pt idx="398">
                  <c:v>235</c:v>
                </c:pt>
                <c:pt idx="399">
                  <c:v>332</c:v>
                </c:pt>
                <c:pt idx="400">
                  <c:v>341</c:v>
                </c:pt>
                <c:pt idx="401">
                  <c:v>320</c:v>
                </c:pt>
                <c:pt idx="402">
                  <c:v>439</c:v>
                </c:pt>
                <c:pt idx="403">
                  <c:v>568</c:v>
                </c:pt>
                <c:pt idx="404">
                  <c:v>340</c:v>
                </c:pt>
                <c:pt idx="405">
                  <c:v>236</c:v>
                </c:pt>
                <c:pt idx="406">
                  <c:v>455</c:v>
                </c:pt>
                <c:pt idx="407">
                  <c:v>492</c:v>
                </c:pt>
                <c:pt idx="408">
                  <c:v>455</c:v>
                </c:pt>
                <c:pt idx="409">
                  <c:v>475</c:v>
                </c:pt>
                <c:pt idx="410">
                  <c:v>451</c:v>
                </c:pt>
                <c:pt idx="411">
                  <c:v>499</c:v>
                </c:pt>
                <c:pt idx="412">
                  <c:v>500</c:v>
                </c:pt>
                <c:pt idx="413">
                  <c:v>602</c:v>
                </c:pt>
                <c:pt idx="414">
                  <c:v>517</c:v>
                </c:pt>
                <c:pt idx="415">
                  <c:v>689</c:v>
                </c:pt>
                <c:pt idx="416">
                  <c:v>527</c:v>
                </c:pt>
                <c:pt idx="417">
                  <c:v>319</c:v>
                </c:pt>
                <c:pt idx="418">
                  <c:v>271</c:v>
                </c:pt>
                <c:pt idx="419">
                  <c:v>306</c:v>
                </c:pt>
                <c:pt idx="420">
                  <c:v>369</c:v>
                </c:pt>
                <c:pt idx="421">
                  <c:v>530</c:v>
                </c:pt>
                <c:pt idx="422">
                  <c:v>446</c:v>
                </c:pt>
                <c:pt idx="423">
                  <c:v>377</c:v>
                </c:pt>
                <c:pt idx="424">
                  <c:v>437</c:v>
                </c:pt>
                <c:pt idx="425">
                  <c:v>475</c:v>
                </c:pt>
                <c:pt idx="426">
                  <c:v>637</c:v>
                </c:pt>
                <c:pt idx="427">
                  <c:v>588</c:v>
                </c:pt>
                <c:pt idx="428">
                  <c:v>581</c:v>
                </c:pt>
                <c:pt idx="429">
                  <c:v>405</c:v>
                </c:pt>
                <c:pt idx="430">
                  <c:v>254</c:v>
                </c:pt>
                <c:pt idx="431">
                  <c:v>360</c:v>
                </c:pt>
                <c:pt idx="432">
                  <c:v>493</c:v>
                </c:pt>
                <c:pt idx="433">
                  <c:v>341</c:v>
                </c:pt>
                <c:pt idx="434">
                  <c:v>275</c:v>
                </c:pt>
                <c:pt idx="435">
                  <c:v>327</c:v>
                </c:pt>
                <c:pt idx="436">
                  <c:v>398</c:v>
                </c:pt>
                <c:pt idx="437">
                  <c:v>354</c:v>
                </c:pt>
                <c:pt idx="438">
                  <c:v>393</c:v>
                </c:pt>
                <c:pt idx="439">
                  <c:v>352</c:v>
                </c:pt>
                <c:pt idx="440">
                  <c:v>528</c:v>
                </c:pt>
                <c:pt idx="441">
                  <c:v>573</c:v>
                </c:pt>
                <c:pt idx="442">
                  <c:v>376</c:v>
                </c:pt>
                <c:pt idx="443">
                  <c:v>361</c:v>
                </c:pt>
                <c:pt idx="444">
                  <c:v>500</c:v>
                </c:pt>
                <c:pt idx="445">
                  <c:v>987</c:v>
                </c:pt>
                <c:pt idx="446">
                  <c:v>829</c:v>
                </c:pt>
                <c:pt idx="447">
                  <c:v>436</c:v>
                </c:pt>
                <c:pt idx="448">
                  <c:v>399</c:v>
                </c:pt>
                <c:pt idx="449">
                  <c:v>518</c:v>
                </c:pt>
                <c:pt idx="450">
                  <c:v>567</c:v>
                </c:pt>
                <c:pt idx="451">
                  <c:v>475</c:v>
                </c:pt>
                <c:pt idx="452">
                  <c:v>602</c:v>
                </c:pt>
                <c:pt idx="453">
                  <c:v>603</c:v>
                </c:pt>
                <c:pt idx="454">
                  <c:v>420</c:v>
                </c:pt>
                <c:pt idx="455">
                  <c:v>365</c:v>
                </c:pt>
                <c:pt idx="456">
                  <c:v>468</c:v>
                </c:pt>
                <c:pt idx="457">
                  <c:v>694</c:v>
                </c:pt>
                <c:pt idx="458">
                  <c:v>740</c:v>
                </c:pt>
                <c:pt idx="459">
                  <c:v>594</c:v>
                </c:pt>
                <c:pt idx="460">
                  <c:v>522</c:v>
                </c:pt>
                <c:pt idx="461">
                  <c:v>561</c:v>
                </c:pt>
                <c:pt idx="462">
                  <c:v>600</c:v>
                </c:pt>
                <c:pt idx="463">
                  <c:v>733</c:v>
                </c:pt>
                <c:pt idx="464">
                  <c:v>535</c:v>
                </c:pt>
                <c:pt idx="465">
                  <c:v>309</c:v>
                </c:pt>
                <c:pt idx="466">
                  <c:v>370</c:v>
                </c:pt>
                <c:pt idx="467">
                  <c:v>481</c:v>
                </c:pt>
                <c:pt idx="468">
                  <c:v>291</c:v>
                </c:pt>
                <c:pt idx="469">
                  <c:v>669</c:v>
                </c:pt>
                <c:pt idx="470">
                  <c:v>643</c:v>
                </c:pt>
                <c:pt idx="471">
                  <c:v>481</c:v>
                </c:pt>
                <c:pt idx="472">
                  <c:v>632</c:v>
                </c:pt>
                <c:pt idx="473">
                  <c:v>531</c:v>
                </c:pt>
                <c:pt idx="474">
                  <c:v>375</c:v>
                </c:pt>
                <c:pt idx="475">
                  <c:v>382</c:v>
                </c:pt>
                <c:pt idx="476">
                  <c:v>454</c:v>
                </c:pt>
                <c:pt idx="477">
                  <c:v>481</c:v>
                </c:pt>
                <c:pt idx="478">
                  <c:v>355</c:v>
                </c:pt>
                <c:pt idx="479">
                  <c:v>564</c:v>
                </c:pt>
                <c:pt idx="480">
                  <c:v>821</c:v>
                </c:pt>
                <c:pt idx="481">
                  <c:v>674</c:v>
                </c:pt>
                <c:pt idx="482">
                  <c:v>533</c:v>
                </c:pt>
                <c:pt idx="483">
                  <c:v>539</c:v>
                </c:pt>
                <c:pt idx="484">
                  <c:v>823</c:v>
                </c:pt>
                <c:pt idx="485">
                  <c:v>553</c:v>
                </c:pt>
                <c:pt idx="486">
                  <c:v>380</c:v>
                </c:pt>
                <c:pt idx="487">
                  <c:v>422</c:v>
                </c:pt>
                <c:pt idx="488">
                  <c:v>479</c:v>
                </c:pt>
                <c:pt idx="489">
                  <c:v>529</c:v>
                </c:pt>
                <c:pt idx="490">
                  <c:v>466</c:v>
                </c:pt>
                <c:pt idx="491">
                  <c:v>535</c:v>
                </c:pt>
                <c:pt idx="492">
                  <c:v>610</c:v>
                </c:pt>
                <c:pt idx="493">
                  <c:v>593</c:v>
                </c:pt>
                <c:pt idx="494">
                  <c:v>460</c:v>
                </c:pt>
                <c:pt idx="495">
                  <c:v>561</c:v>
                </c:pt>
                <c:pt idx="496">
                  <c:v>628</c:v>
                </c:pt>
                <c:pt idx="497">
                  <c:v>562</c:v>
                </c:pt>
                <c:pt idx="498">
                  <c:v>639</c:v>
                </c:pt>
                <c:pt idx="499">
                  <c:v>541</c:v>
                </c:pt>
                <c:pt idx="500">
                  <c:v>669</c:v>
                </c:pt>
                <c:pt idx="501">
                  <c:v>674</c:v>
                </c:pt>
                <c:pt idx="502">
                  <c:v>757</c:v>
                </c:pt>
                <c:pt idx="503">
                  <c:v>730</c:v>
                </c:pt>
                <c:pt idx="504">
                  <c:v>634</c:v>
                </c:pt>
                <c:pt idx="505">
                  <c:v>328</c:v>
                </c:pt>
                <c:pt idx="506">
                  <c:v>521</c:v>
                </c:pt>
                <c:pt idx="507">
                  <c:v>408</c:v>
                </c:pt>
                <c:pt idx="508">
                  <c:v>279</c:v>
                </c:pt>
                <c:pt idx="509">
                  <c:v>330</c:v>
                </c:pt>
                <c:pt idx="510">
                  <c:v>564</c:v>
                </c:pt>
                <c:pt idx="511">
                  <c:v>426</c:v>
                </c:pt>
                <c:pt idx="512">
                  <c:v>553</c:v>
                </c:pt>
                <c:pt idx="513">
                  <c:v>446</c:v>
                </c:pt>
                <c:pt idx="514">
                  <c:v>476</c:v>
                </c:pt>
                <c:pt idx="515">
                  <c:v>508</c:v>
                </c:pt>
                <c:pt idx="516">
                  <c:v>502</c:v>
                </c:pt>
                <c:pt idx="517">
                  <c:v>347</c:v>
                </c:pt>
                <c:pt idx="518">
                  <c:v>421</c:v>
                </c:pt>
                <c:pt idx="519">
                  <c:v>345</c:v>
                </c:pt>
                <c:pt idx="520">
                  <c:v>442</c:v>
                </c:pt>
                <c:pt idx="521">
                  <c:v>538</c:v>
                </c:pt>
                <c:pt idx="522">
                  <c:v>343</c:v>
                </c:pt>
                <c:pt idx="523">
                  <c:v>241</c:v>
                </c:pt>
                <c:pt idx="524">
                  <c:v>225</c:v>
                </c:pt>
                <c:pt idx="525">
                  <c:v>401</c:v>
                </c:pt>
                <c:pt idx="526">
                  <c:v>712</c:v>
                </c:pt>
                <c:pt idx="527">
                  <c:v>553</c:v>
                </c:pt>
                <c:pt idx="528">
                  <c:v>376</c:v>
                </c:pt>
                <c:pt idx="529">
                  <c:v>358</c:v>
                </c:pt>
                <c:pt idx="530">
                  <c:v>475</c:v>
                </c:pt>
                <c:pt idx="531">
                  <c:v>322</c:v>
                </c:pt>
                <c:pt idx="532">
                  <c:v>348</c:v>
                </c:pt>
                <c:pt idx="533">
                  <c:v>365</c:v>
                </c:pt>
                <c:pt idx="534">
                  <c:v>448</c:v>
                </c:pt>
                <c:pt idx="535">
                  <c:v>459</c:v>
                </c:pt>
                <c:pt idx="536">
                  <c:v>410</c:v>
                </c:pt>
                <c:pt idx="537">
                  <c:v>356</c:v>
                </c:pt>
                <c:pt idx="538">
                  <c:v>373</c:v>
                </c:pt>
                <c:pt idx="539">
                  <c:v>303</c:v>
                </c:pt>
                <c:pt idx="540">
                  <c:v>475</c:v>
                </c:pt>
                <c:pt idx="541">
                  <c:v>504</c:v>
                </c:pt>
                <c:pt idx="542">
                  <c:v>488</c:v>
                </c:pt>
                <c:pt idx="543">
                  <c:v>685</c:v>
                </c:pt>
                <c:pt idx="544">
                  <c:v>553</c:v>
                </c:pt>
                <c:pt idx="545">
                  <c:v>575</c:v>
                </c:pt>
                <c:pt idx="546">
                  <c:v>408</c:v>
                </c:pt>
                <c:pt idx="547">
                  <c:v>300</c:v>
                </c:pt>
                <c:pt idx="548">
                  <c:v>481</c:v>
                </c:pt>
                <c:pt idx="549">
                  <c:v>441</c:v>
                </c:pt>
                <c:pt idx="550">
                  <c:v>344</c:v>
                </c:pt>
                <c:pt idx="551">
                  <c:v>265</c:v>
                </c:pt>
                <c:pt idx="552">
                  <c:v>375</c:v>
                </c:pt>
                <c:pt idx="553">
                  <c:v>342</c:v>
                </c:pt>
                <c:pt idx="554">
                  <c:v>289</c:v>
                </c:pt>
                <c:pt idx="555">
                  <c:v>377</c:v>
                </c:pt>
                <c:pt idx="556">
                  <c:v>535</c:v>
                </c:pt>
                <c:pt idx="557">
                  <c:v>443</c:v>
                </c:pt>
                <c:pt idx="558">
                  <c:v>264</c:v>
                </c:pt>
                <c:pt idx="559">
                  <c:v>312</c:v>
                </c:pt>
                <c:pt idx="560">
                  <c:v>417</c:v>
                </c:pt>
                <c:pt idx="561">
                  <c:v>373</c:v>
                </c:pt>
                <c:pt idx="562">
                  <c:v>380</c:v>
                </c:pt>
                <c:pt idx="563">
                  <c:v>347</c:v>
                </c:pt>
                <c:pt idx="564">
                  <c:v>343</c:v>
                </c:pt>
                <c:pt idx="565">
                  <c:v>567</c:v>
                </c:pt>
                <c:pt idx="566">
                  <c:v>584</c:v>
                </c:pt>
                <c:pt idx="567">
                  <c:v>578</c:v>
                </c:pt>
                <c:pt idx="568">
                  <c:v>743</c:v>
                </c:pt>
                <c:pt idx="569">
                  <c:v>806</c:v>
                </c:pt>
                <c:pt idx="570">
                  <c:v>1070</c:v>
                </c:pt>
                <c:pt idx="571">
                  <c:v>880</c:v>
                </c:pt>
                <c:pt idx="572">
                  <c:v>682</c:v>
                </c:pt>
                <c:pt idx="573">
                  <c:v>596</c:v>
                </c:pt>
                <c:pt idx="574">
                  <c:v>614</c:v>
                </c:pt>
                <c:pt idx="575">
                  <c:v>632</c:v>
                </c:pt>
                <c:pt idx="576">
                  <c:v>356</c:v>
                </c:pt>
                <c:pt idx="577">
                  <c:v>547</c:v>
                </c:pt>
                <c:pt idx="578">
                  <c:v>745</c:v>
                </c:pt>
                <c:pt idx="579">
                  <c:v>1007</c:v>
                </c:pt>
                <c:pt idx="580">
                  <c:v>613</c:v>
                </c:pt>
                <c:pt idx="581">
                  <c:v>561</c:v>
                </c:pt>
                <c:pt idx="582">
                  <c:v>606</c:v>
                </c:pt>
                <c:pt idx="583">
                  <c:v>495</c:v>
                </c:pt>
                <c:pt idx="584">
                  <c:v>590</c:v>
                </c:pt>
                <c:pt idx="585">
                  <c:v>499</c:v>
                </c:pt>
                <c:pt idx="586">
                  <c:v>634</c:v>
                </c:pt>
                <c:pt idx="587">
                  <c:v>495</c:v>
                </c:pt>
                <c:pt idx="588">
                  <c:v>598</c:v>
                </c:pt>
                <c:pt idx="589">
                  <c:v>834</c:v>
                </c:pt>
                <c:pt idx="590">
                  <c:v>748</c:v>
                </c:pt>
                <c:pt idx="591">
                  <c:v>750</c:v>
                </c:pt>
                <c:pt idx="592">
                  <c:v>427</c:v>
                </c:pt>
                <c:pt idx="593">
                  <c:v>478</c:v>
                </c:pt>
                <c:pt idx="594">
                  <c:v>561</c:v>
                </c:pt>
                <c:pt idx="595">
                  <c:v>672</c:v>
                </c:pt>
                <c:pt idx="596">
                  <c:v>536</c:v>
                </c:pt>
                <c:pt idx="597">
                  <c:v>502</c:v>
                </c:pt>
                <c:pt idx="598">
                  <c:v>395</c:v>
                </c:pt>
                <c:pt idx="599">
                  <c:v>524</c:v>
                </c:pt>
                <c:pt idx="600">
                  <c:v>415</c:v>
                </c:pt>
                <c:pt idx="601">
                  <c:v>455</c:v>
                </c:pt>
                <c:pt idx="602">
                  <c:v>499</c:v>
                </c:pt>
                <c:pt idx="603">
                  <c:v>454</c:v>
                </c:pt>
                <c:pt idx="604">
                  <c:v>555</c:v>
                </c:pt>
                <c:pt idx="605">
                  <c:v>462</c:v>
                </c:pt>
                <c:pt idx="606">
                  <c:v>367</c:v>
                </c:pt>
                <c:pt idx="607">
                  <c:v>347</c:v>
                </c:pt>
                <c:pt idx="608">
                  <c:v>380</c:v>
                </c:pt>
                <c:pt idx="609">
                  <c:v>628</c:v>
                </c:pt>
                <c:pt idx="610">
                  <c:v>620</c:v>
                </c:pt>
                <c:pt idx="611">
                  <c:v>632</c:v>
                </c:pt>
                <c:pt idx="612">
                  <c:v>475</c:v>
                </c:pt>
                <c:pt idx="613">
                  <c:v>749</c:v>
                </c:pt>
                <c:pt idx="614">
                  <c:v>761</c:v>
                </c:pt>
                <c:pt idx="615">
                  <c:v>547</c:v>
                </c:pt>
                <c:pt idx="616">
                  <c:v>449</c:v>
                </c:pt>
                <c:pt idx="617">
                  <c:v>440</c:v>
                </c:pt>
                <c:pt idx="618">
                  <c:v>450</c:v>
                </c:pt>
                <c:pt idx="619">
                  <c:v>438</c:v>
                </c:pt>
                <c:pt idx="620">
                  <c:v>474</c:v>
                </c:pt>
                <c:pt idx="621">
                  <c:v>345</c:v>
                </c:pt>
                <c:pt idx="622">
                  <c:v>221</c:v>
                </c:pt>
                <c:pt idx="623">
                  <c:v>244</c:v>
                </c:pt>
                <c:pt idx="624">
                  <c:v>292</c:v>
                </c:pt>
                <c:pt idx="625">
                  <c:v>370</c:v>
                </c:pt>
                <c:pt idx="626">
                  <c:v>482</c:v>
                </c:pt>
                <c:pt idx="627">
                  <c:v>714</c:v>
                </c:pt>
                <c:pt idx="628">
                  <c:v>376</c:v>
                </c:pt>
                <c:pt idx="629">
                  <c:v>378</c:v>
                </c:pt>
                <c:pt idx="630">
                  <c:v>212</c:v>
                </c:pt>
                <c:pt idx="631">
                  <c:v>345</c:v>
                </c:pt>
                <c:pt idx="632">
                  <c:v>530</c:v>
                </c:pt>
                <c:pt idx="633">
                  <c:v>564</c:v>
                </c:pt>
                <c:pt idx="634">
                  <c:v>558</c:v>
                </c:pt>
                <c:pt idx="635">
                  <c:v>429</c:v>
                </c:pt>
                <c:pt idx="636">
                  <c:v>276</c:v>
                </c:pt>
                <c:pt idx="637">
                  <c:v>421</c:v>
                </c:pt>
                <c:pt idx="638">
                  <c:v>481</c:v>
                </c:pt>
                <c:pt idx="639">
                  <c:v>404</c:v>
                </c:pt>
                <c:pt idx="640">
                  <c:v>620</c:v>
                </c:pt>
                <c:pt idx="641">
                  <c:v>439</c:v>
                </c:pt>
                <c:pt idx="642">
                  <c:v>520</c:v>
                </c:pt>
                <c:pt idx="643">
                  <c:v>583</c:v>
                </c:pt>
                <c:pt idx="644">
                  <c:v>737</c:v>
                </c:pt>
                <c:pt idx="645">
                  <c:v>441</c:v>
                </c:pt>
                <c:pt idx="646">
                  <c:v>409</c:v>
                </c:pt>
                <c:pt idx="647">
                  <c:v>474</c:v>
                </c:pt>
                <c:pt idx="648">
                  <c:v>615</c:v>
                </c:pt>
                <c:pt idx="649">
                  <c:v>361</c:v>
                </c:pt>
                <c:pt idx="650">
                  <c:v>568</c:v>
                </c:pt>
                <c:pt idx="651">
                  <c:v>739</c:v>
                </c:pt>
                <c:pt idx="652">
                  <c:v>650</c:v>
                </c:pt>
                <c:pt idx="653">
                  <c:v>534</c:v>
                </c:pt>
                <c:pt idx="654">
                  <c:v>367</c:v>
                </c:pt>
                <c:pt idx="655">
                  <c:v>360</c:v>
                </c:pt>
                <c:pt idx="656">
                  <c:v>408</c:v>
                </c:pt>
                <c:pt idx="657">
                  <c:v>191</c:v>
                </c:pt>
                <c:pt idx="658">
                  <c:v>363</c:v>
                </c:pt>
                <c:pt idx="659">
                  <c:v>383</c:v>
                </c:pt>
                <c:pt idx="660">
                  <c:v>404</c:v>
                </c:pt>
                <c:pt idx="661">
                  <c:v>555</c:v>
                </c:pt>
                <c:pt idx="662">
                  <c:v>536</c:v>
                </c:pt>
                <c:pt idx="663">
                  <c:v>544</c:v>
                </c:pt>
                <c:pt idx="664">
                  <c:v>620</c:v>
                </c:pt>
                <c:pt idx="665">
                  <c:v>554</c:v>
                </c:pt>
                <c:pt idx="666">
                  <c:v>484</c:v>
                </c:pt>
                <c:pt idx="667">
                  <c:v>656</c:v>
                </c:pt>
                <c:pt idx="668">
                  <c:v>400</c:v>
                </c:pt>
                <c:pt idx="669">
                  <c:v>491</c:v>
                </c:pt>
                <c:pt idx="670">
                  <c:v>286</c:v>
                </c:pt>
                <c:pt idx="671">
                  <c:v>314</c:v>
                </c:pt>
                <c:pt idx="672">
                  <c:v>365</c:v>
                </c:pt>
                <c:pt idx="673">
                  <c:v>498</c:v>
                </c:pt>
                <c:pt idx="674">
                  <c:v>349</c:v>
                </c:pt>
                <c:pt idx="675">
                  <c:v>287</c:v>
                </c:pt>
                <c:pt idx="676">
                  <c:v>343</c:v>
                </c:pt>
                <c:pt idx="677">
                  <c:v>677</c:v>
                </c:pt>
                <c:pt idx="678">
                  <c:v>838</c:v>
                </c:pt>
                <c:pt idx="679">
                  <c:v>655</c:v>
                </c:pt>
                <c:pt idx="680">
                  <c:v>744</c:v>
                </c:pt>
                <c:pt idx="681">
                  <c:v>724</c:v>
                </c:pt>
                <c:pt idx="682">
                  <c:v>505</c:v>
                </c:pt>
                <c:pt idx="683">
                  <c:v>642</c:v>
                </c:pt>
                <c:pt idx="684">
                  <c:v>638</c:v>
                </c:pt>
                <c:pt idx="685">
                  <c:v>494</c:v>
                </c:pt>
                <c:pt idx="686">
                  <c:v>495</c:v>
                </c:pt>
                <c:pt idx="687">
                  <c:v>512</c:v>
                </c:pt>
                <c:pt idx="688">
                  <c:v>481</c:v>
                </c:pt>
                <c:pt idx="689">
                  <c:v>431</c:v>
                </c:pt>
                <c:pt idx="690">
                  <c:v>336</c:v>
                </c:pt>
                <c:pt idx="691">
                  <c:v>272</c:v>
                </c:pt>
                <c:pt idx="692">
                  <c:v>398</c:v>
                </c:pt>
                <c:pt idx="693">
                  <c:v>467</c:v>
                </c:pt>
                <c:pt idx="694">
                  <c:v>677</c:v>
                </c:pt>
                <c:pt idx="695">
                  <c:v>677</c:v>
                </c:pt>
                <c:pt idx="696">
                  <c:v>444</c:v>
                </c:pt>
                <c:pt idx="697">
                  <c:v>500</c:v>
                </c:pt>
                <c:pt idx="698">
                  <c:v>360</c:v>
                </c:pt>
                <c:pt idx="699">
                  <c:v>658</c:v>
                </c:pt>
                <c:pt idx="700">
                  <c:v>759</c:v>
                </c:pt>
                <c:pt idx="701">
                  <c:v>693</c:v>
                </c:pt>
                <c:pt idx="702">
                  <c:v>404</c:v>
                </c:pt>
                <c:pt idx="703">
                  <c:v>406</c:v>
                </c:pt>
                <c:pt idx="704">
                  <c:v>469</c:v>
                </c:pt>
                <c:pt idx="705">
                  <c:v>489</c:v>
                </c:pt>
                <c:pt idx="706">
                  <c:v>347</c:v>
                </c:pt>
                <c:pt idx="707">
                  <c:v>374</c:v>
                </c:pt>
                <c:pt idx="708">
                  <c:v>362</c:v>
                </c:pt>
                <c:pt idx="709">
                  <c:v>490</c:v>
                </c:pt>
                <c:pt idx="710">
                  <c:v>390</c:v>
                </c:pt>
                <c:pt idx="711">
                  <c:v>368</c:v>
                </c:pt>
                <c:pt idx="712">
                  <c:v>392</c:v>
                </c:pt>
                <c:pt idx="713">
                  <c:v>300</c:v>
                </c:pt>
                <c:pt idx="714">
                  <c:v>424</c:v>
                </c:pt>
                <c:pt idx="715">
                  <c:v>507</c:v>
                </c:pt>
                <c:pt idx="716">
                  <c:v>361</c:v>
                </c:pt>
                <c:pt idx="717">
                  <c:v>581</c:v>
                </c:pt>
                <c:pt idx="718">
                  <c:v>855</c:v>
                </c:pt>
                <c:pt idx="719">
                  <c:v>508</c:v>
                </c:pt>
                <c:pt idx="720">
                  <c:v>344</c:v>
                </c:pt>
                <c:pt idx="721">
                  <c:v>538</c:v>
                </c:pt>
                <c:pt idx="722">
                  <c:v>669</c:v>
                </c:pt>
                <c:pt idx="723">
                  <c:v>833</c:v>
                </c:pt>
                <c:pt idx="724">
                  <c:v>830</c:v>
                </c:pt>
                <c:pt idx="725">
                  <c:v>609</c:v>
                </c:pt>
                <c:pt idx="726">
                  <c:v>387</c:v>
                </c:pt>
                <c:pt idx="727">
                  <c:v>420</c:v>
                </c:pt>
                <c:pt idx="728">
                  <c:v>547</c:v>
                </c:pt>
                <c:pt idx="729">
                  <c:v>586</c:v>
                </c:pt>
                <c:pt idx="730">
                  <c:v>733</c:v>
                </c:pt>
                <c:pt idx="731">
                  <c:v>516</c:v>
                </c:pt>
                <c:pt idx="732">
                  <c:v>606</c:v>
                </c:pt>
                <c:pt idx="733">
                  <c:v>407</c:v>
                </c:pt>
                <c:pt idx="734">
                  <c:v>278</c:v>
                </c:pt>
                <c:pt idx="735">
                  <c:v>216</c:v>
                </c:pt>
                <c:pt idx="736">
                  <c:v>360</c:v>
                </c:pt>
                <c:pt idx="737">
                  <c:v>378</c:v>
                </c:pt>
                <c:pt idx="738">
                  <c:v>569</c:v>
                </c:pt>
                <c:pt idx="739">
                  <c:v>623</c:v>
                </c:pt>
                <c:pt idx="740">
                  <c:v>836</c:v>
                </c:pt>
                <c:pt idx="741">
                  <c:v>966</c:v>
                </c:pt>
                <c:pt idx="742">
                  <c:v>547</c:v>
                </c:pt>
                <c:pt idx="743">
                  <c:v>548</c:v>
                </c:pt>
                <c:pt idx="744">
                  <c:v>346</c:v>
                </c:pt>
                <c:pt idx="745">
                  <c:v>392</c:v>
                </c:pt>
                <c:pt idx="746">
                  <c:v>413</c:v>
                </c:pt>
                <c:pt idx="747">
                  <c:v>679</c:v>
                </c:pt>
                <c:pt idx="748">
                  <c:v>682</c:v>
                </c:pt>
                <c:pt idx="749">
                  <c:v>716</c:v>
                </c:pt>
                <c:pt idx="750">
                  <c:v>585</c:v>
                </c:pt>
                <c:pt idx="751">
                  <c:v>556</c:v>
                </c:pt>
                <c:pt idx="752">
                  <c:v>527</c:v>
                </c:pt>
                <c:pt idx="753">
                  <c:v>340</c:v>
                </c:pt>
                <c:pt idx="754">
                  <c:v>292</c:v>
                </c:pt>
                <c:pt idx="755">
                  <c:v>404</c:v>
                </c:pt>
                <c:pt idx="756">
                  <c:v>482</c:v>
                </c:pt>
                <c:pt idx="757">
                  <c:v>431</c:v>
                </c:pt>
                <c:pt idx="758">
                  <c:v>417</c:v>
                </c:pt>
                <c:pt idx="759">
                  <c:v>415</c:v>
                </c:pt>
                <c:pt idx="760">
                  <c:v>431</c:v>
                </c:pt>
                <c:pt idx="761">
                  <c:v>474</c:v>
                </c:pt>
                <c:pt idx="762">
                  <c:v>522</c:v>
                </c:pt>
                <c:pt idx="763">
                  <c:v>585</c:v>
                </c:pt>
                <c:pt idx="764">
                  <c:v>407</c:v>
                </c:pt>
                <c:pt idx="765">
                  <c:v>494</c:v>
                </c:pt>
                <c:pt idx="766">
                  <c:v>551</c:v>
                </c:pt>
                <c:pt idx="767">
                  <c:v>601</c:v>
                </c:pt>
                <c:pt idx="768">
                  <c:v>584</c:v>
                </c:pt>
                <c:pt idx="769">
                  <c:v>568</c:v>
                </c:pt>
                <c:pt idx="770">
                  <c:v>727</c:v>
                </c:pt>
                <c:pt idx="771">
                  <c:v>602</c:v>
                </c:pt>
                <c:pt idx="772">
                  <c:v>525</c:v>
                </c:pt>
                <c:pt idx="773">
                  <c:v>578</c:v>
                </c:pt>
                <c:pt idx="774">
                  <c:v>309</c:v>
                </c:pt>
                <c:pt idx="775">
                  <c:v>177</c:v>
                </c:pt>
                <c:pt idx="776">
                  <c:v>401</c:v>
                </c:pt>
                <c:pt idx="777">
                  <c:v>470</c:v>
                </c:pt>
                <c:pt idx="778">
                  <c:v>525</c:v>
                </c:pt>
                <c:pt idx="779">
                  <c:v>544</c:v>
                </c:pt>
                <c:pt idx="780">
                  <c:v>411</c:v>
                </c:pt>
                <c:pt idx="781">
                  <c:v>351</c:v>
                </c:pt>
                <c:pt idx="782">
                  <c:v>299</c:v>
                </c:pt>
                <c:pt idx="783">
                  <c:v>294</c:v>
                </c:pt>
                <c:pt idx="784">
                  <c:v>298</c:v>
                </c:pt>
                <c:pt idx="785">
                  <c:v>456</c:v>
                </c:pt>
                <c:pt idx="786">
                  <c:v>355</c:v>
                </c:pt>
                <c:pt idx="787">
                  <c:v>345</c:v>
                </c:pt>
                <c:pt idx="788">
                  <c:v>356</c:v>
                </c:pt>
                <c:pt idx="789">
                  <c:v>370</c:v>
                </c:pt>
                <c:pt idx="790">
                  <c:v>319</c:v>
                </c:pt>
                <c:pt idx="791">
                  <c:v>577</c:v>
                </c:pt>
                <c:pt idx="792">
                  <c:v>425</c:v>
                </c:pt>
                <c:pt idx="793">
                  <c:v>441</c:v>
                </c:pt>
                <c:pt idx="794">
                  <c:v>449</c:v>
                </c:pt>
                <c:pt idx="795">
                  <c:v>298</c:v>
                </c:pt>
                <c:pt idx="796">
                  <c:v>209</c:v>
                </c:pt>
                <c:pt idx="797">
                  <c:v>225</c:v>
                </c:pt>
                <c:pt idx="798">
                  <c:v>259</c:v>
                </c:pt>
                <c:pt idx="799">
                  <c:v>278</c:v>
                </c:pt>
                <c:pt idx="800">
                  <c:v>224</c:v>
                </c:pt>
                <c:pt idx="801">
                  <c:v>404</c:v>
                </c:pt>
                <c:pt idx="802">
                  <c:v>475</c:v>
                </c:pt>
                <c:pt idx="803">
                  <c:v>605</c:v>
                </c:pt>
                <c:pt idx="804">
                  <c:v>578</c:v>
                </c:pt>
                <c:pt idx="805">
                  <c:v>312</c:v>
                </c:pt>
                <c:pt idx="806">
                  <c:v>380</c:v>
                </c:pt>
                <c:pt idx="807">
                  <c:v>708</c:v>
                </c:pt>
                <c:pt idx="808">
                  <c:v>569</c:v>
                </c:pt>
                <c:pt idx="809">
                  <c:v>488</c:v>
                </c:pt>
                <c:pt idx="810">
                  <c:v>649</c:v>
                </c:pt>
                <c:pt idx="811">
                  <c:v>547</c:v>
                </c:pt>
                <c:pt idx="812">
                  <c:v>512</c:v>
                </c:pt>
                <c:pt idx="813">
                  <c:v>401</c:v>
                </c:pt>
                <c:pt idx="814">
                  <c:v>403</c:v>
                </c:pt>
                <c:pt idx="815">
                  <c:v>427</c:v>
                </c:pt>
                <c:pt idx="816">
                  <c:v>578</c:v>
                </c:pt>
                <c:pt idx="817">
                  <c:v>492</c:v>
                </c:pt>
                <c:pt idx="818">
                  <c:v>565</c:v>
                </c:pt>
                <c:pt idx="819">
                  <c:v>478</c:v>
                </c:pt>
                <c:pt idx="820">
                  <c:v>496</c:v>
                </c:pt>
                <c:pt idx="821">
                  <c:v>917</c:v>
                </c:pt>
                <c:pt idx="822">
                  <c:v>859</c:v>
                </c:pt>
                <c:pt idx="823">
                  <c:v>752</c:v>
                </c:pt>
                <c:pt idx="824">
                  <c:v>976</c:v>
                </c:pt>
                <c:pt idx="825">
                  <c:v>997</c:v>
                </c:pt>
                <c:pt idx="826">
                  <c:v>711</c:v>
                </c:pt>
                <c:pt idx="827">
                  <c:v>707</c:v>
                </c:pt>
                <c:pt idx="828">
                  <c:v>349</c:v>
                </c:pt>
                <c:pt idx="829">
                  <c:v>370</c:v>
                </c:pt>
                <c:pt idx="830">
                  <c:v>373</c:v>
                </c:pt>
                <c:pt idx="831">
                  <c:v>526</c:v>
                </c:pt>
                <c:pt idx="832">
                  <c:v>415</c:v>
                </c:pt>
                <c:pt idx="833">
                  <c:v>404</c:v>
                </c:pt>
                <c:pt idx="834">
                  <c:v>288</c:v>
                </c:pt>
                <c:pt idx="835">
                  <c:v>379</c:v>
                </c:pt>
                <c:pt idx="836">
                  <c:v>571</c:v>
                </c:pt>
                <c:pt idx="837">
                  <c:v>431</c:v>
                </c:pt>
                <c:pt idx="838">
                  <c:v>437</c:v>
                </c:pt>
                <c:pt idx="839">
                  <c:v>669</c:v>
                </c:pt>
                <c:pt idx="840">
                  <c:v>708</c:v>
                </c:pt>
                <c:pt idx="841">
                  <c:v>369</c:v>
                </c:pt>
                <c:pt idx="842">
                  <c:v>574</c:v>
                </c:pt>
                <c:pt idx="843">
                  <c:v>635</c:v>
                </c:pt>
                <c:pt idx="844">
                  <c:v>467</c:v>
                </c:pt>
                <c:pt idx="845">
                  <c:v>366</c:v>
                </c:pt>
                <c:pt idx="846">
                  <c:v>403</c:v>
                </c:pt>
                <c:pt idx="847">
                  <c:v>261</c:v>
                </c:pt>
                <c:pt idx="848">
                  <c:v>416</c:v>
                </c:pt>
                <c:pt idx="849">
                  <c:v>710</c:v>
                </c:pt>
                <c:pt idx="850">
                  <c:v>521</c:v>
                </c:pt>
                <c:pt idx="851">
                  <c:v>667</c:v>
                </c:pt>
                <c:pt idx="852">
                  <c:v>655</c:v>
                </c:pt>
                <c:pt idx="853">
                  <c:v>489</c:v>
                </c:pt>
                <c:pt idx="854">
                  <c:v>291</c:v>
                </c:pt>
                <c:pt idx="855">
                  <c:v>348</c:v>
                </c:pt>
                <c:pt idx="856">
                  <c:v>353</c:v>
                </c:pt>
                <c:pt idx="857">
                  <c:v>251</c:v>
                </c:pt>
                <c:pt idx="858">
                  <c:v>442</c:v>
                </c:pt>
                <c:pt idx="859">
                  <c:v>511</c:v>
                </c:pt>
                <c:pt idx="860">
                  <c:v>453</c:v>
                </c:pt>
                <c:pt idx="861">
                  <c:v>648</c:v>
                </c:pt>
                <c:pt idx="862">
                  <c:v>649</c:v>
                </c:pt>
                <c:pt idx="863">
                  <c:v>592</c:v>
                </c:pt>
                <c:pt idx="864">
                  <c:v>615</c:v>
                </c:pt>
                <c:pt idx="865">
                  <c:v>504</c:v>
                </c:pt>
                <c:pt idx="866">
                  <c:v>333</c:v>
                </c:pt>
                <c:pt idx="867">
                  <c:v>332</c:v>
                </c:pt>
                <c:pt idx="868">
                  <c:v>433</c:v>
                </c:pt>
                <c:pt idx="869">
                  <c:v>234</c:v>
                </c:pt>
                <c:pt idx="870">
                  <c:v>253</c:v>
                </c:pt>
                <c:pt idx="871">
                  <c:v>372</c:v>
                </c:pt>
                <c:pt idx="872">
                  <c:v>358</c:v>
                </c:pt>
                <c:pt idx="873">
                  <c:v>340</c:v>
                </c:pt>
                <c:pt idx="874">
                  <c:v>315</c:v>
                </c:pt>
                <c:pt idx="875">
                  <c:v>325</c:v>
                </c:pt>
                <c:pt idx="876">
                  <c:v>341</c:v>
                </c:pt>
                <c:pt idx="877">
                  <c:v>283</c:v>
                </c:pt>
                <c:pt idx="878">
                  <c:v>511</c:v>
                </c:pt>
                <c:pt idx="879">
                  <c:v>470</c:v>
                </c:pt>
                <c:pt idx="880">
                  <c:v>581</c:v>
                </c:pt>
                <c:pt idx="881">
                  <c:v>454</c:v>
                </c:pt>
                <c:pt idx="882">
                  <c:v>250</c:v>
                </c:pt>
                <c:pt idx="883">
                  <c:v>582</c:v>
                </c:pt>
                <c:pt idx="884">
                  <c:v>512</c:v>
                </c:pt>
                <c:pt idx="885">
                  <c:v>387</c:v>
                </c:pt>
                <c:pt idx="886">
                  <c:v>378</c:v>
                </c:pt>
                <c:pt idx="887">
                  <c:v>558</c:v>
                </c:pt>
                <c:pt idx="888">
                  <c:v>301</c:v>
                </c:pt>
                <c:pt idx="889">
                  <c:v>363</c:v>
                </c:pt>
                <c:pt idx="890">
                  <c:v>405</c:v>
                </c:pt>
                <c:pt idx="891">
                  <c:v>334</c:v>
                </c:pt>
                <c:pt idx="892">
                  <c:v>352</c:v>
                </c:pt>
                <c:pt idx="893">
                  <c:v>301</c:v>
                </c:pt>
                <c:pt idx="894">
                  <c:v>337</c:v>
                </c:pt>
                <c:pt idx="895">
                  <c:v>491</c:v>
                </c:pt>
                <c:pt idx="896">
                  <c:v>504</c:v>
                </c:pt>
                <c:pt idx="897">
                  <c:v>450</c:v>
                </c:pt>
                <c:pt idx="898">
                  <c:v>279</c:v>
                </c:pt>
                <c:pt idx="899">
                  <c:v>287</c:v>
                </c:pt>
                <c:pt idx="900">
                  <c:v>461</c:v>
                </c:pt>
                <c:pt idx="901">
                  <c:v>365</c:v>
                </c:pt>
                <c:pt idx="902">
                  <c:v>294</c:v>
                </c:pt>
                <c:pt idx="903">
                  <c:v>394</c:v>
                </c:pt>
                <c:pt idx="904">
                  <c:v>447</c:v>
                </c:pt>
                <c:pt idx="905">
                  <c:v>707</c:v>
                </c:pt>
                <c:pt idx="906">
                  <c:v>529</c:v>
                </c:pt>
                <c:pt idx="907">
                  <c:v>788</c:v>
                </c:pt>
                <c:pt idx="908">
                  <c:v>692</c:v>
                </c:pt>
                <c:pt idx="909">
                  <c:v>417</c:v>
                </c:pt>
                <c:pt idx="910">
                  <c:v>291</c:v>
                </c:pt>
                <c:pt idx="911">
                  <c:v>229</c:v>
                </c:pt>
                <c:pt idx="912">
                  <c:v>456</c:v>
                </c:pt>
                <c:pt idx="913">
                  <c:v>650</c:v>
                </c:pt>
                <c:pt idx="914">
                  <c:v>610</c:v>
                </c:pt>
                <c:pt idx="915">
                  <c:v>529</c:v>
                </c:pt>
                <c:pt idx="916">
                  <c:v>395</c:v>
                </c:pt>
                <c:pt idx="917">
                  <c:v>356</c:v>
                </c:pt>
                <c:pt idx="918">
                  <c:v>450</c:v>
                </c:pt>
                <c:pt idx="919">
                  <c:v>564</c:v>
                </c:pt>
                <c:pt idx="920">
                  <c:v>817</c:v>
                </c:pt>
                <c:pt idx="921">
                  <c:v>717</c:v>
                </c:pt>
                <c:pt idx="922">
                  <c:v>576</c:v>
                </c:pt>
                <c:pt idx="923">
                  <c:v>530</c:v>
                </c:pt>
                <c:pt idx="924">
                  <c:v>457</c:v>
                </c:pt>
                <c:pt idx="925">
                  <c:v>611</c:v>
                </c:pt>
                <c:pt idx="926">
                  <c:v>471</c:v>
                </c:pt>
                <c:pt idx="927">
                  <c:v>517</c:v>
                </c:pt>
                <c:pt idx="928">
                  <c:v>654</c:v>
                </c:pt>
                <c:pt idx="929">
                  <c:v>692</c:v>
                </c:pt>
                <c:pt idx="930">
                  <c:v>653</c:v>
                </c:pt>
                <c:pt idx="931">
                  <c:v>477</c:v>
                </c:pt>
                <c:pt idx="932">
                  <c:v>498</c:v>
                </c:pt>
                <c:pt idx="933">
                  <c:v>542</c:v>
                </c:pt>
                <c:pt idx="934">
                  <c:v>425</c:v>
                </c:pt>
                <c:pt idx="935">
                  <c:v>437</c:v>
                </c:pt>
                <c:pt idx="936">
                  <c:v>534</c:v>
                </c:pt>
                <c:pt idx="937">
                  <c:v>338</c:v>
                </c:pt>
                <c:pt idx="938">
                  <c:v>393</c:v>
                </c:pt>
                <c:pt idx="939">
                  <c:v>510</c:v>
                </c:pt>
                <c:pt idx="940">
                  <c:v>459</c:v>
                </c:pt>
                <c:pt idx="941">
                  <c:v>353</c:v>
                </c:pt>
                <c:pt idx="942">
                  <c:v>462</c:v>
                </c:pt>
                <c:pt idx="943">
                  <c:v>513</c:v>
                </c:pt>
                <c:pt idx="944">
                  <c:v>617</c:v>
                </c:pt>
                <c:pt idx="945">
                  <c:v>665</c:v>
                </c:pt>
                <c:pt idx="946">
                  <c:v>639</c:v>
                </c:pt>
                <c:pt idx="947">
                  <c:v>743</c:v>
                </c:pt>
                <c:pt idx="948">
                  <c:v>557</c:v>
                </c:pt>
                <c:pt idx="949">
                  <c:v>389</c:v>
                </c:pt>
                <c:pt idx="950">
                  <c:v>359</c:v>
                </c:pt>
                <c:pt idx="951">
                  <c:v>281</c:v>
                </c:pt>
                <c:pt idx="952">
                  <c:v>181</c:v>
                </c:pt>
                <c:pt idx="953">
                  <c:v>196</c:v>
                </c:pt>
                <c:pt idx="954">
                  <c:v>372</c:v>
                </c:pt>
                <c:pt idx="955">
                  <c:v>367</c:v>
                </c:pt>
                <c:pt idx="956">
                  <c:v>354</c:v>
                </c:pt>
                <c:pt idx="957">
                  <c:v>367</c:v>
                </c:pt>
                <c:pt idx="958">
                  <c:v>401</c:v>
                </c:pt>
                <c:pt idx="959">
                  <c:v>305</c:v>
                </c:pt>
                <c:pt idx="960">
                  <c:v>444</c:v>
                </c:pt>
                <c:pt idx="961">
                  <c:v>626</c:v>
                </c:pt>
                <c:pt idx="962">
                  <c:v>621</c:v>
                </c:pt>
                <c:pt idx="963">
                  <c:v>546</c:v>
                </c:pt>
                <c:pt idx="964">
                  <c:v>563</c:v>
                </c:pt>
                <c:pt idx="965">
                  <c:v>416</c:v>
                </c:pt>
                <c:pt idx="966">
                  <c:v>339</c:v>
                </c:pt>
                <c:pt idx="967">
                  <c:v>303</c:v>
                </c:pt>
                <c:pt idx="968">
                  <c:v>317</c:v>
                </c:pt>
                <c:pt idx="969">
                  <c:v>299</c:v>
                </c:pt>
                <c:pt idx="970">
                  <c:v>435</c:v>
                </c:pt>
                <c:pt idx="971">
                  <c:v>406</c:v>
                </c:pt>
                <c:pt idx="972">
                  <c:v>397</c:v>
                </c:pt>
                <c:pt idx="973">
                  <c:v>454</c:v>
                </c:pt>
                <c:pt idx="974">
                  <c:v>606</c:v>
                </c:pt>
                <c:pt idx="975">
                  <c:v>442</c:v>
                </c:pt>
                <c:pt idx="976">
                  <c:v>386</c:v>
                </c:pt>
                <c:pt idx="977">
                  <c:v>309</c:v>
                </c:pt>
                <c:pt idx="978">
                  <c:v>315</c:v>
                </c:pt>
                <c:pt idx="979">
                  <c:v>285</c:v>
                </c:pt>
                <c:pt idx="980">
                  <c:v>344</c:v>
                </c:pt>
                <c:pt idx="981">
                  <c:v>685</c:v>
                </c:pt>
                <c:pt idx="982">
                  <c:v>757</c:v>
                </c:pt>
                <c:pt idx="983">
                  <c:v>848</c:v>
                </c:pt>
                <c:pt idx="984">
                  <c:v>458</c:v>
                </c:pt>
                <c:pt idx="985">
                  <c:v>369</c:v>
                </c:pt>
                <c:pt idx="986">
                  <c:v>349</c:v>
                </c:pt>
                <c:pt idx="987">
                  <c:v>360</c:v>
                </c:pt>
                <c:pt idx="988">
                  <c:v>530</c:v>
                </c:pt>
                <c:pt idx="989">
                  <c:v>568</c:v>
                </c:pt>
                <c:pt idx="990">
                  <c:v>438</c:v>
                </c:pt>
                <c:pt idx="991">
                  <c:v>568</c:v>
                </c:pt>
                <c:pt idx="992">
                  <c:v>798</c:v>
                </c:pt>
                <c:pt idx="993">
                  <c:v>725</c:v>
                </c:pt>
                <c:pt idx="994">
                  <c:v>691</c:v>
                </c:pt>
                <c:pt idx="995">
                  <c:v>434</c:v>
                </c:pt>
                <c:pt idx="996">
                  <c:v>655</c:v>
                </c:pt>
                <c:pt idx="997">
                  <c:v>554</c:v>
                </c:pt>
                <c:pt idx="998">
                  <c:v>613</c:v>
                </c:pt>
                <c:pt idx="999">
                  <c:v>1043</c:v>
                </c:pt>
                <c:pt idx="1000">
                  <c:v>609</c:v>
                </c:pt>
                <c:pt idx="1001">
                  <c:v>722</c:v>
                </c:pt>
                <c:pt idx="1002">
                  <c:v>541</c:v>
                </c:pt>
                <c:pt idx="1003">
                  <c:v>392</c:v>
                </c:pt>
                <c:pt idx="1004">
                  <c:v>481</c:v>
                </c:pt>
                <c:pt idx="1005">
                  <c:v>498</c:v>
                </c:pt>
                <c:pt idx="1006">
                  <c:v>709</c:v>
                </c:pt>
                <c:pt idx="1007">
                  <c:v>488</c:v>
                </c:pt>
                <c:pt idx="1008">
                  <c:v>632</c:v>
                </c:pt>
                <c:pt idx="1009">
                  <c:v>638</c:v>
                </c:pt>
                <c:pt idx="1010">
                  <c:v>707</c:v>
                </c:pt>
                <c:pt idx="1011">
                  <c:v>639</c:v>
                </c:pt>
                <c:pt idx="1012">
                  <c:v>609</c:v>
                </c:pt>
                <c:pt idx="1013">
                  <c:v>884</c:v>
                </c:pt>
                <c:pt idx="1014">
                  <c:v>878</c:v>
                </c:pt>
                <c:pt idx="1015">
                  <c:v>1019</c:v>
                </c:pt>
                <c:pt idx="1016">
                  <c:v>1256</c:v>
                </c:pt>
                <c:pt idx="1017">
                  <c:v>1292</c:v>
                </c:pt>
                <c:pt idx="1018">
                  <c:v>1317</c:v>
                </c:pt>
                <c:pt idx="1019">
                  <c:v>1232</c:v>
                </c:pt>
                <c:pt idx="1020">
                  <c:v>1121</c:v>
                </c:pt>
                <c:pt idx="1021">
                  <c:v>1218</c:v>
                </c:pt>
                <c:pt idx="1022">
                  <c:v>1851</c:v>
                </c:pt>
                <c:pt idx="1023">
                  <c:v>1799</c:v>
                </c:pt>
                <c:pt idx="1024">
                  <c:v>2008</c:v>
                </c:pt>
                <c:pt idx="1025">
                  <c:v>2095</c:v>
                </c:pt>
                <c:pt idx="1026">
                  <c:v>2195</c:v>
                </c:pt>
                <c:pt idx="1027">
                  <c:v>2423</c:v>
                </c:pt>
                <c:pt idx="1028">
                  <c:v>2487</c:v>
                </c:pt>
                <c:pt idx="1029">
                  <c:v>2530</c:v>
                </c:pt>
                <c:pt idx="1030">
                  <c:v>2789</c:v>
                </c:pt>
                <c:pt idx="1031">
                  <c:v>2706</c:v>
                </c:pt>
                <c:pt idx="1032">
                  <c:v>1904</c:v>
                </c:pt>
                <c:pt idx="1033">
                  <c:v>1505</c:v>
                </c:pt>
                <c:pt idx="1034">
                  <c:v>1507</c:v>
                </c:pt>
                <c:pt idx="1035">
                  <c:v>1111</c:v>
                </c:pt>
                <c:pt idx="1036">
                  <c:v>1045</c:v>
                </c:pt>
                <c:pt idx="1037">
                  <c:v>794</c:v>
                </c:pt>
                <c:pt idx="1038">
                  <c:v>590</c:v>
                </c:pt>
                <c:pt idx="1039">
                  <c:v>663</c:v>
                </c:pt>
                <c:pt idx="1040">
                  <c:v>578</c:v>
                </c:pt>
                <c:pt idx="1041">
                  <c:v>730</c:v>
                </c:pt>
                <c:pt idx="1042">
                  <c:v>578</c:v>
                </c:pt>
                <c:pt idx="1043">
                  <c:v>668</c:v>
                </c:pt>
                <c:pt idx="1044">
                  <c:v>782</c:v>
                </c:pt>
                <c:pt idx="1045">
                  <c:v>823</c:v>
                </c:pt>
                <c:pt idx="1046">
                  <c:v>625</c:v>
                </c:pt>
                <c:pt idx="1047">
                  <c:v>693</c:v>
                </c:pt>
                <c:pt idx="1048">
                  <c:v>536</c:v>
                </c:pt>
                <c:pt idx="1049">
                  <c:v>504</c:v>
                </c:pt>
                <c:pt idx="1050">
                  <c:v>632</c:v>
                </c:pt>
                <c:pt idx="1051">
                  <c:v>559</c:v>
                </c:pt>
                <c:pt idx="1052">
                  <c:v>509</c:v>
                </c:pt>
                <c:pt idx="1053">
                  <c:v>652</c:v>
                </c:pt>
                <c:pt idx="1054">
                  <c:v>480</c:v>
                </c:pt>
                <c:pt idx="1055">
                  <c:v>239</c:v>
                </c:pt>
                <c:pt idx="1056">
                  <c:v>265</c:v>
                </c:pt>
                <c:pt idx="1057">
                  <c:v>430</c:v>
                </c:pt>
                <c:pt idx="1058">
                  <c:v>492</c:v>
                </c:pt>
                <c:pt idx="1059">
                  <c:v>797</c:v>
                </c:pt>
                <c:pt idx="1060">
                  <c:v>630</c:v>
                </c:pt>
                <c:pt idx="1061">
                  <c:v>511</c:v>
                </c:pt>
                <c:pt idx="1062">
                  <c:v>605</c:v>
                </c:pt>
                <c:pt idx="1063">
                  <c:v>523</c:v>
                </c:pt>
                <c:pt idx="1064">
                  <c:v>327</c:v>
                </c:pt>
                <c:pt idx="1065">
                  <c:v>256</c:v>
                </c:pt>
                <c:pt idx="1066">
                  <c:v>390</c:v>
                </c:pt>
                <c:pt idx="1067">
                  <c:v>699</c:v>
                </c:pt>
                <c:pt idx="1068">
                  <c:v>739</c:v>
                </c:pt>
                <c:pt idx="1069">
                  <c:v>571</c:v>
                </c:pt>
                <c:pt idx="1070">
                  <c:v>953</c:v>
                </c:pt>
                <c:pt idx="1071">
                  <c:v>584</c:v>
                </c:pt>
                <c:pt idx="1072">
                  <c:v>655</c:v>
                </c:pt>
                <c:pt idx="1073">
                  <c:v>512</c:v>
                </c:pt>
                <c:pt idx="1074">
                  <c:v>446</c:v>
                </c:pt>
                <c:pt idx="1075">
                  <c:v>547</c:v>
                </c:pt>
                <c:pt idx="1076">
                  <c:v>507</c:v>
                </c:pt>
                <c:pt idx="1077">
                  <c:v>418</c:v>
                </c:pt>
                <c:pt idx="1078">
                  <c:v>371</c:v>
                </c:pt>
                <c:pt idx="1079">
                  <c:v>415</c:v>
                </c:pt>
                <c:pt idx="1080">
                  <c:v>384</c:v>
                </c:pt>
                <c:pt idx="1081">
                  <c:v>534</c:v>
                </c:pt>
                <c:pt idx="1082">
                  <c:v>534</c:v>
                </c:pt>
                <c:pt idx="1083">
                  <c:v>892</c:v>
                </c:pt>
                <c:pt idx="1084">
                  <c:v>472</c:v>
                </c:pt>
                <c:pt idx="1085">
                  <c:v>429</c:v>
                </c:pt>
                <c:pt idx="1086">
                  <c:v>772</c:v>
                </c:pt>
                <c:pt idx="1087">
                  <c:v>577</c:v>
                </c:pt>
                <c:pt idx="1088">
                  <c:v>403</c:v>
                </c:pt>
                <c:pt idx="1089">
                  <c:v>349</c:v>
                </c:pt>
                <c:pt idx="1090">
                  <c:v>239</c:v>
                </c:pt>
                <c:pt idx="1091">
                  <c:v>352</c:v>
                </c:pt>
                <c:pt idx="1092">
                  <c:v>396</c:v>
                </c:pt>
                <c:pt idx="1093">
                  <c:v>516</c:v>
                </c:pt>
                <c:pt idx="1094">
                  <c:v>449</c:v>
                </c:pt>
                <c:pt idx="1095">
                  <c:v>347</c:v>
                </c:pt>
                <c:pt idx="1096">
                  <c:v>342</c:v>
                </c:pt>
                <c:pt idx="1097">
                  <c:v>380</c:v>
                </c:pt>
                <c:pt idx="1098">
                  <c:v>316</c:v>
                </c:pt>
                <c:pt idx="1099">
                  <c:v>459</c:v>
                </c:pt>
                <c:pt idx="1100">
                  <c:v>551</c:v>
                </c:pt>
                <c:pt idx="1101">
                  <c:v>544</c:v>
                </c:pt>
                <c:pt idx="1102">
                  <c:v>639</c:v>
                </c:pt>
                <c:pt idx="1103">
                  <c:v>551</c:v>
                </c:pt>
                <c:pt idx="1104">
                  <c:v>486</c:v>
                </c:pt>
                <c:pt idx="1105">
                  <c:v>550</c:v>
                </c:pt>
                <c:pt idx="1106">
                  <c:v>513</c:v>
                </c:pt>
                <c:pt idx="1107">
                  <c:v>452</c:v>
                </c:pt>
                <c:pt idx="1108">
                  <c:v>413</c:v>
                </c:pt>
                <c:pt idx="1109">
                  <c:v>556</c:v>
                </c:pt>
                <c:pt idx="1110">
                  <c:v>363</c:v>
                </c:pt>
                <c:pt idx="1111">
                  <c:v>408</c:v>
                </c:pt>
                <c:pt idx="1112">
                  <c:v>597</c:v>
                </c:pt>
                <c:pt idx="1113">
                  <c:v>548</c:v>
                </c:pt>
                <c:pt idx="1114">
                  <c:v>540</c:v>
                </c:pt>
                <c:pt idx="1115">
                  <c:v>519</c:v>
                </c:pt>
                <c:pt idx="1116">
                  <c:v>576</c:v>
                </c:pt>
                <c:pt idx="1117">
                  <c:v>477</c:v>
                </c:pt>
                <c:pt idx="1118">
                  <c:v>389</c:v>
                </c:pt>
                <c:pt idx="1119">
                  <c:v>426</c:v>
                </c:pt>
                <c:pt idx="1120">
                  <c:v>369</c:v>
                </c:pt>
                <c:pt idx="1121">
                  <c:v>490</c:v>
                </c:pt>
                <c:pt idx="1122">
                  <c:v>340</c:v>
                </c:pt>
                <c:pt idx="1123">
                  <c:v>297</c:v>
                </c:pt>
                <c:pt idx="1124">
                  <c:v>459</c:v>
                </c:pt>
                <c:pt idx="1125">
                  <c:v>468</c:v>
                </c:pt>
                <c:pt idx="1126">
                  <c:v>491</c:v>
                </c:pt>
                <c:pt idx="1127">
                  <c:v>328</c:v>
                </c:pt>
                <c:pt idx="1128">
                  <c:v>237</c:v>
                </c:pt>
                <c:pt idx="1129">
                  <c:v>591</c:v>
                </c:pt>
                <c:pt idx="1130">
                  <c:v>616</c:v>
                </c:pt>
                <c:pt idx="1131">
                  <c:v>442</c:v>
                </c:pt>
                <c:pt idx="1132">
                  <c:v>347</c:v>
                </c:pt>
                <c:pt idx="1133">
                  <c:v>231</c:v>
                </c:pt>
                <c:pt idx="1134">
                  <c:v>286</c:v>
                </c:pt>
                <c:pt idx="1135">
                  <c:v>321</c:v>
                </c:pt>
                <c:pt idx="1136">
                  <c:v>220</c:v>
                </c:pt>
                <c:pt idx="1137">
                  <c:v>219</c:v>
                </c:pt>
                <c:pt idx="1138">
                  <c:v>360</c:v>
                </c:pt>
                <c:pt idx="1139">
                  <c:v>492</c:v>
                </c:pt>
                <c:pt idx="1140">
                  <c:v>647</c:v>
                </c:pt>
                <c:pt idx="1141">
                  <c:v>398</c:v>
                </c:pt>
                <c:pt idx="1142">
                  <c:v>384</c:v>
                </c:pt>
                <c:pt idx="1143">
                  <c:v>509</c:v>
                </c:pt>
                <c:pt idx="1144">
                  <c:v>479</c:v>
                </c:pt>
                <c:pt idx="1145">
                  <c:v>399</c:v>
                </c:pt>
                <c:pt idx="1146">
                  <c:v>451</c:v>
                </c:pt>
                <c:pt idx="1147">
                  <c:v>545</c:v>
                </c:pt>
                <c:pt idx="1148">
                  <c:v>572</c:v>
                </c:pt>
                <c:pt idx="1149">
                  <c:v>606</c:v>
                </c:pt>
                <c:pt idx="1150">
                  <c:v>1007</c:v>
                </c:pt>
                <c:pt idx="1151">
                  <c:v>794</c:v>
                </c:pt>
                <c:pt idx="1152">
                  <c:v>915</c:v>
                </c:pt>
                <c:pt idx="1153">
                  <c:v>1194</c:v>
                </c:pt>
                <c:pt idx="1154">
                  <c:v>708</c:v>
                </c:pt>
                <c:pt idx="1155">
                  <c:v>375</c:v>
                </c:pt>
                <c:pt idx="1156">
                  <c:v>311</c:v>
                </c:pt>
                <c:pt idx="1157">
                  <c:v>561</c:v>
                </c:pt>
                <c:pt idx="1158">
                  <c:v>641</c:v>
                </c:pt>
                <c:pt idx="1159">
                  <c:v>461</c:v>
                </c:pt>
                <c:pt idx="1160">
                  <c:v>283</c:v>
                </c:pt>
                <c:pt idx="1161">
                  <c:v>251</c:v>
                </c:pt>
                <c:pt idx="1162">
                  <c:v>315</c:v>
                </c:pt>
                <c:pt idx="1163">
                  <c:v>365</c:v>
                </c:pt>
                <c:pt idx="1164">
                  <c:v>326</c:v>
                </c:pt>
                <c:pt idx="1165">
                  <c:v>319</c:v>
                </c:pt>
                <c:pt idx="1166">
                  <c:v>349</c:v>
                </c:pt>
                <c:pt idx="1167">
                  <c:v>336</c:v>
                </c:pt>
                <c:pt idx="1168">
                  <c:v>459</c:v>
                </c:pt>
                <c:pt idx="1169">
                  <c:v>348</c:v>
                </c:pt>
                <c:pt idx="1170">
                  <c:v>304</c:v>
                </c:pt>
                <c:pt idx="1171">
                  <c:v>308</c:v>
                </c:pt>
                <c:pt idx="1172">
                  <c:v>408</c:v>
                </c:pt>
                <c:pt idx="1173">
                  <c:v>436</c:v>
                </c:pt>
                <c:pt idx="1174">
                  <c:v>433</c:v>
                </c:pt>
                <c:pt idx="1175">
                  <c:v>396</c:v>
                </c:pt>
                <c:pt idx="1176">
                  <c:v>425</c:v>
                </c:pt>
                <c:pt idx="1177">
                  <c:v>263</c:v>
                </c:pt>
                <c:pt idx="1178">
                  <c:v>252</c:v>
                </c:pt>
                <c:pt idx="1179">
                  <c:v>357</c:v>
                </c:pt>
                <c:pt idx="1180">
                  <c:v>358</c:v>
                </c:pt>
                <c:pt idx="1181">
                  <c:v>400</c:v>
                </c:pt>
                <c:pt idx="1182">
                  <c:v>403</c:v>
                </c:pt>
                <c:pt idx="1183">
                  <c:v>523</c:v>
                </c:pt>
                <c:pt idx="1184">
                  <c:v>418</c:v>
                </c:pt>
                <c:pt idx="1185">
                  <c:v>417</c:v>
                </c:pt>
                <c:pt idx="1186">
                  <c:v>752</c:v>
                </c:pt>
                <c:pt idx="1187">
                  <c:v>657</c:v>
                </c:pt>
                <c:pt idx="1188">
                  <c:v>598</c:v>
                </c:pt>
                <c:pt idx="1189">
                  <c:v>634</c:v>
                </c:pt>
                <c:pt idx="1190">
                  <c:v>360</c:v>
                </c:pt>
                <c:pt idx="1191">
                  <c:v>588</c:v>
                </c:pt>
                <c:pt idx="1192">
                  <c:v>460</c:v>
                </c:pt>
                <c:pt idx="1193">
                  <c:v>234</c:v>
                </c:pt>
                <c:pt idx="1194">
                  <c:v>184</c:v>
                </c:pt>
                <c:pt idx="1195">
                  <c:v>228</c:v>
                </c:pt>
                <c:pt idx="1196">
                  <c:v>301</c:v>
                </c:pt>
                <c:pt idx="1197">
                  <c:v>216</c:v>
                </c:pt>
                <c:pt idx="1198">
                  <c:v>442</c:v>
                </c:pt>
                <c:pt idx="1199">
                  <c:v>652</c:v>
                </c:pt>
                <c:pt idx="1200">
                  <c:v>540</c:v>
                </c:pt>
                <c:pt idx="1201">
                  <c:v>332</c:v>
                </c:pt>
                <c:pt idx="1202">
                  <c:v>584</c:v>
                </c:pt>
                <c:pt idx="1203">
                  <c:v>707</c:v>
                </c:pt>
                <c:pt idx="1204">
                  <c:v>593</c:v>
                </c:pt>
                <c:pt idx="1205">
                  <c:v>324</c:v>
                </c:pt>
                <c:pt idx="1206">
                  <c:v>252</c:v>
                </c:pt>
                <c:pt idx="1207">
                  <c:v>257</c:v>
                </c:pt>
                <c:pt idx="1208">
                  <c:v>288</c:v>
                </c:pt>
                <c:pt idx="1209">
                  <c:v>446</c:v>
                </c:pt>
                <c:pt idx="1210">
                  <c:v>319</c:v>
                </c:pt>
                <c:pt idx="1211">
                  <c:v>196</c:v>
                </c:pt>
                <c:pt idx="1212">
                  <c:v>364</c:v>
                </c:pt>
                <c:pt idx="1213">
                  <c:v>412</c:v>
                </c:pt>
                <c:pt idx="1214">
                  <c:v>337</c:v>
                </c:pt>
                <c:pt idx="1215">
                  <c:v>241</c:v>
                </c:pt>
                <c:pt idx="1216">
                  <c:v>275</c:v>
                </c:pt>
                <c:pt idx="1217">
                  <c:v>317</c:v>
                </c:pt>
                <c:pt idx="1218">
                  <c:v>376</c:v>
                </c:pt>
                <c:pt idx="1219">
                  <c:v>281</c:v>
                </c:pt>
                <c:pt idx="1220">
                  <c:v>277</c:v>
                </c:pt>
                <c:pt idx="1221">
                  <c:v>488</c:v>
                </c:pt>
                <c:pt idx="1222">
                  <c:v>404</c:v>
                </c:pt>
                <c:pt idx="1223">
                  <c:v>258</c:v>
                </c:pt>
                <c:pt idx="1224">
                  <c:v>368</c:v>
                </c:pt>
                <c:pt idx="1225">
                  <c:v>364</c:v>
                </c:pt>
                <c:pt idx="1226">
                  <c:v>473</c:v>
                </c:pt>
                <c:pt idx="1227">
                  <c:v>405</c:v>
                </c:pt>
                <c:pt idx="1228">
                  <c:v>517</c:v>
                </c:pt>
                <c:pt idx="1229">
                  <c:v>555</c:v>
                </c:pt>
                <c:pt idx="1230">
                  <c:v>422</c:v>
                </c:pt>
                <c:pt idx="1231">
                  <c:v>332</c:v>
                </c:pt>
                <c:pt idx="1232">
                  <c:v>479</c:v>
                </c:pt>
                <c:pt idx="1233">
                  <c:v>676</c:v>
                </c:pt>
                <c:pt idx="1234">
                  <c:v>388</c:v>
                </c:pt>
                <c:pt idx="1235">
                  <c:v>452</c:v>
                </c:pt>
                <c:pt idx="1236">
                  <c:v>385</c:v>
                </c:pt>
                <c:pt idx="1237">
                  <c:v>234</c:v>
                </c:pt>
                <c:pt idx="1238">
                  <c:v>442</c:v>
                </c:pt>
                <c:pt idx="1239">
                  <c:v>376</c:v>
                </c:pt>
                <c:pt idx="1240">
                  <c:v>390</c:v>
                </c:pt>
                <c:pt idx="1241">
                  <c:v>600</c:v>
                </c:pt>
                <c:pt idx="1242">
                  <c:v>700</c:v>
                </c:pt>
                <c:pt idx="1243">
                  <c:v>425</c:v>
                </c:pt>
                <c:pt idx="1244">
                  <c:v>521</c:v>
                </c:pt>
                <c:pt idx="1245">
                  <c:v>617</c:v>
                </c:pt>
                <c:pt idx="1246">
                  <c:v>375</c:v>
                </c:pt>
                <c:pt idx="1247">
                  <c:v>273</c:v>
                </c:pt>
                <c:pt idx="1248">
                  <c:v>205</c:v>
                </c:pt>
                <c:pt idx="1249">
                  <c:v>272</c:v>
                </c:pt>
                <c:pt idx="1250">
                  <c:v>481</c:v>
                </c:pt>
                <c:pt idx="1251">
                  <c:v>504</c:v>
                </c:pt>
                <c:pt idx="1252">
                  <c:v>683</c:v>
                </c:pt>
                <c:pt idx="1253">
                  <c:v>817</c:v>
                </c:pt>
                <c:pt idx="1254">
                  <c:v>502</c:v>
                </c:pt>
                <c:pt idx="1255">
                  <c:v>528</c:v>
                </c:pt>
                <c:pt idx="1256">
                  <c:v>417</c:v>
                </c:pt>
                <c:pt idx="1257">
                  <c:v>255</c:v>
                </c:pt>
                <c:pt idx="1258">
                  <c:v>307</c:v>
                </c:pt>
                <c:pt idx="1259">
                  <c:v>420</c:v>
                </c:pt>
                <c:pt idx="1260">
                  <c:v>465</c:v>
                </c:pt>
                <c:pt idx="1261">
                  <c:v>391</c:v>
                </c:pt>
                <c:pt idx="1262">
                  <c:v>431</c:v>
                </c:pt>
                <c:pt idx="1263">
                  <c:v>289</c:v>
                </c:pt>
                <c:pt idx="1264">
                  <c:v>531</c:v>
                </c:pt>
                <c:pt idx="1265">
                  <c:v>558</c:v>
                </c:pt>
                <c:pt idx="1266">
                  <c:v>565</c:v>
                </c:pt>
                <c:pt idx="1267">
                  <c:v>770</c:v>
                </c:pt>
                <c:pt idx="1268">
                  <c:v>783</c:v>
                </c:pt>
                <c:pt idx="1269">
                  <c:v>607</c:v>
                </c:pt>
                <c:pt idx="1270">
                  <c:v>402</c:v>
                </c:pt>
                <c:pt idx="1271">
                  <c:v>245</c:v>
                </c:pt>
                <c:pt idx="1272">
                  <c:v>312</c:v>
                </c:pt>
                <c:pt idx="1273">
                  <c:v>362</c:v>
                </c:pt>
                <c:pt idx="1274">
                  <c:v>359</c:v>
                </c:pt>
                <c:pt idx="1275">
                  <c:v>457</c:v>
                </c:pt>
                <c:pt idx="1276">
                  <c:v>479</c:v>
                </c:pt>
                <c:pt idx="1277">
                  <c:v>438</c:v>
                </c:pt>
                <c:pt idx="1278">
                  <c:v>630</c:v>
                </c:pt>
                <c:pt idx="1279">
                  <c:v>345</c:v>
                </c:pt>
                <c:pt idx="1280">
                  <c:v>456</c:v>
                </c:pt>
                <c:pt idx="1281">
                  <c:v>557</c:v>
                </c:pt>
                <c:pt idx="1282">
                  <c:v>570</c:v>
                </c:pt>
                <c:pt idx="1283">
                  <c:v>454</c:v>
                </c:pt>
                <c:pt idx="1284">
                  <c:v>465</c:v>
                </c:pt>
                <c:pt idx="1285">
                  <c:v>473</c:v>
                </c:pt>
                <c:pt idx="1286">
                  <c:v>279</c:v>
                </c:pt>
                <c:pt idx="1287">
                  <c:v>336</c:v>
                </c:pt>
                <c:pt idx="1288">
                  <c:v>337</c:v>
                </c:pt>
                <c:pt idx="1289">
                  <c:v>577</c:v>
                </c:pt>
                <c:pt idx="1290">
                  <c:v>522</c:v>
                </c:pt>
                <c:pt idx="1291">
                  <c:v>570</c:v>
                </c:pt>
                <c:pt idx="1292">
                  <c:v>589</c:v>
                </c:pt>
                <c:pt idx="1293">
                  <c:v>466</c:v>
                </c:pt>
                <c:pt idx="1294">
                  <c:v>530</c:v>
                </c:pt>
                <c:pt idx="1295">
                  <c:v>642</c:v>
                </c:pt>
                <c:pt idx="1296">
                  <c:v>623</c:v>
                </c:pt>
                <c:pt idx="1297">
                  <c:v>653</c:v>
                </c:pt>
                <c:pt idx="1298">
                  <c:v>462</c:v>
                </c:pt>
                <c:pt idx="1299">
                  <c:v>495</c:v>
                </c:pt>
                <c:pt idx="1300">
                  <c:v>515</c:v>
                </c:pt>
                <c:pt idx="1301">
                  <c:v>498</c:v>
                </c:pt>
                <c:pt idx="1302">
                  <c:v>520</c:v>
                </c:pt>
                <c:pt idx="1303">
                  <c:v>448</c:v>
                </c:pt>
                <c:pt idx="1304">
                  <c:v>429</c:v>
                </c:pt>
                <c:pt idx="1305">
                  <c:v>269</c:v>
                </c:pt>
                <c:pt idx="1306">
                  <c:v>411</c:v>
                </c:pt>
                <c:pt idx="1307">
                  <c:v>232</c:v>
                </c:pt>
                <c:pt idx="1308">
                  <c:v>368</c:v>
                </c:pt>
                <c:pt idx="1309">
                  <c:v>410</c:v>
                </c:pt>
                <c:pt idx="1310">
                  <c:v>418</c:v>
                </c:pt>
                <c:pt idx="1311">
                  <c:v>322</c:v>
                </c:pt>
                <c:pt idx="1312">
                  <c:v>543</c:v>
                </c:pt>
                <c:pt idx="1313">
                  <c:v>531</c:v>
                </c:pt>
                <c:pt idx="1314">
                  <c:v>403</c:v>
                </c:pt>
                <c:pt idx="1315">
                  <c:v>489</c:v>
                </c:pt>
                <c:pt idx="1316">
                  <c:v>622</c:v>
                </c:pt>
                <c:pt idx="1317">
                  <c:v>576</c:v>
                </c:pt>
                <c:pt idx="1318">
                  <c:v>354</c:v>
                </c:pt>
                <c:pt idx="1319">
                  <c:v>409</c:v>
                </c:pt>
                <c:pt idx="1320">
                  <c:v>250</c:v>
                </c:pt>
                <c:pt idx="1321">
                  <c:v>290</c:v>
                </c:pt>
                <c:pt idx="1322">
                  <c:v>702</c:v>
                </c:pt>
                <c:pt idx="1323">
                  <c:v>685</c:v>
                </c:pt>
                <c:pt idx="1324">
                  <c:v>391</c:v>
                </c:pt>
                <c:pt idx="1325">
                  <c:v>339</c:v>
                </c:pt>
                <c:pt idx="1326">
                  <c:v>671</c:v>
                </c:pt>
                <c:pt idx="1327">
                  <c:v>462</c:v>
                </c:pt>
                <c:pt idx="1328">
                  <c:v>315</c:v>
                </c:pt>
                <c:pt idx="1329">
                  <c:v>390</c:v>
                </c:pt>
                <c:pt idx="1330">
                  <c:v>548</c:v>
                </c:pt>
                <c:pt idx="1331">
                  <c:v>717</c:v>
                </c:pt>
                <c:pt idx="1332">
                  <c:v>652</c:v>
                </c:pt>
                <c:pt idx="1333">
                  <c:v>496</c:v>
                </c:pt>
                <c:pt idx="1334">
                  <c:v>369</c:v>
                </c:pt>
                <c:pt idx="1335">
                  <c:v>337</c:v>
                </c:pt>
                <c:pt idx="1336">
                  <c:v>437</c:v>
                </c:pt>
                <c:pt idx="1337">
                  <c:v>410</c:v>
                </c:pt>
                <c:pt idx="1338">
                  <c:v>451</c:v>
                </c:pt>
                <c:pt idx="1339">
                  <c:v>370</c:v>
                </c:pt>
                <c:pt idx="1340">
                  <c:v>346</c:v>
                </c:pt>
                <c:pt idx="1341">
                  <c:v>256</c:v>
                </c:pt>
                <c:pt idx="1342">
                  <c:v>351</c:v>
                </c:pt>
                <c:pt idx="1343">
                  <c:v>591</c:v>
                </c:pt>
                <c:pt idx="1344">
                  <c:v>592</c:v>
                </c:pt>
                <c:pt idx="1345">
                  <c:v>371</c:v>
                </c:pt>
                <c:pt idx="1346">
                  <c:v>296</c:v>
                </c:pt>
                <c:pt idx="1347">
                  <c:v>438</c:v>
                </c:pt>
                <c:pt idx="1348">
                  <c:v>512</c:v>
                </c:pt>
                <c:pt idx="1349">
                  <c:v>320</c:v>
                </c:pt>
                <c:pt idx="1350">
                  <c:v>555</c:v>
                </c:pt>
                <c:pt idx="1351">
                  <c:v>835</c:v>
                </c:pt>
                <c:pt idx="1352">
                  <c:v>518</c:v>
                </c:pt>
                <c:pt idx="1353">
                  <c:v>374</c:v>
                </c:pt>
                <c:pt idx="1354">
                  <c:v>355</c:v>
                </c:pt>
                <c:pt idx="1355">
                  <c:v>280</c:v>
                </c:pt>
                <c:pt idx="1356">
                  <c:v>422</c:v>
                </c:pt>
                <c:pt idx="1357">
                  <c:v>530</c:v>
                </c:pt>
                <c:pt idx="1358">
                  <c:v>431</c:v>
                </c:pt>
                <c:pt idx="1359">
                  <c:v>344</c:v>
                </c:pt>
                <c:pt idx="1360">
                  <c:v>332</c:v>
                </c:pt>
                <c:pt idx="1361">
                  <c:v>289</c:v>
                </c:pt>
                <c:pt idx="1362">
                  <c:v>295</c:v>
                </c:pt>
                <c:pt idx="1363">
                  <c:v>235</c:v>
                </c:pt>
                <c:pt idx="1364">
                  <c:v>387</c:v>
                </c:pt>
                <c:pt idx="1365">
                  <c:v>497</c:v>
                </c:pt>
                <c:pt idx="1366">
                  <c:v>436</c:v>
                </c:pt>
                <c:pt idx="1367">
                  <c:v>504</c:v>
                </c:pt>
                <c:pt idx="1368">
                  <c:v>733</c:v>
                </c:pt>
                <c:pt idx="1369">
                  <c:v>759</c:v>
                </c:pt>
                <c:pt idx="1370">
                  <c:v>382</c:v>
                </c:pt>
                <c:pt idx="1371">
                  <c:v>397</c:v>
                </c:pt>
                <c:pt idx="1372">
                  <c:v>543</c:v>
                </c:pt>
                <c:pt idx="1373">
                  <c:v>485</c:v>
                </c:pt>
                <c:pt idx="1374">
                  <c:v>535</c:v>
                </c:pt>
                <c:pt idx="1375">
                  <c:v>586</c:v>
                </c:pt>
                <c:pt idx="1376">
                  <c:v>384</c:v>
                </c:pt>
                <c:pt idx="1377">
                  <c:v>461</c:v>
                </c:pt>
                <c:pt idx="1378">
                  <c:v>433</c:v>
                </c:pt>
                <c:pt idx="1379">
                  <c:v>305</c:v>
                </c:pt>
                <c:pt idx="1380">
                  <c:v>325</c:v>
                </c:pt>
                <c:pt idx="1381">
                  <c:v>422</c:v>
                </c:pt>
                <c:pt idx="1382">
                  <c:v>192</c:v>
                </c:pt>
                <c:pt idx="1383">
                  <c:v>185</c:v>
                </c:pt>
                <c:pt idx="1384">
                  <c:v>301</c:v>
                </c:pt>
                <c:pt idx="1385">
                  <c:v>257</c:v>
                </c:pt>
                <c:pt idx="1386">
                  <c:v>305</c:v>
                </c:pt>
                <c:pt idx="1387">
                  <c:v>275</c:v>
                </c:pt>
                <c:pt idx="1388">
                  <c:v>213</c:v>
                </c:pt>
                <c:pt idx="1389">
                  <c:v>416</c:v>
                </c:pt>
                <c:pt idx="1390">
                  <c:v>612</c:v>
                </c:pt>
                <c:pt idx="1391">
                  <c:v>788</c:v>
                </c:pt>
                <c:pt idx="1392">
                  <c:v>870</c:v>
                </c:pt>
                <c:pt idx="1393">
                  <c:v>680</c:v>
                </c:pt>
                <c:pt idx="1394">
                  <c:v>611</c:v>
                </c:pt>
                <c:pt idx="1395">
                  <c:v>771</c:v>
                </c:pt>
                <c:pt idx="1396">
                  <c:v>767</c:v>
                </c:pt>
                <c:pt idx="1397">
                  <c:v>730</c:v>
                </c:pt>
                <c:pt idx="1398">
                  <c:v>654</c:v>
                </c:pt>
                <c:pt idx="1399">
                  <c:v>732</c:v>
                </c:pt>
                <c:pt idx="1400">
                  <c:v>544</c:v>
                </c:pt>
                <c:pt idx="1401">
                  <c:v>471</c:v>
                </c:pt>
                <c:pt idx="1402">
                  <c:v>548</c:v>
                </c:pt>
                <c:pt idx="1403">
                  <c:v>432</c:v>
                </c:pt>
                <c:pt idx="1404">
                  <c:v>423</c:v>
                </c:pt>
                <c:pt idx="1405">
                  <c:v>669</c:v>
                </c:pt>
                <c:pt idx="1406">
                  <c:v>763</c:v>
                </c:pt>
                <c:pt idx="1407">
                  <c:v>684</c:v>
                </c:pt>
                <c:pt idx="1408">
                  <c:v>580</c:v>
                </c:pt>
                <c:pt idx="1409">
                  <c:v>733</c:v>
                </c:pt>
                <c:pt idx="1410">
                  <c:v>724</c:v>
                </c:pt>
                <c:pt idx="1411">
                  <c:v>507</c:v>
                </c:pt>
                <c:pt idx="1412">
                  <c:v>539</c:v>
                </c:pt>
                <c:pt idx="1413">
                  <c:v>668</c:v>
                </c:pt>
                <c:pt idx="1414">
                  <c:v>458</c:v>
                </c:pt>
                <c:pt idx="1415">
                  <c:v>478</c:v>
                </c:pt>
                <c:pt idx="1416">
                  <c:v>467</c:v>
                </c:pt>
                <c:pt idx="1417">
                  <c:v>533</c:v>
                </c:pt>
                <c:pt idx="1418">
                  <c:v>406</c:v>
                </c:pt>
                <c:pt idx="1419">
                  <c:v>450</c:v>
                </c:pt>
                <c:pt idx="1420">
                  <c:v>517</c:v>
                </c:pt>
                <c:pt idx="1421">
                  <c:v>524</c:v>
                </c:pt>
                <c:pt idx="1422">
                  <c:v>461</c:v>
                </c:pt>
                <c:pt idx="1423">
                  <c:v>429</c:v>
                </c:pt>
                <c:pt idx="1424">
                  <c:v>452</c:v>
                </c:pt>
                <c:pt idx="1425">
                  <c:v>464</c:v>
                </c:pt>
                <c:pt idx="1426">
                  <c:v>507</c:v>
                </c:pt>
                <c:pt idx="1427">
                  <c:v>453</c:v>
                </c:pt>
                <c:pt idx="1428">
                  <c:v>465</c:v>
                </c:pt>
                <c:pt idx="1429">
                  <c:v>491</c:v>
                </c:pt>
                <c:pt idx="1430">
                  <c:v>515</c:v>
                </c:pt>
                <c:pt idx="1431">
                  <c:v>598</c:v>
                </c:pt>
                <c:pt idx="1432">
                  <c:v>538</c:v>
                </c:pt>
                <c:pt idx="1433">
                  <c:v>520</c:v>
                </c:pt>
                <c:pt idx="1434">
                  <c:v>368</c:v>
                </c:pt>
                <c:pt idx="1435">
                  <c:v>377</c:v>
                </c:pt>
                <c:pt idx="1436">
                  <c:v>502</c:v>
                </c:pt>
                <c:pt idx="1437">
                  <c:v>801</c:v>
                </c:pt>
                <c:pt idx="1438">
                  <c:v>477</c:v>
                </c:pt>
                <c:pt idx="1439">
                  <c:v>253</c:v>
                </c:pt>
                <c:pt idx="1440">
                  <c:v>285</c:v>
                </c:pt>
                <c:pt idx="1441">
                  <c:v>187</c:v>
                </c:pt>
                <c:pt idx="1442">
                  <c:v>196</c:v>
                </c:pt>
                <c:pt idx="1443">
                  <c:v>347</c:v>
                </c:pt>
                <c:pt idx="1444">
                  <c:v>582</c:v>
                </c:pt>
                <c:pt idx="1445">
                  <c:v>603</c:v>
                </c:pt>
                <c:pt idx="1446">
                  <c:v>366</c:v>
                </c:pt>
                <c:pt idx="1447">
                  <c:v>385</c:v>
                </c:pt>
                <c:pt idx="1448">
                  <c:v>395</c:v>
                </c:pt>
                <c:pt idx="1449">
                  <c:v>466</c:v>
                </c:pt>
                <c:pt idx="1450">
                  <c:v>430</c:v>
                </c:pt>
                <c:pt idx="1451">
                  <c:v>311</c:v>
                </c:pt>
                <c:pt idx="1452">
                  <c:v>258</c:v>
                </c:pt>
                <c:pt idx="1453">
                  <c:v>392</c:v>
                </c:pt>
                <c:pt idx="1454">
                  <c:v>428</c:v>
                </c:pt>
                <c:pt idx="1455">
                  <c:v>546</c:v>
                </c:pt>
                <c:pt idx="1456">
                  <c:v>446</c:v>
                </c:pt>
                <c:pt idx="1457">
                  <c:v>361</c:v>
                </c:pt>
                <c:pt idx="1458">
                  <c:v>311</c:v>
                </c:pt>
                <c:pt idx="1459">
                  <c:v>210</c:v>
                </c:pt>
                <c:pt idx="1460">
                  <c:v>166</c:v>
                </c:pt>
                <c:pt idx="1461">
                  <c:v>302</c:v>
                </c:pt>
                <c:pt idx="1462">
                  <c:v>328</c:v>
                </c:pt>
                <c:pt idx="1463">
                  <c:v>280</c:v>
                </c:pt>
                <c:pt idx="1464">
                  <c:v>360</c:v>
                </c:pt>
                <c:pt idx="1465">
                  <c:v>462</c:v>
                </c:pt>
                <c:pt idx="1466">
                  <c:v>536</c:v>
                </c:pt>
                <c:pt idx="1467">
                  <c:v>408</c:v>
                </c:pt>
                <c:pt idx="1468">
                  <c:v>411</c:v>
                </c:pt>
                <c:pt idx="1469">
                  <c:v>336</c:v>
                </c:pt>
                <c:pt idx="1470">
                  <c:v>358</c:v>
                </c:pt>
                <c:pt idx="1471">
                  <c:v>446</c:v>
                </c:pt>
                <c:pt idx="1472">
                  <c:v>563</c:v>
                </c:pt>
                <c:pt idx="1473">
                  <c:v>565</c:v>
                </c:pt>
                <c:pt idx="1474">
                  <c:v>498</c:v>
                </c:pt>
                <c:pt idx="1475">
                  <c:v>436</c:v>
                </c:pt>
                <c:pt idx="1476">
                  <c:v>436</c:v>
                </c:pt>
                <c:pt idx="1477">
                  <c:v>459</c:v>
                </c:pt>
                <c:pt idx="1478">
                  <c:v>482</c:v>
                </c:pt>
                <c:pt idx="1479">
                  <c:v>429</c:v>
                </c:pt>
                <c:pt idx="1480">
                  <c:v>566</c:v>
                </c:pt>
                <c:pt idx="1481">
                  <c:v>383</c:v>
                </c:pt>
                <c:pt idx="1482">
                  <c:v>179</c:v>
                </c:pt>
                <c:pt idx="1483">
                  <c:v>202</c:v>
                </c:pt>
                <c:pt idx="1484">
                  <c:v>228</c:v>
                </c:pt>
                <c:pt idx="1485">
                  <c:v>345</c:v>
                </c:pt>
                <c:pt idx="1486">
                  <c:v>640</c:v>
                </c:pt>
                <c:pt idx="1487">
                  <c:v>728</c:v>
                </c:pt>
                <c:pt idx="1488">
                  <c:v>405</c:v>
                </c:pt>
                <c:pt idx="1489">
                  <c:v>292</c:v>
                </c:pt>
                <c:pt idx="1490">
                  <c:v>338</c:v>
                </c:pt>
                <c:pt idx="1491">
                  <c:v>417</c:v>
                </c:pt>
                <c:pt idx="1492">
                  <c:v>511</c:v>
                </c:pt>
                <c:pt idx="1493">
                  <c:v>604</c:v>
                </c:pt>
                <c:pt idx="1494">
                  <c:v>419</c:v>
                </c:pt>
                <c:pt idx="1495">
                  <c:v>449</c:v>
                </c:pt>
                <c:pt idx="1496">
                  <c:v>332</c:v>
                </c:pt>
                <c:pt idx="1497">
                  <c:v>282</c:v>
                </c:pt>
                <c:pt idx="1498">
                  <c:v>288</c:v>
                </c:pt>
                <c:pt idx="1499">
                  <c:v>303</c:v>
                </c:pt>
                <c:pt idx="1500">
                  <c:v>239</c:v>
                </c:pt>
                <c:pt idx="1501">
                  <c:v>407</c:v>
                </c:pt>
                <c:pt idx="1502">
                  <c:v>271</c:v>
                </c:pt>
                <c:pt idx="1503">
                  <c:v>133</c:v>
                </c:pt>
                <c:pt idx="1504">
                  <c:v>213</c:v>
                </c:pt>
                <c:pt idx="1505">
                  <c:v>233</c:v>
                </c:pt>
                <c:pt idx="1506">
                  <c:v>318</c:v>
                </c:pt>
                <c:pt idx="1507">
                  <c:v>257</c:v>
                </c:pt>
                <c:pt idx="1508">
                  <c:v>227</c:v>
                </c:pt>
                <c:pt idx="1509">
                  <c:v>215</c:v>
                </c:pt>
                <c:pt idx="1510">
                  <c:v>395</c:v>
                </c:pt>
                <c:pt idx="1511">
                  <c:v>435</c:v>
                </c:pt>
                <c:pt idx="1512">
                  <c:v>530</c:v>
                </c:pt>
                <c:pt idx="1513">
                  <c:v>362</c:v>
                </c:pt>
                <c:pt idx="1514">
                  <c:v>396</c:v>
                </c:pt>
                <c:pt idx="1515">
                  <c:v>491</c:v>
                </c:pt>
                <c:pt idx="1516">
                  <c:v>200</c:v>
                </c:pt>
                <c:pt idx="1517">
                  <c:v>362</c:v>
                </c:pt>
                <c:pt idx="1518">
                  <c:v>433</c:v>
                </c:pt>
                <c:pt idx="1519">
                  <c:v>458</c:v>
                </c:pt>
                <c:pt idx="1520">
                  <c:v>520</c:v>
                </c:pt>
                <c:pt idx="1521">
                  <c:v>591</c:v>
                </c:pt>
                <c:pt idx="1522">
                  <c:v>498</c:v>
                </c:pt>
                <c:pt idx="1523">
                  <c:v>537</c:v>
                </c:pt>
                <c:pt idx="1524">
                  <c:v>577</c:v>
                </c:pt>
                <c:pt idx="1525">
                  <c:v>479</c:v>
                </c:pt>
                <c:pt idx="1526">
                  <c:v>685</c:v>
                </c:pt>
                <c:pt idx="1527">
                  <c:v>778</c:v>
                </c:pt>
                <c:pt idx="1528">
                  <c:v>875</c:v>
                </c:pt>
                <c:pt idx="1529">
                  <c:v>725</c:v>
                </c:pt>
                <c:pt idx="1530">
                  <c:v>577</c:v>
                </c:pt>
                <c:pt idx="1531">
                  <c:v>664</c:v>
                </c:pt>
                <c:pt idx="1532">
                  <c:v>595</c:v>
                </c:pt>
                <c:pt idx="1533">
                  <c:v>430</c:v>
                </c:pt>
                <c:pt idx="1534">
                  <c:v>384</c:v>
                </c:pt>
                <c:pt idx="1535">
                  <c:v>296</c:v>
                </c:pt>
                <c:pt idx="1536">
                  <c:v>358</c:v>
                </c:pt>
                <c:pt idx="1537">
                  <c:v>485</c:v>
                </c:pt>
                <c:pt idx="1538">
                  <c:v>424</c:v>
                </c:pt>
                <c:pt idx="1539">
                  <c:v>355</c:v>
                </c:pt>
                <c:pt idx="1540">
                  <c:v>431</c:v>
                </c:pt>
                <c:pt idx="1541">
                  <c:v>444</c:v>
                </c:pt>
                <c:pt idx="1542">
                  <c:v>309</c:v>
                </c:pt>
                <c:pt idx="1543">
                  <c:v>384</c:v>
                </c:pt>
                <c:pt idx="1544">
                  <c:v>332</c:v>
                </c:pt>
                <c:pt idx="1545">
                  <c:v>355</c:v>
                </c:pt>
                <c:pt idx="1546">
                  <c:v>577</c:v>
                </c:pt>
                <c:pt idx="1547">
                  <c:v>541</c:v>
                </c:pt>
                <c:pt idx="1548">
                  <c:v>266</c:v>
                </c:pt>
                <c:pt idx="1549">
                  <c:v>388</c:v>
                </c:pt>
                <c:pt idx="1550">
                  <c:v>715</c:v>
                </c:pt>
                <c:pt idx="1551">
                  <c:v>730</c:v>
                </c:pt>
                <c:pt idx="1552">
                  <c:v>555</c:v>
                </c:pt>
                <c:pt idx="1553">
                  <c:v>455</c:v>
                </c:pt>
                <c:pt idx="1554">
                  <c:v>550</c:v>
                </c:pt>
                <c:pt idx="1555">
                  <c:v>716</c:v>
                </c:pt>
                <c:pt idx="1556">
                  <c:v>535</c:v>
                </c:pt>
                <c:pt idx="1557">
                  <c:v>484</c:v>
                </c:pt>
                <c:pt idx="1558">
                  <c:v>595</c:v>
                </c:pt>
                <c:pt idx="1559">
                  <c:v>628</c:v>
                </c:pt>
                <c:pt idx="1560">
                  <c:v>308</c:v>
                </c:pt>
                <c:pt idx="1561">
                  <c:v>284</c:v>
                </c:pt>
                <c:pt idx="1562">
                  <c:v>284</c:v>
                </c:pt>
                <c:pt idx="1563">
                  <c:v>416</c:v>
                </c:pt>
                <c:pt idx="1564">
                  <c:v>568</c:v>
                </c:pt>
                <c:pt idx="1565">
                  <c:v>431</c:v>
                </c:pt>
                <c:pt idx="1566">
                  <c:v>267</c:v>
                </c:pt>
                <c:pt idx="1567">
                  <c:v>215</c:v>
                </c:pt>
                <c:pt idx="1568">
                  <c:v>291</c:v>
                </c:pt>
                <c:pt idx="1569">
                  <c:v>304</c:v>
                </c:pt>
                <c:pt idx="1570">
                  <c:v>412</c:v>
                </c:pt>
                <c:pt idx="1571">
                  <c:v>578</c:v>
                </c:pt>
                <c:pt idx="1572">
                  <c:v>457</c:v>
                </c:pt>
                <c:pt idx="1573">
                  <c:v>299</c:v>
                </c:pt>
                <c:pt idx="1574">
                  <c:v>459</c:v>
                </c:pt>
                <c:pt idx="1575">
                  <c:v>368</c:v>
                </c:pt>
                <c:pt idx="1576">
                  <c:v>529</c:v>
                </c:pt>
                <c:pt idx="1577">
                  <c:v>444</c:v>
                </c:pt>
                <c:pt idx="1578">
                  <c:v>414</c:v>
                </c:pt>
                <c:pt idx="1579">
                  <c:v>476</c:v>
                </c:pt>
                <c:pt idx="1580">
                  <c:v>610</c:v>
                </c:pt>
                <c:pt idx="1581">
                  <c:v>890</c:v>
                </c:pt>
                <c:pt idx="1582">
                  <c:v>929</c:v>
                </c:pt>
                <c:pt idx="1583">
                  <c:v>613</c:v>
                </c:pt>
                <c:pt idx="1584">
                  <c:v>486</c:v>
                </c:pt>
                <c:pt idx="1585">
                  <c:v>439</c:v>
                </c:pt>
                <c:pt idx="1586">
                  <c:v>499</c:v>
                </c:pt>
                <c:pt idx="1587">
                  <c:v>502</c:v>
                </c:pt>
                <c:pt idx="1588">
                  <c:v>363</c:v>
                </c:pt>
                <c:pt idx="1589">
                  <c:v>366</c:v>
                </c:pt>
                <c:pt idx="1590">
                  <c:v>380</c:v>
                </c:pt>
                <c:pt idx="1591">
                  <c:v>457</c:v>
                </c:pt>
                <c:pt idx="1592">
                  <c:v>589</c:v>
                </c:pt>
                <c:pt idx="1593">
                  <c:v>635</c:v>
                </c:pt>
                <c:pt idx="1594">
                  <c:v>585</c:v>
                </c:pt>
                <c:pt idx="1595">
                  <c:v>810</c:v>
                </c:pt>
                <c:pt idx="1596">
                  <c:v>580</c:v>
                </c:pt>
                <c:pt idx="1597">
                  <c:v>456</c:v>
                </c:pt>
                <c:pt idx="1598">
                  <c:v>359</c:v>
                </c:pt>
                <c:pt idx="1599">
                  <c:v>473</c:v>
                </c:pt>
                <c:pt idx="1600">
                  <c:v>716</c:v>
                </c:pt>
                <c:pt idx="1601">
                  <c:v>1082</c:v>
                </c:pt>
                <c:pt idx="1602">
                  <c:v>718</c:v>
                </c:pt>
                <c:pt idx="1603">
                  <c:v>406</c:v>
                </c:pt>
                <c:pt idx="1604">
                  <c:v>421</c:v>
                </c:pt>
                <c:pt idx="1605">
                  <c:v>447</c:v>
                </c:pt>
                <c:pt idx="1606">
                  <c:v>601</c:v>
                </c:pt>
                <c:pt idx="1607">
                  <c:v>610</c:v>
                </c:pt>
                <c:pt idx="1608">
                  <c:v>422</c:v>
                </c:pt>
                <c:pt idx="1609">
                  <c:v>310</c:v>
                </c:pt>
                <c:pt idx="1610">
                  <c:v>183</c:v>
                </c:pt>
                <c:pt idx="1611">
                  <c:v>234</c:v>
                </c:pt>
                <c:pt idx="1612">
                  <c:v>386</c:v>
                </c:pt>
                <c:pt idx="1613">
                  <c:v>617</c:v>
                </c:pt>
                <c:pt idx="1614">
                  <c:v>457</c:v>
                </c:pt>
                <c:pt idx="1615">
                  <c:v>378</c:v>
                </c:pt>
                <c:pt idx="1616">
                  <c:v>367</c:v>
                </c:pt>
                <c:pt idx="1617">
                  <c:v>487</c:v>
                </c:pt>
                <c:pt idx="1618">
                  <c:v>400</c:v>
                </c:pt>
                <c:pt idx="1619">
                  <c:v>340</c:v>
                </c:pt>
                <c:pt idx="1620">
                  <c:v>422</c:v>
                </c:pt>
                <c:pt idx="1621">
                  <c:v>633</c:v>
                </c:pt>
                <c:pt idx="1622">
                  <c:v>508</c:v>
                </c:pt>
                <c:pt idx="1623">
                  <c:v>306</c:v>
                </c:pt>
                <c:pt idx="1624">
                  <c:v>435</c:v>
                </c:pt>
                <c:pt idx="1625">
                  <c:v>481</c:v>
                </c:pt>
                <c:pt idx="1626">
                  <c:v>352</c:v>
                </c:pt>
                <c:pt idx="1627">
                  <c:v>485</c:v>
                </c:pt>
                <c:pt idx="1628">
                  <c:v>519</c:v>
                </c:pt>
                <c:pt idx="1629">
                  <c:v>441</c:v>
                </c:pt>
                <c:pt idx="1630">
                  <c:v>205</c:v>
                </c:pt>
                <c:pt idx="1631">
                  <c:v>298</c:v>
                </c:pt>
                <c:pt idx="1632">
                  <c:v>402</c:v>
                </c:pt>
                <c:pt idx="1633">
                  <c:v>408</c:v>
                </c:pt>
                <c:pt idx="1634">
                  <c:v>320</c:v>
                </c:pt>
                <c:pt idx="1635">
                  <c:v>320</c:v>
                </c:pt>
                <c:pt idx="1636">
                  <c:v>363</c:v>
                </c:pt>
                <c:pt idx="1637">
                  <c:v>271</c:v>
                </c:pt>
                <c:pt idx="1638">
                  <c:v>375</c:v>
                </c:pt>
                <c:pt idx="1639">
                  <c:v>517</c:v>
                </c:pt>
                <c:pt idx="1640">
                  <c:v>376</c:v>
                </c:pt>
                <c:pt idx="1641">
                  <c:v>493</c:v>
                </c:pt>
                <c:pt idx="1642">
                  <c:v>396</c:v>
                </c:pt>
                <c:pt idx="1643">
                  <c:v>309</c:v>
                </c:pt>
                <c:pt idx="1644">
                  <c:v>427</c:v>
                </c:pt>
                <c:pt idx="1645">
                  <c:v>399</c:v>
                </c:pt>
                <c:pt idx="1646">
                  <c:v>384</c:v>
                </c:pt>
                <c:pt idx="1647">
                  <c:v>341</c:v>
                </c:pt>
                <c:pt idx="1648">
                  <c:v>329</c:v>
                </c:pt>
                <c:pt idx="1649">
                  <c:v>223</c:v>
                </c:pt>
                <c:pt idx="1650">
                  <c:v>284</c:v>
                </c:pt>
                <c:pt idx="1651">
                  <c:v>278</c:v>
                </c:pt>
                <c:pt idx="1652">
                  <c:v>419</c:v>
                </c:pt>
                <c:pt idx="1653">
                  <c:v>480</c:v>
                </c:pt>
                <c:pt idx="1654">
                  <c:v>490</c:v>
                </c:pt>
                <c:pt idx="1655">
                  <c:v>423</c:v>
                </c:pt>
                <c:pt idx="1656">
                  <c:v>460</c:v>
                </c:pt>
                <c:pt idx="1657">
                  <c:v>408</c:v>
                </c:pt>
                <c:pt idx="1658">
                  <c:v>545</c:v>
                </c:pt>
                <c:pt idx="1659">
                  <c:v>626</c:v>
                </c:pt>
                <c:pt idx="1660">
                  <c:v>436</c:v>
                </c:pt>
                <c:pt idx="1661">
                  <c:v>377</c:v>
                </c:pt>
                <c:pt idx="1662">
                  <c:v>283</c:v>
                </c:pt>
                <c:pt idx="1663">
                  <c:v>369</c:v>
                </c:pt>
                <c:pt idx="1664">
                  <c:v>358</c:v>
                </c:pt>
                <c:pt idx="1665">
                  <c:v>424</c:v>
                </c:pt>
                <c:pt idx="1666">
                  <c:v>478</c:v>
                </c:pt>
                <c:pt idx="1667">
                  <c:v>450</c:v>
                </c:pt>
                <c:pt idx="1668">
                  <c:v>348</c:v>
                </c:pt>
                <c:pt idx="1669">
                  <c:v>376</c:v>
                </c:pt>
                <c:pt idx="1670">
                  <c:v>467</c:v>
                </c:pt>
                <c:pt idx="1671">
                  <c:v>683</c:v>
                </c:pt>
                <c:pt idx="1672">
                  <c:v>345</c:v>
                </c:pt>
                <c:pt idx="1673">
                  <c:v>189</c:v>
                </c:pt>
                <c:pt idx="1674">
                  <c:v>167</c:v>
                </c:pt>
                <c:pt idx="1675">
                  <c:v>163</c:v>
                </c:pt>
                <c:pt idx="1676">
                  <c:v>129</c:v>
                </c:pt>
                <c:pt idx="1677">
                  <c:v>135</c:v>
                </c:pt>
                <c:pt idx="1678">
                  <c:v>266</c:v>
                </c:pt>
                <c:pt idx="1679">
                  <c:v>294</c:v>
                </c:pt>
                <c:pt idx="1680">
                  <c:v>351</c:v>
                </c:pt>
                <c:pt idx="1681">
                  <c:v>324</c:v>
                </c:pt>
                <c:pt idx="1682">
                  <c:v>326</c:v>
                </c:pt>
                <c:pt idx="1683">
                  <c:v>630</c:v>
                </c:pt>
                <c:pt idx="1684">
                  <c:v>672</c:v>
                </c:pt>
                <c:pt idx="1685">
                  <c:v>320</c:v>
                </c:pt>
                <c:pt idx="1686">
                  <c:v>301</c:v>
                </c:pt>
                <c:pt idx="1687">
                  <c:v>347</c:v>
                </c:pt>
                <c:pt idx="1688">
                  <c:v>321</c:v>
                </c:pt>
                <c:pt idx="1689">
                  <c:v>336</c:v>
                </c:pt>
                <c:pt idx="1690">
                  <c:v>313</c:v>
                </c:pt>
                <c:pt idx="1691">
                  <c:v>429</c:v>
                </c:pt>
                <c:pt idx="1692">
                  <c:v>481</c:v>
                </c:pt>
                <c:pt idx="1693">
                  <c:v>454</c:v>
                </c:pt>
                <c:pt idx="1694">
                  <c:v>410</c:v>
                </c:pt>
                <c:pt idx="1695">
                  <c:v>292</c:v>
                </c:pt>
                <c:pt idx="1696">
                  <c:v>227</c:v>
                </c:pt>
                <c:pt idx="1697">
                  <c:v>318</c:v>
                </c:pt>
                <c:pt idx="1698">
                  <c:v>378</c:v>
                </c:pt>
                <c:pt idx="1699">
                  <c:v>339</c:v>
                </c:pt>
                <c:pt idx="1700">
                  <c:v>348</c:v>
                </c:pt>
                <c:pt idx="1701">
                  <c:v>399</c:v>
                </c:pt>
                <c:pt idx="1702">
                  <c:v>251</c:v>
                </c:pt>
                <c:pt idx="1703">
                  <c:v>137</c:v>
                </c:pt>
                <c:pt idx="1704">
                  <c:v>103</c:v>
                </c:pt>
                <c:pt idx="1705">
                  <c:v>109</c:v>
                </c:pt>
                <c:pt idx="1706">
                  <c:v>130</c:v>
                </c:pt>
                <c:pt idx="1707">
                  <c:v>169</c:v>
                </c:pt>
                <c:pt idx="1708">
                  <c:v>204</c:v>
                </c:pt>
                <c:pt idx="1709">
                  <c:v>141</c:v>
                </c:pt>
                <c:pt idx="1710">
                  <c:v>110</c:v>
                </c:pt>
                <c:pt idx="1711">
                  <c:v>86</c:v>
                </c:pt>
                <c:pt idx="1712">
                  <c:v>111</c:v>
                </c:pt>
                <c:pt idx="1713">
                  <c:v>82</c:v>
                </c:pt>
                <c:pt idx="1714">
                  <c:v>35</c:v>
                </c:pt>
                <c:pt idx="1715">
                  <c:v>61</c:v>
                </c:pt>
                <c:pt idx="1716">
                  <c:v>96</c:v>
                </c:pt>
                <c:pt idx="1717">
                  <c:v>87</c:v>
                </c:pt>
                <c:pt idx="1718">
                  <c:v>29</c:v>
                </c:pt>
                <c:pt idx="1719">
                  <c:v>1</c:v>
                </c:pt>
                <c:pt idx="1720">
                  <c:v>23</c:v>
                </c:pt>
                <c:pt idx="1721">
                  <c:v>28</c:v>
                </c:pt>
                <c:pt idx="1722">
                  <c:v>-5</c:v>
                </c:pt>
                <c:pt idx="1723">
                  <c:v>68</c:v>
                </c:pt>
                <c:pt idx="1724">
                  <c:v>38</c:v>
                </c:pt>
                <c:pt idx="1725">
                  <c:v>79</c:v>
                </c:pt>
                <c:pt idx="1726">
                  <c:v>0</c:v>
                </c:pt>
                <c:pt idx="1727">
                  <c:v>20</c:v>
                </c:pt>
                <c:pt idx="1728">
                  <c:v>15</c:v>
                </c:pt>
                <c:pt idx="1729">
                  <c:v>-22</c:v>
                </c:pt>
                <c:pt idx="1730">
                  <c:v>20</c:v>
                </c:pt>
                <c:pt idx="1731">
                  <c:v>35</c:v>
                </c:pt>
                <c:pt idx="1732">
                  <c:v>31</c:v>
                </c:pt>
                <c:pt idx="1733">
                  <c:v>21</c:v>
                </c:pt>
                <c:pt idx="1734">
                  <c:v>-8</c:v>
                </c:pt>
                <c:pt idx="1735">
                  <c:v>12</c:v>
                </c:pt>
                <c:pt idx="1736">
                  <c:v>18</c:v>
                </c:pt>
                <c:pt idx="1737">
                  <c:v>16</c:v>
                </c:pt>
                <c:pt idx="1738">
                  <c:v>4</c:v>
                </c:pt>
                <c:pt idx="1739">
                  <c:v>30</c:v>
                </c:pt>
                <c:pt idx="1740">
                  <c:v>40</c:v>
                </c:pt>
                <c:pt idx="1741">
                  <c:v>-28</c:v>
                </c:pt>
                <c:pt idx="1742">
                  <c:v>18</c:v>
                </c:pt>
                <c:pt idx="1743">
                  <c:v>0</c:v>
                </c:pt>
                <c:pt idx="1744">
                  <c:v>13</c:v>
                </c:pt>
                <c:pt idx="1745">
                  <c:v>52</c:v>
                </c:pt>
                <c:pt idx="1746">
                  <c:v>15</c:v>
                </c:pt>
                <c:pt idx="1747">
                  <c:v>-33</c:v>
                </c:pt>
                <c:pt idx="1748">
                  <c:v>-9</c:v>
                </c:pt>
                <c:pt idx="1749">
                  <c:v>11</c:v>
                </c:pt>
                <c:pt idx="1750">
                  <c:v>-9</c:v>
                </c:pt>
                <c:pt idx="1751">
                  <c:v>29</c:v>
                </c:pt>
                <c:pt idx="1752">
                  <c:v>-6</c:v>
                </c:pt>
                <c:pt idx="1753">
                  <c:v>5</c:v>
                </c:pt>
                <c:pt idx="1754">
                  <c:v>67</c:v>
                </c:pt>
                <c:pt idx="1755">
                  <c:v>-2</c:v>
                </c:pt>
                <c:pt idx="1756">
                  <c:v>4</c:v>
                </c:pt>
                <c:pt idx="1757">
                  <c:v>31</c:v>
                </c:pt>
                <c:pt idx="1758">
                  <c:v>-9</c:v>
                </c:pt>
                <c:pt idx="1759">
                  <c:v>-13</c:v>
                </c:pt>
                <c:pt idx="1760">
                  <c:v>32</c:v>
                </c:pt>
                <c:pt idx="1761">
                  <c:v>-12</c:v>
                </c:pt>
                <c:pt idx="1762">
                  <c:v>15</c:v>
                </c:pt>
                <c:pt idx="1763">
                  <c:v>-1</c:v>
                </c:pt>
                <c:pt idx="1764">
                  <c:v>-17</c:v>
                </c:pt>
                <c:pt idx="1765">
                  <c:v>21</c:v>
                </c:pt>
                <c:pt idx="1766">
                  <c:v>-25</c:v>
                </c:pt>
                <c:pt idx="1767">
                  <c:v>-22</c:v>
                </c:pt>
                <c:pt idx="1768">
                  <c:v>16</c:v>
                </c:pt>
                <c:pt idx="1769">
                  <c:v>-8</c:v>
                </c:pt>
                <c:pt idx="1770">
                  <c:v>-8</c:v>
                </c:pt>
                <c:pt idx="1771">
                  <c:v>1</c:v>
                </c:pt>
                <c:pt idx="1772">
                  <c:v>-9</c:v>
                </c:pt>
                <c:pt idx="1773">
                  <c:v>-16</c:v>
                </c:pt>
                <c:pt idx="1774">
                  <c:v>20</c:v>
                </c:pt>
                <c:pt idx="1775">
                  <c:v>-19</c:v>
                </c:pt>
                <c:pt idx="1776">
                  <c:v>20</c:v>
                </c:pt>
                <c:pt idx="1777">
                  <c:v>17</c:v>
                </c:pt>
                <c:pt idx="1778">
                  <c:v>-29</c:v>
                </c:pt>
                <c:pt idx="1779">
                  <c:v>-3</c:v>
                </c:pt>
                <c:pt idx="1780">
                  <c:v>26</c:v>
                </c:pt>
                <c:pt idx="1781">
                  <c:v>4</c:v>
                </c:pt>
                <c:pt idx="1782">
                  <c:v>-46</c:v>
                </c:pt>
                <c:pt idx="1783">
                  <c:v>23</c:v>
                </c:pt>
                <c:pt idx="1784">
                  <c:v>-32</c:v>
                </c:pt>
                <c:pt idx="1785">
                  <c:v>42</c:v>
                </c:pt>
                <c:pt idx="1786">
                  <c:v>-32</c:v>
                </c:pt>
                <c:pt idx="1787">
                  <c:v>13</c:v>
                </c:pt>
                <c:pt idx="1788">
                  <c:v>-24</c:v>
                </c:pt>
                <c:pt idx="1789">
                  <c:v>-25</c:v>
                </c:pt>
                <c:pt idx="1790">
                  <c:v>-1</c:v>
                </c:pt>
                <c:pt idx="1791">
                  <c:v>-33</c:v>
                </c:pt>
                <c:pt idx="1792">
                  <c:v>-1</c:v>
                </c:pt>
                <c:pt idx="1793">
                  <c:v>-24</c:v>
                </c:pt>
                <c:pt idx="1794">
                  <c:v>15</c:v>
                </c:pt>
                <c:pt idx="1795">
                  <c:v>-28</c:v>
                </c:pt>
                <c:pt idx="1796">
                  <c:v>1</c:v>
                </c:pt>
                <c:pt idx="1797">
                  <c:v>-17</c:v>
                </c:pt>
                <c:pt idx="1798">
                  <c:v>-27</c:v>
                </c:pt>
                <c:pt idx="1799">
                  <c:v>-21</c:v>
                </c:pt>
                <c:pt idx="1800">
                  <c:v>22</c:v>
                </c:pt>
                <c:pt idx="1801">
                  <c:v>25</c:v>
                </c:pt>
                <c:pt idx="1802">
                  <c:v>-4</c:v>
                </c:pt>
                <c:pt idx="1803">
                  <c:v>21</c:v>
                </c:pt>
                <c:pt idx="1804">
                  <c:v>16</c:v>
                </c:pt>
                <c:pt idx="1805">
                  <c:v>-25</c:v>
                </c:pt>
                <c:pt idx="1806">
                  <c:v>19</c:v>
                </c:pt>
                <c:pt idx="1807">
                  <c:v>-34</c:v>
                </c:pt>
                <c:pt idx="1808">
                  <c:v>34</c:v>
                </c:pt>
                <c:pt idx="1809">
                  <c:v>13</c:v>
                </c:pt>
                <c:pt idx="1810">
                  <c:v>-6</c:v>
                </c:pt>
                <c:pt idx="1811">
                  <c:v>0</c:v>
                </c:pt>
                <c:pt idx="1812">
                  <c:v>-21</c:v>
                </c:pt>
                <c:pt idx="1813">
                  <c:v>-1</c:v>
                </c:pt>
                <c:pt idx="1814">
                  <c:v>-6</c:v>
                </c:pt>
                <c:pt idx="1815">
                  <c:v>-39</c:v>
                </c:pt>
                <c:pt idx="1816">
                  <c:v>-8</c:v>
                </c:pt>
                <c:pt idx="1817">
                  <c:v>11</c:v>
                </c:pt>
                <c:pt idx="1818">
                  <c:v>-11</c:v>
                </c:pt>
                <c:pt idx="1819">
                  <c:v>-12</c:v>
                </c:pt>
                <c:pt idx="1820">
                  <c:v>26</c:v>
                </c:pt>
                <c:pt idx="1821">
                  <c:v>-34</c:v>
                </c:pt>
                <c:pt idx="1822">
                  <c:v>2</c:v>
                </c:pt>
                <c:pt idx="1823">
                  <c:v>-18</c:v>
                </c:pt>
                <c:pt idx="1824">
                  <c:v>-15</c:v>
                </c:pt>
                <c:pt idx="1825">
                  <c:v>-5</c:v>
                </c:pt>
                <c:pt idx="1826">
                  <c:v>29</c:v>
                </c:pt>
                <c:pt idx="1827">
                  <c:v>-36</c:v>
                </c:pt>
                <c:pt idx="1828">
                  <c:v>0</c:v>
                </c:pt>
                <c:pt idx="1829">
                  <c:v>-12</c:v>
                </c:pt>
                <c:pt idx="1830">
                  <c:v>22</c:v>
                </c:pt>
                <c:pt idx="1831">
                  <c:v>-24</c:v>
                </c:pt>
                <c:pt idx="1832">
                  <c:v>34</c:v>
                </c:pt>
                <c:pt idx="1833">
                  <c:v>-19</c:v>
                </c:pt>
                <c:pt idx="1834">
                  <c:v>-5</c:v>
                </c:pt>
                <c:pt idx="1835">
                  <c:v>33</c:v>
                </c:pt>
                <c:pt idx="1836">
                  <c:v>2</c:v>
                </c:pt>
                <c:pt idx="1837">
                  <c:v>47</c:v>
                </c:pt>
                <c:pt idx="1838">
                  <c:v>-4</c:v>
                </c:pt>
                <c:pt idx="1839">
                  <c:v>-2</c:v>
                </c:pt>
                <c:pt idx="1840">
                  <c:v>-23</c:v>
                </c:pt>
                <c:pt idx="1841">
                  <c:v>11</c:v>
                </c:pt>
                <c:pt idx="1842">
                  <c:v>-38</c:v>
                </c:pt>
                <c:pt idx="1843">
                  <c:v>28</c:v>
                </c:pt>
                <c:pt idx="1844">
                  <c:v>-5</c:v>
                </c:pt>
                <c:pt idx="1845">
                  <c:v>11</c:v>
                </c:pt>
                <c:pt idx="1846">
                  <c:v>-42</c:v>
                </c:pt>
                <c:pt idx="1847">
                  <c:v>8</c:v>
                </c:pt>
                <c:pt idx="1848">
                  <c:v>50</c:v>
                </c:pt>
                <c:pt idx="1849">
                  <c:v>-21</c:v>
                </c:pt>
                <c:pt idx="1850">
                  <c:v>-4</c:v>
                </c:pt>
                <c:pt idx="1851">
                  <c:v>-4</c:v>
                </c:pt>
                <c:pt idx="1852">
                  <c:v>-29</c:v>
                </c:pt>
                <c:pt idx="1853">
                  <c:v>-14</c:v>
                </c:pt>
                <c:pt idx="1854">
                  <c:v>-13</c:v>
                </c:pt>
                <c:pt idx="1855">
                  <c:v>-9</c:v>
                </c:pt>
                <c:pt idx="1856">
                  <c:v>-19</c:v>
                </c:pt>
                <c:pt idx="1857">
                  <c:v>11</c:v>
                </c:pt>
                <c:pt idx="1858">
                  <c:v>-6</c:v>
                </c:pt>
                <c:pt idx="1859">
                  <c:v>-2</c:v>
                </c:pt>
                <c:pt idx="1860">
                  <c:v>11</c:v>
                </c:pt>
                <c:pt idx="1861">
                  <c:v>-1</c:v>
                </c:pt>
                <c:pt idx="1862">
                  <c:v>-17</c:v>
                </c:pt>
                <c:pt idx="1863">
                  <c:v>45</c:v>
                </c:pt>
                <c:pt idx="1864">
                  <c:v>22</c:v>
                </c:pt>
                <c:pt idx="1865">
                  <c:v>6</c:v>
                </c:pt>
                <c:pt idx="1866">
                  <c:v>-52</c:v>
                </c:pt>
                <c:pt idx="1867">
                  <c:v>-18</c:v>
                </c:pt>
                <c:pt idx="1868">
                  <c:v>34</c:v>
                </c:pt>
                <c:pt idx="1869">
                  <c:v>13</c:v>
                </c:pt>
                <c:pt idx="1870">
                  <c:v>15</c:v>
                </c:pt>
                <c:pt idx="1871">
                  <c:v>-1</c:v>
                </c:pt>
                <c:pt idx="1872">
                  <c:v>-20</c:v>
                </c:pt>
                <c:pt idx="1873">
                  <c:v>9</c:v>
                </c:pt>
                <c:pt idx="1874">
                  <c:v>-20</c:v>
                </c:pt>
                <c:pt idx="1875">
                  <c:v>12</c:v>
                </c:pt>
                <c:pt idx="1876">
                  <c:v>2</c:v>
                </c:pt>
                <c:pt idx="1877">
                  <c:v>-19</c:v>
                </c:pt>
                <c:pt idx="1878">
                  <c:v>11</c:v>
                </c:pt>
                <c:pt idx="1879">
                  <c:v>-26</c:v>
                </c:pt>
                <c:pt idx="1880">
                  <c:v>22</c:v>
                </c:pt>
                <c:pt idx="1881">
                  <c:v>49</c:v>
                </c:pt>
                <c:pt idx="1882">
                  <c:v>-17</c:v>
                </c:pt>
                <c:pt idx="1883">
                  <c:v>-42</c:v>
                </c:pt>
                <c:pt idx="1884">
                  <c:v>20</c:v>
                </c:pt>
                <c:pt idx="1885">
                  <c:v>34</c:v>
                </c:pt>
                <c:pt idx="1886">
                  <c:v>27</c:v>
                </c:pt>
                <c:pt idx="1887">
                  <c:v>-37</c:v>
                </c:pt>
                <c:pt idx="1888">
                  <c:v>-32</c:v>
                </c:pt>
                <c:pt idx="1889">
                  <c:v>-13</c:v>
                </c:pt>
                <c:pt idx="1890">
                  <c:v>13</c:v>
                </c:pt>
                <c:pt idx="1891">
                  <c:v>17</c:v>
                </c:pt>
                <c:pt idx="1892">
                  <c:v>1</c:v>
                </c:pt>
                <c:pt idx="1893">
                  <c:v>8</c:v>
                </c:pt>
                <c:pt idx="1894">
                  <c:v>-1</c:v>
                </c:pt>
                <c:pt idx="1895">
                  <c:v>7</c:v>
                </c:pt>
                <c:pt idx="1896">
                  <c:v>-17</c:v>
                </c:pt>
                <c:pt idx="1897">
                  <c:v>36</c:v>
                </c:pt>
                <c:pt idx="1898">
                  <c:v>-8</c:v>
                </c:pt>
                <c:pt idx="1899">
                  <c:v>-39</c:v>
                </c:pt>
                <c:pt idx="1900">
                  <c:v>-5</c:v>
                </c:pt>
                <c:pt idx="1901">
                  <c:v>-20</c:v>
                </c:pt>
                <c:pt idx="1902">
                  <c:v>21</c:v>
                </c:pt>
                <c:pt idx="1903">
                  <c:v>2</c:v>
                </c:pt>
                <c:pt idx="1904">
                  <c:v>-2</c:v>
                </c:pt>
                <c:pt idx="1905">
                  <c:v>-1</c:v>
                </c:pt>
                <c:pt idx="1906">
                  <c:v>-2</c:v>
                </c:pt>
                <c:pt idx="1907">
                  <c:v>4</c:v>
                </c:pt>
                <c:pt idx="1908">
                  <c:v>11</c:v>
                </c:pt>
                <c:pt idx="1909">
                  <c:v>38</c:v>
                </c:pt>
                <c:pt idx="1910">
                  <c:v>-10</c:v>
                </c:pt>
                <c:pt idx="1911">
                  <c:v>9</c:v>
                </c:pt>
                <c:pt idx="1912">
                  <c:v>-1</c:v>
                </c:pt>
                <c:pt idx="1913">
                  <c:v>40</c:v>
                </c:pt>
                <c:pt idx="1914">
                  <c:v>-20</c:v>
                </c:pt>
                <c:pt idx="1915">
                  <c:v>-2</c:v>
                </c:pt>
                <c:pt idx="1916">
                  <c:v>-63</c:v>
                </c:pt>
                <c:pt idx="1917">
                  <c:v>-3</c:v>
                </c:pt>
                <c:pt idx="1918">
                  <c:v>44</c:v>
                </c:pt>
                <c:pt idx="1919">
                  <c:v>-20</c:v>
                </c:pt>
                <c:pt idx="1920">
                  <c:v>14</c:v>
                </c:pt>
                <c:pt idx="1921">
                  <c:v>-11</c:v>
                </c:pt>
                <c:pt idx="1922">
                  <c:v>17</c:v>
                </c:pt>
                <c:pt idx="1923">
                  <c:v>18</c:v>
                </c:pt>
                <c:pt idx="1924">
                  <c:v>-20</c:v>
                </c:pt>
                <c:pt idx="1925">
                  <c:v>20</c:v>
                </c:pt>
                <c:pt idx="1926">
                  <c:v>-7</c:v>
                </c:pt>
                <c:pt idx="1927">
                  <c:v>-32</c:v>
                </c:pt>
                <c:pt idx="1928">
                  <c:v>23</c:v>
                </c:pt>
                <c:pt idx="1929">
                  <c:v>-33</c:v>
                </c:pt>
                <c:pt idx="1930">
                  <c:v>-22</c:v>
                </c:pt>
                <c:pt idx="1931">
                  <c:v>7</c:v>
                </c:pt>
                <c:pt idx="1932">
                  <c:v>27</c:v>
                </c:pt>
                <c:pt idx="1933">
                  <c:v>34</c:v>
                </c:pt>
                <c:pt idx="1934">
                  <c:v>-24</c:v>
                </c:pt>
                <c:pt idx="1935">
                  <c:v>-11</c:v>
                </c:pt>
                <c:pt idx="1936">
                  <c:v>-5</c:v>
                </c:pt>
                <c:pt idx="1937">
                  <c:v>3</c:v>
                </c:pt>
                <c:pt idx="1938">
                  <c:v>18</c:v>
                </c:pt>
                <c:pt idx="1939">
                  <c:v>25</c:v>
                </c:pt>
                <c:pt idx="1940">
                  <c:v>15</c:v>
                </c:pt>
                <c:pt idx="1941">
                  <c:v>45</c:v>
                </c:pt>
                <c:pt idx="1942">
                  <c:v>27</c:v>
                </c:pt>
                <c:pt idx="1943">
                  <c:v>11</c:v>
                </c:pt>
                <c:pt idx="1944">
                  <c:v>37</c:v>
                </c:pt>
                <c:pt idx="1945">
                  <c:v>-5</c:v>
                </c:pt>
                <c:pt idx="1946">
                  <c:v>3</c:v>
                </c:pt>
                <c:pt idx="1947">
                  <c:v>-24</c:v>
                </c:pt>
                <c:pt idx="1948">
                  <c:v>-23</c:v>
                </c:pt>
                <c:pt idx="1949">
                  <c:v>-18</c:v>
                </c:pt>
                <c:pt idx="1950">
                  <c:v>5</c:v>
                </c:pt>
                <c:pt idx="1951">
                  <c:v>10</c:v>
                </c:pt>
                <c:pt idx="1952">
                  <c:v>-12</c:v>
                </c:pt>
                <c:pt idx="1953">
                  <c:v>48</c:v>
                </c:pt>
                <c:pt idx="1954">
                  <c:v>-19</c:v>
                </c:pt>
                <c:pt idx="1955">
                  <c:v>20</c:v>
                </c:pt>
                <c:pt idx="1956">
                  <c:v>14</c:v>
                </c:pt>
                <c:pt idx="1957">
                  <c:v>5</c:v>
                </c:pt>
                <c:pt idx="1958">
                  <c:v>19</c:v>
                </c:pt>
                <c:pt idx="1959">
                  <c:v>-8</c:v>
                </c:pt>
                <c:pt idx="1960">
                  <c:v>21</c:v>
                </c:pt>
                <c:pt idx="1961">
                  <c:v>-7</c:v>
                </c:pt>
                <c:pt idx="1962">
                  <c:v>-23</c:v>
                </c:pt>
                <c:pt idx="1963">
                  <c:v>12</c:v>
                </c:pt>
                <c:pt idx="1964">
                  <c:v>-41</c:v>
                </c:pt>
                <c:pt idx="1965">
                  <c:v>1</c:v>
                </c:pt>
                <c:pt idx="1966">
                  <c:v>14</c:v>
                </c:pt>
                <c:pt idx="1967">
                  <c:v>-25</c:v>
                </c:pt>
                <c:pt idx="1968">
                  <c:v>-9</c:v>
                </c:pt>
                <c:pt idx="1969">
                  <c:v>6</c:v>
                </c:pt>
                <c:pt idx="1970">
                  <c:v>12</c:v>
                </c:pt>
                <c:pt idx="1971">
                  <c:v>10</c:v>
                </c:pt>
                <c:pt idx="1972">
                  <c:v>-26</c:v>
                </c:pt>
                <c:pt idx="1973">
                  <c:v>-25</c:v>
                </c:pt>
                <c:pt idx="1974">
                  <c:v>13</c:v>
                </c:pt>
                <c:pt idx="1975">
                  <c:v>32</c:v>
                </c:pt>
                <c:pt idx="1976">
                  <c:v>2</c:v>
                </c:pt>
                <c:pt idx="1977">
                  <c:v>28</c:v>
                </c:pt>
                <c:pt idx="1978">
                  <c:v>10</c:v>
                </c:pt>
                <c:pt idx="1979">
                  <c:v>-35</c:v>
                </c:pt>
                <c:pt idx="1980">
                  <c:v>7</c:v>
                </c:pt>
                <c:pt idx="1981">
                  <c:v>6</c:v>
                </c:pt>
                <c:pt idx="1982">
                  <c:v>-4</c:v>
                </c:pt>
                <c:pt idx="1983">
                  <c:v>4</c:v>
                </c:pt>
                <c:pt idx="1984">
                  <c:v>-18</c:v>
                </c:pt>
                <c:pt idx="1985">
                  <c:v>0</c:v>
                </c:pt>
                <c:pt idx="1986">
                  <c:v>41</c:v>
                </c:pt>
                <c:pt idx="1987">
                  <c:v>19</c:v>
                </c:pt>
                <c:pt idx="1988">
                  <c:v>9</c:v>
                </c:pt>
                <c:pt idx="1989">
                  <c:v>-7</c:v>
                </c:pt>
                <c:pt idx="1990">
                  <c:v>-10</c:v>
                </c:pt>
                <c:pt idx="1991">
                  <c:v>6</c:v>
                </c:pt>
                <c:pt idx="1992">
                  <c:v>-54</c:v>
                </c:pt>
                <c:pt idx="1993">
                  <c:v>-3</c:v>
                </c:pt>
                <c:pt idx="1994">
                  <c:v>4</c:v>
                </c:pt>
                <c:pt idx="1995">
                  <c:v>50</c:v>
                </c:pt>
                <c:pt idx="1996">
                  <c:v>29</c:v>
                </c:pt>
                <c:pt idx="1997">
                  <c:v>24</c:v>
                </c:pt>
                <c:pt idx="1998">
                  <c:v>21</c:v>
                </c:pt>
                <c:pt idx="1999">
                  <c:v>-17</c:v>
                </c:pt>
                <c:pt idx="2000">
                  <c:v>-26</c:v>
                </c:pt>
                <c:pt idx="2001">
                  <c:v>17</c:v>
                </c:pt>
                <c:pt idx="2002">
                  <c:v>-33</c:v>
                </c:pt>
                <c:pt idx="2003">
                  <c:v>-16</c:v>
                </c:pt>
                <c:pt idx="2004">
                  <c:v>24</c:v>
                </c:pt>
                <c:pt idx="2005">
                  <c:v>-5</c:v>
                </c:pt>
                <c:pt idx="2006">
                  <c:v>9</c:v>
                </c:pt>
                <c:pt idx="2007">
                  <c:v>-2</c:v>
                </c:pt>
                <c:pt idx="2008">
                  <c:v>12</c:v>
                </c:pt>
                <c:pt idx="2009">
                  <c:v>13</c:v>
                </c:pt>
                <c:pt idx="2010">
                  <c:v>19</c:v>
                </c:pt>
                <c:pt idx="2011">
                  <c:v>-6</c:v>
                </c:pt>
                <c:pt idx="2012">
                  <c:v>-10</c:v>
                </c:pt>
                <c:pt idx="2013">
                  <c:v>-10</c:v>
                </c:pt>
                <c:pt idx="2014">
                  <c:v>-18</c:v>
                </c:pt>
                <c:pt idx="2015">
                  <c:v>-7</c:v>
                </c:pt>
                <c:pt idx="2016">
                  <c:v>-23</c:v>
                </c:pt>
                <c:pt idx="2017">
                  <c:v>20</c:v>
                </c:pt>
                <c:pt idx="2018">
                  <c:v>9</c:v>
                </c:pt>
                <c:pt idx="2019">
                  <c:v>39</c:v>
                </c:pt>
                <c:pt idx="2020">
                  <c:v>-36</c:v>
                </c:pt>
                <c:pt idx="2021">
                  <c:v>7</c:v>
                </c:pt>
                <c:pt idx="2022">
                  <c:v>16</c:v>
                </c:pt>
                <c:pt idx="2023">
                  <c:v>-20</c:v>
                </c:pt>
                <c:pt idx="2024">
                  <c:v>-27</c:v>
                </c:pt>
                <c:pt idx="2025">
                  <c:v>29</c:v>
                </c:pt>
                <c:pt idx="2026">
                  <c:v>2</c:v>
                </c:pt>
                <c:pt idx="2027">
                  <c:v>2</c:v>
                </c:pt>
                <c:pt idx="2028">
                  <c:v>6</c:v>
                </c:pt>
                <c:pt idx="2029">
                  <c:v>-25</c:v>
                </c:pt>
                <c:pt idx="2030">
                  <c:v>6</c:v>
                </c:pt>
                <c:pt idx="2031">
                  <c:v>-3</c:v>
                </c:pt>
                <c:pt idx="2032">
                  <c:v>29</c:v>
                </c:pt>
                <c:pt idx="2033">
                  <c:v>1</c:v>
                </c:pt>
                <c:pt idx="2034">
                  <c:v>4</c:v>
                </c:pt>
                <c:pt idx="2035">
                  <c:v>-3</c:v>
                </c:pt>
                <c:pt idx="2036">
                  <c:v>-6</c:v>
                </c:pt>
                <c:pt idx="2037">
                  <c:v>19</c:v>
                </c:pt>
                <c:pt idx="2038">
                  <c:v>12</c:v>
                </c:pt>
                <c:pt idx="2039">
                  <c:v>10</c:v>
                </c:pt>
                <c:pt idx="2040">
                  <c:v>-29</c:v>
                </c:pt>
                <c:pt idx="2041">
                  <c:v>23</c:v>
                </c:pt>
                <c:pt idx="2042">
                  <c:v>23</c:v>
                </c:pt>
                <c:pt idx="2043">
                  <c:v>-7</c:v>
                </c:pt>
                <c:pt idx="2044">
                  <c:v>38</c:v>
                </c:pt>
                <c:pt idx="2045">
                  <c:v>-11</c:v>
                </c:pt>
                <c:pt idx="2046">
                  <c:v>-4</c:v>
                </c:pt>
                <c:pt idx="2047">
                  <c:v>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ABB-4212-BCEF-26488F4929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81102992"/>
        <c:axId val="1608908256"/>
      </c:scatterChart>
      <c:scatterChart>
        <c:scatterStyle val="lineMarker"/>
        <c:varyColors val="0"/>
        <c:ser>
          <c:idx val="4"/>
          <c:order val="1"/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'587'!$B$1:$B$2058</c:f>
              <c:numCache>
                <c:formatCode>General</c:formatCode>
                <c:ptCount val="2058"/>
                <c:pt idx="0">
                  <c:v>-0.4</c:v>
                </c:pt>
                <c:pt idx="2">
                  <c:v>556.37374999999997</c:v>
                </c:pt>
                <c:pt idx="3">
                  <c:v>556.40414999999996</c:v>
                </c:pt>
                <c:pt idx="4">
                  <c:v>556.43448000000001</c:v>
                </c:pt>
                <c:pt idx="5">
                  <c:v>556.46487999999999</c:v>
                </c:pt>
                <c:pt idx="6">
                  <c:v>556.49527999999998</c:v>
                </c:pt>
                <c:pt idx="7">
                  <c:v>556.52566999999999</c:v>
                </c:pt>
                <c:pt idx="8">
                  <c:v>556.55606999999998</c:v>
                </c:pt>
                <c:pt idx="9">
                  <c:v>556.58645999999999</c:v>
                </c:pt>
                <c:pt idx="10">
                  <c:v>556.61685999999997</c:v>
                </c:pt>
                <c:pt idx="11">
                  <c:v>556.64719000000002</c:v>
                </c:pt>
                <c:pt idx="12">
                  <c:v>556.67759000000001</c:v>
                </c:pt>
                <c:pt idx="13">
                  <c:v>556.70798000000002</c:v>
                </c:pt>
                <c:pt idx="14">
                  <c:v>556.73838000000001</c:v>
                </c:pt>
                <c:pt idx="15">
                  <c:v>556.76877000000002</c:v>
                </c:pt>
                <c:pt idx="16">
                  <c:v>556.79917</c:v>
                </c:pt>
                <c:pt idx="17">
                  <c:v>556.82949999999994</c:v>
                </c:pt>
                <c:pt idx="18">
                  <c:v>556.85989999999993</c:v>
                </c:pt>
                <c:pt idx="19">
                  <c:v>556.89030000000002</c:v>
                </c:pt>
                <c:pt idx="20">
                  <c:v>556.92068999999992</c:v>
                </c:pt>
                <c:pt idx="21">
                  <c:v>556.95109000000002</c:v>
                </c:pt>
                <c:pt idx="22">
                  <c:v>556.98148000000003</c:v>
                </c:pt>
                <c:pt idx="23">
                  <c:v>557.01181999999994</c:v>
                </c:pt>
                <c:pt idx="24">
                  <c:v>557.04220999999995</c:v>
                </c:pt>
                <c:pt idx="25">
                  <c:v>557.07260999999994</c:v>
                </c:pt>
                <c:pt idx="26">
                  <c:v>557.10299999999995</c:v>
                </c:pt>
                <c:pt idx="27">
                  <c:v>557.13339999999994</c:v>
                </c:pt>
                <c:pt idx="28">
                  <c:v>557.16378999999995</c:v>
                </c:pt>
                <c:pt idx="29">
                  <c:v>557.19412999999997</c:v>
                </c:pt>
                <c:pt idx="30">
                  <c:v>557.22451999999998</c:v>
                </c:pt>
                <c:pt idx="31">
                  <c:v>557.25491999999997</c:v>
                </c:pt>
                <c:pt idx="32">
                  <c:v>557.28530999999998</c:v>
                </c:pt>
                <c:pt idx="33">
                  <c:v>557.31570999999997</c:v>
                </c:pt>
                <c:pt idx="34">
                  <c:v>557.34604000000002</c:v>
                </c:pt>
                <c:pt idx="35">
                  <c:v>557.37644</c:v>
                </c:pt>
                <c:pt idx="36">
                  <c:v>557.40683999999999</c:v>
                </c:pt>
                <c:pt idx="37">
                  <c:v>557.43723</c:v>
                </c:pt>
                <c:pt idx="38">
                  <c:v>557.46762999999999</c:v>
                </c:pt>
                <c:pt idx="39">
                  <c:v>557.49795999999992</c:v>
                </c:pt>
                <c:pt idx="40">
                  <c:v>557.52836000000002</c:v>
                </c:pt>
                <c:pt idx="41">
                  <c:v>557.55875000000003</c:v>
                </c:pt>
                <c:pt idx="42">
                  <c:v>557.58915000000002</c:v>
                </c:pt>
                <c:pt idx="43">
                  <c:v>557.61954000000003</c:v>
                </c:pt>
                <c:pt idx="44">
                  <c:v>557.64987999999994</c:v>
                </c:pt>
                <c:pt idx="45">
                  <c:v>557.68026999999995</c:v>
                </c:pt>
                <c:pt idx="46">
                  <c:v>557.71066999999994</c:v>
                </c:pt>
                <c:pt idx="47">
                  <c:v>557.74105999999995</c:v>
                </c:pt>
                <c:pt idx="48">
                  <c:v>557.77145999999993</c:v>
                </c:pt>
                <c:pt idx="49">
                  <c:v>557.80178999999998</c:v>
                </c:pt>
                <c:pt idx="50">
                  <c:v>557.83218999999997</c:v>
                </c:pt>
                <c:pt idx="51">
                  <c:v>557.86258999999995</c:v>
                </c:pt>
                <c:pt idx="52">
                  <c:v>557.89297999999997</c:v>
                </c:pt>
                <c:pt idx="53">
                  <c:v>557.92331999999999</c:v>
                </c:pt>
                <c:pt idx="54">
                  <c:v>557.95371</c:v>
                </c:pt>
                <c:pt idx="55">
                  <c:v>557.98410999999999</c:v>
                </c:pt>
                <c:pt idx="56">
                  <c:v>558.0145</c:v>
                </c:pt>
                <c:pt idx="57">
                  <c:v>558.04489999999998</c:v>
                </c:pt>
                <c:pt idx="58">
                  <c:v>558.07523000000003</c:v>
                </c:pt>
                <c:pt idx="59">
                  <c:v>558.10563000000002</c:v>
                </c:pt>
                <c:pt idx="60">
                  <c:v>558.13602000000003</c:v>
                </c:pt>
                <c:pt idx="61">
                  <c:v>558.16642000000002</c:v>
                </c:pt>
                <c:pt idx="62">
                  <c:v>558.19674999999995</c:v>
                </c:pt>
                <c:pt idx="63">
                  <c:v>558.22714999999994</c:v>
                </c:pt>
                <c:pt idx="64">
                  <c:v>558.25753999999995</c:v>
                </c:pt>
                <c:pt idx="65">
                  <c:v>558.28793999999994</c:v>
                </c:pt>
                <c:pt idx="66">
                  <c:v>558.31826999999998</c:v>
                </c:pt>
                <c:pt idx="67">
                  <c:v>558.34866999999997</c:v>
                </c:pt>
                <c:pt idx="68">
                  <c:v>558.37905999999998</c:v>
                </c:pt>
                <c:pt idx="69">
                  <c:v>558.40945999999997</c:v>
                </c:pt>
                <c:pt idx="70">
                  <c:v>558.43979000000002</c:v>
                </c:pt>
                <c:pt idx="71">
                  <c:v>558.47019</c:v>
                </c:pt>
                <c:pt idx="72">
                  <c:v>558.50058999999999</c:v>
                </c:pt>
                <c:pt idx="73">
                  <c:v>558.53098</c:v>
                </c:pt>
                <c:pt idx="74">
                  <c:v>558.56132000000002</c:v>
                </c:pt>
                <c:pt idx="75">
                  <c:v>558.59170999999992</c:v>
                </c:pt>
                <c:pt idx="76">
                  <c:v>558.62211000000002</c:v>
                </c:pt>
                <c:pt idx="77">
                  <c:v>558.65250000000003</c:v>
                </c:pt>
                <c:pt idx="78">
                  <c:v>558.68283999999994</c:v>
                </c:pt>
                <c:pt idx="79">
                  <c:v>558.71322999999995</c:v>
                </c:pt>
                <c:pt idx="80">
                  <c:v>558.74362999999994</c:v>
                </c:pt>
                <c:pt idx="81">
                  <c:v>558.77395999999999</c:v>
                </c:pt>
                <c:pt idx="82">
                  <c:v>558.80435999999997</c:v>
                </c:pt>
                <c:pt idx="83">
                  <c:v>558.83474999999999</c:v>
                </c:pt>
                <c:pt idx="84">
                  <c:v>558.86514999999997</c:v>
                </c:pt>
                <c:pt idx="85">
                  <c:v>558.89548000000002</c:v>
                </c:pt>
                <c:pt idx="86">
                  <c:v>558.92588000000001</c:v>
                </c:pt>
                <c:pt idx="87">
                  <c:v>558.95627000000002</c:v>
                </c:pt>
                <c:pt idx="88">
                  <c:v>558.98660999999993</c:v>
                </c:pt>
                <c:pt idx="89">
                  <c:v>559.01699999999994</c:v>
                </c:pt>
                <c:pt idx="90">
                  <c:v>559.04739999999993</c:v>
                </c:pt>
                <c:pt idx="91">
                  <c:v>559.07780000000002</c:v>
                </c:pt>
                <c:pt idx="92">
                  <c:v>559.10812999999996</c:v>
                </c:pt>
                <c:pt idx="93">
                  <c:v>559.13852999999995</c:v>
                </c:pt>
                <c:pt idx="94">
                  <c:v>559.16891999999996</c:v>
                </c:pt>
                <c:pt idx="95">
                  <c:v>559.19925999999998</c:v>
                </c:pt>
                <c:pt idx="96">
                  <c:v>559.22964999999999</c:v>
                </c:pt>
                <c:pt idx="97">
                  <c:v>559.26004999999998</c:v>
                </c:pt>
                <c:pt idx="98">
                  <c:v>559.29043999999999</c:v>
                </c:pt>
                <c:pt idx="99">
                  <c:v>559.32078000000001</c:v>
                </c:pt>
                <c:pt idx="100">
                  <c:v>559.35117000000002</c:v>
                </c:pt>
                <c:pt idx="101">
                  <c:v>559.38157000000001</c:v>
                </c:pt>
                <c:pt idx="102">
                  <c:v>559.41189999999995</c:v>
                </c:pt>
                <c:pt idx="103">
                  <c:v>559.44229999999993</c:v>
                </c:pt>
                <c:pt idx="104">
                  <c:v>559.47268999999994</c:v>
                </c:pt>
                <c:pt idx="105">
                  <c:v>559.50302999999997</c:v>
                </c:pt>
                <c:pt idx="106">
                  <c:v>559.53341999999998</c:v>
                </c:pt>
                <c:pt idx="107">
                  <c:v>559.56381999999996</c:v>
                </c:pt>
                <c:pt idx="108">
                  <c:v>559.59415000000001</c:v>
                </c:pt>
                <c:pt idx="109">
                  <c:v>559.62455</c:v>
                </c:pt>
                <c:pt idx="110">
                  <c:v>559.65494000000001</c:v>
                </c:pt>
                <c:pt idx="111">
                  <c:v>559.68527999999992</c:v>
                </c:pt>
                <c:pt idx="112">
                  <c:v>559.71566999999993</c:v>
                </c:pt>
                <c:pt idx="113">
                  <c:v>559.74607000000003</c:v>
                </c:pt>
                <c:pt idx="114">
                  <c:v>559.77639999999997</c:v>
                </c:pt>
                <c:pt idx="115">
                  <c:v>559.80679999999995</c:v>
                </c:pt>
                <c:pt idx="116">
                  <c:v>559.83718999999996</c:v>
                </c:pt>
                <c:pt idx="117">
                  <c:v>559.86752999999999</c:v>
                </c:pt>
                <c:pt idx="118">
                  <c:v>559.89792</c:v>
                </c:pt>
                <c:pt idx="119">
                  <c:v>559.92831999999999</c:v>
                </c:pt>
                <c:pt idx="120">
                  <c:v>559.95864999999992</c:v>
                </c:pt>
                <c:pt idx="121">
                  <c:v>559.98905000000002</c:v>
                </c:pt>
                <c:pt idx="122">
                  <c:v>560.01945000000001</c:v>
                </c:pt>
                <c:pt idx="123">
                  <c:v>560.04977999999994</c:v>
                </c:pt>
                <c:pt idx="124">
                  <c:v>560.08017999999993</c:v>
                </c:pt>
                <c:pt idx="125">
                  <c:v>560.11056999999994</c:v>
                </c:pt>
                <c:pt idx="126">
                  <c:v>560.14090999999996</c:v>
                </c:pt>
                <c:pt idx="127">
                  <c:v>560.17129999999997</c:v>
                </c:pt>
                <c:pt idx="128">
                  <c:v>560.20169999999996</c:v>
                </c:pt>
                <c:pt idx="129">
                  <c:v>560.23203000000001</c:v>
                </c:pt>
                <c:pt idx="130">
                  <c:v>560.26242999999999</c:v>
                </c:pt>
                <c:pt idx="131">
                  <c:v>560.29282000000001</c:v>
                </c:pt>
                <c:pt idx="132">
                  <c:v>560.32316000000003</c:v>
                </c:pt>
                <c:pt idx="133">
                  <c:v>560.35354999999993</c:v>
                </c:pt>
                <c:pt idx="134">
                  <c:v>560.38388999999995</c:v>
                </c:pt>
                <c:pt idx="135">
                  <c:v>560.41427999999996</c:v>
                </c:pt>
                <c:pt idx="136">
                  <c:v>560.44467999999995</c:v>
                </c:pt>
                <c:pt idx="137">
                  <c:v>560.47501</c:v>
                </c:pt>
                <c:pt idx="138">
                  <c:v>560.50540999999998</c:v>
                </c:pt>
                <c:pt idx="139">
                  <c:v>560.53579999999999</c:v>
                </c:pt>
                <c:pt idx="140">
                  <c:v>560.56614000000002</c:v>
                </c:pt>
                <c:pt idx="141">
                  <c:v>560.59653000000003</c:v>
                </c:pt>
                <c:pt idx="142">
                  <c:v>560.62686999999994</c:v>
                </c:pt>
                <c:pt idx="143">
                  <c:v>560.65725999999995</c:v>
                </c:pt>
                <c:pt idx="144">
                  <c:v>560.68765999999994</c:v>
                </c:pt>
                <c:pt idx="145">
                  <c:v>560.71798999999999</c:v>
                </c:pt>
                <c:pt idx="146">
                  <c:v>560.74838999999997</c:v>
                </c:pt>
                <c:pt idx="147">
                  <c:v>560.77872000000002</c:v>
                </c:pt>
                <c:pt idx="148">
                  <c:v>560.80912000000001</c:v>
                </c:pt>
                <c:pt idx="149">
                  <c:v>560.83951000000002</c:v>
                </c:pt>
                <c:pt idx="150">
                  <c:v>560.86984999999993</c:v>
                </c:pt>
                <c:pt idx="151">
                  <c:v>560.90023999999994</c:v>
                </c:pt>
                <c:pt idx="152">
                  <c:v>560.93063999999993</c:v>
                </c:pt>
                <c:pt idx="153">
                  <c:v>560.96096999999997</c:v>
                </c:pt>
                <c:pt idx="154">
                  <c:v>560.99136999999996</c:v>
                </c:pt>
                <c:pt idx="155">
                  <c:v>561.02170000000001</c:v>
                </c:pt>
                <c:pt idx="156">
                  <c:v>561.0521</c:v>
                </c:pt>
                <c:pt idx="157">
                  <c:v>561.08242999999993</c:v>
                </c:pt>
                <c:pt idx="158">
                  <c:v>561.11283000000003</c:v>
                </c:pt>
                <c:pt idx="159">
                  <c:v>561.14323000000002</c:v>
                </c:pt>
                <c:pt idx="160">
                  <c:v>561.17355999999995</c:v>
                </c:pt>
                <c:pt idx="161">
                  <c:v>561.20395999999994</c:v>
                </c:pt>
                <c:pt idx="162">
                  <c:v>561.23428999999999</c:v>
                </c:pt>
                <c:pt idx="163">
                  <c:v>561.26468999999997</c:v>
                </c:pt>
                <c:pt idx="164">
                  <c:v>561.29507999999998</c:v>
                </c:pt>
                <c:pt idx="165">
                  <c:v>561.32542000000001</c:v>
                </c:pt>
                <c:pt idx="166">
                  <c:v>561.35581000000002</c:v>
                </c:pt>
                <c:pt idx="167">
                  <c:v>561.38614999999993</c:v>
                </c:pt>
                <c:pt idx="168">
                  <c:v>561.41653999999994</c:v>
                </c:pt>
                <c:pt idx="169">
                  <c:v>561.44687999999996</c:v>
                </c:pt>
                <c:pt idx="170">
                  <c:v>561.47726999999998</c:v>
                </c:pt>
                <c:pt idx="171">
                  <c:v>561.50766999999996</c:v>
                </c:pt>
                <c:pt idx="172">
                  <c:v>561.53800000000001</c:v>
                </c:pt>
                <c:pt idx="173">
                  <c:v>561.5684</c:v>
                </c:pt>
                <c:pt idx="174">
                  <c:v>561.59872999999993</c:v>
                </c:pt>
                <c:pt idx="175">
                  <c:v>561.62913000000003</c:v>
                </c:pt>
                <c:pt idx="176">
                  <c:v>561.65945999999997</c:v>
                </c:pt>
                <c:pt idx="177">
                  <c:v>561.68985999999995</c:v>
                </c:pt>
                <c:pt idx="178">
                  <c:v>561.72024999999996</c:v>
                </c:pt>
                <c:pt idx="179">
                  <c:v>561.75058999999999</c:v>
                </c:pt>
                <c:pt idx="180">
                  <c:v>561.78098</c:v>
                </c:pt>
                <c:pt idx="181">
                  <c:v>561.81132000000002</c:v>
                </c:pt>
                <c:pt idx="182">
                  <c:v>561.84170999999992</c:v>
                </c:pt>
                <c:pt idx="183">
                  <c:v>561.87204999999994</c:v>
                </c:pt>
                <c:pt idx="184">
                  <c:v>561.90243999999996</c:v>
                </c:pt>
                <c:pt idx="185">
                  <c:v>561.93277999999998</c:v>
                </c:pt>
                <c:pt idx="186">
                  <c:v>561.96316999999999</c:v>
                </c:pt>
                <c:pt idx="187">
                  <c:v>561.99351000000001</c:v>
                </c:pt>
                <c:pt idx="188">
                  <c:v>562.02390000000003</c:v>
                </c:pt>
                <c:pt idx="189">
                  <c:v>562.05430000000001</c:v>
                </c:pt>
                <c:pt idx="190">
                  <c:v>562.08462999999995</c:v>
                </c:pt>
                <c:pt idx="191">
                  <c:v>562.11502999999993</c:v>
                </c:pt>
                <c:pt idx="192">
                  <c:v>562.14535999999998</c:v>
                </c:pt>
                <c:pt idx="193">
                  <c:v>562.17575999999997</c:v>
                </c:pt>
                <c:pt idx="194">
                  <c:v>562.20609000000002</c:v>
                </c:pt>
                <c:pt idx="195">
                  <c:v>562.23649</c:v>
                </c:pt>
                <c:pt idx="196">
                  <c:v>562.26681999999994</c:v>
                </c:pt>
                <c:pt idx="197">
                  <c:v>562.29721999999992</c:v>
                </c:pt>
                <c:pt idx="198">
                  <c:v>562.32754999999997</c:v>
                </c:pt>
                <c:pt idx="199">
                  <c:v>562.35794999999996</c:v>
                </c:pt>
                <c:pt idx="200">
                  <c:v>562.38828000000001</c:v>
                </c:pt>
                <c:pt idx="201">
                  <c:v>562.41867999999999</c:v>
                </c:pt>
                <c:pt idx="202">
                  <c:v>562.44900999999993</c:v>
                </c:pt>
                <c:pt idx="203">
                  <c:v>562.47941000000003</c:v>
                </c:pt>
                <c:pt idx="204">
                  <c:v>562.50973999999997</c:v>
                </c:pt>
                <c:pt idx="205">
                  <c:v>562.54013999999995</c:v>
                </c:pt>
                <c:pt idx="206">
                  <c:v>562.57047</c:v>
                </c:pt>
                <c:pt idx="207">
                  <c:v>562.60086999999999</c:v>
                </c:pt>
                <c:pt idx="208">
                  <c:v>562.63119999999992</c:v>
                </c:pt>
                <c:pt idx="209">
                  <c:v>562.66160000000002</c:v>
                </c:pt>
                <c:pt idx="210">
                  <c:v>562.69192999999996</c:v>
                </c:pt>
                <c:pt idx="211">
                  <c:v>562.72232999999994</c:v>
                </c:pt>
                <c:pt idx="212">
                  <c:v>562.75265999999999</c:v>
                </c:pt>
                <c:pt idx="213">
                  <c:v>562.78305999999998</c:v>
                </c:pt>
                <c:pt idx="214">
                  <c:v>562.81339000000003</c:v>
                </c:pt>
                <c:pt idx="215">
                  <c:v>562.84379000000001</c:v>
                </c:pt>
                <c:pt idx="216">
                  <c:v>562.87411999999995</c:v>
                </c:pt>
                <c:pt idx="217">
                  <c:v>562.90451999999993</c:v>
                </c:pt>
                <c:pt idx="218">
                  <c:v>562.93484999999998</c:v>
                </c:pt>
                <c:pt idx="219">
                  <c:v>562.96524999999997</c:v>
                </c:pt>
                <c:pt idx="220">
                  <c:v>562.99558000000002</c:v>
                </c:pt>
                <c:pt idx="221">
                  <c:v>563.02598</c:v>
                </c:pt>
                <c:pt idx="222">
                  <c:v>563.05630999999994</c:v>
                </c:pt>
                <c:pt idx="223">
                  <c:v>563.08670999999993</c:v>
                </c:pt>
                <c:pt idx="224">
                  <c:v>563.11703999999997</c:v>
                </c:pt>
                <c:pt idx="225">
                  <c:v>563.14743999999996</c:v>
                </c:pt>
                <c:pt idx="226">
                  <c:v>563.17777000000001</c:v>
                </c:pt>
                <c:pt idx="227">
                  <c:v>563.20817</c:v>
                </c:pt>
                <c:pt idx="228">
                  <c:v>563.23849999999993</c:v>
                </c:pt>
                <c:pt idx="229">
                  <c:v>563.26883999999995</c:v>
                </c:pt>
                <c:pt idx="230">
                  <c:v>563.29922999999997</c:v>
                </c:pt>
                <c:pt idx="231">
                  <c:v>563.32956999999999</c:v>
                </c:pt>
                <c:pt idx="232">
                  <c:v>563.35996</c:v>
                </c:pt>
                <c:pt idx="233">
                  <c:v>563.39030000000002</c:v>
                </c:pt>
                <c:pt idx="234">
                  <c:v>563.42068999999992</c:v>
                </c:pt>
                <c:pt idx="235">
                  <c:v>563.45102999999995</c:v>
                </c:pt>
                <c:pt idx="236">
                  <c:v>563.48141999999996</c:v>
                </c:pt>
                <c:pt idx="237">
                  <c:v>563.51175999999998</c:v>
                </c:pt>
                <c:pt idx="238">
                  <c:v>563.54214999999999</c:v>
                </c:pt>
                <c:pt idx="239">
                  <c:v>563.57249000000002</c:v>
                </c:pt>
                <c:pt idx="240">
                  <c:v>563.60281999999995</c:v>
                </c:pt>
                <c:pt idx="241">
                  <c:v>563.63321999999994</c:v>
                </c:pt>
                <c:pt idx="242">
                  <c:v>563.66354999999999</c:v>
                </c:pt>
                <c:pt idx="243">
                  <c:v>563.69394999999997</c:v>
                </c:pt>
                <c:pt idx="244">
                  <c:v>563.72428000000002</c:v>
                </c:pt>
                <c:pt idx="245">
                  <c:v>563.75468000000001</c:v>
                </c:pt>
                <c:pt idx="246">
                  <c:v>563.78500999999994</c:v>
                </c:pt>
                <c:pt idx="247">
                  <c:v>563.81533999999999</c:v>
                </c:pt>
                <c:pt idx="248">
                  <c:v>563.84573999999998</c:v>
                </c:pt>
                <c:pt idx="249">
                  <c:v>563.87607000000003</c:v>
                </c:pt>
                <c:pt idx="250">
                  <c:v>563.90647000000001</c:v>
                </c:pt>
                <c:pt idx="251">
                  <c:v>563.93679999999995</c:v>
                </c:pt>
                <c:pt idx="252">
                  <c:v>563.96719999999993</c:v>
                </c:pt>
                <c:pt idx="253">
                  <c:v>563.99752999999998</c:v>
                </c:pt>
                <c:pt idx="254">
                  <c:v>564.02787000000001</c:v>
                </c:pt>
                <c:pt idx="255">
                  <c:v>564.05826000000002</c:v>
                </c:pt>
                <c:pt idx="256">
                  <c:v>564.08859999999993</c:v>
                </c:pt>
                <c:pt idx="257">
                  <c:v>564.11898999999994</c:v>
                </c:pt>
                <c:pt idx="258">
                  <c:v>564.14932999999996</c:v>
                </c:pt>
                <c:pt idx="259">
                  <c:v>564.17966000000001</c:v>
                </c:pt>
                <c:pt idx="260">
                  <c:v>564.21006</c:v>
                </c:pt>
                <c:pt idx="261">
                  <c:v>564.24038999999993</c:v>
                </c:pt>
                <c:pt idx="262">
                  <c:v>564.27079000000003</c:v>
                </c:pt>
                <c:pt idx="263">
                  <c:v>564.30111999999997</c:v>
                </c:pt>
                <c:pt idx="264">
                  <c:v>564.33145999999999</c:v>
                </c:pt>
                <c:pt idx="265">
                  <c:v>564.36185</c:v>
                </c:pt>
                <c:pt idx="266">
                  <c:v>564.39219000000003</c:v>
                </c:pt>
                <c:pt idx="267">
                  <c:v>564.42257999999993</c:v>
                </c:pt>
                <c:pt idx="268">
                  <c:v>564.45291999999995</c:v>
                </c:pt>
                <c:pt idx="269">
                  <c:v>564.48325</c:v>
                </c:pt>
                <c:pt idx="270">
                  <c:v>564.51364999999998</c:v>
                </c:pt>
                <c:pt idx="271">
                  <c:v>564.54398000000003</c:v>
                </c:pt>
                <c:pt idx="272">
                  <c:v>564.57438000000002</c:v>
                </c:pt>
                <c:pt idx="273">
                  <c:v>564.60470999999995</c:v>
                </c:pt>
                <c:pt idx="274">
                  <c:v>564.63504999999998</c:v>
                </c:pt>
                <c:pt idx="275">
                  <c:v>564.66543999999999</c:v>
                </c:pt>
                <c:pt idx="276">
                  <c:v>564.69578000000001</c:v>
                </c:pt>
                <c:pt idx="277">
                  <c:v>564.72617000000002</c:v>
                </c:pt>
                <c:pt idx="278">
                  <c:v>564.75650999999993</c:v>
                </c:pt>
                <c:pt idx="279">
                  <c:v>564.78683999999998</c:v>
                </c:pt>
                <c:pt idx="280">
                  <c:v>564.81723999999997</c:v>
                </c:pt>
                <c:pt idx="281">
                  <c:v>564.84757000000002</c:v>
                </c:pt>
                <c:pt idx="282">
                  <c:v>564.87790999999993</c:v>
                </c:pt>
                <c:pt idx="283">
                  <c:v>564.90829999999994</c:v>
                </c:pt>
                <c:pt idx="284">
                  <c:v>564.93863999999996</c:v>
                </c:pt>
                <c:pt idx="285">
                  <c:v>564.96897000000001</c:v>
                </c:pt>
                <c:pt idx="286">
                  <c:v>564.99937</c:v>
                </c:pt>
                <c:pt idx="287">
                  <c:v>565.02969999999993</c:v>
                </c:pt>
                <c:pt idx="288">
                  <c:v>565.06010000000003</c:v>
                </c:pt>
                <c:pt idx="289">
                  <c:v>565.09042999999997</c:v>
                </c:pt>
                <c:pt idx="290">
                  <c:v>565.12076000000002</c:v>
                </c:pt>
                <c:pt idx="291">
                  <c:v>565.15116</c:v>
                </c:pt>
                <c:pt idx="292">
                  <c:v>565.18148999999994</c:v>
                </c:pt>
                <c:pt idx="293">
                  <c:v>565.21182999999996</c:v>
                </c:pt>
                <c:pt idx="294">
                  <c:v>565.24221999999997</c:v>
                </c:pt>
                <c:pt idx="295">
                  <c:v>565.27256</c:v>
                </c:pt>
                <c:pt idx="296">
                  <c:v>565.30288999999993</c:v>
                </c:pt>
                <c:pt idx="297">
                  <c:v>565.33329000000003</c:v>
                </c:pt>
                <c:pt idx="298">
                  <c:v>565.36361999999997</c:v>
                </c:pt>
                <c:pt idx="299">
                  <c:v>565.39395999999999</c:v>
                </c:pt>
                <c:pt idx="300">
                  <c:v>565.42435</c:v>
                </c:pt>
                <c:pt idx="301">
                  <c:v>565.45469000000003</c:v>
                </c:pt>
                <c:pt idx="302">
                  <c:v>565.48501999999996</c:v>
                </c:pt>
                <c:pt idx="303">
                  <c:v>565.51541999999995</c:v>
                </c:pt>
                <c:pt idx="304">
                  <c:v>565.54575</c:v>
                </c:pt>
                <c:pt idx="305">
                  <c:v>565.57609000000002</c:v>
                </c:pt>
                <c:pt idx="306">
                  <c:v>565.60648000000003</c:v>
                </c:pt>
                <c:pt idx="307">
                  <c:v>565.63681999999994</c:v>
                </c:pt>
                <c:pt idx="308">
                  <c:v>565.66714999999999</c:v>
                </c:pt>
                <c:pt idx="309">
                  <c:v>565.69754999999998</c:v>
                </c:pt>
                <c:pt idx="310">
                  <c:v>565.72788000000003</c:v>
                </c:pt>
                <c:pt idx="311">
                  <c:v>565.75821999999994</c:v>
                </c:pt>
                <c:pt idx="312">
                  <c:v>565.78854999999999</c:v>
                </c:pt>
                <c:pt idx="313">
                  <c:v>565.81894999999997</c:v>
                </c:pt>
                <c:pt idx="314">
                  <c:v>565.84928000000002</c:v>
                </c:pt>
                <c:pt idx="315">
                  <c:v>565.87960999999996</c:v>
                </c:pt>
                <c:pt idx="316">
                  <c:v>565.91000999999994</c:v>
                </c:pt>
                <c:pt idx="317">
                  <c:v>565.94033999999999</c:v>
                </c:pt>
                <c:pt idx="318">
                  <c:v>565.97068000000002</c:v>
                </c:pt>
                <c:pt idx="319">
                  <c:v>566.00107000000003</c:v>
                </c:pt>
                <c:pt idx="320">
                  <c:v>566.03140999999994</c:v>
                </c:pt>
                <c:pt idx="321">
                  <c:v>566.06173999999999</c:v>
                </c:pt>
                <c:pt idx="322">
                  <c:v>566.09208000000001</c:v>
                </c:pt>
                <c:pt idx="323">
                  <c:v>566.12247000000002</c:v>
                </c:pt>
                <c:pt idx="324">
                  <c:v>566.15280999999993</c:v>
                </c:pt>
                <c:pt idx="325">
                  <c:v>566.18313999999998</c:v>
                </c:pt>
                <c:pt idx="326">
                  <c:v>566.21353999999997</c:v>
                </c:pt>
                <c:pt idx="327">
                  <c:v>566.24387000000002</c:v>
                </c:pt>
                <c:pt idx="328">
                  <c:v>566.27420999999993</c:v>
                </c:pt>
                <c:pt idx="329">
                  <c:v>566.30453999999997</c:v>
                </c:pt>
                <c:pt idx="330">
                  <c:v>566.33493999999996</c:v>
                </c:pt>
                <c:pt idx="331">
                  <c:v>566.36527000000001</c:v>
                </c:pt>
                <c:pt idx="332">
                  <c:v>566.39561000000003</c:v>
                </c:pt>
                <c:pt idx="333">
                  <c:v>566.42599999999993</c:v>
                </c:pt>
                <c:pt idx="334">
                  <c:v>566.45633999999995</c:v>
                </c:pt>
                <c:pt idx="335">
                  <c:v>566.48667</c:v>
                </c:pt>
                <c:pt idx="336">
                  <c:v>566.51699999999994</c:v>
                </c:pt>
                <c:pt idx="337">
                  <c:v>566.54739999999993</c:v>
                </c:pt>
                <c:pt idx="338">
                  <c:v>566.57772999999997</c:v>
                </c:pt>
                <c:pt idx="339">
                  <c:v>566.60807</c:v>
                </c:pt>
                <c:pt idx="340">
                  <c:v>566.63839999999993</c:v>
                </c:pt>
                <c:pt idx="341">
                  <c:v>566.66880000000003</c:v>
                </c:pt>
                <c:pt idx="342">
                  <c:v>566.69912999999997</c:v>
                </c:pt>
                <c:pt idx="343">
                  <c:v>566.72946999999999</c:v>
                </c:pt>
                <c:pt idx="344">
                  <c:v>566.75979999999993</c:v>
                </c:pt>
                <c:pt idx="345">
                  <c:v>566.79020000000003</c:v>
                </c:pt>
                <c:pt idx="346">
                  <c:v>566.82052999999996</c:v>
                </c:pt>
                <c:pt idx="347">
                  <c:v>566.85086999999999</c:v>
                </c:pt>
                <c:pt idx="348">
                  <c:v>566.88119999999992</c:v>
                </c:pt>
                <c:pt idx="349">
                  <c:v>566.91160000000002</c:v>
                </c:pt>
                <c:pt idx="350">
                  <c:v>566.94192999999996</c:v>
                </c:pt>
                <c:pt idx="351">
                  <c:v>566.97226999999998</c:v>
                </c:pt>
                <c:pt idx="352">
                  <c:v>567.00260000000003</c:v>
                </c:pt>
                <c:pt idx="353">
                  <c:v>567.03300000000002</c:v>
                </c:pt>
                <c:pt idx="354">
                  <c:v>567.06332999999995</c:v>
                </c:pt>
                <c:pt idx="355">
                  <c:v>567.09366</c:v>
                </c:pt>
                <c:pt idx="356">
                  <c:v>567.12400000000002</c:v>
                </c:pt>
                <c:pt idx="357">
                  <c:v>567.15438999999992</c:v>
                </c:pt>
                <c:pt idx="358">
                  <c:v>567.18472999999994</c:v>
                </c:pt>
                <c:pt idx="359">
                  <c:v>567.21505999999999</c:v>
                </c:pt>
                <c:pt idx="360">
                  <c:v>567.24540000000002</c:v>
                </c:pt>
                <c:pt idx="361">
                  <c:v>567.27572999999995</c:v>
                </c:pt>
                <c:pt idx="362">
                  <c:v>567.30612999999994</c:v>
                </c:pt>
                <c:pt idx="363">
                  <c:v>567.33645999999999</c:v>
                </c:pt>
                <c:pt idx="364">
                  <c:v>567.36680000000001</c:v>
                </c:pt>
                <c:pt idx="365">
                  <c:v>567.39712999999995</c:v>
                </c:pt>
                <c:pt idx="366">
                  <c:v>567.42752999999993</c:v>
                </c:pt>
                <c:pt idx="367">
                  <c:v>567.45785999999998</c:v>
                </c:pt>
                <c:pt idx="368">
                  <c:v>567.48820000000001</c:v>
                </c:pt>
                <c:pt idx="369">
                  <c:v>567.51852999999994</c:v>
                </c:pt>
                <c:pt idx="370">
                  <c:v>567.54885999999999</c:v>
                </c:pt>
                <c:pt idx="371">
                  <c:v>567.57925999999998</c:v>
                </c:pt>
                <c:pt idx="372">
                  <c:v>567.60959000000003</c:v>
                </c:pt>
                <c:pt idx="373">
                  <c:v>567.63992999999994</c:v>
                </c:pt>
                <c:pt idx="374">
                  <c:v>567.67025999999998</c:v>
                </c:pt>
                <c:pt idx="375">
                  <c:v>567.70060000000001</c:v>
                </c:pt>
                <c:pt idx="376">
                  <c:v>567.73092999999994</c:v>
                </c:pt>
                <c:pt idx="377">
                  <c:v>567.76132999999993</c:v>
                </c:pt>
                <c:pt idx="378">
                  <c:v>567.79165999999998</c:v>
                </c:pt>
                <c:pt idx="379">
                  <c:v>567.822</c:v>
                </c:pt>
                <c:pt idx="380">
                  <c:v>567.85232999999994</c:v>
                </c:pt>
                <c:pt idx="381">
                  <c:v>567.88266999999996</c:v>
                </c:pt>
                <c:pt idx="382">
                  <c:v>567.91305999999997</c:v>
                </c:pt>
                <c:pt idx="383">
                  <c:v>567.9434</c:v>
                </c:pt>
                <c:pt idx="384">
                  <c:v>567.97372999999993</c:v>
                </c:pt>
                <c:pt idx="385">
                  <c:v>568.00405999999998</c:v>
                </c:pt>
                <c:pt idx="386">
                  <c:v>568.03440000000001</c:v>
                </c:pt>
                <c:pt idx="387">
                  <c:v>568.06472999999994</c:v>
                </c:pt>
                <c:pt idx="388">
                  <c:v>568.09512999999993</c:v>
                </c:pt>
                <c:pt idx="389">
                  <c:v>568.12545999999998</c:v>
                </c:pt>
                <c:pt idx="390">
                  <c:v>568.1558</c:v>
                </c:pt>
                <c:pt idx="391">
                  <c:v>568.18612999999993</c:v>
                </c:pt>
                <c:pt idx="392">
                  <c:v>568.21646999999996</c:v>
                </c:pt>
                <c:pt idx="393">
                  <c:v>568.24680000000001</c:v>
                </c:pt>
                <c:pt idx="394">
                  <c:v>568.27719999999999</c:v>
                </c:pt>
                <c:pt idx="395">
                  <c:v>568.30752999999993</c:v>
                </c:pt>
                <c:pt idx="396">
                  <c:v>568.33786999999995</c:v>
                </c:pt>
                <c:pt idx="397">
                  <c:v>568.3682</c:v>
                </c:pt>
                <c:pt idx="398">
                  <c:v>568.39854000000003</c:v>
                </c:pt>
                <c:pt idx="399">
                  <c:v>568.42886999999996</c:v>
                </c:pt>
                <c:pt idx="400">
                  <c:v>568.45926999999995</c:v>
                </c:pt>
                <c:pt idx="401">
                  <c:v>568.4896</c:v>
                </c:pt>
                <c:pt idx="402">
                  <c:v>568.51992999999993</c:v>
                </c:pt>
                <c:pt idx="403">
                  <c:v>568.55026999999995</c:v>
                </c:pt>
                <c:pt idx="404">
                  <c:v>568.5806</c:v>
                </c:pt>
                <c:pt idx="405">
                  <c:v>568.61094000000003</c:v>
                </c:pt>
                <c:pt idx="406">
                  <c:v>568.64126999999996</c:v>
                </c:pt>
                <c:pt idx="407">
                  <c:v>568.67160999999999</c:v>
                </c:pt>
                <c:pt idx="408">
                  <c:v>568.702</c:v>
                </c:pt>
                <c:pt idx="409">
                  <c:v>568.73234000000002</c:v>
                </c:pt>
                <c:pt idx="410">
                  <c:v>568.76266999999996</c:v>
                </c:pt>
                <c:pt idx="411">
                  <c:v>568.79300999999998</c:v>
                </c:pt>
                <c:pt idx="412">
                  <c:v>568.82334000000003</c:v>
                </c:pt>
                <c:pt idx="413">
                  <c:v>568.85366999999997</c:v>
                </c:pt>
                <c:pt idx="414">
                  <c:v>568.88400999999999</c:v>
                </c:pt>
                <c:pt idx="415">
                  <c:v>568.91433999999992</c:v>
                </c:pt>
                <c:pt idx="416">
                  <c:v>568.94474000000002</c:v>
                </c:pt>
                <c:pt idx="417">
                  <c:v>568.97506999999996</c:v>
                </c:pt>
                <c:pt idx="418">
                  <c:v>569.00540999999998</c:v>
                </c:pt>
                <c:pt idx="419">
                  <c:v>569.03574000000003</c:v>
                </c:pt>
                <c:pt idx="420">
                  <c:v>569.06607999999994</c:v>
                </c:pt>
                <c:pt idx="421">
                  <c:v>569.09640999999999</c:v>
                </c:pt>
                <c:pt idx="422">
                  <c:v>569.12675000000002</c:v>
                </c:pt>
                <c:pt idx="423">
                  <c:v>569.15707999999995</c:v>
                </c:pt>
                <c:pt idx="424">
                  <c:v>569.18741</c:v>
                </c:pt>
                <c:pt idx="425">
                  <c:v>569.21780999999999</c:v>
                </c:pt>
                <c:pt idx="426">
                  <c:v>569.24813999999992</c:v>
                </c:pt>
                <c:pt idx="427">
                  <c:v>569.27847999999994</c:v>
                </c:pt>
                <c:pt idx="428">
                  <c:v>569.30880999999999</c:v>
                </c:pt>
                <c:pt idx="429">
                  <c:v>569.33915000000002</c:v>
                </c:pt>
                <c:pt idx="430">
                  <c:v>569.36947999999995</c:v>
                </c:pt>
                <c:pt idx="431">
                  <c:v>569.39981999999998</c:v>
                </c:pt>
                <c:pt idx="432">
                  <c:v>569.43015000000003</c:v>
                </c:pt>
                <c:pt idx="433">
                  <c:v>569.46048999999994</c:v>
                </c:pt>
                <c:pt idx="434">
                  <c:v>569.49081999999999</c:v>
                </c:pt>
                <c:pt idx="435">
                  <c:v>569.52114999999992</c:v>
                </c:pt>
                <c:pt idx="436">
                  <c:v>569.55148999999994</c:v>
                </c:pt>
                <c:pt idx="437">
                  <c:v>569.58187999999996</c:v>
                </c:pt>
                <c:pt idx="438">
                  <c:v>569.61221999999998</c:v>
                </c:pt>
                <c:pt idx="439">
                  <c:v>569.64255000000003</c:v>
                </c:pt>
                <c:pt idx="440">
                  <c:v>569.67288999999994</c:v>
                </c:pt>
                <c:pt idx="441">
                  <c:v>569.70321999999999</c:v>
                </c:pt>
                <c:pt idx="442">
                  <c:v>569.73356000000001</c:v>
                </c:pt>
                <c:pt idx="443">
                  <c:v>569.76388999999995</c:v>
                </c:pt>
                <c:pt idx="444">
                  <c:v>569.79422999999997</c:v>
                </c:pt>
                <c:pt idx="445">
                  <c:v>569.82456000000002</c:v>
                </c:pt>
                <c:pt idx="446">
                  <c:v>569.85489999999993</c:v>
                </c:pt>
                <c:pt idx="447">
                  <c:v>569.88522999999998</c:v>
                </c:pt>
                <c:pt idx="448">
                  <c:v>569.91556000000003</c:v>
                </c:pt>
                <c:pt idx="449">
                  <c:v>569.94589999999994</c:v>
                </c:pt>
                <c:pt idx="450">
                  <c:v>569.97622999999999</c:v>
                </c:pt>
                <c:pt idx="451">
                  <c:v>570.00657000000001</c:v>
                </c:pt>
                <c:pt idx="452">
                  <c:v>570.03689999999995</c:v>
                </c:pt>
                <c:pt idx="453">
                  <c:v>570.06729999999993</c:v>
                </c:pt>
                <c:pt idx="454">
                  <c:v>570.09762999999998</c:v>
                </c:pt>
                <c:pt idx="455">
                  <c:v>570.12797</c:v>
                </c:pt>
                <c:pt idx="456">
                  <c:v>570.15829999999994</c:v>
                </c:pt>
                <c:pt idx="457">
                  <c:v>570.18863999999996</c:v>
                </c:pt>
                <c:pt idx="458">
                  <c:v>570.21897000000001</c:v>
                </c:pt>
                <c:pt idx="459">
                  <c:v>570.24929999999995</c:v>
                </c:pt>
                <c:pt idx="460">
                  <c:v>570.27963999999997</c:v>
                </c:pt>
                <c:pt idx="461">
                  <c:v>570.30997000000002</c:v>
                </c:pt>
                <c:pt idx="462">
                  <c:v>570.34030999999993</c:v>
                </c:pt>
                <c:pt idx="463">
                  <c:v>570.37063999999998</c:v>
                </c:pt>
                <c:pt idx="464">
                  <c:v>570.40098</c:v>
                </c:pt>
                <c:pt idx="465">
                  <c:v>570.43130999999994</c:v>
                </c:pt>
                <c:pt idx="466">
                  <c:v>570.46164999999996</c:v>
                </c:pt>
                <c:pt idx="467">
                  <c:v>570.49198000000001</c:v>
                </c:pt>
                <c:pt idx="468">
                  <c:v>570.52230999999995</c:v>
                </c:pt>
                <c:pt idx="469">
                  <c:v>570.55264999999997</c:v>
                </c:pt>
                <c:pt idx="470">
                  <c:v>570.58298000000002</c:v>
                </c:pt>
                <c:pt idx="471">
                  <c:v>570.61331999999993</c:v>
                </c:pt>
                <c:pt idx="472">
                  <c:v>570.64364999999998</c:v>
                </c:pt>
                <c:pt idx="473">
                  <c:v>570.67399</c:v>
                </c:pt>
                <c:pt idx="474">
                  <c:v>570.70431999999994</c:v>
                </c:pt>
                <c:pt idx="475">
                  <c:v>570.73465999999996</c:v>
                </c:pt>
                <c:pt idx="476">
                  <c:v>570.76499000000001</c:v>
                </c:pt>
                <c:pt idx="477">
                  <c:v>570.79531999999995</c:v>
                </c:pt>
                <c:pt idx="478">
                  <c:v>570.82565999999997</c:v>
                </c:pt>
                <c:pt idx="479">
                  <c:v>570.85599000000002</c:v>
                </c:pt>
                <c:pt idx="480">
                  <c:v>570.88632999999993</c:v>
                </c:pt>
                <c:pt idx="481">
                  <c:v>570.91665999999998</c:v>
                </c:pt>
                <c:pt idx="482">
                  <c:v>570.947</c:v>
                </c:pt>
                <c:pt idx="483">
                  <c:v>570.97732999999994</c:v>
                </c:pt>
                <c:pt idx="484">
                  <c:v>571.00766999999996</c:v>
                </c:pt>
                <c:pt idx="485">
                  <c:v>571.03800000000001</c:v>
                </c:pt>
                <c:pt idx="486">
                  <c:v>571.06832999999995</c:v>
                </c:pt>
                <c:pt idx="487">
                  <c:v>571.09866999999997</c:v>
                </c:pt>
                <c:pt idx="488">
                  <c:v>571.12900000000002</c:v>
                </c:pt>
                <c:pt idx="489">
                  <c:v>571.15933999999993</c:v>
                </c:pt>
                <c:pt idx="490">
                  <c:v>571.18966999999998</c:v>
                </c:pt>
                <c:pt idx="491">
                  <c:v>571.22001</c:v>
                </c:pt>
                <c:pt idx="492">
                  <c:v>571.25033999999994</c:v>
                </c:pt>
                <c:pt idx="493">
                  <c:v>571.28067999999996</c:v>
                </c:pt>
                <c:pt idx="494">
                  <c:v>571.31101000000001</c:v>
                </c:pt>
                <c:pt idx="495">
                  <c:v>571.34135000000003</c:v>
                </c:pt>
                <c:pt idx="496">
                  <c:v>571.37167999999997</c:v>
                </c:pt>
                <c:pt idx="497">
                  <c:v>571.40201000000002</c:v>
                </c:pt>
                <c:pt idx="498">
                  <c:v>571.43234999999993</c:v>
                </c:pt>
                <c:pt idx="499">
                  <c:v>571.46262000000002</c:v>
                </c:pt>
                <c:pt idx="500">
                  <c:v>571.49295999999993</c:v>
                </c:pt>
                <c:pt idx="501">
                  <c:v>571.52328999999997</c:v>
                </c:pt>
                <c:pt idx="502">
                  <c:v>571.55363</c:v>
                </c:pt>
                <c:pt idx="503">
                  <c:v>571.58395999999993</c:v>
                </c:pt>
                <c:pt idx="504">
                  <c:v>571.61428999999998</c:v>
                </c:pt>
                <c:pt idx="505">
                  <c:v>571.64463000000001</c:v>
                </c:pt>
                <c:pt idx="506">
                  <c:v>571.67495999999994</c:v>
                </c:pt>
                <c:pt idx="507">
                  <c:v>571.70529999999997</c:v>
                </c:pt>
                <c:pt idx="508">
                  <c:v>571.73563000000001</c:v>
                </c:pt>
                <c:pt idx="509">
                  <c:v>571.76596999999992</c:v>
                </c:pt>
                <c:pt idx="510">
                  <c:v>571.79629999999997</c:v>
                </c:pt>
                <c:pt idx="511">
                  <c:v>571.82664</c:v>
                </c:pt>
                <c:pt idx="512">
                  <c:v>571.85696999999993</c:v>
                </c:pt>
                <c:pt idx="513">
                  <c:v>571.88729999999998</c:v>
                </c:pt>
                <c:pt idx="514">
                  <c:v>571.91764000000001</c:v>
                </c:pt>
                <c:pt idx="515">
                  <c:v>571.94790999999998</c:v>
                </c:pt>
                <c:pt idx="516">
                  <c:v>571.97825</c:v>
                </c:pt>
                <c:pt idx="517">
                  <c:v>572.00857999999994</c:v>
                </c:pt>
                <c:pt idx="518">
                  <c:v>572.03891999999996</c:v>
                </c:pt>
                <c:pt idx="519">
                  <c:v>572.06925000000001</c:v>
                </c:pt>
                <c:pt idx="520">
                  <c:v>572.09957999999995</c:v>
                </c:pt>
                <c:pt idx="521">
                  <c:v>572.12991999999997</c:v>
                </c:pt>
                <c:pt idx="522">
                  <c:v>572.16025000000002</c:v>
                </c:pt>
                <c:pt idx="523">
                  <c:v>572.19058999999993</c:v>
                </c:pt>
                <c:pt idx="524">
                  <c:v>572.22091999999998</c:v>
                </c:pt>
                <c:pt idx="525">
                  <c:v>572.25126</c:v>
                </c:pt>
                <c:pt idx="526">
                  <c:v>572.28158999999994</c:v>
                </c:pt>
                <c:pt idx="527">
                  <c:v>572.31187</c:v>
                </c:pt>
                <c:pt idx="528">
                  <c:v>572.34219999999993</c:v>
                </c:pt>
                <c:pt idx="529">
                  <c:v>572.37252999999998</c:v>
                </c:pt>
                <c:pt idx="530">
                  <c:v>572.40287000000001</c:v>
                </c:pt>
                <c:pt idx="531">
                  <c:v>572.43319999999994</c:v>
                </c:pt>
                <c:pt idx="532">
                  <c:v>572.46353999999997</c:v>
                </c:pt>
                <c:pt idx="533">
                  <c:v>572.49387000000002</c:v>
                </c:pt>
                <c:pt idx="534">
                  <c:v>572.52420999999993</c:v>
                </c:pt>
                <c:pt idx="535">
                  <c:v>572.55453999999997</c:v>
                </c:pt>
                <c:pt idx="536">
                  <c:v>572.58480999999995</c:v>
                </c:pt>
                <c:pt idx="537">
                  <c:v>572.61514999999997</c:v>
                </c:pt>
                <c:pt idx="538">
                  <c:v>572.64548000000002</c:v>
                </c:pt>
                <c:pt idx="539">
                  <c:v>572.67581999999993</c:v>
                </c:pt>
                <c:pt idx="540">
                  <c:v>572.70614999999998</c:v>
                </c:pt>
                <c:pt idx="541">
                  <c:v>572.73649</c:v>
                </c:pt>
                <c:pt idx="542">
                  <c:v>572.76681999999994</c:v>
                </c:pt>
                <c:pt idx="543">
                  <c:v>572.79715999999996</c:v>
                </c:pt>
                <c:pt idx="544">
                  <c:v>572.82742999999994</c:v>
                </c:pt>
                <c:pt idx="545">
                  <c:v>572.85775999999998</c:v>
                </c:pt>
                <c:pt idx="546">
                  <c:v>572.88810000000001</c:v>
                </c:pt>
                <c:pt idx="547">
                  <c:v>572.91842999999994</c:v>
                </c:pt>
                <c:pt idx="548">
                  <c:v>572.94876999999997</c:v>
                </c:pt>
                <c:pt idx="549">
                  <c:v>572.97910000000002</c:v>
                </c:pt>
                <c:pt idx="550">
                  <c:v>573.00943999999993</c:v>
                </c:pt>
                <c:pt idx="551">
                  <c:v>573.03971000000001</c:v>
                </c:pt>
                <c:pt idx="552">
                  <c:v>573.07003999999995</c:v>
                </c:pt>
                <c:pt idx="553">
                  <c:v>573.10037999999997</c:v>
                </c:pt>
                <c:pt idx="554">
                  <c:v>573.13071000000002</c:v>
                </c:pt>
                <c:pt idx="555">
                  <c:v>573.16104999999993</c:v>
                </c:pt>
                <c:pt idx="556">
                  <c:v>573.19137999999998</c:v>
                </c:pt>
                <c:pt idx="557">
                  <c:v>573.22172</c:v>
                </c:pt>
                <c:pt idx="558">
                  <c:v>573.25198999999998</c:v>
                </c:pt>
                <c:pt idx="559">
                  <c:v>573.28232000000003</c:v>
                </c:pt>
                <c:pt idx="560">
                  <c:v>573.31265999999994</c:v>
                </c:pt>
                <c:pt idx="561">
                  <c:v>573.34298999999999</c:v>
                </c:pt>
                <c:pt idx="562">
                  <c:v>573.37333000000001</c:v>
                </c:pt>
                <c:pt idx="563">
                  <c:v>573.40365999999995</c:v>
                </c:pt>
                <c:pt idx="564">
                  <c:v>573.43394000000001</c:v>
                </c:pt>
                <c:pt idx="565">
                  <c:v>573.46426999999994</c:v>
                </c:pt>
                <c:pt idx="566">
                  <c:v>573.49459999999999</c:v>
                </c:pt>
                <c:pt idx="567">
                  <c:v>573.52494000000002</c:v>
                </c:pt>
                <c:pt idx="568">
                  <c:v>573.55526999999995</c:v>
                </c:pt>
                <c:pt idx="569">
                  <c:v>573.58555000000001</c:v>
                </c:pt>
                <c:pt idx="570">
                  <c:v>573.61587999999995</c:v>
                </c:pt>
                <c:pt idx="571">
                  <c:v>573.64621999999997</c:v>
                </c:pt>
                <c:pt idx="572">
                  <c:v>573.67655000000002</c:v>
                </c:pt>
                <c:pt idx="573">
                  <c:v>573.70687999999996</c:v>
                </c:pt>
                <c:pt idx="574">
                  <c:v>573.73721999999998</c:v>
                </c:pt>
                <c:pt idx="575">
                  <c:v>573.76748999999995</c:v>
                </c:pt>
                <c:pt idx="576">
                  <c:v>573.79782999999998</c:v>
                </c:pt>
                <c:pt idx="577">
                  <c:v>573.82816000000003</c:v>
                </c:pt>
                <c:pt idx="578">
                  <c:v>573.85849999999994</c:v>
                </c:pt>
                <c:pt idx="579">
                  <c:v>573.88882999999998</c:v>
                </c:pt>
                <c:pt idx="580">
                  <c:v>573.91909999999996</c:v>
                </c:pt>
                <c:pt idx="581">
                  <c:v>573.94943999999998</c:v>
                </c:pt>
                <c:pt idx="582">
                  <c:v>573.97977000000003</c:v>
                </c:pt>
                <c:pt idx="583">
                  <c:v>574.01010999999994</c:v>
                </c:pt>
                <c:pt idx="584">
                  <c:v>574.04043999999999</c:v>
                </c:pt>
                <c:pt idx="585">
                  <c:v>574.07071999999994</c:v>
                </c:pt>
                <c:pt idx="586">
                  <c:v>574.10104999999999</c:v>
                </c:pt>
                <c:pt idx="587">
                  <c:v>574.13137999999992</c:v>
                </c:pt>
                <c:pt idx="588">
                  <c:v>574.16171999999995</c:v>
                </c:pt>
                <c:pt idx="589">
                  <c:v>574.19199000000003</c:v>
                </c:pt>
                <c:pt idx="590">
                  <c:v>574.22232999999994</c:v>
                </c:pt>
                <c:pt idx="591">
                  <c:v>574.25265999999999</c:v>
                </c:pt>
                <c:pt idx="592">
                  <c:v>574.28300000000002</c:v>
                </c:pt>
                <c:pt idx="593">
                  <c:v>574.31332999999995</c:v>
                </c:pt>
                <c:pt idx="594">
                  <c:v>574.34359999999992</c:v>
                </c:pt>
                <c:pt idx="595">
                  <c:v>574.37393999999995</c:v>
                </c:pt>
                <c:pt idx="596">
                  <c:v>574.40427</c:v>
                </c:pt>
                <c:pt idx="597">
                  <c:v>574.43461000000002</c:v>
                </c:pt>
                <c:pt idx="598">
                  <c:v>574.46487999999999</c:v>
                </c:pt>
                <c:pt idx="599">
                  <c:v>574.49520999999993</c:v>
                </c:pt>
                <c:pt idx="600">
                  <c:v>574.52554999999995</c:v>
                </c:pt>
                <c:pt idx="601">
                  <c:v>574.55588</c:v>
                </c:pt>
                <c:pt idx="602">
                  <c:v>574.58615999999995</c:v>
                </c:pt>
                <c:pt idx="603">
                  <c:v>574.61649</c:v>
                </c:pt>
                <c:pt idx="604">
                  <c:v>574.64683000000002</c:v>
                </c:pt>
                <c:pt idx="605">
                  <c:v>574.67715999999996</c:v>
                </c:pt>
                <c:pt idx="606">
                  <c:v>574.70742999999993</c:v>
                </c:pt>
                <c:pt idx="607">
                  <c:v>574.73776999999995</c:v>
                </c:pt>
                <c:pt idx="608">
                  <c:v>574.7681</c:v>
                </c:pt>
                <c:pt idx="609">
                  <c:v>574.79844000000003</c:v>
                </c:pt>
                <c:pt idx="610">
                  <c:v>574.82871</c:v>
                </c:pt>
                <c:pt idx="611">
                  <c:v>574.85905000000002</c:v>
                </c:pt>
                <c:pt idx="612">
                  <c:v>574.88937999999996</c:v>
                </c:pt>
                <c:pt idx="613">
                  <c:v>574.91971000000001</c:v>
                </c:pt>
                <c:pt idx="614">
                  <c:v>574.94998999999996</c:v>
                </c:pt>
                <c:pt idx="615">
                  <c:v>574.98032000000001</c:v>
                </c:pt>
                <c:pt idx="616">
                  <c:v>575.01066000000003</c:v>
                </c:pt>
                <c:pt idx="617">
                  <c:v>575.04093</c:v>
                </c:pt>
                <c:pt idx="618">
                  <c:v>575.07125999999994</c:v>
                </c:pt>
                <c:pt idx="619">
                  <c:v>575.10159999999996</c:v>
                </c:pt>
                <c:pt idx="620">
                  <c:v>575.13193000000001</c:v>
                </c:pt>
                <c:pt idx="621">
                  <c:v>575.16220999999996</c:v>
                </c:pt>
                <c:pt idx="622">
                  <c:v>575.19254000000001</c:v>
                </c:pt>
                <c:pt idx="623">
                  <c:v>575.22288000000003</c:v>
                </c:pt>
                <c:pt idx="624">
                  <c:v>575.25315000000001</c:v>
                </c:pt>
                <c:pt idx="625">
                  <c:v>575.28347999999994</c:v>
                </c:pt>
                <c:pt idx="626">
                  <c:v>575.31381999999996</c:v>
                </c:pt>
                <c:pt idx="627">
                  <c:v>575.34415000000001</c:v>
                </c:pt>
                <c:pt idx="628">
                  <c:v>575.37442999999996</c:v>
                </c:pt>
                <c:pt idx="629">
                  <c:v>575.40476000000001</c:v>
                </c:pt>
                <c:pt idx="630">
                  <c:v>575.43510000000003</c:v>
                </c:pt>
                <c:pt idx="631">
                  <c:v>575.46537000000001</c:v>
                </c:pt>
                <c:pt idx="632">
                  <c:v>575.49569999999994</c:v>
                </c:pt>
                <c:pt idx="633">
                  <c:v>575.52603999999997</c:v>
                </c:pt>
                <c:pt idx="634">
                  <c:v>575.55630999999994</c:v>
                </c:pt>
                <c:pt idx="635">
                  <c:v>575.58664999999996</c:v>
                </c:pt>
                <c:pt idx="636">
                  <c:v>575.61698000000001</c:v>
                </c:pt>
                <c:pt idx="637">
                  <c:v>575.64724999999999</c:v>
                </c:pt>
                <c:pt idx="638">
                  <c:v>575.67759000000001</c:v>
                </c:pt>
                <c:pt idx="639">
                  <c:v>575.70791999999994</c:v>
                </c:pt>
                <c:pt idx="640">
                  <c:v>575.73820000000001</c:v>
                </c:pt>
                <c:pt idx="641">
                  <c:v>575.76852999999994</c:v>
                </c:pt>
                <c:pt idx="642">
                  <c:v>575.79885999999999</c:v>
                </c:pt>
                <c:pt idx="643">
                  <c:v>575.82920000000001</c:v>
                </c:pt>
                <c:pt idx="644">
                  <c:v>575.85946999999999</c:v>
                </c:pt>
                <c:pt idx="645">
                  <c:v>575.88981000000001</c:v>
                </c:pt>
                <c:pt idx="646">
                  <c:v>575.92013999999995</c:v>
                </c:pt>
                <c:pt idx="647">
                  <c:v>575.95042000000001</c:v>
                </c:pt>
                <c:pt idx="648">
                  <c:v>575.98074999999994</c:v>
                </c:pt>
                <c:pt idx="649">
                  <c:v>576.01102000000003</c:v>
                </c:pt>
                <c:pt idx="650">
                  <c:v>576.04135999999994</c:v>
                </c:pt>
                <c:pt idx="651">
                  <c:v>576.07168999999999</c:v>
                </c:pt>
                <c:pt idx="652">
                  <c:v>576.10196999999994</c:v>
                </c:pt>
                <c:pt idx="653">
                  <c:v>576.13229999999999</c:v>
                </c:pt>
                <c:pt idx="654">
                  <c:v>576.16262999999992</c:v>
                </c:pt>
                <c:pt idx="655">
                  <c:v>576.19290999999998</c:v>
                </c:pt>
                <c:pt idx="656">
                  <c:v>576.22324000000003</c:v>
                </c:pt>
                <c:pt idx="657">
                  <c:v>576.25357999999994</c:v>
                </c:pt>
                <c:pt idx="658">
                  <c:v>576.28385000000003</c:v>
                </c:pt>
                <c:pt idx="659">
                  <c:v>576.31417999999996</c:v>
                </c:pt>
                <c:pt idx="660">
                  <c:v>576.34451999999999</c:v>
                </c:pt>
                <c:pt idx="661">
                  <c:v>576.37478999999996</c:v>
                </c:pt>
                <c:pt idx="662">
                  <c:v>576.40512999999999</c:v>
                </c:pt>
                <c:pt idx="663">
                  <c:v>576.43539999999996</c:v>
                </c:pt>
                <c:pt idx="664">
                  <c:v>576.46573000000001</c:v>
                </c:pt>
                <c:pt idx="665">
                  <c:v>576.49607000000003</c:v>
                </c:pt>
                <c:pt idx="666">
                  <c:v>576.52634</c:v>
                </c:pt>
                <c:pt idx="667">
                  <c:v>576.55668000000003</c:v>
                </c:pt>
                <c:pt idx="668">
                  <c:v>576.58700999999996</c:v>
                </c:pt>
                <c:pt idx="669">
                  <c:v>576.61729000000003</c:v>
                </c:pt>
                <c:pt idx="670">
                  <c:v>576.64761999999996</c:v>
                </c:pt>
                <c:pt idx="671">
                  <c:v>576.67788999999993</c:v>
                </c:pt>
                <c:pt idx="672">
                  <c:v>576.70822999999996</c:v>
                </c:pt>
                <c:pt idx="673">
                  <c:v>576.73856000000001</c:v>
                </c:pt>
                <c:pt idx="674">
                  <c:v>576.76883999999995</c:v>
                </c:pt>
                <c:pt idx="675">
                  <c:v>576.79917</c:v>
                </c:pt>
                <c:pt idx="676">
                  <c:v>576.82949999999994</c:v>
                </c:pt>
                <c:pt idx="677">
                  <c:v>576.85978</c:v>
                </c:pt>
                <c:pt idx="678">
                  <c:v>576.89010999999994</c:v>
                </c:pt>
                <c:pt idx="679">
                  <c:v>576.92039</c:v>
                </c:pt>
                <c:pt idx="680">
                  <c:v>576.95071999999993</c:v>
                </c:pt>
                <c:pt idx="681">
                  <c:v>576.98099000000002</c:v>
                </c:pt>
                <c:pt idx="682">
                  <c:v>577.01132999999993</c:v>
                </c:pt>
                <c:pt idx="683">
                  <c:v>577.04165999999998</c:v>
                </c:pt>
                <c:pt idx="684">
                  <c:v>577.07193999999993</c:v>
                </c:pt>
                <c:pt idx="685">
                  <c:v>577.10226999999998</c:v>
                </c:pt>
                <c:pt idx="686">
                  <c:v>577.13253999999995</c:v>
                </c:pt>
                <c:pt idx="687">
                  <c:v>577.16287999999997</c:v>
                </c:pt>
                <c:pt idx="688">
                  <c:v>577.19321000000002</c:v>
                </c:pt>
                <c:pt idx="689">
                  <c:v>577.22348999999997</c:v>
                </c:pt>
                <c:pt idx="690">
                  <c:v>577.25382000000002</c:v>
                </c:pt>
                <c:pt idx="691">
                  <c:v>577.28408999999999</c:v>
                </c:pt>
                <c:pt idx="692">
                  <c:v>577.31443000000002</c:v>
                </c:pt>
                <c:pt idx="693">
                  <c:v>577.34469999999999</c:v>
                </c:pt>
                <c:pt idx="694">
                  <c:v>577.37504000000001</c:v>
                </c:pt>
                <c:pt idx="695">
                  <c:v>577.40536999999995</c:v>
                </c:pt>
                <c:pt idx="696">
                  <c:v>577.43563999999992</c:v>
                </c:pt>
                <c:pt idx="697">
                  <c:v>577.46597999999994</c:v>
                </c:pt>
                <c:pt idx="698">
                  <c:v>577.49625000000003</c:v>
                </c:pt>
                <c:pt idx="699">
                  <c:v>577.52658999999994</c:v>
                </c:pt>
                <c:pt idx="700">
                  <c:v>577.55686000000003</c:v>
                </c:pt>
                <c:pt idx="701">
                  <c:v>577.58718999999996</c:v>
                </c:pt>
                <c:pt idx="702">
                  <c:v>577.61747000000003</c:v>
                </c:pt>
                <c:pt idx="703">
                  <c:v>577.64779999999996</c:v>
                </c:pt>
                <c:pt idx="704">
                  <c:v>577.67813999999998</c:v>
                </c:pt>
                <c:pt idx="705">
                  <c:v>577.70840999999996</c:v>
                </c:pt>
                <c:pt idx="706">
                  <c:v>577.73874999999998</c:v>
                </c:pt>
                <c:pt idx="707">
                  <c:v>577.76901999999995</c:v>
                </c:pt>
                <c:pt idx="708">
                  <c:v>577.79935</c:v>
                </c:pt>
                <c:pt idx="709">
                  <c:v>577.82962999999995</c:v>
                </c:pt>
                <c:pt idx="710">
                  <c:v>577.85996</c:v>
                </c:pt>
                <c:pt idx="711">
                  <c:v>577.89022999999997</c:v>
                </c:pt>
                <c:pt idx="712">
                  <c:v>577.92057</c:v>
                </c:pt>
                <c:pt idx="713">
                  <c:v>577.95083999999997</c:v>
                </c:pt>
                <c:pt idx="714">
                  <c:v>577.98117999999999</c:v>
                </c:pt>
                <c:pt idx="715">
                  <c:v>578.01144999999997</c:v>
                </c:pt>
                <c:pt idx="716">
                  <c:v>578.04178000000002</c:v>
                </c:pt>
                <c:pt idx="717">
                  <c:v>578.07211999999993</c:v>
                </c:pt>
                <c:pt idx="718">
                  <c:v>578.10239000000001</c:v>
                </c:pt>
                <c:pt idx="719">
                  <c:v>578.13272999999992</c:v>
                </c:pt>
                <c:pt idx="720">
                  <c:v>578.16300000000001</c:v>
                </c:pt>
                <c:pt idx="721">
                  <c:v>578.19332999999995</c:v>
                </c:pt>
                <c:pt idx="722">
                  <c:v>578.22361000000001</c:v>
                </c:pt>
                <c:pt idx="723">
                  <c:v>578.25393999999994</c:v>
                </c:pt>
                <c:pt idx="724">
                  <c:v>578.28422</c:v>
                </c:pt>
                <c:pt idx="725">
                  <c:v>578.31454999999994</c:v>
                </c:pt>
                <c:pt idx="726">
                  <c:v>578.34482000000003</c:v>
                </c:pt>
                <c:pt idx="727">
                  <c:v>578.37515999999994</c:v>
                </c:pt>
                <c:pt idx="728">
                  <c:v>578.40543000000002</c:v>
                </c:pt>
                <c:pt idx="729">
                  <c:v>578.43576999999993</c:v>
                </c:pt>
                <c:pt idx="730">
                  <c:v>578.46604000000002</c:v>
                </c:pt>
                <c:pt idx="731">
                  <c:v>578.49636999999996</c:v>
                </c:pt>
                <c:pt idx="732">
                  <c:v>578.52665000000002</c:v>
                </c:pt>
                <c:pt idx="733">
                  <c:v>578.55697999999995</c:v>
                </c:pt>
                <c:pt idx="734">
                  <c:v>578.58726000000001</c:v>
                </c:pt>
                <c:pt idx="735">
                  <c:v>578.61758999999995</c:v>
                </c:pt>
                <c:pt idx="736">
                  <c:v>578.64785999999992</c:v>
                </c:pt>
                <c:pt idx="737">
                  <c:v>578.67813999999998</c:v>
                </c:pt>
                <c:pt idx="738">
                  <c:v>578.70847000000003</c:v>
                </c:pt>
                <c:pt idx="739">
                  <c:v>578.73874999999998</c:v>
                </c:pt>
                <c:pt idx="740">
                  <c:v>578.76908000000003</c:v>
                </c:pt>
                <c:pt idx="741">
                  <c:v>578.79935</c:v>
                </c:pt>
                <c:pt idx="742">
                  <c:v>578.82969000000003</c:v>
                </c:pt>
                <c:pt idx="743">
                  <c:v>578.85996</c:v>
                </c:pt>
                <c:pt idx="744">
                  <c:v>578.89030000000002</c:v>
                </c:pt>
                <c:pt idx="745">
                  <c:v>578.92057</c:v>
                </c:pt>
                <c:pt idx="746">
                  <c:v>578.95089999999993</c:v>
                </c:pt>
                <c:pt idx="747">
                  <c:v>578.98117999999999</c:v>
                </c:pt>
                <c:pt idx="748">
                  <c:v>579.01150999999993</c:v>
                </c:pt>
                <c:pt idx="749">
                  <c:v>579.04178000000002</c:v>
                </c:pt>
                <c:pt idx="750">
                  <c:v>579.07211999999993</c:v>
                </c:pt>
                <c:pt idx="751">
                  <c:v>579.10239000000001</c:v>
                </c:pt>
                <c:pt idx="752">
                  <c:v>579.13266999999996</c:v>
                </c:pt>
                <c:pt idx="753">
                  <c:v>579.16300000000001</c:v>
                </c:pt>
                <c:pt idx="754">
                  <c:v>579.19326999999998</c:v>
                </c:pt>
                <c:pt idx="755">
                  <c:v>579.22361000000001</c:v>
                </c:pt>
                <c:pt idx="756">
                  <c:v>579.25387999999998</c:v>
                </c:pt>
                <c:pt idx="757">
                  <c:v>579.28422</c:v>
                </c:pt>
                <c:pt idx="758">
                  <c:v>579.31448999999998</c:v>
                </c:pt>
                <c:pt idx="759">
                  <c:v>579.34482000000003</c:v>
                </c:pt>
                <c:pt idx="760">
                  <c:v>579.37509999999997</c:v>
                </c:pt>
                <c:pt idx="761">
                  <c:v>579.40536999999995</c:v>
                </c:pt>
                <c:pt idx="762">
                  <c:v>579.43570999999997</c:v>
                </c:pt>
                <c:pt idx="763">
                  <c:v>579.46597999999994</c:v>
                </c:pt>
                <c:pt idx="764">
                  <c:v>579.49630999999999</c:v>
                </c:pt>
                <c:pt idx="765">
                  <c:v>579.52658999999994</c:v>
                </c:pt>
                <c:pt idx="766">
                  <c:v>579.55686000000003</c:v>
                </c:pt>
                <c:pt idx="767">
                  <c:v>579.58718999999996</c:v>
                </c:pt>
                <c:pt idx="768">
                  <c:v>579.61747000000003</c:v>
                </c:pt>
                <c:pt idx="769">
                  <c:v>579.64779999999996</c:v>
                </c:pt>
                <c:pt idx="770">
                  <c:v>579.67808000000002</c:v>
                </c:pt>
                <c:pt idx="771">
                  <c:v>579.70840999999996</c:v>
                </c:pt>
                <c:pt idx="772">
                  <c:v>579.73867999999993</c:v>
                </c:pt>
                <c:pt idx="773">
                  <c:v>579.76895999999999</c:v>
                </c:pt>
                <c:pt idx="774">
                  <c:v>579.79928999999993</c:v>
                </c:pt>
                <c:pt idx="775">
                  <c:v>579.82956999999999</c:v>
                </c:pt>
                <c:pt idx="776">
                  <c:v>579.85989999999993</c:v>
                </c:pt>
                <c:pt idx="777">
                  <c:v>579.89017000000001</c:v>
                </c:pt>
                <c:pt idx="778">
                  <c:v>579.92044999999996</c:v>
                </c:pt>
                <c:pt idx="779">
                  <c:v>579.95078000000001</c:v>
                </c:pt>
                <c:pt idx="780">
                  <c:v>579.98104999999998</c:v>
                </c:pt>
                <c:pt idx="781">
                  <c:v>580.01139000000001</c:v>
                </c:pt>
                <c:pt idx="782">
                  <c:v>580.04165999999998</c:v>
                </c:pt>
                <c:pt idx="783">
                  <c:v>580.07193999999993</c:v>
                </c:pt>
                <c:pt idx="784">
                  <c:v>580.10226999999998</c:v>
                </c:pt>
                <c:pt idx="785">
                  <c:v>580.13253999999995</c:v>
                </c:pt>
                <c:pt idx="786">
                  <c:v>580.16282000000001</c:v>
                </c:pt>
                <c:pt idx="787">
                  <c:v>580.19314999999995</c:v>
                </c:pt>
                <c:pt idx="788">
                  <c:v>580.22343000000001</c:v>
                </c:pt>
                <c:pt idx="789">
                  <c:v>580.25375999999994</c:v>
                </c:pt>
                <c:pt idx="790">
                  <c:v>580.28403000000003</c:v>
                </c:pt>
                <c:pt idx="791">
                  <c:v>580.31430999999998</c:v>
                </c:pt>
                <c:pt idx="792">
                  <c:v>580.34464000000003</c:v>
                </c:pt>
                <c:pt idx="793">
                  <c:v>580.37491</c:v>
                </c:pt>
                <c:pt idx="794">
                  <c:v>580.40518999999995</c:v>
                </c:pt>
                <c:pt idx="795">
                  <c:v>580.43552</c:v>
                </c:pt>
                <c:pt idx="796">
                  <c:v>580.46579999999994</c:v>
                </c:pt>
                <c:pt idx="797">
                  <c:v>580.49607000000003</c:v>
                </c:pt>
                <c:pt idx="798">
                  <c:v>580.52639999999997</c:v>
                </c:pt>
                <c:pt idx="799">
                  <c:v>580.55668000000003</c:v>
                </c:pt>
                <c:pt idx="800">
                  <c:v>580.58700999999996</c:v>
                </c:pt>
                <c:pt idx="801">
                  <c:v>580.61729000000003</c:v>
                </c:pt>
                <c:pt idx="802">
                  <c:v>580.64756</c:v>
                </c:pt>
                <c:pt idx="803">
                  <c:v>580.67788999999993</c:v>
                </c:pt>
                <c:pt idx="804">
                  <c:v>580.70817</c:v>
                </c:pt>
                <c:pt idx="805">
                  <c:v>580.73843999999997</c:v>
                </c:pt>
                <c:pt idx="806">
                  <c:v>580.76877000000002</c:v>
                </c:pt>
                <c:pt idx="807">
                  <c:v>580.79904999999997</c:v>
                </c:pt>
                <c:pt idx="808">
                  <c:v>580.82931999999994</c:v>
                </c:pt>
                <c:pt idx="809">
                  <c:v>580.85965999999996</c:v>
                </c:pt>
                <c:pt idx="810">
                  <c:v>580.88992999999994</c:v>
                </c:pt>
                <c:pt idx="811">
                  <c:v>580.92020000000002</c:v>
                </c:pt>
                <c:pt idx="812">
                  <c:v>580.95053999999993</c:v>
                </c:pt>
                <c:pt idx="813">
                  <c:v>580.98081000000002</c:v>
                </c:pt>
                <c:pt idx="814">
                  <c:v>581.01107999999999</c:v>
                </c:pt>
                <c:pt idx="815">
                  <c:v>581.04135999999994</c:v>
                </c:pt>
                <c:pt idx="816">
                  <c:v>581.07168999999999</c:v>
                </c:pt>
                <c:pt idx="817">
                  <c:v>581.10196999999994</c:v>
                </c:pt>
                <c:pt idx="818">
                  <c:v>581.13224000000002</c:v>
                </c:pt>
                <c:pt idx="819">
                  <c:v>581.16256999999996</c:v>
                </c:pt>
                <c:pt idx="820">
                  <c:v>581.19285000000002</c:v>
                </c:pt>
                <c:pt idx="821">
                  <c:v>581.22311999999999</c:v>
                </c:pt>
                <c:pt idx="822">
                  <c:v>581.25344999999993</c:v>
                </c:pt>
                <c:pt idx="823">
                  <c:v>581.28372999999999</c:v>
                </c:pt>
                <c:pt idx="824">
                  <c:v>581.31399999999996</c:v>
                </c:pt>
                <c:pt idx="825">
                  <c:v>581.34433999999999</c:v>
                </c:pt>
                <c:pt idx="826">
                  <c:v>581.37460999999996</c:v>
                </c:pt>
                <c:pt idx="827">
                  <c:v>581.40487999999993</c:v>
                </c:pt>
                <c:pt idx="828">
                  <c:v>581.43516</c:v>
                </c:pt>
                <c:pt idx="829">
                  <c:v>581.46548999999993</c:v>
                </c:pt>
                <c:pt idx="830">
                  <c:v>581.49576000000002</c:v>
                </c:pt>
                <c:pt idx="831">
                  <c:v>581.52603999999997</c:v>
                </c:pt>
                <c:pt idx="832">
                  <c:v>581.55637000000002</c:v>
                </c:pt>
                <c:pt idx="833">
                  <c:v>581.58664999999996</c:v>
                </c:pt>
                <c:pt idx="834">
                  <c:v>581.61691999999994</c:v>
                </c:pt>
                <c:pt idx="835">
                  <c:v>581.64719000000002</c:v>
                </c:pt>
                <c:pt idx="836">
                  <c:v>581.67752999999993</c:v>
                </c:pt>
                <c:pt idx="837">
                  <c:v>581.70780000000002</c:v>
                </c:pt>
                <c:pt idx="838">
                  <c:v>581.73806999999999</c:v>
                </c:pt>
                <c:pt idx="839">
                  <c:v>581.76834999999994</c:v>
                </c:pt>
                <c:pt idx="840">
                  <c:v>581.79867999999999</c:v>
                </c:pt>
                <c:pt idx="841">
                  <c:v>581.82895999999994</c:v>
                </c:pt>
                <c:pt idx="842">
                  <c:v>581.85923000000003</c:v>
                </c:pt>
                <c:pt idx="843">
                  <c:v>581.88955999999996</c:v>
                </c:pt>
                <c:pt idx="844">
                  <c:v>581.91984000000002</c:v>
                </c:pt>
                <c:pt idx="845">
                  <c:v>581.95011</c:v>
                </c:pt>
                <c:pt idx="846">
                  <c:v>581.98037999999997</c:v>
                </c:pt>
                <c:pt idx="847">
                  <c:v>582.01071999999999</c:v>
                </c:pt>
                <c:pt idx="848">
                  <c:v>582.04098999999997</c:v>
                </c:pt>
                <c:pt idx="849">
                  <c:v>582.07125999999994</c:v>
                </c:pt>
                <c:pt idx="850">
                  <c:v>582.10154</c:v>
                </c:pt>
                <c:pt idx="851">
                  <c:v>582.13186999999994</c:v>
                </c:pt>
                <c:pt idx="852">
                  <c:v>582.16215</c:v>
                </c:pt>
                <c:pt idx="853">
                  <c:v>582.19241999999997</c:v>
                </c:pt>
                <c:pt idx="854">
                  <c:v>582.22268999999994</c:v>
                </c:pt>
                <c:pt idx="855">
                  <c:v>582.25297</c:v>
                </c:pt>
                <c:pt idx="856">
                  <c:v>582.28329999999994</c:v>
                </c:pt>
                <c:pt idx="857">
                  <c:v>582.31357000000003</c:v>
                </c:pt>
                <c:pt idx="858">
                  <c:v>582.34384999999997</c:v>
                </c:pt>
                <c:pt idx="859">
                  <c:v>582.37411999999995</c:v>
                </c:pt>
                <c:pt idx="860">
                  <c:v>582.40445999999997</c:v>
                </c:pt>
                <c:pt idx="861">
                  <c:v>582.43472999999994</c:v>
                </c:pt>
                <c:pt idx="862">
                  <c:v>582.46500000000003</c:v>
                </c:pt>
                <c:pt idx="863">
                  <c:v>582.49527999999998</c:v>
                </c:pt>
                <c:pt idx="864">
                  <c:v>582.52554999999995</c:v>
                </c:pt>
                <c:pt idx="865">
                  <c:v>582.55588</c:v>
                </c:pt>
                <c:pt idx="866">
                  <c:v>582.58615999999995</c:v>
                </c:pt>
                <c:pt idx="867">
                  <c:v>582.61642999999992</c:v>
                </c:pt>
                <c:pt idx="868">
                  <c:v>582.64670000000001</c:v>
                </c:pt>
                <c:pt idx="869">
                  <c:v>582.67697999999996</c:v>
                </c:pt>
                <c:pt idx="870">
                  <c:v>582.70731000000001</c:v>
                </c:pt>
                <c:pt idx="871">
                  <c:v>582.73758999999995</c:v>
                </c:pt>
                <c:pt idx="872">
                  <c:v>582.76785999999993</c:v>
                </c:pt>
                <c:pt idx="873">
                  <c:v>582.79813000000001</c:v>
                </c:pt>
                <c:pt idx="874">
                  <c:v>582.82840999999996</c:v>
                </c:pt>
                <c:pt idx="875">
                  <c:v>582.85874000000001</c:v>
                </c:pt>
                <c:pt idx="876">
                  <c:v>582.88900999999998</c:v>
                </c:pt>
                <c:pt idx="877">
                  <c:v>582.91928999999993</c:v>
                </c:pt>
                <c:pt idx="878">
                  <c:v>582.94956000000002</c:v>
                </c:pt>
                <c:pt idx="879">
                  <c:v>582.97982999999999</c:v>
                </c:pt>
                <c:pt idx="880">
                  <c:v>583.01017000000002</c:v>
                </c:pt>
                <c:pt idx="881">
                  <c:v>583.04043999999999</c:v>
                </c:pt>
                <c:pt idx="882">
                  <c:v>583.07071999999994</c:v>
                </c:pt>
                <c:pt idx="883">
                  <c:v>583.10099000000002</c:v>
                </c:pt>
                <c:pt idx="884">
                  <c:v>583.13126</c:v>
                </c:pt>
                <c:pt idx="885">
                  <c:v>583.16153999999995</c:v>
                </c:pt>
                <c:pt idx="886">
                  <c:v>583.19186999999999</c:v>
                </c:pt>
                <c:pt idx="887">
                  <c:v>583.22213999999997</c:v>
                </c:pt>
                <c:pt idx="888">
                  <c:v>583.25242000000003</c:v>
                </c:pt>
                <c:pt idx="889">
                  <c:v>583.28269</c:v>
                </c:pt>
                <c:pt idx="890">
                  <c:v>583.31295999999998</c:v>
                </c:pt>
                <c:pt idx="891">
                  <c:v>583.34323999999992</c:v>
                </c:pt>
                <c:pt idx="892">
                  <c:v>583.37356999999997</c:v>
                </c:pt>
                <c:pt idx="893">
                  <c:v>583.40385000000003</c:v>
                </c:pt>
                <c:pt idx="894">
                  <c:v>583.43412000000001</c:v>
                </c:pt>
                <c:pt idx="895">
                  <c:v>583.46438999999998</c:v>
                </c:pt>
                <c:pt idx="896">
                  <c:v>583.49466999999993</c:v>
                </c:pt>
                <c:pt idx="897">
                  <c:v>583.52494000000002</c:v>
                </c:pt>
                <c:pt idx="898">
                  <c:v>583.55520999999999</c:v>
                </c:pt>
                <c:pt idx="899">
                  <c:v>583.58555000000001</c:v>
                </c:pt>
                <c:pt idx="900">
                  <c:v>583.61581999999999</c:v>
                </c:pt>
                <c:pt idx="901">
                  <c:v>583.64608999999996</c:v>
                </c:pt>
                <c:pt idx="902">
                  <c:v>583.67637000000002</c:v>
                </c:pt>
                <c:pt idx="903">
                  <c:v>583.70663999999999</c:v>
                </c:pt>
                <c:pt idx="904">
                  <c:v>583.73690999999997</c:v>
                </c:pt>
                <c:pt idx="905">
                  <c:v>583.76719000000003</c:v>
                </c:pt>
                <c:pt idx="906">
                  <c:v>583.79751999999996</c:v>
                </c:pt>
                <c:pt idx="907">
                  <c:v>583.82780000000002</c:v>
                </c:pt>
                <c:pt idx="908">
                  <c:v>583.85807</c:v>
                </c:pt>
                <c:pt idx="909">
                  <c:v>583.88833999999997</c:v>
                </c:pt>
                <c:pt idx="910">
                  <c:v>583.91862000000003</c:v>
                </c:pt>
                <c:pt idx="911">
                  <c:v>583.94889000000001</c:v>
                </c:pt>
                <c:pt idx="912">
                  <c:v>583.97915999999998</c:v>
                </c:pt>
                <c:pt idx="913">
                  <c:v>584.00943999999993</c:v>
                </c:pt>
                <c:pt idx="914">
                  <c:v>584.03971000000001</c:v>
                </c:pt>
                <c:pt idx="915">
                  <c:v>584.07003999999995</c:v>
                </c:pt>
                <c:pt idx="916">
                  <c:v>584.10032000000001</c:v>
                </c:pt>
                <c:pt idx="917">
                  <c:v>584.13058999999998</c:v>
                </c:pt>
                <c:pt idx="918">
                  <c:v>584.16085999999996</c:v>
                </c:pt>
                <c:pt idx="919">
                  <c:v>584.19114000000002</c:v>
                </c:pt>
                <c:pt idx="920">
                  <c:v>584.22140999999999</c:v>
                </c:pt>
                <c:pt idx="921">
                  <c:v>584.25167999999996</c:v>
                </c:pt>
                <c:pt idx="922">
                  <c:v>584.28196000000003</c:v>
                </c:pt>
                <c:pt idx="923">
                  <c:v>584.31223</c:v>
                </c:pt>
                <c:pt idx="924">
                  <c:v>584.34249999999997</c:v>
                </c:pt>
                <c:pt idx="925">
                  <c:v>584.37277999999992</c:v>
                </c:pt>
                <c:pt idx="926">
                  <c:v>584.40310999999997</c:v>
                </c:pt>
                <c:pt idx="927">
                  <c:v>584.43339000000003</c:v>
                </c:pt>
                <c:pt idx="928">
                  <c:v>584.46366</c:v>
                </c:pt>
                <c:pt idx="929">
                  <c:v>584.49392999999998</c:v>
                </c:pt>
                <c:pt idx="930">
                  <c:v>584.52420999999993</c:v>
                </c:pt>
                <c:pt idx="931">
                  <c:v>584.55448000000001</c:v>
                </c:pt>
                <c:pt idx="932">
                  <c:v>584.58474999999999</c:v>
                </c:pt>
                <c:pt idx="933">
                  <c:v>584.61502999999993</c:v>
                </c:pt>
                <c:pt idx="934">
                  <c:v>584.64530000000002</c:v>
                </c:pt>
                <c:pt idx="935">
                  <c:v>584.67556999999999</c:v>
                </c:pt>
                <c:pt idx="936">
                  <c:v>584.70584999999994</c:v>
                </c:pt>
                <c:pt idx="937">
                  <c:v>584.73612000000003</c:v>
                </c:pt>
                <c:pt idx="938">
                  <c:v>584.76639</c:v>
                </c:pt>
                <c:pt idx="939">
                  <c:v>584.79666999999995</c:v>
                </c:pt>
                <c:pt idx="940">
                  <c:v>584.82693999999992</c:v>
                </c:pt>
                <c:pt idx="941">
                  <c:v>584.85727999999995</c:v>
                </c:pt>
                <c:pt idx="942">
                  <c:v>584.88755000000003</c:v>
                </c:pt>
                <c:pt idx="943">
                  <c:v>584.91782000000001</c:v>
                </c:pt>
                <c:pt idx="944">
                  <c:v>584.94809999999995</c:v>
                </c:pt>
                <c:pt idx="945">
                  <c:v>584.97836999999993</c:v>
                </c:pt>
                <c:pt idx="946">
                  <c:v>585.00864000000001</c:v>
                </c:pt>
                <c:pt idx="947">
                  <c:v>585.03891999999996</c:v>
                </c:pt>
                <c:pt idx="948">
                  <c:v>585.06918999999994</c:v>
                </c:pt>
                <c:pt idx="949">
                  <c:v>585.09946000000002</c:v>
                </c:pt>
                <c:pt idx="950">
                  <c:v>585.12973999999997</c:v>
                </c:pt>
                <c:pt idx="951">
                  <c:v>585.16000999999994</c:v>
                </c:pt>
                <c:pt idx="952">
                  <c:v>585.19028000000003</c:v>
                </c:pt>
                <c:pt idx="953">
                  <c:v>585.22055999999998</c:v>
                </c:pt>
                <c:pt idx="954">
                  <c:v>585.25082999999995</c:v>
                </c:pt>
                <c:pt idx="955">
                  <c:v>585.28109999999992</c:v>
                </c:pt>
                <c:pt idx="956">
                  <c:v>585.31137999999999</c:v>
                </c:pt>
                <c:pt idx="957">
                  <c:v>585.34164999999996</c:v>
                </c:pt>
                <c:pt idx="958">
                  <c:v>585.37191999999993</c:v>
                </c:pt>
                <c:pt idx="959">
                  <c:v>585.40219999999999</c:v>
                </c:pt>
                <c:pt idx="960">
                  <c:v>585.43246999999997</c:v>
                </c:pt>
                <c:pt idx="961">
                  <c:v>585.46273999999994</c:v>
                </c:pt>
                <c:pt idx="962">
                  <c:v>585.49302</c:v>
                </c:pt>
                <c:pt idx="963">
                  <c:v>585.52328999999997</c:v>
                </c:pt>
                <c:pt idx="964">
                  <c:v>585.55355999999995</c:v>
                </c:pt>
                <c:pt idx="965">
                  <c:v>585.58384000000001</c:v>
                </c:pt>
                <c:pt idx="966">
                  <c:v>585.61410999999998</c:v>
                </c:pt>
                <c:pt idx="967">
                  <c:v>585.64437999999996</c:v>
                </c:pt>
                <c:pt idx="968">
                  <c:v>585.67466000000002</c:v>
                </c:pt>
                <c:pt idx="969">
                  <c:v>585.70492999999999</c:v>
                </c:pt>
                <c:pt idx="970">
                  <c:v>585.73520999999994</c:v>
                </c:pt>
                <c:pt idx="971">
                  <c:v>585.76548000000003</c:v>
                </c:pt>
                <c:pt idx="972">
                  <c:v>585.79575</c:v>
                </c:pt>
                <c:pt idx="973">
                  <c:v>585.82602999999995</c:v>
                </c:pt>
                <c:pt idx="974">
                  <c:v>585.85630000000003</c:v>
                </c:pt>
                <c:pt idx="975">
                  <c:v>585.88657000000001</c:v>
                </c:pt>
                <c:pt idx="976">
                  <c:v>585.91684999999995</c:v>
                </c:pt>
                <c:pt idx="977">
                  <c:v>585.94711999999993</c:v>
                </c:pt>
                <c:pt idx="978">
                  <c:v>585.97739000000001</c:v>
                </c:pt>
                <c:pt idx="979">
                  <c:v>586.00766999999996</c:v>
                </c:pt>
                <c:pt idx="980">
                  <c:v>586.03793999999994</c:v>
                </c:pt>
                <c:pt idx="981">
                  <c:v>586.06821000000002</c:v>
                </c:pt>
                <c:pt idx="982">
                  <c:v>586.09848999999997</c:v>
                </c:pt>
                <c:pt idx="983">
                  <c:v>586.12875999999994</c:v>
                </c:pt>
                <c:pt idx="984">
                  <c:v>586.15903000000003</c:v>
                </c:pt>
                <c:pt idx="985">
                  <c:v>586.18930999999998</c:v>
                </c:pt>
                <c:pt idx="986">
                  <c:v>586.21957999999995</c:v>
                </c:pt>
                <c:pt idx="987">
                  <c:v>586.24978999999996</c:v>
                </c:pt>
                <c:pt idx="988">
                  <c:v>586.28007000000002</c:v>
                </c:pt>
                <c:pt idx="989">
                  <c:v>586.31034</c:v>
                </c:pt>
                <c:pt idx="990">
                  <c:v>586.34060999999997</c:v>
                </c:pt>
                <c:pt idx="991">
                  <c:v>586.37089000000003</c:v>
                </c:pt>
                <c:pt idx="992">
                  <c:v>586.40116</c:v>
                </c:pt>
                <c:pt idx="993">
                  <c:v>586.43142999999998</c:v>
                </c:pt>
                <c:pt idx="994">
                  <c:v>586.46170999999993</c:v>
                </c:pt>
                <c:pt idx="995">
                  <c:v>586.49198000000001</c:v>
                </c:pt>
                <c:pt idx="996">
                  <c:v>586.52224999999999</c:v>
                </c:pt>
                <c:pt idx="997">
                  <c:v>586.55252999999993</c:v>
                </c:pt>
                <c:pt idx="998">
                  <c:v>586.58280000000002</c:v>
                </c:pt>
                <c:pt idx="999">
                  <c:v>586.61306999999999</c:v>
                </c:pt>
                <c:pt idx="1000">
                  <c:v>586.64334999999994</c:v>
                </c:pt>
                <c:pt idx="1001">
                  <c:v>586.67362000000003</c:v>
                </c:pt>
                <c:pt idx="1002">
                  <c:v>586.70382999999993</c:v>
                </c:pt>
                <c:pt idx="1003">
                  <c:v>586.73410999999999</c:v>
                </c:pt>
                <c:pt idx="1004">
                  <c:v>586.76437999999996</c:v>
                </c:pt>
                <c:pt idx="1005">
                  <c:v>586.79464999999993</c:v>
                </c:pt>
                <c:pt idx="1006">
                  <c:v>586.82492999999999</c:v>
                </c:pt>
                <c:pt idx="1007">
                  <c:v>586.85519999999997</c:v>
                </c:pt>
                <c:pt idx="1008">
                  <c:v>586.88546999999994</c:v>
                </c:pt>
                <c:pt idx="1009">
                  <c:v>586.91575</c:v>
                </c:pt>
                <c:pt idx="1010">
                  <c:v>586.94601999999998</c:v>
                </c:pt>
                <c:pt idx="1011">
                  <c:v>586.97628999999995</c:v>
                </c:pt>
                <c:pt idx="1012">
                  <c:v>587.00657000000001</c:v>
                </c:pt>
                <c:pt idx="1013">
                  <c:v>587.03678000000002</c:v>
                </c:pt>
                <c:pt idx="1014">
                  <c:v>587.06704999999999</c:v>
                </c:pt>
                <c:pt idx="1015">
                  <c:v>587.09732999999994</c:v>
                </c:pt>
                <c:pt idx="1016">
                  <c:v>587.12760000000003</c:v>
                </c:pt>
                <c:pt idx="1017">
                  <c:v>587.15787</c:v>
                </c:pt>
                <c:pt idx="1018">
                  <c:v>587.18814999999995</c:v>
                </c:pt>
                <c:pt idx="1019">
                  <c:v>587.21841999999992</c:v>
                </c:pt>
                <c:pt idx="1020">
                  <c:v>587.24869000000001</c:v>
                </c:pt>
                <c:pt idx="1021">
                  <c:v>587.27891</c:v>
                </c:pt>
                <c:pt idx="1022">
                  <c:v>587.30917999999997</c:v>
                </c:pt>
                <c:pt idx="1023">
                  <c:v>587.33944999999994</c:v>
                </c:pt>
                <c:pt idx="1024">
                  <c:v>587.36973</c:v>
                </c:pt>
                <c:pt idx="1025">
                  <c:v>587.4</c:v>
                </c:pt>
                <c:pt idx="1026">
                  <c:v>587.43026999999995</c:v>
                </c:pt>
                <c:pt idx="1027">
                  <c:v>587.46055000000001</c:v>
                </c:pt>
                <c:pt idx="1028">
                  <c:v>587.49081999999999</c:v>
                </c:pt>
                <c:pt idx="1029">
                  <c:v>587.52103</c:v>
                </c:pt>
                <c:pt idx="1030">
                  <c:v>587.55130999999994</c:v>
                </c:pt>
                <c:pt idx="1031">
                  <c:v>587.58158000000003</c:v>
                </c:pt>
                <c:pt idx="1032">
                  <c:v>587.61185</c:v>
                </c:pt>
                <c:pt idx="1033">
                  <c:v>587.64212999999995</c:v>
                </c:pt>
                <c:pt idx="1034">
                  <c:v>587.67239999999993</c:v>
                </c:pt>
                <c:pt idx="1035">
                  <c:v>587.70267000000001</c:v>
                </c:pt>
                <c:pt idx="1036">
                  <c:v>587.73289</c:v>
                </c:pt>
                <c:pt idx="1037">
                  <c:v>587.76315999999997</c:v>
                </c:pt>
                <c:pt idx="1038">
                  <c:v>587.79342999999994</c:v>
                </c:pt>
                <c:pt idx="1039">
                  <c:v>587.82371000000001</c:v>
                </c:pt>
                <c:pt idx="1040">
                  <c:v>587.85397999999998</c:v>
                </c:pt>
                <c:pt idx="1041">
                  <c:v>587.88424999999995</c:v>
                </c:pt>
                <c:pt idx="1042">
                  <c:v>587.91446999999994</c:v>
                </c:pt>
                <c:pt idx="1043">
                  <c:v>587.94474000000002</c:v>
                </c:pt>
                <c:pt idx="1044">
                  <c:v>587.97501</c:v>
                </c:pt>
                <c:pt idx="1045">
                  <c:v>588.00528999999995</c:v>
                </c:pt>
                <c:pt idx="1046">
                  <c:v>588.03556000000003</c:v>
                </c:pt>
                <c:pt idx="1047">
                  <c:v>588.06576999999993</c:v>
                </c:pt>
                <c:pt idx="1048">
                  <c:v>588.09604000000002</c:v>
                </c:pt>
                <c:pt idx="1049">
                  <c:v>588.12631999999996</c:v>
                </c:pt>
                <c:pt idx="1050">
                  <c:v>588.15658999999994</c:v>
                </c:pt>
                <c:pt idx="1051">
                  <c:v>588.18687</c:v>
                </c:pt>
                <c:pt idx="1052">
                  <c:v>588.21713999999997</c:v>
                </c:pt>
                <c:pt idx="1053">
                  <c:v>588.24734999999998</c:v>
                </c:pt>
                <c:pt idx="1054">
                  <c:v>588.27761999999996</c:v>
                </c:pt>
                <c:pt idx="1055">
                  <c:v>588.30790000000002</c:v>
                </c:pt>
                <c:pt idx="1056">
                  <c:v>588.33816999999999</c:v>
                </c:pt>
                <c:pt idx="1057">
                  <c:v>588.36843999999996</c:v>
                </c:pt>
                <c:pt idx="1058">
                  <c:v>588.39865999999995</c:v>
                </c:pt>
                <c:pt idx="1059">
                  <c:v>588.42892999999992</c:v>
                </c:pt>
                <c:pt idx="1060">
                  <c:v>588.45920000000001</c:v>
                </c:pt>
                <c:pt idx="1061">
                  <c:v>588.48947999999996</c:v>
                </c:pt>
                <c:pt idx="1062">
                  <c:v>588.51968999999997</c:v>
                </c:pt>
                <c:pt idx="1063">
                  <c:v>588.54995999999994</c:v>
                </c:pt>
                <c:pt idx="1064">
                  <c:v>588.58024</c:v>
                </c:pt>
                <c:pt idx="1065">
                  <c:v>588.61050999999998</c:v>
                </c:pt>
                <c:pt idx="1066">
                  <c:v>588.64077999999995</c:v>
                </c:pt>
                <c:pt idx="1067">
                  <c:v>588.67099999999994</c:v>
                </c:pt>
                <c:pt idx="1068">
                  <c:v>588.70127000000002</c:v>
                </c:pt>
                <c:pt idx="1069">
                  <c:v>588.73154</c:v>
                </c:pt>
                <c:pt idx="1070">
                  <c:v>588.76181999999994</c:v>
                </c:pt>
                <c:pt idx="1071">
                  <c:v>588.79202999999995</c:v>
                </c:pt>
                <c:pt idx="1072">
                  <c:v>588.82229999999993</c:v>
                </c:pt>
                <c:pt idx="1073">
                  <c:v>588.85257999999999</c:v>
                </c:pt>
                <c:pt idx="1074">
                  <c:v>588.88284999999996</c:v>
                </c:pt>
                <c:pt idx="1075">
                  <c:v>588.91305999999997</c:v>
                </c:pt>
                <c:pt idx="1076">
                  <c:v>588.94332999999995</c:v>
                </c:pt>
                <c:pt idx="1077">
                  <c:v>588.97361000000001</c:v>
                </c:pt>
                <c:pt idx="1078">
                  <c:v>589.00387999999998</c:v>
                </c:pt>
                <c:pt idx="1079">
                  <c:v>589.03408999999999</c:v>
                </c:pt>
                <c:pt idx="1080">
                  <c:v>589.06436999999994</c:v>
                </c:pt>
                <c:pt idx="1081">
                  <c:v>589.09464000000003</c:v>
                </c:pt>
                <c:pt idx="1082">
                  <c:v>589.12491</c:v>
                </c:pt>
                <c:pt idx="1083">
                  <c:v>589.15512999999999</c:v>
                </c:pt>
                <c:pt idx="1084">
                  <c:v>589.18539999999996</c:v>
                </c:pt>
                <c:pt idx="1085">
                  <c:v>589.21566999999993</c:v>
                </c:pt>
                <c:pt idx="1086">
                  <c:v>589.24594999999999</c:v>
                </c:pt>
                <c:pt idx="1087">
                  <c:v>589.27616</c:v>
                </c:pt>
                <c:pt idx="1088">
                  <c:v>589.30642999999998</c:v>
                </c:pt>
                <c:pt idx="1089">
                  <c:v>589.33670999999993</c:v>
                </c:pt>
                <c:pt idx="1090">
                  <c:v>589.36698000000001</c:v>
                </c:pt>
                <c:pt idx="1091">
                  <c:v>589.39719000000002</c:v>
                </c:pt>
                <c:pt idx="1092">
                  <c:v>589.42746999999997</c:v>
                </c:pt>
                <c:pt idx="1093">
                  <c:v>589.45773999999994</c:v>
                </c:pt>
                <c:pt idx="1094">
                  <c:v>589.48794999999996</c:v>
                </c:pt>
                <c:pt idx="1095">
                  <c:v>589.51823000000002</c:v>
                </c:pt>
                <c:pt idx="1096">
                  <c:v>589.54849999999999</c:v>
                </c:pt>
                <c:pt idx="1097">
                  <c:v>589.57876999999996</c:v>
                </c:pt>
                <c:pt idx="1098">
                  <c:v>589.60897999999997</c:v>
                </c:pt>
                <c:pt idx="1099">
                  <c:v>589.63925999999992</c:v>
                </c:pt>
                <c:pt idx="1100">
                  <c:v>589.66953000000001</c:v>
                </c:pt>
                <c:pt idx="1101">
                  <c:v>589.69974000000002</c:v>
                </c:pt>
                <c:pt idx="1102">
                  <c:v>589.73001999999997</c:v>
                </c:pt>
                <c:pt idx="1103">
                  <c:v>589.76028999999994</c:v>
                </c:pt>
                <c:pt idx="1104">
                  <c:v>589.79049999999995</c:v>
                </c:pt>
                <c:pt idx="1105">
                  <c:v>589.82078000000001</c:v>
                </c:pt>
                <c:pt idx="1106">
                  <c:v>589.85104999999999</c:v>
                </c:pt>
                <c:pt idx="1107">
                  <c:v>589.88131999999996</c:v>
                </c:pt>
                <c:pt idx="1108">
                  <c:v>589.91153999999995</c:v>
                </c:pt>
                <c:pt idx="1109">
                  <c:v>589.94181000000003</c:v>
                </c:pt>
                <c:pt idx="1110">
                  <c:v>589.97208000000001</c:v>
                </c:pt>
                <c:pt idx="1111">
                  <c:v>590.00229000000002</c:v>
                </c:pt>
                <c:pt idx="1112">
                  <c:v>590.03256999999996</c:v>
                </c:pt>
                <c:pt idx="1113">
                  <c:v>590.06283999999994</c:v>
                </c:pt>
                <c:pt idx="1114">
                  <c:v>590.09304999999995</c:v>
                </c:pt>
                <c:pt idx="1115">
                  <c:v>590.12333000000001</c:v>
                </c:pt>
                <c:pt idx="1116">
                  <c:v>590.15359999999998</c:v>
                </c:pt>
                <c:pt idx="1117">
                  <c:v>590.18380999999999</c:v>
                </c:pt>
                <c:pt idx="1118">
                  <c:v>590.21408999999994</c:v>
                </c:pt>
                <c:pt idx="1119">
                  <c:v>590.24436000000003</c:v>
                </c:pt>
                <c:pt idx="1120">
                  <c:v>590.27456999999993</c:v>
                </c:pt>
                <c:pt idx="1121">
                  <c:v>590.30484999999999</c:v>
                </c:pt>
                <c:pt idx="1122">
                  <c:v>590.33511999999996</c:v>
                </c:pt>
                <c:pt idx="1123">
                  <c:v>590.36532999999997</c:v>
                </c:pt>
                <c:pt idx="1124">
                  <c:v>590.39561000000003</c:v>
                </c:pt>
                <c:pt idx="1125">
                  <c:v>590.42581999999993</c:v>
                </c:pt>
                <c:pt idx="1126">
                  <c:v>590.45609000000002</c:v>
                </c:pt>
                <c:pt idx="1127">
                  <c:v>590.48635999999999</c:v>
                </c:pt>
                <c:pt idx="1128">
                  <c:v>590.51657999999998</c:v>
                </c:pt>
                <c:pt idx="1129">
                  <c:v>590.54684999999995</c:v>
                </c:pt>
                <c:pt idx="1130">
                  <c:v>590.57711999999992</c:v>
                </c:pt>
                <c:pt idx="1131">
                  <c:v>590.60734000000002</c:v>
                </c:pt>
                <c:pt idx="1132">
                  <c:v>590.63761</c:v>
                </c:pt>
                <c:pt idx="1133">
                  <c:v>590.66787999999997</c:v>
                </c:pt>
                <c:pt idx="1134">
                  <c:v>590.69809999999995</c:v>
                </c:pt>
                <c:pt idx="1135">
                  <c:v>590.72836999999993</c:v>
                </c:pt>
                <c:pt idx="1136">
                  <c:v>590.75857999999994</c:v>
                </c:pt>
                <c:pt idx="1137">
                  <c:v>590.78885000000002</c:v>
                </c:pt>
                <c:pt idx="1138">
                  <c:v>590.81912999999997</c:v>
                </c:pt>
                <c:pt idx="1139">
                  <c:v>590.84933999999998</c:v>
                </c:pt>
                <c:pt idx="1140">
                  <c:v>590.87960999999996</c:v>
                </c:pt>
                <c:pt idx="1141">
                  <c:v>590.90982999999994</c:v>
                </c:pt>
                <c:pt idx="1142">
                  <c:v>590.94010000000003</c:v>
                </c:pt>
                <c:pt idx="1143">
                  <c:v>590.97037</c:v>
                </c:pt>
                <c:pt idx="1144">
                  <c:v>591.00058999999999</c:v>
                </c:pt>
                <c:pt idx="1145">
                  <c:v>591.03085999999996</c:v>
                </c:pt>
                <c:pt idx="1146">
                  <c:v>591.06106999999997</c:v>
                </c:pt>
                <c:pt idx="1147">
                  <c:v>591.09135000000003</c:v>
                </c:pt>
                <c:pt idx="1148">
                  <c:v>591.12162000000001</c:v>
                </c:pt>
                <c:pt idx="1149">
                  <c:v>591.15183000000002</c:v>
                </c:pt>
                <c:pt idx="1150">
                  <c:v>591.18209999999999</c:v>
                </c:pt>
                <c:pt idx="1151">
                  <c:v>591.21231999999998</c:v>
                </c:pt>
                <c:pt idx="1152">
                  <c:v>591.24258999999995</c:v>
                </c:pt>
                <c:pt idx="1153">
                  <c:v>591.27285999999992</c:v>
                </c:pt>
                <c:pt idx="1154">
                  <c:v>591.30308000000002</c:v>
                </c:pt>
                <c:pt idx="1155">
                  <c:v>591.33335</c:v>
                </c:pt>
                <c:pt idx="1156">
                  <c:v>591.36356000000001</c:v>
                </c:pt>
                <c:pt idx="1157">
                  <c:v>591.39383999999995</c:v>
                </c:pt>
                <c:pt idx="1158">
                  <c:v>591.42404999999997</c:v>
                </c:pt>
                <c:pt idx="1159">
                  <c:v>591.45431999999994</c:v>
                </c:pt>
                <c:pt idx="1160">
                  <c:v>591.48459000000003</c:v>
                </c:pt>
                <c:pt idx="1161">
                  <c:v>591.51481000000001</c:v>
                </c:pt>
                <c:pt idx="1162">
                  <c:v>591.54507999999998</c:v>
                </c:pt>
                <c:pt idx="1163">
                  <c:v>591.57529</c:v>
                </c:pt>
                <c:pt idx="1164">
                  <c:v>591.60556999999994</c:v>
                </c:pt>
                <c:pt idx="1165">
                  <c:v>591.63577999999995</c:v>
                </c:pt>
                <c:pt idx="1166">
                  <c:v>591.66604999999993</c:v>
                </c:pt>
                <c:pt idx="1167">
                  <c:v>591.69632999999999</c:v>
                </c:pt>
                <c:pt idx="1168">
                  <c:v>591.72654</c:v>
                </c:pt>
                <c:pt idx="1169">
                  <c:v>591.75680999999997</c:v>
                </c:pt>
                <c:pt idx="1170">
                  <c:v>591.78701999999998</c:v>
                </c:pt>
                <c:pt idx="1171">
                  <c:v>591.81729999999993</c:v>
                </c:pt>
                <c:pt idx="1172">
                  <c:v>591.84750999999994</c:v>
                </c:pt>
                <c:pt idx="1173">
                  <c:v>591.87778000000003</c:v>
                </c:pt>
                <c:pt idx="1174">
                  <c:v>591.90800000000002</c:v>
                </c:pt>
                <c:pt idx="1175">
                  <c:v>591.93826999999999</c:v>
                </c:pt>
                <c:pt idx="1176">
                  <c:v>591.96848</c:v>
                </c:pt>
                <c:pt idx="1177">
                  <c:v>591.99874999999997</c:v>
                </c:pt>
                <c:pt idx="1178">
                  <c:v>592.02896999999996</c:v>
                </c:pt>
                <c:pt idx="1179">
                  <c:v>592.05923999999993</c:v>
                </c:pt>
                <c:pt idx="1180">
                  <c:v>592.08944999999994</c:v>
                </c:pt>
                <c:pt idx="1181">
                  <c:v>592.11973</c:v>
                </c:pt>
                <c:pt idx="1182">
                  <c:v>592.14994000000002</c:v>
                </c:pt>
                <c:pt idx="1183">
                  <c:v>592.18020999999999</c:v>
                </c:pt>
                <c:pt idx="1184">
                  <c:v>592.21048999999994</c:v>
                </c:pt>
                <c:pt idx="1185">
                  <c:v>592.24069999999995</c:v>
                </c:pt>
                <c:pt idx="1186">
                  <c:v>592.27097000000003</c:v>
                </c:pt>
                <c:pt idx="1187">
                  <c:v>592.30117999999993</c:v>
                </c:pt>
                <c:pt idx="1188">
                  <c:v>592.33145999999999</c:v>
                </c:pt>
                <c:pt idx="1189">
                  <c:v>592.36167</c:v>
                </c:pt>
                <c:pt idx="1190">
                  <c:v>592.39193999999998</c:v>
                </c:pt>
                <c:pt idx="1191">
                  <c:v>592.42215999999996</c:v>
                </c:pt>
                <c:pt idx="1192">
                  <c:v>592.45242999999994</c:v>
                </c:pt>
                <c:pt idx="1193">
                  <c:v>592.48263999999995</c:v>
                </c:pt>
                <c:pt idx="1194">
                  <c:v>592.51292000000001</c:v>
                </c:pt>
                <c:pt idx="1195">
                  <c:v>592.54313000000002</c:v>
                </c:pt>
                <c:pt idx="1196">
                  <c:v>592.57334000000003</c:v>
                </c:pt>
                <c:pt idx="1197">
                  <c:v>592.60361</c:v>
                </c:pt>
                <c:pt idx="1198">
                  <c:v>592.63382999999999</c:v>
                </c:pt>
                <c:pt idx="1199">
                  <c:v>592.66409999999996</c:v>
                </c:pt>
                <c:pt idx="1200">
                  <c:v>592.69430999999997</c:v>
                </c:pt>
                <c:pt idx="1201">
                  <c:v>592.72457999999995</c:v>
                </c:pt>
                <c:pt idx="1202">
                  <c:v>592.75479999999993</c:v>
                </c:pt>
                <c:pt idx="1203">
                  <c:v>592.78507000000002</c:v>
                </c:pt>
                <c:pt idx="1204">
                  <c:v>592.81528000000003</c:v>
                </c:pt>
                <c:pt idx="1205">
                  <c:v>592.84555999999998</c:v>
                </c:pt>
                <c:pt idx="1206">
                  <c:v>592.87576999999999</c:v>
                </c:pt>
                <c:pt idx="1207">
                  <c:v>592.90603999999996</c:v>
                </c:pt>
                <c:pt idx="1208">
                  <c:v>592.93624999999997</c:v>
                </c:pt>
                <c:pt idx="1209">
                  <c:v>592.96652999999992</c:v>
                </c:pt>
                <c:pt idx="1210">
                  <c:v>592.99673999999993</c:v>
                </c:pt>
                <c:pt idx="1211">
                  <c:v>593.02694999999994</c:v>
                </c:pt>
                <c:pt idx="1212">
                  <c:v>593.05723</c:v>
                </c:pt>
                <c:pt idx="1213">
                  <c:v>593.08744000000002</c:v>
                </c:pt>
                <c:pt idx="1214">
                  <c:v>593.11770999999999</c:v>
                </c:pt>
                <c:pt idx="1215">
                  <c:v>593.14792</c:v>
                </c:pt>
                <c:pt idx="1216">
                  <c:v>593.17819999999995</c:v>
                </c:pt>
                <c:pt idx="1217">
                  <c:v>593.20840999999996</c:v>
                </c:pt>
                <c:pt idx="1218">
                  <c:v>593.23867999999993</c:v>
                </c:pt>
                <c:pt idx="1219">
                  <c:v>593.26890000000003</c:v>
                </c:pt>
                <c:pt idx="1220">
                  <c:v>593.29910999999993</c:v>
                </c:pt>
                <c:pt idx="1221">
                  <c:v>593.32938000000001</c:v>
                </c:pt>
                <c:pt idx="1222">
                  <c:v>593.35959000000003</c:v>
                </c:pt>
                <c:pt idx="1223">
                  <c:v>593.38986999999997</c:v>
                </c:pt>
                <c:pt idx="1224">
                  <c:v>593.42007999999998</c:v>
                </c:pt>
                <c:pt idx="1225">
                  <c:v>593.45034999999996</c:v>
                </c:pt>
                <c:pt idx="1226">
                  <c:v>593.48056999999994</c:v>
                </c:pt>
                <c:pt idx="1227">
                  <c:v>593.51077999999995</c:v>
                </c:pt>
                <c:pt idx="1228">
                  <c:v>593.54104999999993</c:v>
                </c:pt>
                <c:pt idx="1229">
                  <c:v>593.57125999999994</c:v>
                </c:pt>
                <c:pt idx="1230">
                  <c:v>593.60154</c:v>
                </c:pt>
                <c:pt idx="1231">
                  <c:v>593.63175000000001</c:v>
                </c:pt>
                <c:pt idx="1232">
                  <c:v>593.66196000000002</c:v>
                </c:pt>
                <c:pt idx="1233">
                  <c:v>593.69223999999997</c:v>
                </c:pt>
                <c:pt idx="1234">
                  <c:v>593.72244999999998</c:v>
                </c:pt>
                <c:pt idx="1235">
                  <c:v>593.75271999999995</c:v>
                </c:pt>
                <c:pt idx="1236">
                  <c:v>593.78292999999996</c:v>
                </c:pt>
                <c:pt idx="1237">
                  <c:v>593.81314999999995</c:v>
                </c:pt>
                <c:pt idx="1238">
                  <c:v>593.84341999999992</c:v>
                </c:pt>
                <c:pt idx="1239">
                  <c:v>593.87362999999993</c:v>
                </c:pt>
                <c:pt idx="1240">
                  <c:v>593.90391</c:v>
                </c:pt>
                <c:pt idx="1241">
                  <c:v>593.93412000000001</c:v>
                </c:pt>
                <c:pt idx="1242">
                  <c:v>593.96433000000002</c:v>
                </c:pt>
                <c:pt idx="1243">
                  <c:v>593.99459999999999</c:v>
                </c:pt>
                <c:pt idx="1244">
                  <c:v>594.02481999999998</c:v>
                </c:pt>
                <c:pt idx="1245">
                  <c:v>594.05502999999999</c:v>
                </c:pt>
                <c:pt idx="1246">
                  <c:v>594.08529999999996</c:v>
                </c:pt>
                <c:pt idx="1247">
                  <c:v>594.11551999999995</c:v>
                </c:pt>
                <c:pt idx="1248">
                  <c:v>594.14579000000003</c:v>
                </c:pt>
                <c:pt idx="1249">
                  <c:v>594.17599999999993</c:v>
                </c:pt>
                <c:pt idx="1250">
                  <c:v>594.20620999999994</c:v>
                </c:pt>
                <c:pt idx="1251">
                  <c:v>594.23649</c:v>
                </c:pt>
                <c:pt idx="1252">
                  <c:v>594.26670000000001</c:v>
                </c:pt>
                <c:pt idx="1253">
                  <c:v>594.29691000000003</c:v>
                </c:pt>
                <c:pt idx="1254">
                  <c:v>594.32718999999997</c:v>
                </c:pt>
                <c:pt idx="1255">
                  <c:v>594.35739999999998</c:v>
                </c:pt>
                <c:pt idx="1256">
                  <c:v>594.38761</c:v>
                </c:pt>
                <c:pt idx="1257">
                  <c:v>594.41787999999997</c:v>
                </c:pt>
                <c:pt idx="1258">
                  <c:v>594.44809999999995</c:v>
                </c:pt>
                <c:pt idx="1259">
                  <c:v>594.47830999999996</c:v>
                </c:pt>
                <c:pt idx="1260">
                  <c:v>594.50857999999994</c:v>
                </c:pt>
                <c:pt idx="1261">
                  <c:v>594.53878999999995</c:v>
                </c:pt>
                <c:pt idx="1262">
                  <c:v>594.56900999999993</c:v>
                </c:pt>
                <c:pt idx="1263">
                  <c:v>594.59928000000002</c:v>
                </c:pt>
                <c:pt idx="1264">
                  <c:v>594.62949000000003</c:v>
                </c:pt>
                <c:pt idx="1265">
                  <c:v>594.65969999999993</c:v>
                </c:pt>
                <c:pt idx="1266">
                  <c:v>594.68997999999999</c:v>
                </c:pt>
                <c:pt idx="1267">
                  <c:v>594.72019</c:v>
                </c:pt>
                <c:pt idx="1268">
                  <c:v>594.75040000000001</c:v>
                </c:pt>
                <c:pt idx="1269">
                  <c:v>594.78067999999996</c:v>
                </c:pt>
                <c:pt idx="1270">
                  <c:v>594.81088999999997</c:v>
                </c:pt>
                <c:pt idx="1271">
                  <c:v>594.84109999999998</c:v>
                </c:pt>
                <c:pt idx="1272">
                  <c:v>594.87136999999996</c:v>
                </c:pt>
                <c:pt idx="1273">
                  <c:v>594.90158999999994</c:v>
                </c:pt>
                <c:pt idx="1274">
                  <c:v>594.93179999999995</c:v>
                </c:pt>
                <c:pt idx="1275">
                  <c:v>594.96206999999993</c:v>
                </c:pt>
                <c:pt idx="1276">
                  <c:v>594.99229000000003</c:v>
                </c:pt>
                <c:pt idx="1277">
                  <c:v>595.02249999999992</c:v>
                </c:pt>
                <c:pt idx="1278">
                  <c:v>595.05270999999993</c:v>
                </c:pt>
                <c:pt idx="1279">
                  <c:v>595.08298000000002</c:v>
                </c:pt>
                <c:pt idx="1280">
                  <c:v>595.11320000000001</c:v>
                </c:pt>
                <c:pt idx="1281">
                  <c:v>595.14341000000002</c:v>
                </c:pt>
                <c:pt idx="1282">
                  <c:v>595.17367999999999</c:v>
                </c:pt>
                <c:pt idx="1283">
                  <c:v>595.20389</c:v>
                </c:pt>
                <c:pt idx="1284">
                  <c:v>595.23410999999999</c:v>
                </c:pt>
                <c:pt idx="1285">
                  <c:v>595.26432</c:v>
                </c:pt>
                <c:pt idx="1286">
                  <c:v>595.29458999999997</c:v>
                </c:pt>
                <c:pt idx="1287">
                  <c:v>595.32479999999998</c:v>
                </c:pt>
                <c:pt idx="1288">
                  <c:v>595.35501999999997</c:v>
                </c:pt>
                <c:pt idx="1289">
                  <c:v>595.38528999999994</c:v>
                </c:pt>
                <c:pt idx="1290">
                  <c:v>595.41549999999995</c:v>
                </c:pt>
                <c:pt idx="1291">
                  <c:v>595.44571999999994</c:v>
                </c:pt>
                <c:pt idx="1292">
                  <c:v>595.47592999999995</c:v>
                </c:pt>
                <c:pt idx="1293">
                  <c:v>595.50619999999992</c:v>
                </c:pt>
                <c:pt idx="1294">
                  <c:v>595.53640999999993</c:v>
                </c:pt>
                <c:pt idx="1295">
                  <c:v>595.56663000000003</c:v>
                </c:pt>
                <c:pt idx="1296">
                  <c:v>595.59683999999993</c:v>
                </c:pt>
                <c:pt idx="1297">
                  <c:v>595.62711000000002</c:v>
                </c:pt>
                <c:pt idx="1298">
                  <c:v>595.65732000000003</c:v>
                </c:pt>
                <c:pt idx="1299">
                  <c:v>595.68754000000001</c:v>
                </c:pt>
                <c:pt idx="1300">
                  <c:v>595.71775000000002</c:v>
                </c:pt>
                <c:pt idx="1301">
                  <c:v>595.74802</c:v>
                </c:pt>
                <c:pt idx="1302">
                  <c:v>595.77823000000001</c:v>
                </c:pt>
                <c:pt idx="1303">
                  <c:v>595.80844999999999</c:v>
                </c:pt>
                <c:pt idx="1304">
                  <c:v>595.83866</c:v>
                </c:pt>
                <c:pt idx="1305">
                  <c:v>595.86892999999998</c:v>
                </c:pt>
                <c:pt idx="1306">
                  <c:v>595.89914999999996</c:v>
                </c:pt>
                <c:pt idx="1307">
                  <c:v>595.92935999999997</c:v>
                </c:pt>
                <c:pt idx="1308">
                  <c:v>595.95956999999999</c:v>
                </c:pt>
                <c:pt idx="1309">
                  <c:v>595.98978</c:v>
                </c:pt>
                <c:pt idx="1310">
                  <c:v>596.02005999999994</c:v>
                </c:pt>
                <c:pt idx="1311">
                  <c:v>596.05026999999995</c:v>
                </c:pt>
                <c:pt idx="1312">
                  <c:v>596.08047999999997</c:v>
                </c:pt>
                <c:pt idx="1313">
                  <c:v>596.11068999999998</c:v>
                </c:pt>
                <c:pt idx="1314">
                  <c:v>596.14096999999992</c:v>
                </c:pt>
                <c:pt idx="1315">
                  <c:v>596.17117999999994</c:v>
                </c:pt>
                <c:pt idx="1316">
                  <c:v>596.20138999999995</c:v>
                </c:pt>
                <c:pt idx="1317">
                  <c:v>596.23159999999996</c:v>
                </c:pt>
                <c:pt idx="1318">
                  <c:v>596.26181999999994</c:v>
                </c:pt>
                <c:pt idx="1319">
                  <c:v>596.29209000000003</c:v>
                </c:pt>
                <c:pt idx="1320">
                  <c:v>596.32229999999993</c:v>
                </c:pt>
                <c:pt idx="1321">
                  <c:v>596.35250999999994</c:v>
                </c:pt>
                <c:pt idx="1322">
                  <c:v>596.38272999999992</c:v>
                </c:pt>
                <c:pt idx="1323">
                  <c:v>596.41293999999994</c:v>
                </c:pt>
                <c:pt idx="1324">
                  <c:v>596.44321000000002</c:v>
                </c:pt>
                <c:pt idx="1325">
                  <c:v>596.47343000000001</c:v>
                </c:pt>
                <c:pt idx="1326">
                  <c:v>596.50364000000002</c:v>
                </c:pt>
                <c:pt idx="1327">
                  <c:v>596.53385000000003</c:v>
                </c:pt>
                <c:pt idx="1328">
                  <c:v>596.56405999999993</c:v>
                </c:pt>
                <c:pt idx="1329">
                  <c:v>596.59426999999994</c:v>
                </c:pt>
                <c:pt idx="1330">
                  <c:v>596.62455</c:v>
                </c:pt>
                <c:pt idx="1331">
                  <c:v>596.65476000000001</c:v>
                </c:pt>
                <c:pt idx="1332">
                  <c:v>596.68497000000002</c:v>
                </c:pt>
                <c:pt idx="1333">
                  <c:v>596.71519000000001</c:v>
                </c:pt>
                <c:pt idx="1334">
                  <c:v>596.74540000000002</c:v>
                </c:pt>
                <c:pt idx="1335">
                  <c:v>596.77561000000003</c:v>
                </c:pt>
                <c:pt idx="1336">
                  <c:v>596.80588</c:v>
                </c:pt>
                <c:pt idx="1337">
                  <c:v>596.83609999999999</c:v>
                </c:pt>
                <c:pt idx="1338">
                  <c:v>596.86631</c:v>
                </c:pt>
                <c:pt idx="1339">
                  <c:v>596.89652000000001</c:v>
                </c:pt>
                <c:pt idx="1340">
                  <c:v>596.92673000000002</c:v>
                </c:pt>
                <c:pt idx="1341">
                  <c:v>596.95695000000001</c:v>
                </c:pt>
                <c:pt idx="1342">
                  <c:v>596.98721999999998</c:v>
                </c:pt>
                <c:pt idx="1343">
                  <c:v>597.01742999999999</c:v>
                </c:pt>
                <c:pt idx="1344">
                  <c:v>597.04764</c:v>
                </c:pt>
                <c:pt idx="1345">
                  <c:v>597.07785999999999</c:v>
                </c:pt>
                <c:pt idx="1346">
                  <c:v>597.10807</c:v>
                </c:pt>
                <c:pt idx="1347">
                  <c:v>597.13828000000001</c:v>
                </c:pt>
                <c:pt idx="1348">
                  <c:v>597.16849000000002</c:v>
                </c:pt>
                <c:pt idx="1349">
                  <c:v>597.19871000000001</c:v>
                </c:pt>
                <c:pt idx="1350">
                  <c:v>597.22897999999998</c:v>
                </c:pt>
                <c:pt idx="1351">
                  <c:v>597.25918999999999</c:v>
                </c:pt>
                <c:pt idx="1352">
                  <c:v>597.2894</c:v>
                </c:pt>
                <c:pt idx="1353">
                  <c:v>597.31961999999999</c:v>
                </c:pt>
                <c:pt idx="1354">
                  <c:v>597.34983</c:v>
                </c:pt>
                <c:pt idx="1355">
                  <c:v>597.38004000000001</c:v>
                </c:pt>
                <c:pt idx="1356">
                  <c:v>597.41025000000002</c:v>
                </c:pt>
                <c:pt idx="1357">
                  <c:v>597.44047</c:v>
                </c:pt>
                <c:pt idx="1358">
                  <c:v>597.47073999999998</c:v>
                </c:pt>
                <c:pt idx="1359">
                  <c:v>597.50094999999999</c:v>
                </c:pt>
                <c:pt idx="1360">
                  <c:v>597.53116</c:v>
                </c:pt>
                <c:pt idx="1361">
                  <c:v>597.56137999999999</c:v>
                </c:pt>
                <c:pt idx="1362">
                  <c:v>597.59159</c:v>
                </c:pt>
                <c:pt idx="1363">
                  <c:v>597.62180000000001</c:v>
                </c:pt>
                <c:pt idx="1364">
                  <c:v>597.65201000000002</c:v>
                </c:pt>
                <c:pt idx="1365">
                  <c:v>597.68223</c:v>
                </c:pt>
                <c:pt idx="1366">
                  <c:v>597.71244000000002</c:v>
                </c:pt>
                <c:pt idx="1367">
                  <c:v>597.74265000000003</c:v>
                </c:pt>
                <c:pt idx="1368">
                  <c:v>597.77292</c:v>
                </c:pt>
                <c:pt idx="1369">
                  <c:v>597.80313999999998</c:v>
                </c:pt>
                <c:pt idx="1370">
                  <c:v>597.83335</c:v>
                </c:pt>
                <c:pt idx="1371">
                  <c:v>597.86356000000001</c:v>
                </c:pt>
                <c:pt idx="1372">
                  <c:v>597.89377000000002</c:v>
                </c:pt>
                <c:pt idx="1373">
                  <c:v>597.92399</c:v>
                </c:pt>
                <c:pt idx="1374">
                  <c:v>597.95420000000001</c:v>
                </c:pt>
                <c:pt idx="1375">
                  <c:v>597.98441000000003</c:v>
                </c:pt>
                <c:pt idx="1376">
                  <c:v>598.01461999999992</c:v>
                </c:pt>
                <c:pt idx="1377">
                  <c:v>598.04484000000002</c:v>
                </c:pt>
                <c:pt idx="1378">
                  <c:v>598.07505000000003</c:v>
                </c:pt>
                <c:pt idx="1379">
                  <c:v>598.10525999999993</c:v>
                </c:pt>
                <c:pt idx="1380">
                  <c:v>598.13546999999994</c:v>
                </c:pt>
                <c:pt idx="1381">
                  <c:v>598.16568999999993</c:v>
                </c:pt>
                <c:pt idx="1382">
                  <c:v>598.19589999999994</c:v>
                </c:pt>
                <c:pt idx="1383">
                  <c:v>598.22617000000002</c:v>
                </c:pt>
                <c:pt idx="1384">
                  <c:v>598.25637999999992</c:v>
                </c:pt>
                <c:pt idx="1385">
                  <c:v>598.28660000000002</c:v>
                </c:pt>
                <c:pt idx="1386">
                  <c:v>598.31681000000003</c:v>
                </c:pt>
                <c:pt idx="1387">
                  <c:v>598.34701999999993</c:v>
                </c:pt>
                <c:pt idx="1388">
                  <c:v>598.37722999999994</c:v>
                </c:pt>
                <c:pt idx="1389">
                  <c:v>598.40744999999993</c:v>
                </c:pt>
                <c:pt idx="1390">
                  <c:v>598.43765999999994</c:v>
                </c:pt>
                <c:pt idx="1391">
                  <c:v>598.46786999999995</c:v>
                </c:pt>
                <c:pt idx="1392">
                  <c:v>598.49807999999996</c:v>
                </c:pt>
                <c:pt idx="1393">
                  <c:v>598.52829999999994</c:v>
                </c:pt>
                <c:pt idx="1394">
                  <c:v>598.55850999999996</c:v>
                </c:pt>
                <c:pt idx="1395">
                  <c:v>598.58871999999997</c:v>
                </c:pt>
                <c:pt idx="1396">
                  <c:v>598.61892999999998</c:v>
                </c:pt>
                <c:pt idx="1397">
                  <c:v>598.64914999999996</c:v>
                </c:pt>
                <c:pt idx="1398">
                  <c:v>598.67935999999997</c:v>
                </c:pt>
                <c:pt idx="1399">
                  <c:v>598.70956999999999</c:v>
                </c:pt>
                <c:pt idx="1400">
                  <c:v>598.73978</c:v>
                </c:pt>
                <c:pt idx="1401">
                  <c:v>598.77</c:v>
                </c:pt>
                <c:pt idx="1402">
                  <c:v>598.80020999999999</c:v>
                </c:pt>
                <c:pt idx="1403">
                  <c:v>598.83042</c:v>
                </c:pt>
                <c:pt idx="1404">
                  <c:v>598.86063000000001</c:v>
                </c:pt>
                <c:pt idx="1405">
                  <c:v>598.89084000000003</c:v>
                </c:pt>
                <c:pt idx="1406">
                  <c:v>598.92106000000001</c:v>
                </c:pt>
                <c:pt idx="1407">
                  <c:v>598.95127000000002</c:v>
                </c:pt>
                <c:pt idx="1408">
                  <c:v>598.98148000000003</c:v>
                </c:pt>
                <c:pt idx="1409">
                  <c:v>599.01168999999993</c:v>
                </c:pt>
                <c:pt idx="1410">
                  <c:v>599.04191000000003</c:v>
                </c:pt>
                <c:pt idx="1411">
                  <c:v>599.07211999999993</c:v>
                </c:pt>
                <c:pt idx="1412">
                  <c:v>599.10232999999994</c:v>
                </c:pt>
                <c:pt idx="1413">
                  <c:v>599.13253999999995</c:v>
                </c:pt>
                <c:pt idx="1414">
                  <c:v>599.16275999999993</c:v>
                </c:pt>
                <c:pt idx="1415">
                  <c:v>599.19296999999995</c:v>
                </c:pt>
                <c:pt idx="1416">
                  <c:v>599.22317999999996</c:v>
                </c:pt>
                <c:pt idx="1417">
                  <c:v>599.25338999999997</c:v>
                </c:pt>
                <c:pt idx="1418">
                  <c:v>599.28360999999995</c:v>
                </c:pt>
                <c:pt idx="1419">
                  <c:v>599.31381999999996</c:v>
                </c:pt>
                <c:pt idx="1420">
                  <c:v>599.34402999999998</c:v>
                </c:pt>
                <c:pt idx="1421">
                  <c:v>599.37423999999999</c:v>
                </c:pt>
                <c:pt idx="1422">
                  <c:v>599.40445999999997</c:v>
                </c:pt>
                <c:pt idx="1423">
                  <c:v>599.43466999999998</c:v>
                </c:pt>
                <c:pt idx="1424">
                  <c:v>599.46487999999999</c:v>
                </c:pt>
                <c:pt idx="1425">
                  <c:v>599.49502999999993</c:v>
                </c:pt>
                <c:pt idx="1426">
                  <c:v>599.52523999999994</c:v>
                </c:pt>
                <c:pt idx="1427">
                  <c:v>599.55545999999993</c:v>
                </c:pt>
                <c:pt idx="1428">
                  <c:v>599.58566999999994</c:v>
                </c:pt>
                <c:pt idx="1429">
                  <c:v>599.61587999999995</c:v>
                </c:pt>
                <c:pt idx="1430">
                  <c:v>599.64608999999996</c:v>
                </c:pt>
                <c:pt idx="1431">
                  <c:v>599.67630999999994</c:v>
                </c:pt>
                <c:pt idx="1432">
                  <c:v>599.70651999999995</c:v>
                </c:pt>
                <c:pt idx="1433">
                  <c:v>599.73672999999997</c:v>
                </c:pt>
                <c:pt idx="1434">
                  <c:v>599.76693999999998</c:v>
                </c:pt>
                <c:pt idx="1435">
                  <c:v>599.79715999999996</c:v>
                </c:pt>
                <c:pt idx="1436">
                  <c:v>599.82736999999997</c:v>
                </c:pt>
                <c:pt idx="1437">
                  <c:v>599.85757999999998</c:v>
                </c:pt>
                <c:pt idx="1438">
                  <c:v>599.88779</c:v>
                </c:pt>
                <c:pt idx="1439">
                  <c:v>599.91800999999998</c:v>
                </c:pt>
                <c:pt idx="1440">
                  <c:v>599.94816000000003</c:v>
                </c:pt>
                <c:pt idx="1441">
                  <c:v>599.97836999999993</c:v>
                </c:pt>
                <c:pt idx="1442">
                  <c:v>600.00857999999994</c:v>
                </c:pt>
                <c:pt idx="1443">
                  <c:v>600.03878999999995</c:v>
                </c:pt>
                <c:pt idx="1444">
                  <c:v>600.06900999999993</c:v>
                </c:pt>
                <c:pt idx="1445">
                  <c:v>600.09921999999995</c:v>
                </c:pt>
                <c:pt idx="1446">
                  <c:v>600.12942999999996</c:v>
                </c:pt>
                <c:pt idx="1447">
                  <c:v>600.15963999999997</c:v>
                </c:pt>
                <c:pt idx="1448">
                  <c:v>600.18985999999995</c:v>
                </c:pt>
                <c:pt idx="1449">
                  <c:v>600.22006999999996</c:v>
                </c:pt>
                <c:pt idx="1450">
                  <c:v>600.25022000000001</c:v>
                </c:pt>
                <c:pt idx="1451">
                  <c:v>600.28043000000002</c:v>
                </c:pt>
                <c:pt idx="1452">
                  <c:v>600.31063999999992</c:v>
                </c:pt>
                <c:pt idx="1453">
                  <c:v>600.34086000000002</c:v>
                </c:pt>
                <c:pt idx="1454">
                  <c:v>600.37107000000003</c:v>
                </c:pt>
                <c:pt idx="1455">
                  <c:v>600.40127999999993</c:v>
                </c:pt>
                <c:pt idx="1456">
                  <c:v>600.43148999999994</c:v>
                </c:pt>
                <c:pt idx="1457">
                  <c:v>600.46170999999993</c:v>
                </c:pt>
                <c:pt idx="1458">
                  <c:v>600.49191999999994</c:v>
                </c:pt>
                <c:pt idx="1459">
                  <c:v>600.52206999999999</c:v>
                </c:pt>
                <c:pt idx="1460">
                  <c:v>600.55228</c:v>
                </c:pt>
                <c:pt idx="1461">
                  <c:v>600.58249999999998</c:v>
                </c:pt>
                <c:pt idx="1462">
                  <c:v>600.61270999999999</c:v>
                </c:pt>
                <c:pt idx="1463">
                  <c:v>600.64292</c:v>
                </c:pt>
                <c:pt idx="1464">
                  <c:v>600.67313000000001</c:v>
                </c:pt>
                <c:pt idx="1465">
                  <c:v>600.70334000000003</c:v>
                </c:pt>
                <c:pt idx="1466">
                  <c:v>600.73349999999994</c:v>
                </c:pt>
                <c:pt idx="1467">
                  <c:v>600.76370999999995</c:v>
                </c:pt>
                <c:pt idx="1468">
                  <c:v>600.79391999999996</c:v>
                </c:pt>
                <c:pt idx="1469">
                  <c:v>600.82412999999997</c:v>
                </c:pt>
                <c:pt idx="1470">
                  <c:v>600.85434999999995</c:v>
                </c:pt>
                <c:pt idx="1471">
                  <c:v>600.88455999999996</c:v>
                </c:pt>
                <c:pt idx="1472">
                  <c:v>600.91471000000001</c:v>
                </c:pt>
                <c:pt idx="1473">
                  <c:v>600.94492000000002</c:v>
                </c:pt>
                <c:pt idx="1474">
                  <c:v>600.97512999999992</c:v>
                </c:pt>
                <c:pt idx="1475">
                  <c:v>601.00535000000002</c:v>
                </c:pt>
                <c:pt idx="1476">
                  <c:v>601.03556000000003</c:v>
                </c:pt>
                <c:pt idx="1477">
                  <c:v>601.06576999999993</c:v>
                </c:pt>
                <c:pt idx="1478">
                  <c:v>601.09591999999998</c:v>
                </c:pt>
                <c:pt idx="1479">
                  <c:v>601.12613999999996</c:v>
                </c:pt>
                <c:pt idx="1480">
                  <c:v>601.15634999999997</c:v>
                </c:pt>
                <c:pt idx="1481">
                  <c:v>601.18655999999999</c:v>
                </c:pt>
                <c:pt idx="1482">
                  <c:v>601.21677</c:v>
                </c:pt>
                <c:pt idx="1483">
                  <c:v>601.24698000000001</c:v>
                </c:pt>
                <c:pt idx="1484">
                  <c:v>601.27714000000003</c:v>
                </c:pt>
                <c:pt idx="1485">
                  <c:v>601.30734999999993</c:v>
                </c:pt>
                <c:pt idx="1486">
                  <c:v>601.33755999999994</c:v>
                </c:pt>
                <c:pt idx="1487">
                  <c:v>601.36776999999995</c:v>
                </c:pt>
                <c:pt idx="1488">
                  <c:v>601.39798999999994</c:v>
                </c:pt>
                <c:pt idx="1489">
                  <c:v>601.42813999999998</c:v>
                </c:pt>
                <c:pt idx="1490">
                  <c:v>601.45835</c:v>
                </c:pt>
                <c:pt idx="1491">
                  <c:v>601.48856000000001</c:v>
                </c:pt>
                <c:pt idx="1492">
                  <c:v>601.51877000000002</c:v>
                </c:pt>
                <c:pt idx="1493">
                  <c:v>601.54892999999993</c:v>
                </c:pt>
                <c:pt idx="1494">
                  <c:v>601.57913999999994</c:v>
                </c:pt>
                <c:pt idx="1495">
                  <c:v>601.60934999999995</c:v>
                </c:pt>
                <c:pt idx="1496">
                  <c:v>601.63955999999996</c:v>
                </c:pt>
                <c:pt idx="1497">
                  <c:v>601.66977999999995</c:v>
                </c:pt>
                <c:pt idx="1498">
                  <c:v>601.69992999999999</c:v>
                </c:pt>
                <c:pt idx="1499">
                  <c:v>601.73014000000001</c:v>
                </c:pt>
                <c:pt idx="1500">
                  <c:v>601.76035000000002</c:v>
                </c:pt>
                <c:pt idx="1501">
                  <c:v>601.79056000000003</c:v>
                </c:pt>
                <c:pt idx="1502">
                  <c:v>601.82071999999994</c:v>
                </c:pt>
                <c:pt idx="1503">
                  <c:v>601.85092999999995</c:v>
                </c:pt>
                <c:pt idx="1504">
                  <c:v>601.88113999999996</c:v>
                </c:pt>
                <c:pt idx="1505">
                  <c:v>601.91134999999997</c:v>
                </c:pt>
                <c:pt idx="1506">
                  <c:v>601.94155999999998</c:v>
                </c:pt>
                <c:pt idx="1507">
                  <c:v>601.97172</c:v>
                </c:pt>
                <c:pt idx="1508">
                  <c:v>602.00193000000002</c:v>
                </c:pt>
                <c:pt idx="1509">
                  <c:v>602.03214000000003</c:v>
                </c:pt>
                <c:pt idx="1510">
                  <c:v>602.06234999999992</c:v>
                </c:pt>
                <c:pt idx="1511">
                  <c:v>602.09249999999997</c:v>
                </c:pt>
                <c:pt idx="1512">
                  <c:v>602.12271999999996</c:v>
                </c:pt>
                <c:pt idx="1513">
                  <c:v>602.15292999999997</c:v>
                </c:pt>
                <c:pt idx="1514">
                  <c:v>602.18308000000002</c:v>
                </c:pt>
                <c:pt idx="1515">
                  <c:v>602.21329000000003</c:v>
                </c:pt>
                <c:pt idx="1516">
                  <c:v>602.24351000000001</c:v>
                </c:pt>
                <c:pt idx="1517">
                  <c:v>602.27372000000003</c:v>
                </c:pt>
                <c:pt idx="1518">
                  <c:v>602.30386999999996</c:v>
                </c:pt>
                <c:pt idx="1519">
                  <c:v>602.33407999999997</c:v>
                </c:pt>
                <c:pt idx="1520">
                  <c:v>602.36428999999998</c:v>
                </c:pt>
                <c:pt idx="1521">
                  <c:v>602.39450999999997</c:v>
                </c:pt>
                <c:pt idx="1522">
                  <c:v>602.42466000000002</c:v>
                </c:pt>
                <c:pt idx="1523">
                  <c:v>602.45487000000003</c:v>
                </c:pt>
                <c:pt idx="1524">
                  <c:v>602.48507999999993</c:v>
                </c:pt>
                <c:pt idx="1525">
                  <c:v>602.51522999999997</c:v>
                </c:pt>
                <c:pt idx="1526">
                  <c:v>602.54544999999996</c:v>
                </c:pt>
                <c:pt idx="1527">
                  <c:v>602.57565999999997</c:v>
                </c:pt>
                <c:pt idx="1528">
                  <c:v>602.60586999999998</c:v>
                </c:pt>
                <c:pt idx="1529">
                  <c:v>602.63602000000003</c:v>
                </c:pt>
                <c:pt idx="1530">
                  <c:v>602.66624000000002</c:v>
                </c:pt>
                <c:pt idx="1531">
                  <c:v>602.69645000000003</c:v>
                </c:pt>
                <c:pt idx="1532">
                  <c:v>602.72659999999996</c:v>
                </c:pt>
                <c:pt idx="1533">
                  <c:v>602.75680999999997</c:v>
                </c:pt>
                <c:pt idx="1534">
                  <c:v>602.78701999999998</c:v>
                </c:pt>
                <c:pt idx="1535">
                  <c:v>602.81718000000001</c:v>
                </c:pt>
                <c:pt idx="1536">
                  <c:v>602.84739000000002</c:v>
                </c:pt>
                <c:pt idx="1537">
                  <c:v>602.87760000000003</c:v>
                </c:pt>
                <c:pt idx="1538">
                  <c:v>602.90774999999996</c:v>
                </c:pt>
                <c:pt idx="1539">
                  <c:v>602.93795999999998</c:v>
                </c:pt>
                <c:pt idx="1540">
                  <c:v>602.96817999999996</c:v>
                </c:pt>
                <c:pt idx="1541">
                  <c:v>602.99833000000001</c:v>
                </c:pt>
                <c:pt idx="1542">
                  <c:v>603.02854000000002</c:v>
                </c:pt>
                <c:pt idx="1543">
                  <c:v>603.05875000000003</c:v>
                </c:pt>
                <c:pt idx="1544">
                  <c:v>603.08889999999997</c:v>
                </c:pt>
                <c:pt idx="1545">
                  <c:v>603.11911999999995</c:v>
                </c:pt>
                <c:pt idx="1546">
                  <c:v>603.14932999999996</c:v>
                </c:pt>
                <c:pt idx="1547">
                  <c:v>603.17948000000001</c:v>
                </c:pt>
                <c:pt idx="1548">
                  <c:v>603.20969000000002</c:v>
                </c:pt>
                <c:pt idx="1549">
                  <c:v>603.23989999999992</c:v>
                </c:pt>
                <c:pt idx="1550">
                  <c:v>603.27005999999994</c:v>
                </c:pt>
                <c:pt idx="1551">
                  <c:v>603.30026999999995</c:v>
                </c:pt>
                <c:pt idx="1552">
                  <c:v>603.33047999999997</c:v>
                </c:pt>
                <c:pt idx="1553">
                  <c:v>603.36063000000001</c:v>
                </c:pt>
                <c:pt idx="1554">
                  <c:v>603.39084000000003</c:v>
                </c:pt>
                <c:pt idx="1555">
                  <c:v>603.42106000000001</c:v>
                </c:pt>
                <c:pt idx="1556">
                  <c:v>603.45120999999995</c:v>
                </c:pt>
                <c:pt idx="1557">
                  <c:v>603.48141999999996</c:v>
                </c:pt>
                <c:pt idx="1558">
                  <c:v>603.51157000000001</c:v>
                </c:pt>
                <c:pt idx="1559">
                  <c:v>603.54178000000002</c:v>
                </c:pt>
                <c:pt idx="1560">
                  <c:v>603.572</c:v>
                </c:pt>
                <c:pt idx="1561">
                  <c:v>603.60214999999994</c:v>
                </c:pt>
                <c:pt idx="1562">
                  <c:v>603.63235999999995</c:v>
                </c:pt>
                <c:pt idx="1563">
                  <c:v>603.66256999999996</c:v>
                </c:pt>
                <c:pt idx="1564">
                  <c:v>603.69272000000001</c:v>
                </c:pt>
                <c:pt idx="1565">
                  <c:v>603.72293999999999</c:v>
                </c:pt>
                <c:pt idx="1566">
                  <c:v>603.75308999999993</c:v>
                </c:pt>
                <c:pt idx="1567">
                  <c:v>603.78329999999994</c:v>
                </c:pt>
                <c:pt idx="1568">
                  <c:v>603.81350999999995</c:v>
                </c:pt>
                <c:pt idx="1569">
                  <c:v>603.84366</c:v>
                </c:pt>
                <c:pt idx="1570">
                  <c:v>603.87387999999999</c:v>
                </c:pt>
                <c:pt idx="1571">
                  <c:v>603.90402999999992</c:v>
                </c:pt>
                <c:pt idx="1572">
                  <c:v>603.93423999999993</c:v>
                </c:pt>
                <c:pt idx="1573">
                  <c:v>603.96444999999994</c:v>
                </c:pt>
                <c:pt idx="1574">
                  <c:v>603.99459999999999</c:v>
                </c:pt>
                <c:pt idx="1575">
                  <c:v>604.02481999999998</c:v>
                </c:pt>
                <c:pt idx="1576">
                  <c:v>604.05497000000003</c:v>
                </c:pt>
                <c:pt idx="1577">
                  <c:v>604.08517999999992</c:v>
                </c:pt>
                <c:pt idx="1578">
                  <c:v>604.11538999999993</c:v>
                </c:pt>
                <c:pt idx="1579">
                  <c:v>604.14553999999998</c:v>
                </c:pt>
                <c:pt idx="1580">
                  <c:v>604.17575999999997</c:v>
                </c:pt>
                <c:pt idx="1581">
                  <c:v>604.20591000000002</c:v>
                </c:pt>
                <c:pt idx="1582">
                  <c:v>604.23612000000003</c:v>
                </c:pt>
                <c:pt idx="1583">
                  <c:v>604.26626999999996</c:v>
                </c:pt>
                <c:pt idx="1584">
                  <c:v>604.29647999999997</c:v>
                </c:pt>
                <c:pt idx="1585">
                  <c:v>604.32664</c:v>
                </c:pt>
                <c:pt idx="1586">
                  <c:v>604.35685000000001</c:v>
                </c:pt>
                <c:pt idx="1587">
                  <c:v>604.38706000000002</c:v>
                </c:pt>
                <c:pt idx="1588">
                  <c:v>604.41720999999995</c:v>
                </c:pt>
                <c:pt idx="1589">
                  <c:v>604.44741999999997</c:v>
                </c:pt>
                <c:pt idx="1590">
                  <c:v>604.47757999999999</c:v>
                </c:pt>
                <c:pt idx="1591">
                  <c:v>604.50779</c:v>
                </c:pt>
                <c:pt idx="1592">
                  <c:v>604.53793999999994</c:v>
                </c:pt>
                <c:pt idx="1593">
                  <c:v>604.56814999999995</c:v>
                </c:pt>
                <c:pt idx="1594">
                  <c:v>604.59829999999999</c:v>
                </c:pt>
                <c:pt idx="1595">
                  <c:v>604.62851999999998</c:v>
                </c:pt>
                <c:pt idx="1596">
                  <c:v>604.65872999999999</c:v>
                </c:pt>
                <c:pt idx="1597">
                  <c:v>604.68887999999993</c:v>
                </c:pt>
                <c:pt idx="1598">
                  <c:v>604.71908999999994</c:v>
                </c:pt>
                <c:pt idx="1599">
                  <c:v>604.74923999999999</c:v>
                </c:pt>
                <c:pt idx="1600">
                  <c:v>604.77945999999997</c:v>
                </c:pt>
                <c:pt idx="1601">
                  <c:v>604.80961000000002</c:v>
                </c:pt>
                <c:pt idx="1602">
                  <c:v>604.83982000000003</c:v>
                </c:pt>
                <c:pt idx="1603">
                  <c:v>604.86996999999997</c:v>
                </c:pt>
                <c:pt idx="1604">
                  <c:v>604.90017999999998</c:v>
                </c:pt>
                <c:pt idx="1605">
                  <c:v>604.93033000000003</c:v>
                </c:pt>
                <c:pt idx="1606">
                  <c:v>604.96055000000001</c:v>
                </c:pt>
                <c:pt idx="1607">
                  <c:v>604.99069999999995</c:v>
                </c:pt>
                <c:pt idx="1608">
                  <c:v>605.02090999999996</c:v>
                </c:pt>
                <c:pt idx="1609">
                  <c:v>605.05106000000001</c:v>
                </c:pt>
                <c:pt idx="1610">
                  <c:v>605.08127000000002</c:v>
                </c:pt>
                <c:pt idx="1611">
                  <c:v>605.11142999999993</c:v>
                </c:pt>
                <c:pt idx="1612">
                  <c:v>605.14163999999994</c:v>
                </c:pt>
                <c:pt idx="1613">
                  <c:v>605.17178999999999</c:v>
                </c:pt>
                <c:pt idx="1614">
                  <c:v>605.202</c:v>
                </c:pt>
                <c:pt idx="1615">
                  <c:v>605.23214999999993</c:v>
                </c:pt>
                <c:pt idx="1616">
                  <c:v>605.26237000000003</c:v>
                </c:pt>
                <c:pt idx="1617">
                  <c:v>605.29251999999997</c:v>
                </c:pt>
                <c:pt idx="1618">
                  <c:v>605.32272999999998</c:v>
                </c:pt>
                <c:pt idx="1619">
                  <c:v>605.35288000000003</c:v>
                </c:pt>
                <c:pt idx="1620">
                  <c:v>605.38308999999992</c:v>
                </c:pt>
                <c:pt idx="1621">
                  <c:v>605.41323999999997</c:v>
                </c:pt>
                <c:pt idx="1622">
                  <c:v>605.44345999999996</c:v>
                </c:pt>
                <c:pt idx="1623">
                  <c:v>605.47361000000001</c:v>
                </c:pt>
                <c:pt idx="1624">
                  <c:v>605.50382000000002</c:v>
                </c:pt>
                <c:pt idx="1625">
                  <c:v>605.53396999999995</c:v>
                </c:pt>
                <c:pt idx="1626">
                  <c:v>605.56412</c:v>
                </c:pt>
                <c:pt idx="1627">
                  <c:v>605.59433999999999</c:v>
                </c:pt>
                <c:pt idx="1628">
                  <c:v>605.62448999999992</c:v>
                </c:pt>
                <c:pt idx="1629">
                  <c:v>605.65469999999993</c:v>
                </c:pt>
                <c:pt idx="1630">
                  <c:v>605.68484999999998</c:v>
                </c:pt>
                <c:pt idx="1631">
                  <c:v>605.71505999999999</c:v>
                </c:pt>
                <c:pt idx="1632">
                  <c:v>605.74520999999993</c:v>
                </c:pt>
                <c:pt idx="1633">
                  <c:v>605.77543000000003</c:v>
                </c:pt>
                <c:pt idx="1634">
                  <c:v>605.80557999999996</c:v>
                </c:pt>
                <c:pt idx="1635">
                  <c:v>605.83573000000001</c:v>
                </c:pt>
                <c:pt idx="1636">
                  <c:v>605.86594000000002</c:v>
                </c:pt>
                <c:pt idx="1637">
                  <c:v>605.89608999999996</c:v>
                </c:pt>
                <c:pt idx="1638">
                  <c:v>605.92630999999994</c:v>
                </c:pt>
                <c:pt idx="1639">
                  <c:v>605.95645999999999</c:v>
                </c:pt>
                <c:pt idx="1640">
                  <c:v>605.98667</c:v>
                </c:pt>
                <c:pt idx="1641">
                  <c:v>606.01681999999994</c:v>
                </c:pt>
                <c:pt idx="1642">
                  <c:v>606.04696999999999</c:v>
                </c:pt>
                <c:pt idx="1643">
                  <c:v>606.07718999999997</c:v>
                </c:pt>
                <c:pt idx="1644">
                  <c:v>606.10734000000002</c:v>
                </c:pt>
                <c:pt idx="1645">
                  <c:v>606.13755000000003</c:v>
                </c:pt>
                <c:pt idx="1646">
                  <c:v>606.16769999999997</c:v>
                </c:pt>
                <c:pt idx="1647">
                  <c:v>606.19790999999998</c:v>
                </c:pt>
                <c:pt idx="1648">
                  <c:v>606.22806000000003</c:v>
                </c:pt>
                <c:pt idx="1649">
                  <c:v>606.25821999999994</c:v>
                </c:pt>
                <c:pt idx="1650">
                  <c:v>606.28842999999995</c:v>
                </c:pt>
                <c:pt idx="1651">
                  <c:v>606.31858</c:v>
                </c:pt>
                <c:pt idx="1652">
                  <c:v>606.34879000000001</c:v>
                </c:pt>
                <c:pt idx="1653">
                  <c:v>606.37893999999994</c:v>
                </c:pt>
                <c:pt idx="1654">
                  <c:v>606.40908999999999</c:v>
                </c:pt>
                <c:pt idx="1655">
                  <c:v>606.43930999999998</c:v>
                </c:pt>
                <c:pt idx="1656">
                  <c:v>606.46946000000003</c:v>
                </c:pt>
                <c:pt idx="1657">
                  <c:v>606.49960999999996</c:v>
                </c:pt>
                <c:pt idx="1658">
                  <c:v>606.52981999999997</c:v>
                </c:pt>
                <c:pt idx="1659">
                  <c:v>606.55997000000002</c:v>
                </c:pt>
                <c:pt idx="1660">
                  <c:v>606.59019000000001</c:v>
                </c:pt>
                <c:pt idx="1661">
                  <c:v>606.62033999999994</c:v>
                </c:pt>
                <c:pt idx="1662">
                  <c:v>606.65048999999999</c:v>
                </c:pt>
                <c:pt idx="1663">
                  <c:v>606.6807</c:v>
                </c:pt>
                <c:pt idx="1664">
                  <c:v>606.71084999999994</c:v>
                </c:pt>
                <c:pt idx="1665">
                  <c:v>606.74099999999999</c:v>
                </c:pt>
                <c:pt idx="1666">
                  <c:v>606.77121999999997</c:v>
                </c:pt>
                <c:pt idx="1667">
                  <c:v>606.80137000000002</c:v>
                </c:pt>
                <c:pt idx="1668">
                  <c:v>606.83158000000003</c:v>
                </c:pt>
                <c:pt idx="1669">
                  <c:v>606.86172999999997</c:v>
                </c:pt>
                <c:pt idx="1670">
                  <c:v>606.89188000000001</c:v>
                </c:pt>
                <c:pt idx="1671">
                  <c:v>606.92209000000003</c:v>
                </c:pt>
                <c:pt idx="1672">
                  <c:v>606.95224999999994</c:v>
                </c:pt>
                <c:pt idx="1673">
                  <c:v>606.98239999999998</c:v>
                </c:pt>
                <c:pt idx="1674">
                  <c:v>607.01261</c:v>
                </c:pt>
                <c:pt idx="1675">
                  <c:v>607.04275999999993</c:v>
                </c:pt>
                <c:pt idx="1676">
                  <c:v>607.07290999999998</c:v>
                </c:pt>
                <c:pt idx="1677">
                  <c:v>607.10312999999996</c:v>
                </c:pt>
                <c:pt idx="1678">
                  <c:v>607.13328000000001</c:v>
                </c:pt>
                <c:pt idx="1679">
                  <c:v>607.16342999999995</c:v>
                </c:pt>
                <c:pt idx="1680">
                  <c:v>607.19363999999996</c:v>
                </c:pt>
                <c:pt idx="1681">
                  <c:v>607.22379000000001</c:v>
                </c:pt>
                <c:pt idx="1682">
                  <c:v>607.25393999999994</c:v>
                </c:pt>
                <c:pt idx="1683">
                  <c:v>607.28415999999993</c:v>
                </c:pt>
                <c:pt idx="1684">
                  <c:v>607.31430999999998</c:v>
                </c:pt>
                <c:pt idx="1685">
                  <c:v>607.34446000000003</c:v>
                </c:pt>
                <c:pt idx="1686">
                  <c:v>607.37466999999992</c:v>
                </c:pt>
                <c:pt idx="1687">
                  <c:v>607.40481999999997</c:v>
                </c:pt>
                <c:pt idx="1688">
                  <c:v>607.43497000000002</c:v>
                </c:pt>
                <c:pt idx="1689">
                  <c:v>607.46511999999996</c:v>
                </c:pt>
                <c:pt idx="1690">
                  <c:v>607.49533999999994</c:v>
                </c:pt>
                <c:pt idx="1691">
                  <c:v>607.52548999999999</c:v>
                </c:pt>
                <c:pt idx="1692">
                  <c:v>607.55563999999993</c:v>
                </c:pt>
                <c:pt idx="1693">
                  <c:v>607.58584999999994</c:v>
                </c:pt>
                <c:pt idx="1694">
                  <c:v>607.61599999999999</c:v>
                </c:pt>
                <c:pt idx="1695">
                  <c:v>607.64614999999992</c:v>
                </c:pt>
                <c:pt idx="1696">
                  <c:v>607.67637000000002</c:v>
                </c:pt>
                <c:pt idx="1697">
                  <c:v>607.70651999999995</c:v>
                </c:pt>
                <c:pt idx="1698">
                  <c:v>607.73667</c:v>
                </c:pt>
                <c:pt idx="1699">
                  <c:v>607.76681999999994</c:v>
                </c:pt>
                <c:pt idx="1700">
                  <c:v>607.79702999999995</c:v>
                </c:pt>
                <c:pt idx="1701">
                  <c:v>607.82718999999997</c:v>
                </c:pt>
                <c:pt idx="1702">
                  <c:v>607.85734000000002</c:v>
                </c:pt>
                <c:pt idx="1703">
                  <c:v>607.88748999999996</c:v>
                </c:pt>
                <c:pt idx="1704">
                  <c:v>607.91769999999997</c:v>
                </c:pt>
                <c:pt idx="1705">
                  <c:v>607.94785000000002</c:v>
                </c:pt>
                <c:pt idx="1706">
                  <c:v>607.97799999999995</c:v>
                </c:pt>
                <c:pt idx="1707">
                  <c:v>608.00821999999994</c:v>
                </c:pt>
                <c:pt idx="1708">
                  <c:v>608.03836999999999</c:v>
                </c:pt>
                <c:pt idx="1709">
                  <c:v>608.06851999999992</c:v>
                </c:pt>
                <c:pt idx="1710">
                  <c:v>608.09866999999997</c:v>
                </c:pt>
                <c:pt idx="1711">
                  <c:v>608.12887999999998</c:v>
                </c:pt>
                <c:pt idx="1712">
                  <c:v>608.15903000000003</c:v>
                </c:pt>
                <c:pt idx="1713">
                  <c:v>608.18917999999996</c:v>
                </c:pt>
                <c:pt idx="1714">
                  <c:v>608.21933999999999</c:v>
                </c:pt>
                <c:pt idx="1715">
                  <c:v>608.24948999999992</c:v>
                </c:pt>
                <c:pt idx="1716">
                  <c:v>608.27969999999993</c:v>
                </c:pt>
                <c:pt idx="1717">
                  <c:v>608.30984999999998</c:v>
                </c:pt>
                <c:pt idx="1718">
                  <c:v>608.34</c:v>
                </c:pt>
                <c:pt idx="1719">
                  <c:v>608.37014999999997</c:v>
                </c:pt>
                <c:pt idx="1720">
                  <c:v>608.40036999999995</c:v>
                </c:pt>
                <c:pt idx="1721">
                  <c:v>608.43052</c:v>
                </c:pt>
                <c:pt idx="1722">
                  <c:v>608.46066999999994</c:v>
                </c:pt>
                <c:pt idx="1723">
                  <c:v>608.49081999999999</c:v>
                </c:pt>
                <c:pt idx="1724">
                  <c:v>608.52103</c:v>
                </c:pt>
                <c:pt idx="1725">
                  <c:v>608.55117999999993</c:v>
                </c:pt>
                <c:pt idx="1726">
                  <c:v>608.58133999999995</c:v>
                </c:pt>
                <c:pt idx="1727">
                  <c:v>608.61149</c:v>
                </c:pt>
                <c:pt idx="1728">
                  <c:v>608.64163999999994</c:v>
                </c:pt>
                <c:pt idx="1729">
                  <c:v>608.67184999999995</c:v>
                </c:pt>
                <c:pt idx="1730">
                  <c:v>608.702</c:v>
                </c:pt>
                <c:pt idx="1731">
                  <c:v>608.73214999999993</c:v>
                </c:pt>
                <c:pt idx="1732">
                  <c:v>608.76229999999998</c:v>
                </c:pt>
                <c:pt idx="1733">
                  <c:v>608.79246000000001</c:v>
                </c:pt>
                <c:pt idx="1734">
                  <c:v>608.82267000000002</c:v>
                </c:pt>
                <c:pt idx="1735">
                  <c:v>608.85281999999995</c:v>
                </c:pt>
                <c:pt idx="1736">
                  <c:v>608.88297</c:v>
                </c:pt>
                <c:pt idx="1737">
                  <c:v>608.91311999999994</c:v>
                </c:pt>
                <c:pt idx="1738">
                  <c:v>608.94326999999998</c:v>
                </c:pt>
                <c:pt idx="1739">
                  <c:v>608.97343000000001</c:v>
                </c:pt>
                <c:pt idx="1740">
                  <c:v>609.00364000000002</c:v>
                </c:pt>
                <c:pt idx="1741">
                  <c:v>609.03378999999995</c:v>
                </c:pt>
                <c:pt idx="1742">
                  <c:v>609.06394</c:v>
                </c:pt>
                <c:pt idx="1743">
                  <c:v>609.09408999999994</c:v>
                </c:pt>
                <c:pt idx="1744">
                  <c:v>609.12423999999999</c:v>
                </c:pt>
                <c:pt idx="1745">
                  <c:v>609.15438999999992</c:v>
                </c:pt>
                <c:pt idx="1746">
                  <c:v>609.18461000000002</c:v>
                </c:pt>
                <c:pt idx="1747">
                  <c:v>609.21475999999996</c:v>
                </c:pt>
                <c:pt idx="1748">
                  <c:v>609.24491</c:v>
                </c:pt>
                <c:pt idx="1749">
                  <c:v>609.27505999999994</c:v>
                </c:pt>
                <c:pt idx="1750">
                  <c:v>609.30520999999999</c:v>
                </c:pt>
                <c:pt idx="1751">
                  <c:v>609.33535999999992</c:v>
                </c:pt>
                <c:pt idx="1752">
                  <c:v>609.36558000000002</c:v>
                </c:pt>
                <c:pt idx="1753">
                  <c:v>609.39572999999996</c:v>
                </c:pt>
                <c:pt idx="1754">
                  <c:v>609.42588000000001</c:v>
                </c:pt>
                <c:pt idx="1755">
                  <c:v>609.45602999999994</c:v>
                </c:pt>
                <c:pt idx="1756">
                  <c:v>609.48617999999999</c:v>
                </c:pt>
                <c:pt idx="1757">
                  <c:v>609.51632999999993</c:v>
                </c:pt>
                <c:pt idx="1758">
                  <c:v>609.54647999999997</c:v>
                </c:pt>
                <c:pt idx="1759">
                  <c:v>609.57664</c:v>
                </c:pt>
                <c:pt idx="1760">
                  <c:v>609.60685000000001</c:v>
                </c:pt>
                <c:pt idx="1761">
                  <c:v>609.63699999999994</c:v>
                </c:pt>
                <c:pt idx="1762">
                  <c:v>609.66714999999999</c:v>
                </c:pt>
                <c:pt idx="1763">
                  <c:v>609.69729999999993</c:v>
                </c:pt>
                <c:pt idx="1764">
                  <c:v>609.72744999999998</c:v>
                </c:pt>
                <c:pt idx="1765">
                  <c:v>609.75760000000002</c:v>
                </c:pt>
                <c:pt idx="1766">
                  <c:v>609.78775999999993</c:v>
                </c:pt>
                <c:pt idx="1767">
                  <c:v>609.81790999999998</c:v>
                </c:pt>
                <c:pt idx="1768">
                  <c:v>609.84806000000003</c:v>
                </c:pt>
                <c:pt idx="1769">
                  <c:v>609.87826999999993</c:v>
                </c:pt>
                <c:pt idx="1770">
                  <c:v>609.90841999999998</c:v>
                </c:pt>
                <c:pt idx="1771">
                  <c:v>609.93857000000003</c:v>
                </c:pt>
                <c:pt idx="1772">
                  <c:v>609.96872999999994</c:v>
                </c:pt>
                <c:pt idx="1773">
                  <c:v>609.99887999999999</c:v>
                </c:pt>
                <c:pt idx="1774">
                  <c:v>610.02902999999992</c:v>
                </c:pt>
                <c:pt idx="1775">
                  <c:v>610.05917999999997</c:v>
                </c:pt>
                <c:pt idx="1776">
                  <c:v>610.08933000000002</c:v>
                </c:pt>
                <c:pt idx="1777">
                  <c:v>610.11947999999995</c:v>
                </c:pt>
                <c:pt idx="1778">
                  <c:v>610.14963</c:v>
                </c:pt>
                <c:pt idx="1779">
                  <c:v>610.17979000000003</c:v>
                </c:pt>
                <c:pt idx="1780">
                  <c:v>610.20999999999992</c:v>
                </c:pt>
                <c:pt idx="1781">
                  <c:v>610.24014999999997</c:v>
                </c:pt>
                <c:pt idx="1782">
                  <c:v>610.27030000000002</c:v>
                </c:pt>
                <c:pt idx="1783">
                  <c:v>610.30044999999996</c:v>
                </c:pt>
                <c:pt idx="1784">
                  <c:v>610.3306</c:v>
                </c:pt>
                <c:pt idx="1785">
                  <c:v>610.36074999999994</c:v>
                </c:pt>
                <c:pt idx="1786">
                  <c:v>610.39090999999996</c:v>
                </c:pt>
                <c:pt idx="1787">
                  <c:v>610.42106000000001</c:v>
                </c:pt>
                <c:pt idx="1788">
                  <c:v>610.45120999999995</c:v>
                </c:pt>
                <c:pt idx="1789">
                  <c:v>610.48136</c:v>
                </c:pt>
                <c:pt idx="1790">
                  <c:v>610.51150999999993</c:v>
                </c:pt>
                <c:pt idx="1791">
                  <c:v>610.54165999999998</c:v>
                </c:pt>
                <c:pt idx="1792">
                  <c:v>610.57181000000003</c:v>
                </c:pt>
                <c:pt idx="1793">
                  <c:v>610.60196999999994</c:v>
                </c:pt>
                <c:pt idx="1794">
                  <c:v>610.63211999999999</c:v>
                </c:pt>
                <c:pt idx="1795">
                  <c:v>610.66226999999992</c:v>
                </c:pt>
                <c:pt idx="1796">
                  <c:v>610.69241999999997</c:v>
                </c:pt>
                <c:pt idx="1797">
                  <c:v>610.72257000000002</c:v>
                </c:pt>
                <c:pt idx="1798">
                  <c:v>610.75271999999995</c:v>
                </c:pt>
                <c:pt idx="1799">
                  <c:v>610.78287</c:v>
                </c:pt>
                <c:pt idx="1800">
                  <c:v>610.81301999999994</c:v>
                </c:pt>
                <c:pt idx="1801">
                  <c:v>610.84317999999996</c:v>
                </c:pt>
                <c:pt idx="1802">
                  <c:v>610.87333000000001</c:v>
                </c:pt>
                <c:pt idx="1803">
                  <c:v>610.90354000000002</c:v>
                </c:pt>
                <c:pt idx="1804">
                  <c:v>610.93368999999996</c:v>
                </c:pt>
                <c:pt idx="1805">
                  <c:v>610.96384</c:v>
                </c:pt>
                <c:pt idx="1806">
                  <c:v>610.99398999999994</c:v>
                </c:pt>
                <c:pt idx="1807">
                  <c:v>611.02414999999996</c:v>
                </c:pt>
                <c:pt idx="1808">
                  <c:v>611.05430000000001</c:v>
                </c:pt>
                <c:pt idx="1809">
                  <c:v>611.08444999999995</c:v>
                </c:pt>
                <c:pt idx="1810">
                  <c:v>611.1146</c:v>
                </c:pt>
                <c:pt idx="1811">
                  <c:v>611.14474999999993</c:v>
                </c:pt>
                <c:pt idx="1812">
                  <c:v>611.17489999999998</c:v>
                </c:pt>
                <c:pt idx="1813">
                  <c:v>611.20505000000003</c:v>
                </c:pt>
                <c:pt idx="1814">
                  <c:v>611.23514</c:v>
                </c:pt>
                <c:pt idx="1815">
                  <c:v>611.26530000000002</c:v>
                </c:pt>
                <c:pt idx="1816">
                  <c:v>611.29544999999996</c:v>
                </c:pt>
                <c:pt idx="1817">
                  <c:v>611.32560000000001</c:v>
                </c:pt>
                <c:pt idx="1818">
                  <c:v>611.35574999999994</c:v>
                </c:pt>
                <c:pt idx="1819">
                  <c:v>611.38589999999999</c:v>
                </c:pt>
                <c:pt idx="1820">
                  <c:v>611.41604999999993</c:v>
                </c:pt>
                <c:pt idx="1821">
                  <c:v>611.44619999999998</c:v>
                </c:pt>
                <c:pt idx="1822">
                  <c:v>611.47635000000002</c:v>
                </c:pt>
                <c:pt idx="1823">
                  <c:v>611.50650999999993</c:v>
                </c:pt>
                <c:pt idx="1824">
                  <c:v>611.53665999999998</c:v>
                </c:pt>
                <c:pt idx="1825">
                  <c:v>611.56681000000003</c:v>
                </c:pt>
                <c:pt idx="1826">
                  <c:v>611.59695999999997</c:v>
                </c:pt>
                <c:pt idx="1827">
                  <c:v>611.62711000000002</c:v>
                </c:pt>
                <c:pt idx="1828">
                  <c:v>611.65725999999995</c:v>
                </c:pt>
                <c:pt idx="1829">
                  <c:v>611.68741</c:v>
                </c:pt>
                <c:pt idx="1830">
                  <c:v>611.71757000000002</c:v>
                </c:pt>
                <c:pt idx="1831">
                  <c:v>611.74771999999996</c:v>
                </c:pt>
                <c:pt idx="1832">
                  <c:v>611.77787000000001</c:v>
                </c:pt>
                <c:pt idx="1833">
                  <c:v>611.80801999999994</c:v>
                </c:pt>
                <c:pt idx="1834">
                  <c:v>611.83816999999999</c:v>
                </c:pt>
                <c:pt idx="1835">
                  <c:v>611.86831999999993</c:v>
                </c:pt>
                <c:pt idx="1836">
                  <c:v>611.89846999999997</c:v>
                </c:pt>
                <c:pt idx="1837">
                  <c:v>611.92855999999995</c:v>
                </c:pt>
                <c:pt idx="1838">
                  <c:v>611.95871999999997</c:v>
                </c:pt>
                <c:pt idx="1839">
                  <c:v>611.98887000000002</c:v>
                </c:pt>
                <c:pt idx="1840">
                  <c:v>612.01901999999995</c:v>
                </c:pt>
                <c:pt idx="1841">
                  <c:v>612.04917</c:v>
                </c:pt>
                <c:pt idx="1842">
                  <c:v>612.07931999999994</c:v>
                </c:pt>
                <c:pt idx="1843">
                  <c:v>612.10946999999999</c:v>
                </c:pt>
                <c:pt idx="1844">
                  <c:v>612.13961999999992</c:v>
                </c:pt>
                <c:pt idx="1845">
                  <c:v>612.16977999999995</c:v>
                </c:pt>
                <c:pt idx="1846">
                  <c:v>612.19992999999999</c:v>
                </c:pt>
                <c:pt idx="1847">
                  <c:v>612.23007999999993</c:v>
                </c:pt>
                <c:pt idx="1848">
                  <c:v>612.26017000000002</c:v>
                </c:pt>
                <c:pt idx="1849">
                  <c:v>612.29031999999995</c:v>
                </c:pt>
                <c:pt idx="1850">
                  <c:v>612.32047</c:v>
                </c:pt>
                <c:pt idx="1851">
                  <c:v>612.35061999999994</c:v>
                </c:pt>
                <c:pt idx="1852">
                  <c:v>612.38076999999998</c:v>
                </c:pt>
                <c:pt idx="1853">
                  <c:v>612.41093000000001</c:v>
                </c:pt>
                <c:pt idx="1854">
                  <c:v>612.44107999999994</c:v>
                </c:pt>
                <c:pt idx="1855">
                  <c:v>612.47122999999999</c:v>
                </c:pt>
                <c:pt idx="1856">
                  <c:v>612.50137999999993</c:v>
                </c:pt>
                <c:pt idx="1857">
                  <c:v>612.53147000000001</c:v>
                </c:pt>
                <c:pt idx="1858">
                  <c:v>612.56161999999995</c:v>
                </c:pt>
                <c:pt idx="1859">
                  <c:v>612.59177</c:v>
                </c:pt>
                <c:pt idx="1860">
                  <c:v>612.62191999999993</c:v>
                </c:pt>
                <c:pt idx="1861">
                  <c:v>612.65207999999996</c:v>
                </c:pt>
                <c:pt idx="1862">
                  <c:v>612.68223</c:v>
                </c:pt>
                <c:pt idx="1863">
                  <c:v>612.71237999999994</c:v>
                </c:pt>
                <c:pt idx="1864">
                  <c:v>612.74252999999999</c:v>
                </c:pt>
                <c:pt idx="1865">
                  <c:v>612.77261999999996</c:v>
                </c:pt>
                <c:pt idx="1866">
                  <c:v>612.80277000000001</c:v>
                </c:pt>
                <c:pt idx="1867">
                  <c:v>612.83291999999994</c:v>
                </c:pt>
                <c:pt idx="1868">
                  <c:v>612.86306999999999</c:v>
                </c:pt>
                <c:pt idx="1869">
                  <c:v>612.89323000000002</c:v>
                </c:pt>
                <c:pt idx="1870">
                  <c:v>612.92337999999995</c:v>
                </c:pt>
                <c:pt idx="1871">
                  <c:v>612.95346999999992</c:v>
                </c:pt>
                <c:pt idx="1872">
                  <c:v>612.98361999999997</c:v>
                </c:pt>
                <c:pt idx="1873">
                  <c:v>613.01377000000002</c:v>
                </c:pt>
                <c:pt idx="1874">
                  <c:v>613.04391999999996</c:v>
                </c:pt>
                <c:pt idx="1875">
                  <c:v>613.07407000000001</c:v>
                </c:pt>
                <c:pt idx="1876">
                  <c:v>613.10421999999994</c:v>
                </c:pt>
                <c:pt idx="1877">
                  <c:v>613.13431000000003</c:v>
                </c:pt>
                <c:pt idx="1878">
                  <c:v>613.16446999999994</c:v>
                </c:pt>
                <c:pt idx="1879">
                  <c:v>613.19461999999999</c:v>
                </c:pt>
                <c:pt idx="1880">
                  <c:v>613.22476999999992</c:v>
                </c:pt>
                <c:pt idx="1881">
                  <c:v>613.25491999999997</c:v>
                </c:pt>
                <c:pt idx="1882">
                  <c:v>613.28500999999994</c:v>
                </c:pt>
                <c:pt idx="1883">
                  <c:v>613.31515999999999</c:v>
                </c:pt>
                <c:pt idx="1884">
                  <c:v>613.34530999999993</c:v>
                </c:pt>
                <c:pt idx="1885">
                  <c:v>613.37545999999998</c:v>
                </c:pt>
                <c:pt idx="1886">
                  <c:v>613.40562</c:v>
                </c:pt>
                <c:pt idx="1887">
                  <c:v>613.43570999999997</c:v>
                </c:pt>
                <c:pt idx="1888">
                  <c:v>613.46586000000002</c:v>
                </c:pt>
                <c:pt idx="1889">
                  <c:v>613.49600999999996</c:v>
                </c:pt>
                <c:pt idx="1890">
                  <c:v>613.52616</c:v>
                </c:pt>
                <c:pt idx="1891">
                  <c:v>613.55630999999994</c:v>
                </c:pt>
                <c:pt idx="1892">
                  <c:v>613.58640000000003</c:v>
                </c:pt>
                <c:pt idx="1893">
                  <c:v>613.61654999999996</c:v>
                </c:pt>
                <c:pt idx="1894">
                  <c:v>613.64670000000001</c:v>
                </c:pt>
                <c:pt idx="1895">
                  <c:v>613.67686000000003</c:v>
                </c:pt>
                <c:pt idx="1896">
                  <c:v>613.70700999999997</c:v>
                </c:pt>
                <c:pt idx="1897">
                  <c:v>613.73709999999994</c:v>
                </c:pt>
                <c:pt idx="1898">
                  <c:v>613.76724999999999</c:v>
                </c:pt>
                <c:pt idx="1899">
                  <c:v>613.79739999999993</c:v>
                </c:pt>
                <c:pt idx="1900">
                  <c:v>613.82754999999997</c:v>
                </c:pt>
                <c:pt idx="1901">
                  <c:v>613.85763999999995</c:v>
                </c:pt>
                <c:pt idx="1902">
                  <c:v>613.88779</c:v>
                </c:pt>
                <c:pt idx="1903">
                  <c:v>613.91793999999993</c:v>
                </c:pt>
                <c:pt idx="1904">
                  <c:v>613.94809999999995</c:v>
                </c:pt>
                <c:pt idx="1905">
                  <c:v>613.97818999999993</c:v>
                </c:pt>
                <c:pt idx="1906">
                  <c:v>614.00833999999998</c:v>
                </c:pt>
                <c:pt idx="1907">
                  <c:v>614.03849000000002</c:v>
                </c:pt>
                <c:pt idx="1908">
                  <c:v>614.06863999999996</c:v>
                </c:pt>
                <c:pt idx="1909">
                  <c:v>614.09872999999993</c:v>
                </c:pt>
                <c:pt idx="1910">
                  <c:v>614.12887999999998</c:v>
                </c:pt>
                <c:pt idx="1911">
                  <c:v>614.15903000000003</c:v>
                </c:pt>
                <c:pt idx="1912">
                  <c:v>614.18917999999996</c:v>
                </c:pt>
                <c:pt idx="1913">
                  <c:v>614.21926999999994</c:v>
                </c:pt>
                <c:pt idx="1914">
                  <c:v>614.24942999999996</c:v>
                </c:pt>
                <c:pt idx="1915">
                  <c:v>614.27958000000001</c:v>
                </c:pt>
                <c:pt idx="1916">
                  <c:v>614.30966999999998</c:v>
                </c:pt>
                <c:pt idx="1917">
                  <c:v>614.33982000000003</c:v>
                </c:pt>
                <c:pt idx="1918">
                  <c:v>614.36996999999997</c:v>
                </c:pt>
                <c:pt idx="1919">
                  <c:v>614.40012000000002</c:v>
                </c:pt>
                <c:pt idx="1920">
                  <c:v>614.43020999999999</c:v>
                </c:pt>
                <c:pt idx="1921">
                  <c:v>614.46035999999992</c:v>
                </c:pt>
                <c:pt idx="1922">
                  <c:v>614.49051999999995</c:v>
                </c:pt>
                <c:pt idx="1923">
                  <c:v>614.52061000000003</c:v>
                </c:pt>
                <c:pt idx="1924">
                  <c:v>614.55075999999997</c:v>
                </c:pt>
                <c:pt idx="1925">
                  <c:v>614.58091000000002</c:v>
                </c:pt>
                <c:pt idx="1926">
                  <c:v>614.61105999999995</c:v>
                </c:pt>
                <c:pt idx="1927">
                  <c:v>614.64114999999993</c:v>
                </c:pt>
                <c:pt idx="1928">
                  <c:v>614.67129999999997</c:v>
                </c:pt>
                <c:pt idx="1929">
                  <c:v>614.70145000000002</c:v>
                </c:pt>
                <c:pt idx="1930">
                  <c:v>614.73154</c:v>
                </c:pt>
                <c:pt idx="1931">
                  <c:v>614.76168999999993</c:v>
                </c:pt>
                <c:pt idx="1932">
                  <c:v>614.79184999999995</c:v>
                </c:pt>
                <c:pt idx="1933">
                  <c:v>614.82193999999993</c:v>
                </c:pt>
                <c:pt idx="1934">
                  <c:v>614.85208999999998</c:v>
                </c:pt>
                <c:pt idx="1935">
                  <c:v>614.88224000000002</c:v>
                </c:pt>
                <c:pt idx="1936">
                  <c:v>614.91233</c:v>
                </c:pt>
                <c:pt idx="1937">
                  <c:v>614.94247999999993</c:v>
                </c:pt>
                <c:pt idx="1938">
                  <c:v>614.97262999999998</c:v>
                </c:pt>
                <c:pt idx="1939">
                  <c:v>615.00271999999995</c:v>
                </c:pt>
                <c:pt idx="1940">
                  <c:v>615.03287</c:v>
                </c:pt>
                <c:pt idx="1941">
                  <c:v>615.06301999999994</c:v>
                </c:pt>
                <c:pt idx="1942">
                  <c:v>615.09312</c:v>
                </c:pt>
                <c:pt idx="1943">
                  <c:v>615.12326999999993</c:v>
                </c:pt>
                <c:pt idx="1944">
                  <c:v>615.15341999999998</c:v>
                </c:pt>
                <c:pt idx="1945">
                  <c:v>615.18350999999996</c:v>
                </c:pt>
                <c:pt idx="1946">
                  <c:v>615.21366</c:v>
                </c:pt>
                <c:pt idx="1947">
                  <c:v>615.24380999999994</c:v>
                </c:pt>
                <c:pt idx="1948">
                  <c:v>615.27390000000003</c:v>
                </c:pt>
                <c:pt idx="1949">
                  <c:v>615.30404999999996</c:v>
                </c:pt>
                <c:pt idx="1950">
                  <c:v>615.33413999999993</c:v>
                </c:pt>
                <c:pt idx="1951">
                  <c:v>615.36428999999998</c:v>
                </c:pt>
                <c:pt idx="1952">
                  <c:v>615.39445000000001</c:v>
                </c:pt>
                <c:pt idx="1953">
                  <c:v>615.42453999999998</c:v>
                </c:pt>
                <c:pt idx="1954">
                  <c:v>615.45469000000003</c:v>
                </c:pt>
                <c:pt idx="1955">
                  <c:v>615.48483999999996</c:v>
                </c:pt>
                <c:pt idx="1956">
                  <c:v>615.51492999999994</c:v>
                </c:pt>
                <c:pt idx="1957">
                  <c:v>615.54507999999998</c:v>
                </c:pt>
                <c:pt idx="1958">
                  <c:v>615.57516999999996</c:v>
                </c:pt>
                <c:pt idx="1959">
                  <c:v>615.60532000000001</c:v>
                </c:pt>
                <c:pt idx="1960">
                  <c:v>615.63546999999994</c:v>
                </c:pt>
                <c:pt idx="1961">
                  <c:v>615.66556000000003</c:v>
                </c:pt>
                <c:pt idx="1962">
                  <c:v>615.69571999999994</c:v>
                </c:pt>
                <c:pt idx="1963">
                  <c:v>615.72581000000002</c:v>
                </c:pt>
                <c:pt idx="1964">
                  <c:v>615.75595999999996</c:v>
                </c:pt>
                <c:pt idx="1965">
                  <c:v>615.78611000000001</c:v>
                </c:pt>
                <c:pt idx="1966">
                  <c:v>615.81619999999998</c:v>
                </c:pt>
                <c:pt idx="1967">
                  <c:v>615.84635000000003</c:v>
                </c:pt>
                <c:pt idx="1968">
                  <c:v>615.87644</c:v>
                </c:pt>
                <c:pt idx="1969">
                  <c:v>615.90658999999994</c:v>
                </c:pt>
                <c:pt idx="1970">
                  <c:v>615.93673999999999</c:v>
                </c:pt>
                <c:pt idx="1971">
                  <c:v>615.96682999999996</c:v>
                </c:pt>
                <c:pt idx="1972">
                  <c:v>615.99698000000001</c:v>
                </c:pt>
                <c:pt idx="1973">
                  <c:v>616.02707999999996</c:v>
                </c:pt>
                <c:pt idx="1974">
                  <c:v>616.05723</c:v>
                </c:pt>
                <c:pt idx="1975">
                  <c:v>616.08731999999998</c:v>
                </c:pt>
                <c:pt idx="1976">
                  <c:v>616.11747000000003</c:v>
                </c:pt>
                <c:pt idx="1977">
                  <c:v>616.14756</c:v>
                </c:pt>
                <c:pt idx="1978">
                  <c:v>616.17770999999993</c:v>
                </c:pt>
                <c:pt idx="1979">
                  <c:v>616.20785999999998</c:v>
                </c:pt>
                <c:pt idx="1980">
                  <c:v>616.23794999999996</c:v>
                </c:pt>
                <c:pt idx="1981">
                  <c:v>616.2681</c:v>
                </c:pt>
                <c:pt idx="1982">
                  <c:v>616.29818999999998</c:v>
                </c:pt>
                <c:pt idx="1983">
                  <c:v>616.32834000000003</c:v>
                </c:pt>
                <c:pt idx="1984">
                  <c:v>616.35843999999997</c:v>
                </c:pt>
                <c:pt idx="1985">
                  <c:v>616.38859000000002</c:v>
                </c:pt>
                <c:pt idx="1986">
                  <c:v>616.41867999999999</c:v>
                </c:pt>
                <c:pt idx="1987">
                  <c:v>616.44882999999993</c:v>
                </c:pt>
                <c:pt idx="1988">
                  <c:v>616.47892000000002</c:v>
                </c:pt>
                <c:pt idx="1989">
                  <c:v>616.50906999999995</c:v>
                </c:pt>
                <c:pt idx="1990">
                  <c:v>616.53922</c:v>
                </c:pt>
                <c:pt idx="1991">
                  <c:v>616.56930999999997</c:v>
                </c:pt>
                <c:pt idx="1992">
                  <c:v>616.59946000000002</c:v>
                </c:pt>
                <c:pt idx="1993">
                  <c:v>616.62954999999999</c:v>
                </c:pt>
                <c:pt idx="1994">
                  <c:v>616.65969999999993</c:v>
                </c:pt>
                <c:pt idx="1995">
                  <c:v>616.68979000000002</c:v>
                </c:pt>
                <c:pt idx="1996">
                  <c:v>616.71994999999993</c:v>
                </c:pt>
                <c:pt idx="1997">
                  <c:v>616.75004000000001</c:v>
                </c:pt>
                <c:pt idx="1998">
                  <c:v>616.78018999999995</c:v>
                </c:pt>
                <c:pt idx="1999">
                  <c:v>616.81027999999992</c:v>
                </c:pt>
                <c:pt idx="2000">
                  <c:v>616.84042999999997</c:v>
                </c:pt>
                <c:pt idx="2001">
                  <c:v>616.87051999999994</c:v>
                </c:pt>
                <c:pt idx="2002">
                  <c:v>616.90066999999999</c:v>
                </c:pt>
                <c:pt idx="2003">
                  <c:v>616.93075999999996</c:v>
                </c:pt>
                <c:pt idx="2004">
                  <c:v>616.96091000000001</c:v>
                </c:pt>
                <c:pt idx="2005">
                  <c:v>616.99099999999999</c:v>
                </c:pt>
                <c:pt idx="2006">
                  <c:v>617.02114999999992</c:v>
                </c:pt>
                <c:pt idx="2007">
                  <c:v>617.05124999999998</c:v>
                </c:pt>
                <c:pt idx="2008">
                  <c:v>617.08140000000003</c:v>
                </c:pt>
                <c:pt idx="2009">
                  <c:v>617.11149</c:v>
                </c:pt>
                <c:pt idx="2010">
                  <c:v>617.14157999999998</c:v>
                </c:pt>
                <c:pt idx="2011">
                  <c:v>617.17173000000003</c:v>
                </c:pt>
                <c:pt idx="2012">
                  <c:v>617.20182</c:v>
                </c:pt>
                <c:pt idx="2013">
                  <c:v>617.23196999999993</c:v>
                </c:pt>
                <c:pt idx="2014">
                  <c:v>617.26206000000002</c:v>
                </c:pt>
                <c:pt idx="2015">
                  <c:v>617.29220999999995</c:v>
                </c:pt>
                <c:pt idx="2016">
                  <c:v>617.32229999999993</c:v>
                </c:pt>
                <c:pt idx="2017">
                  <c:v>617.35244999999998</c:v>
                </c:pt>
                <c:pt idx="2018">
                  <c:v>617.38253999999995</c:v>
                </c:pt>
                <c:pt idx="2019">
                  <c:v>617.41269999999997</c:v>
                </c:pt>
                <c:pt idx="2020">
                  <c:v>617.44278999999995</c:v>
                </c:pt>
                <c:pt idx="2021">
                  <c:v>617.47293999999999</c:v>
                </c:pt>
                <c:pt idx="2022">
                  <c:v>617.50302999999997</c:v>
                </c:pt>
                <c:pt idx="2023">
                  <c:v>617.53311999999994</c:v>
                </c:pt>
                <c:pt idx="2024">
                  <c:v>617.56326999999999</c:v>
                </c:pt>
                <c:pt idx="2025">
                  <c:v>617.59335999999996</c:v>
                </c:pt>
                <c:pt idx="2026">
                  <c:v>617.62351000000001</c:v>
                </c:pt>
                <c:pt idx="2027">
                  <c:v>617.65359999999998</c:v>
                </c:pt>
                <c:pt idx="2028">
                  <c:v>617.68375000000003</c:v>
                </c:pt>
                <c:pt idx="2029">
                  <c:v>617.71384</c:v>
                </c:pt>
                <c:pt idx="2030">
                  <c:v>617.74392999999998</c:v>
                </c:pt>
                <c:pt idx="2031">
                  <c:v>617.77408000000003</c:v>
                </c:pt>
                <c:pt idx="2032">
                  <c:v>617.80417</c:v>
                </c:pt>
                <c:pt idx="2033">
                  <c:v>617.83433000000002</c:v>
                </c:pt>
                <c:pt idx="2034">
                  <c:v>617.86442</c:v>
                </c:pt>
                <c:pt idx="2035">
                  <c:v>617.89450999999997</c:v>
                </c:pt>
                <c:pt idx="2036">
                  <c:v>617.92466000000002</c:v>
                </c:pt>
                <c:pt idx="2037">
                  <c:v>617.95474999999999</c:v>
                </c:pt>
                <c:pt idx="2038">
                  <c:v>617.98489999999993</c:v>
                </c:pt>
                <c:pt idx="2039">
                  <c:v>618.01499000000001</c:v>
                </c:pt>
                <c:pt idx="2040">
                  <c:v>618.04507999999998</c:v>
                </c:pt>
                <c:pt idx="2041">
                  <c:v>618.07523000000003</c:v>
                </c:pt>
                <c:pt idx="2042">
                  <c:v>618.10532000000001</c:v>
                </c:pt>
                <c:pt idx="2043">
                  <c:v>618.13546999999994</c:v>
                </c:pt>
                <c:pt idx="2044">
                  <c:v>618.16556000000003</c:v>
                </c:pt>
                <c:pt idx="2045">
                  <c:v>618.19565</c:v>
                </c:pt>
                <c:pt idx="2046">
                  <c:v>618.22581000000002</c:v>
                </c:pt>
                <c:pt idx="2047">
                  <c:v>618.2559</c:v>
                </c:pt>
                <c:pt idx="2048">
                  <c:v>618.28598999999997</c:v>
                </c:pt>
                <c:pt idx="2049">
                  <c:v>618.31614000000002</c:v>
                </c:pt>
              </c:numCache>
            </c:numRef>
          </c:xVal>
          <c:yVal>
            <c:numRef>
              <c:f>'587'!$CY$1:$CY$2058</c:f>
              <c:numCache>
                <c:formatCode>General</c:formatCode>
                <c:ptCount val="2058"/>
                <c:pt idx="0">
                  <c:v>0</c:v>
                </c:pt>
                <c:pt idx="2">
                  <c:v>4.9122852998809521E-5</c:v>
                </c:pt>
                <c:pt idx="3">
                  <c:v>4.9218790586966798E-5</c:v>
                </c:pt>
                <c:pt idx="4">
                  <c:v>4.9314787618031649E-5</c:v>
                </c:pt>
                <c:pt idx="5">
                  <c:v>4.9411288302790256E-5</c:v>
                </c:pt>
                <c:pt idx="6">
                  <c:v>4.9508072515967048E-5</c:v>
                </c:pt>
                <c:pt idx="7">
                  <c:v>4.9605109391887791E-5</c:v>
                </c:pt>
                <c:pt idx="8">
                  <c:v>4.9702463908549168E-5</c:v>
                </c:pt>
                <c:pt idx="9">
                  <c:v>4.980007313885955E-5</c:v>
                </c:pt>
                <c:pt idx="10">
                  <c:v>4.9898002448489981E-5</c:v>
                </c:pt>
                <c:pt idx="11">
                  <c:v>4.9995994405719252E-5</c:v>
                </c:pt>
                <c:pt idx="12">
                  <c:v>5.0094502468019095E-5</c:v>
                </c:pt>
                <c:pt idx="13">
                  <c:v>5.0193269405697463E-5</c:v>
                </c:pt>
                <c:pt idx="14">
                  <c:v>5.0292361368710162E-5</c:v>
                </c:pt>
                <c:pt idx="15">
                  <c:v>5.039171432047749E-5</c:v>
                </c:pt>
                <c:pt idx="16">
                  <c:v>5.0491394808015411E-5</c:v>
                </c:pt>
                <c:pt idx="17">
                  <c:v>5.0591140804722188E-5</c:v>
                </c:pt>
                <c:pt idx="18">
                  <c:v>5.0691413898654357E-5</c:v>
                </c:pt>
                <c:pt idx="19">
                  <c:v>5.0791985402137372E-5</c:v>
                </c:pt>
                <c:pt idx="20">
                  <c:v>5.0892823269740893E-5</c:v>
                </c:pt>
                <c:pt idx="21">
                  <c:v>5.0993995054803946E-5</c:v>
                </c:pt>
                <c:pt idx="22">
                  <c:v>5.1095435393144218E-5</c:v>
                </c:pt>
                <c:pt idx="23">
                  <c:v>5.1197011071707371E-5</c:v>
                </c:pt>
                <c:pt idx="24">
                  <c:v>5.1299058087945855E-5</c:v>
                </c:pt>
                <c:pt idx="25">
                  <c:v>5.1401444239658891E-5</c:v>
                </c:pt>
                <c:pt idx="26">
                  <c:v>5.1504103387765221E-5</c:v>
                </c:pt>
                <c:pt idx="27">
                  <c:v>5.160710432026847E-5</c:v>
                </c:pt>
                <c:pt idx="28">
                  <c:v>5.17103805058621E-5</c:v>
                </c:pt>
                <c:pt idx="29">
                  <c:v>5.1813796329860513E-5</c:v>
                </c:pt>
                <c:pt idx="30">
                  <c:v>5.1917693891432788E-5</c:v>
                </c:pt>
                <c:pt idx="31">
                  <c:v>5.2021938611385482E-5</c:v>
                </c:pt>
                <c:pt idx="32">
                  <c:v>5.2126463165034526E-5</c:v>
                </c:pt>
                <c:pt idx="33">
                  <c:v>5.2231337605407275E-5</c:v>
                </c:pt>
                <c:pt idx="34">
                  <c:v>5.2336286279234884E-5</c:v>
                </c:pt>
                <c:pt idx="35">
                  <c:v>5.2441794893152265E-5</c:v>
                </c:pt>
                <c:pt idx="36">
                  <c:v>5.2547622880329221E-5</c:v>
                </c:pt>
                <c:pt idx="37">
                  <c:v>5.2653736560857491E-5</c:v>
                </c:pt>
                <c:pt idx="38">
                  <c:v>5.2760207065782953E-5</c:v>
                </c:pt>
                <c:pt idx="39">
                  <c:v>5.2866754554948917E-5</c:v>
                </c:pt>
                <c:pt idx="40">
                  <c:v>5.2973872147484219E-5</c:v>
                </c:pt>
                <c:pt idx="41">
                  <c:v>5.3081280229832017E-5</c:v>
                </c:pt>
                <c:pt idx="42">
                  <c:v>5.3189050811362782E-5</c:v>
                </c:pt>
                <c:pt idx="43">
                  <c:v>5.3297114319421471E-5</c:v>
                </c:pt>
                <c:pt idx="44">
                  <c:v>5.3405328878043567E-5</c:v>
                </c:pt>
                <c:pt idx="45">
                  <c:v>5.3514052500518841E-5</c:v>
                </c:pt>
                <c:pt idx="46">
                  <c:v>5.3623144411336586E-5</c:v>
                </c:pt>
                <c:pt idx="47">
                  <c:v>5.3732534195814658E-5</c:v>
                </c:pt>
                <c:pt idx="48">
                  <c:v>5.3842295208432376E-5</c:v>
                </c:pt>
                <c:pt idx="49">
                  <c:v>5.3952138977908874E-5</c:v>
                </c:pt>
                <c:pt idx="50">
                  <c:v>5.4062573906751188E-5</c:v>
                </c:pt>
                <c:pt idx="51">
                  <c:v>5.4173348254846278E-5</c:v>
                </c:pt>
                <c:pt idx="52">
                  <c:v>5.4284426807309897E-5</c:v>
                </c:pt>
                <c:pt idx="53">
                  <c:v>5.4395663745896953E-5</c:v>
                </c:pt>
                <c:pt idx="54">
                  <c:v>5.4507427108569024E-5</c:v>
                </c:pt>
                <c:pt idx="55">
                  <c:v>5.4619572218966417E-5</c:v>
                </c:pt>
                <c:pt idx="56">
                  <c:v>5.4732026717576513E-5</c:v>
                </c:pt>
                <c:pt idx="57">
                  <c:v>5.4844866040076254E-5</c:v>
                </c:pt>
                <c:pt idx="58">
                  <c:v>5.4957793641539771E-5</c:v>
                </c:pt>
                <c:pt idx="59">
                  <c:v>5.5071332224071856E-5</c:v>
                </c:pt>
                <c:pt idx="60">
                  <c:v>5.5185185488181883E-5</c:v>
                </c:pt>
                <c:pt idx="61">
                  <c:v>5.5299429819818104E-5</c:v>
                </c:pt>
                <c:pt idx="62">
                  <c:v>5.5413764989343315E-5</c:v>
                </c:pt>
                <c:pt idx="63">
                  <c:v>5.5528720226093826E-5</c:v>
                </c:pt>
                <c:pt idx="64">
                  <c:v>5.5643995550080209E-5</c:v>
                </c:pt>
                <c:pt idx="65">
                  <c:v>5.5759668313597963E-5</c:v>
                </c:pt>
                <c:pt idx="66">
                  <c:v>5.5875434541051629E-5</c:v>
                </c:pt>
                <c:pt idx="67">
                  <c:v>5.5991830098189276E-5</c:v>
                </c:pt>
                <c:pt idx="68">
                  <c:v>5.610855126336691E-5</c:v>
                </c:pt>
                <c:pt idx="69">
                  <c:v>5.6225676371645654E-5</c:v>
                </c:pt>
                <c:pt idx="70">
                  <c:v>5.6342897638946704E-5</c:v>
                </c:pt>
                <c:pt idx="71">
                  <c:v>5.646075767890622E-5</c:v>
                </c:pt>
                <c:pt idx="72">
                  <c:v>5.6578987918358169E-5</c:v>
                </c:pt>
                <c:pt idx="73">
                  <c:v>5.6697550834206945E-5</c:v>
                </c:pt>
                <c:pt idx="74">
                  <c:v>5.6816290825628837E-5</c:v>
                </c:pt>
                <c:pt idx="75">
                  <c:v>5.6935600821770634E-5</c:v>
                </c:pt>
                <c:pt idx="76">
                  <c:v>5.7055326468226288E-5</c:v>
                </c:pt>
                <c:pt idx="77">
                  <c:v>5.7175390581858029E-5</c:v>
                </c:pt>
                <c:pt idx="78">
                  <c:v>5.7295635600269925E-5</c:v>
                </c:pt>
                <c:pt idx="79">
                  <c:v>5.7416459446339196E-5</c:v>
                </c:pt>
                <c:pt idx="80">
                  <c:v>5.7537705825335111E-5</c:v>
                </c:pt>
                <c:pt idx="81">
                  <c:v>5.7659056146984019E-5</c:v>
                </c:pt>
                <c:pt idx="82">
                  <c:v>5.778107217523658E-5</c:v>
                </c:pt>
                <c:pt idx="83">
                  <c:v>5.7903435590763266E-5</c:v>
                </c:pt>
                <c:pt idx="84">
                  <c:v>5.8026228566237731E-5</c:v>
                </c:pt>
                <c:pt idx="85">
                  <c:v>5.8149128456511455E-5</c:v>
                </c:pt>
                <c:pt idx="86">
                  <c:v>5.8272704212884844E-5</c:v>
                </c:pt>
                <c:pt idx="87">
                  <c:v>5.8396633465924458E-5</c:v>
                </c:pt>
                <c:pt idx="88">
                  <c:v>5.8520753603677585E-5</c:v>
                </c:pt>
                <c:pt idx="89">
                  <c:v>5.86454754080721E-5</c:v>
                </c:pt>
                <c:pt idx="90">
                  <c:v>5.8770637589956764E-5</c:v>
                </c:pt>
                <c:pt idx="91">
                  <c:v>5.8896200881040589E-5</c:v>
                </c:pt>
                <c:pt idx="92">
                  <c:v>5.9021876479475339E-5</c:v>
                </c:pt>
                <c:pt idx="93">
                  <c:v>5.9148246211835781E-5</c:v>
                </c:pt>
                <c:pt idx="94">
                  <c:v>5.9274980454587908E-5</c:v>
                </c:pt>
                <c:pt idx="95">
                  <c:v>5.9401912932058546E-5</c:v>
                </c:pt>
                <c:pt idx="96">
                  <c:v>5.9529463759680776E-5</c:v>
                </c:pt>
                <c:pt idx="97">
                  <c:v>5.9657468024973901E-5</c:v>
                </c:pt>
                <c:pt idx="98">
                  <c:v>5.9785843285030155E-5</c:v>
                </c:pt>
                <c:pt idx="99">
                  <c:v>5.9914421121088748E-5</c:v>
                </c:pt>
                <c:pt idx="100">
                  <c:v>6.0043627109590637E-5</c:v>
                </c:pt>
                <c:pt idx="101">
                  <c:v>6.0173294218743012E-5</c:v>
                </c:pt>
                <c:pt idx="102">
                  <c:v>6.030308178328023E-5</c:v>
                </c:pt>
                <c:pt idx="103">
                  <c:v>6.0433590705067497E-5</c:v>
                </c:pt>
                <c:pt idx="104">
                  <c:v>6.0564480616046789E-5</c:v>
                </c:pt>
                <c:pt idx="105">
                  <c:v>6.0695579813900289E-5</c:v>
                </c:pt>
                <c:pt idx="106">
                  <c:v>6.0827322244195133E-5</c:v>
                </c:pt>
                <c:pt idx="107">
                  <c:v>6.095953762822045E-5</c:v>
                </c:pt>
                <c:pt idx="108">
                  <c:v>6.1091878621606502E-5</c:v>
                </c:pt>
                <c:pt idx="109">
                  <c:v>6.1224957972520478E-5</c:v>
                </c:pt>
                <c:pt idx="110">
                  <c:v>6.1358428641885106E-5</c:v>
                </c:pt>
                <c:pt idx="111">
                  <c:v>6.1492115558071982E-5</c:v>
                </c:pt>
                <c:pt idx="112">
                  <c:v>6.16264612568204E-5</c:v>
                </c:pt>
                <c:pt idx="113">
                  <c:v>6.1761292127967887E-5</c:v>
                </c:pt>
                <c:pt idx="114">
                  <c:v>6.1896253972454861E-5</c:v>
                </c:pt>
                <c:pt idx="115">
                  <c:v>6.2031971698356912E-5</c:v>
                </c:pt>
                <c:pt idx="116">
                  <c:v>6.2168091420271003E-5</c:v>
                </c:pt>
                <c:pt idx="117">
                  <c:v>6.2304434608693752E-5</c:v>
                </c:pt>
                <c:pt idx="118">
                  <c:v>6.2441452617931098E-5</c:v>
                </c:pt>
                <c:pt idx="119">
                  <c:v>6.257896841907213E-5</c:v>
                </c:pt>
                <c:pt idx="120">
                  <c:v>6.2716620776983868E-5</c:v>
                </c:pt>
                <c:pt idx="121">
                  <c:v>6.2855047083704523E-5</c:v>
                </c:pt>
                <c:pt idx="122">
                  <c:v>6.2993932187955487E-5</c:v>
                </c:pt>
                <c:pt idx="123">
                  <c:v>6.3132956726228342E-5</c:v>
                </c:pt>
                <c:pt idx="124">
                  <c:v>6.3272764457795419E-5</c:v>
                </c:pt>
                <c:pt idx="125">
                  <c:v>6.3412990886140171E-5</c:v>
                </c:pt>
                <c:pt idx="126">
                  <c:v>6.3553452122359021E-5</c:v>
                </c:pt>
                <c:pt idx="127">
                  <c:v>6.3694613193919771E-5</c:v>
                </c:pt>
                <c:pt idx="128">
                  <c:v>6.383629177369512E-5</c:v>
                </c:pt>
                <c:pt idx="129">
                  <c:v>6.3978115718873777E-5</c:v>
                </c:pt>
                <c:pt idx="130">
                  <c:v>6.4120741779306303E-5</c:v>
                </c:pt>
                <c:pt idx="131">
                  <c:v>6.4263798148040218E-5</c:v>
                </c:pt>
                <c:pt idx="132">
                  <c:v>6.4407097243834006E-5</c:v>
                </c:pt>
                <c:pt idx="133">
                  <c:v>6.455111351785725E-5</c:v>
                </c:pt>
                <c:pt idx="134">
                  <c:v>6.4695375224102552E-5</c:v>
                </c:pt>
                <c:pt idx="135">
                  <c:v>6.4840360010499611E-5</c:v>
                </c:pt>
                <c:pt idx="136">
                  <c:v>6.4985880662332462E-5</c:v>
                </c:pt>
                <c:pt idx="137">
                  <c:v>6.5131554970760113E-5</c:v>
                </c:pt>
                <c:pt idx="138">
                  <c:v>6.5278057554637509E-5</c:v>
                </c:pt>
                <c:pt idx="139">
                  <c:v>6.5425006553631869E-5</c:v>
                </c:pt>
                <c:pt idx="140">
                  <c:v>6.5572209308738271E-5</c:v>
                </c:pt>
                <c:pt idx="141">
                  <c:v>6.5720153235561163E-5</c:v>
                </c:pt>
                <c:pt idx="142">
                  <c:v>6.5868353762430008E-5</c:v>
                </c:pt>
                <c:pt idx="143">
                  <c:v>6.6017301618929202E-5</c:v>
                </c:pt>
                <c:pt idx="144">
                  <c:v>6.6166804526870298E-5</c:v>
                </c:pt>
                <c:pt idx="145">
                  <c:v>6.6316469845422409E-5</c:v>
                </c:pt>
                <c:pt idx="146">
                  <c:v>6.6466990716971389E-5</c:v>
                </c:pt>
                <c:pt idx="147">
                  <c:v>6.6617676262715588E-5</c:v>
                </c:pt>
                <c:pt idx="148">
                  <c:v>6.6769224360528241E-5</c:v>
                </c:pt>
                <c:pt idx="149">
                  <c:v>6.6921240068289987E-5</c:v>
                </c:pt>
                <c:pt idx="150">
                  <c:v>6.7073524119611304E-5</c:v>
                </c:pt>
                <c:pt idx="151">
                  <c:v>6.7226580808197161E-5</c:v>
                </c:pt>
                <c:pt idx="152">
                  <c:v>6.7380212608538748E-5</c:v>
                </c:pt>
                <c:pt idx="153">
                  <c:v>6.7534016065089289E-5</c:v>
                </c:pt>
                <c:pt idx="154">
                  <c:v>6.7688703528553739E-5</c:v>
                </c:pt>
                <c:pt idx="155">
                  <c:v>6.7843565039401926E-5</c:v>
                </c:pt>
                <c:pt idx="156">
                  <c:v>6.799931785990418E-5</c:v>
                </c:pt>
                <c:pt idx="157">
                  <c:v>6.815524715208649E-5</c:v>
                </c:pt>
                <c:pt idx="158">
                  <c:v>6.8312075135068109E-5</c:v>
                </c:pt>
                <c:pt idx="159">
                  <c:v>6.8469445036956395E-5</c:v>
                </c:pt>
                <c:pt idx="160">
                  <c:v>6.8626995111628167E-5</c:v>
                </c:pt>
                <c:pt idx="161">
                  <c:v>6.8785455102432912E-5</c:v>
                </c:pt>
                <c:pt idx="162">
                  <c:v>6.8944097775394263E-5</c:v>
                </c:pt>
                <c:pt idx="163">
                  <c:v>6.9103657946244869E-5</c:v>
                </c:pt>
                <c:pt idx="164">
                  <c:v>6.9263719906965642E-5</c:v>
                </c:pt>
                <c:pt idx="165">
                  <c:v>6.9424073902635237E-5</c:v>
                </c:pt>
                <c:pt idx="166">
                  <c:v>6.9585251038198318E-5</c:v>
                </c:pt>
                <c:pt idx="167">
                  <c:v>6.9746723542098407E-5</c:v>
                </c:pt>
                <c:pt idx="168">
                  <c:v>6.9909026235941734E-5</c:v>
                </c:pt>
                <c:pt idx="169">
                  <c:v>7.0071627674683415E-5</c:v>
                </c:pt>
                <c:pt idx="170">
                  <c:v>7.0235066431376223E-5</c:v>
                </c:pt>
                <c:pt idx="171">
                  <c:v>7.0399131732399093E-5</c:v>
                </c:pt>
                <c:pt idx="172">
                  <c:v>7.0563392800288249E-5</c:v>
                </c:pt>
                <c:pt idx="173">
                  <c:v>7.0728610536263897E-5</c:v>
                </c:pt>
                <c:pt idx="174">
                  <c:v>7.0894026766510411E-5</c:v>
                </c:pt>
                <c:pt idx="175">
                  <c:v>7.1060407755955276E-5</c:v>
                </c:pt>
                <c:pt idx="176">
                  <c:v>7.1226990005418233E-5</c:v>
                </c:pt>
                <c:pt idx="177">
                  <c:v>7.1394545194092821E-5</c:v>
                </c:pt>
                <c:pt idx="178">
                  <c:v>7.1562636901215338E-5</c:v>
                </c:pt>
                <c:pt idx="179">
                  <c:v>7.1731044910191554E-5</c:v>
                </c:pt>
                <c:pt idx="180">
                  <c:v>7.1900327091521782E-5</c:v>
                </c:pt>
                <c:pt idx="181">
                  <c:v>7.2069929224299046E-5</c:v>
                </c:pt>
                <c:pt idx="182">
                  <c:v>7.2240413148011949E-5</c:v>
                </c:pt>
                <c:pt idx="183">
                  <c:v>7.2411220720698305E-5</c:v>
                </c:pt>
                <c:pt idx="184">
                  <c:v>7.2582917788605996E-5</c:v>
                </c:pt>
                <c:pt idx="185">
                  <c:v>7.27549422516724E-5</c:v>
                </c:pt>
                <c:pt idx="186">
                  <c:v>7.29278640011266E-5</c:v>
                </c:pt>
                <c:pt idx="187">
                  <c:v>7.3101116941326011E-5</c:v>
                </c:pt>
                <c:pt idx="188">
                  <c:v>7.3275275047158652E-5</c:v>
                </c:pt>
                <c:pt idx="189">
                  <c:v>7.3450113882181039E-5</c:v>
                </c:pt>
                <c:pt idx="190">
                  <c:v>7.3625174465969518E-5</c:v>
                </c:pt>
                <c:pt idx="191">
                  <c:v>7.3801267850299741E-5</c:v>
                </c:pt>
                <c:pt idx="192">
                  <c:v>7.397758607849891E-5</c:v>
                </c:pt>
                <c:pt idx="193">
                  <c:v>7.4154946043389998E-5</c:v>
                </c:pt>
                <c:pt idx="194">
                  <c:v>7.4332533991409202E-5</c:v>
                </c:pt>
                <c:pt idx="195">
                  <c:v>7.4511172712685129E-5</c:v>
                </c:pt>
                <c:pt idx="196">
                  <c:v>7.4690042601209755E-5</c:v>
                </c:pt>
                <c:pt idx="197">
                  <c:v>7.4869972401355052E-5</c:v>
                </c:pt>
                <c:pt idx="198">
                  <c:v>7.5050136598450997E-5</c:v>
                </c:pt>
                <c:pt idx="199">
                  <c:v>7.5231369948735774E-5</c:v>
                </c:pt>
                <c:pt idx="200">
                  <c:v>7.5412840971983324E-5</c:v>
                </c:pt>
                <c:pt idx="201">
                  <c:v>7.5595390494624209E-5</c:v>
                </c:pt>
                <c:pt idx="202">
                  <c:v>7.5778181013294257E-5</c:v>
                </c:pt>
                <c:pt idx="203">
                  <c:v>7.596205948365276E-5</c:v>
                </c:pt>
                <c:pt idx="204">
                  <c:v>7.6146182320919388E-5</c:v>
                </c:pt>
                <c:pt idx="205">
                  <c:v>7.6331402669734238E-5</c:v>
                </c:pt>
                <c:pt idx="206">
                  <c:v>7.6516870804922281E-5</c:v>
                </c:pt>
                <c:pt idx="207">
                  <c:v>7.670344612058683E-5</c:v>
                </c:pt>
                <c:pt idx="208">
                  <c:v>7.6890272691457052E-5</c:v>
                </c:pt>
                <c:pt idx="209">
                  <c:v>7.7078216222329303E-5</c:v>
                </c:pt>
                <c:pt idx="210">
                  <c:v>7.7266414527409091E-5</c:v>
                </c:pt>
                <c:pt idx="211">
                  <c:v>7.7455739684161479E-5</c:v>
                </c:pt>
                <c:pt idx="212">
                  <c:v>7.7645323185109215E-5</c:v>
                </c:pt>
                <c:pt idx="213">
                  <c:v>7.7836043543124948E-5</c:v>
                </c:pt>
                <c:pt idx="214">
                  <c:v>7.8027025867135843E-5</c:v>
                </c:pt>
                <c:pt idx="215">
                  <c:v>7.8219155168939673E-5</c:v>
                </c:pt>
                <c:pt idx="216">
                  <c:v>7.8411550111195805E-5</c:v>
                </c:pt>
                <c:pt idx="217">
                  <c:v>7.8605102268930111E-5</c:v>
                </c:pt>
                <c:pt idx="218">
                  <c:v>7.8798923795093766E-5</c:v>
                </c:pt>
                <c:pt idx="219">
                  <c:v>7.8993912893037105E-5</c:v>
                </c:pt>
                <c:pt idx="220">
                  <c:v>7.9189175141780788E-5</c:v>
                </c:pt>
                <c:pt idx="221">
                  <c:v>7.9385615438909931E-5</c:v>
                </c:pt>
                <c:pt idx="222">
                  <c:v>7.958233272449681E-5</c:v>
                </c:pt>
                <c:pt idx="223">
                  <c:v>7.9780238657093489E-5</c:v>
                </c:pt>
                <c:pt idx="224">
                  <c:v>7.9978425472002992E-5</c:v>
                </c:pt>
                <c:pt idx="225">
                  <c:v>8.0177811656306173E-5</c:v>
                </c:pt>
                <c:pt idx="226">
                  <c:v>8.0377482673898686E-5</c:v>
                </c:pt>
                <c:pt idx="227">
                  <c:v>8.057836390880313E-5</c:v>
                </c:pt>
                <c:pt idx="228">
                  <c:v>8.077953398603812E-5</c:v>
                </c:pt>
                <c:pt idx="229">
                  <c:v>8.0981525050571328E-5</c:v>
                </c:pt>
                <c:pt idx="230">
                  <c:v>8.1184609436042227E-5</c:v>
                </c:pt>
                <c:pt idx="231">
                  <c:v>8.1388122690153095E-5</c:v>
                </c:pt>
                <c:pt idx="232">
                  <c:v>8.1592739428900665E-5</c:v>
                </c:pt>
                <c:pt idx="233">
                  <c:v>8.179779020570346E-5</c:v>
                </c:pt>
                <c:pt idx="234">
                  <c:v>8.2003954752679349E-5</c:v>
                </c:pt>
                <c:pt idx="235">
                  <c:v>8.2210558578837414E-5</c:v>
                </c:pt>
                <c:pt idx="236">
                  <c:v>8.2418286584329126E-5</c:v>
                </c:pt>
                <c:pt idx="237">
                  <c:v>8.2626459182994015E-5</c:v>
                </c:pt>
                <c:pt idx="238">
                  <c:v>8.2835766495590349E-5</c:v>
                </c:pt>
                <c:pt idx="239">
                  <c:v>8.3045523789393181E-5</c:v>
                </c:pt>
                <c:pt idx="240">
                  <c:v>8.3256009275579725E-5</c:v>
                </c:pt>
                <c:pt idx="241">
                  <c:v>8.346778457310541E-5</c:v>
                </c:pt>
                <c:pt idx="242">
                  <c:v>8.3679878480700953E-5</c:v>
                </c:pt>
                <c:pt idx="243">
                  <c:v>8.3893274119230032E-5</c:v>
                </c:pt>
                <c:pt idx="244">
                  <c:v>8.4106992877483339E-5</c:v>
                </c:pt>
                <c:pt idx="245">
                  <c:v>8.4322025429176489E-5</c:v>
                </c:pt>
                <c:pt idx="246">
                  <c:v>8.453738567764151E-5</c:v>
                </c:pt>
                <c:pt idx="247">
                  <c:v>8.4753572021920208E-5</c:v>
                </c:pt>
                <c:pt idx="248">
                  <c:v>8.4971090518842649E-5</c:v>
                </c:pt>
                <c:pt idx="249">
                  <c:v>8.5188943704251E-5</c:v>
                </c:pt>
                <c:pt idx="250">
                  <c:v>8.5408141471274006E-5</c:v>
                </c:pt>
                <c:pt idx="251">
                  <c:v>8.5627678677299078E-5</c:v>
                </c:pt>
                <c:pt idx="252">
                  <c:v>8.5848573044336194E-5</c:v>
                </c:pt>
                <c:pt idx="253">
                  <c:v>8.606981167236397E-5</c:v>
                </c:pt>
                <c:pt idx="254">
                  <c:v>8.6291979984338393E-5</c:v>
                </c:pt>
                <c:pt idx="255">
                  <c:v>8.6515377870216312E-5</c:v>
                </c:pt>
                <c:pt idx="256">
                  <c:v>8.6739274690778164E-5</c:v>
                </c:pt>
                <c:pt idx="257">
                  <c:v>8.6964412908098395E-5</c:v>
                </c:pt>
                <c:pt idx="258">
                  <c:v>8.7190056214408532E-5</c:v>
                </c:pt>
                <c:pt idx="259">
                  <c:v>8.7416504044912353E-5</c:v>
                </c:pt>
                <c:pt idx="260">
                  <c:v>8.7644360890386805E-5</c:v>
                </c:pt>
                <c:pt idx="261">
                  <c:v>8.7872582019083646E-5</c:v>
                </c:pt>
                <c:pt idx="262">
                  <c:v>8.8102225528398885E-5</c:v>
                </c:pt>
                <c:pt idx="263">
                  <c:v>8.8332238518913314E-5</c:v>
                </c:pt>
                <c:pt idx="264">
                  <c:v>8.8563229717552677E-5</c:v>
                </c:pt>
                <c:pt idx="265">
                  <c:v>8.8795511079618519E-5</c:v>
                </c:pt>
                <c:pt idx="266">
                  <c:v>8.9028323034069385E-5</c:v>
                </c:pt>
                <c:pt idx="267">
                  <c:v>8.926243772983743E-5</c:v>
                </c:pt>
                <c:pt idx="268">
                  <c:v>8.9497089626024457E-5</c:v>
                </c:pt>
                <c:pt idx="269">
                  <c:v>8.9732590202097834E-5</c:v>
                </c:pt>
                <c:pt idx="270">
                  <c:v>8.9969568276658253E-5</c:v>
                </c:pt>
                <c:pt idx="271">
                  <c:v>9.0206937423875175E-5</c:v>
                </c:pt>
                <c:pt idx="272">
                  <c:v>9.0445798282407793E-5</c:v>
                </c:pt>
                <c:pt idx="273">
                  <c:v>9.0685055821035921E-5</c:v>
                </c:pt>
                <c:pt idx="274">
                  <c:v>9.0925343325782735E-5</c:v>
                </c:pt>
                <c:pt idx="275">
                  <c:v>9.1166985474880764E-5</c:v>
                </c:pt>
                <c:pt idx="276">
                  <c:v>9.1409192219328174E-5</c:v>
                </c:pt>
                <c:pt idx="277">
                  <c:v>9.1652767000615008E-5</c:v>
                </c:pt>
                <c:pt idx="278">
                  <c:v>9.18969134783056E-5</c:v>
                </c:pt>
                <c:pt idx="279">
                  <c:v>9.2141955832559651E-5</c:v>
                </c:pt>
                <c:pt idx="280">
                  <c:v>9.23885485346514E-5</c:v>
                </c:pt>
                <c:pt idx="281">
                  <c:v>9.2635561218057863E-5</c:v>
                </c:pt>
                <c:pt idx="282">
                  <c:v>9.288364777613209E-5</c:v>
                </c:pt>
                <c:pt idx="283">
                  <c:v>9.3133143568842339E-5</c:v>
                </c:pt>
                <c:pt idx="284">
                  <c:v>9.3383232982910684E-5</c:v>
                </c:pt>
                <c:pt idx="285">
                  <c:v>9.3634248151681405E-5</c:v>
                </c:pt>
                <c:pt idx="286">
                  <c:v>9.3886859609582627E-5</c:v>
                </c:pt>
                <c:pt idx="287">
                  <c:v>9.4139909487748501E-5</c:v>
                </c:pt>
                <c:pt idx="288">
                  <c:v>9.4394571364361712E-5</c:v>
                </c:pt>
                <c:pt idx="289">
                  <c:v>9.4649678002078506E-5</c:v>
                </c:pt>
                <c:pt idx="290">
                  <c:v>9.4905820183560418E-5</c:v>
                </c:pt>
                <c:pt idx="291">
                  <c:v>9.5163598294864535E-5</c:v>
                </c:pt>
                <c:pt idx="292">
                  <c:v>9.5421830861168203E-5</c:v>
                </c:pt>
                <c:pt idx="293">
                  <c:v>9.568120159780569E-5</c:v>
                </c:pt>
                <c:pt idx="294">
                  <c:v>9.5942061332404905E-5</c:v>
                </c:pt>
                <c:pt idx="295">
                  <c:v>9.6203557471538238E-5</c:v>
                </c:pt>
                <c:pt idx="296">
                  <c:v>9.646603742108337E-5</c:v>
                </c:pt>
                <c:pt idx="297">
                  <c:v>9.6730202560269573E-5</c:v>
                </c:pt>
                <c:pt idx="298">
                  <c:v>9.6994842236028018E-5</c:v>
                </c:pt>
                <c:pt idx="299">
                  <c:v>9.7260657197722716E-5</c:v>
                </c:pt>
                <c:pt idx="300">
                  <c:v>9.7528007112946807E-5</c:v>
                </c:pt>
                <c:pt idx="301">
                  <c:v>9.7796018273628403E-5</c:v>
                </c:pt>
                <c:pt idx="302">
                  <c:v>9.8065046812972217E-5</c:v>
                </c:pt>
                <c:pt idx="303">
                  <c:v>9.8335811735310072E-5</c:v>
                </c:pt>
                <c:pt idx="304">
                  <c:v>9.8607072241413169E-5</c:v>
                </c:pt>
                <c:pt idx="305">
                  <c:v>9.8879546686056653E-5</c:v>
                </c:pt>
                <c:pt idx="306">
                  <c:v>9.9153603877074814E-5</c:v>
                </c:pt>
                <c:pt idx="307">
                  <c:v>9.9428348289612399E-5</c:v>
                </c:pt>
                <c:pt idx="308">
                  <c:v>9.970414507981831E-5</c:v>
                </c:pt>
                <c:pt idx="309">
                  <c:v>9.9981731473464282E-5</c:v>
                </c:pt>
                <c:pt idx="310">
                  <c:v>1.0025983551680538E-4</c:v>
                </c:pt>
                <c:pt idx="311">
                  <c:v>1.0053919376560977E-4</c:v>
                </c:pt>
                <c:pt idx="312">
                  <c:v>1.0081962855168207E-4</c:v>
                </c:pt>
                <c:pt idx="313">
                  <c:v>1.0110188959016623E-4</c:v>
                </c:pt>
                <c:pt idx="314">
                  <c:v>1.0138468358011003E-4</c:v>
                </c:pt>
                <c:pt idx="315">
                  <c:v>1.0166866572514109E-4</c:v>
                </c:pt>
                <c:pt idx="316">
                  <c:v>1.0195450225067199E-4</c:v>
                </c:pt>
                <c:pt idx="317">
                  <c:v>1.0224088352930509E-4</c:v>
                </c:pt>
                <c:pt idx="318">
                  <c:v>1.0252856813541421E-4</c:v>
                </c:pt>
                <c:pt idx="319">
                  <c:v>1.028179457717776E-4</c:v>
                </c:pt>
                <c:pt idx="320">
                  <c:v>1.0310807109627743E-4</c:v>
                </c:pt>
                <c:pt idx="321">
                  <c:v>1.0339932988875979E-4</c:v>
                </c:pt>
                <c:pt idx="322">
                  <c:v>1.0369192116637233E-4</c:v>
                </c:pt>
                <c:pt idx="323">
                  <c:v>1.0398624137792868E-4</c:v>
                </c:pt>
                <c:pt idx="324">
                  <c:v>1.0428132911419672E-4</c:v>
                </c:pt>
                <c:pt idx="325">
                  <c:v>1.0457757681258869E-4</c:v>
                </c:pt>
                <c:pt idx="326">
                  <c:v>1.0487577678790122E-4</c:v>
                </c:pt>
                <c:pt idx="327">
                  <c:v>1.0517456296754138E-4</c:v>
                </c:pt>
                <c:pt idx="328">
                  <c:v>1.0547472693393609E-4</c:v>
                </c:pt>
                <c:pt idx="329">
                  <c:v>1.0577607812843509E-4</c:v>
                </c:pt>
                <c:pt idx="330">
                  <c:v>1.0607942262043207E-4</c:v>
                </c:pt>
                <c:pt idx="331">
                  <c:v>1.0638337085417036E-4</c:v>
                </c:pt>
                <c:pt idx="332">
                  <c:v>1.0668872815098339E-4</c:v>
                </c:pt>
                <c:pt idx="333">
                  <c:v>1.0699590852368683E-4</c:v>
                </c:pt>
                <c:pt idx="334">
                  <c:v>1.0730390876813058E-4</c:v>
                </c:pt>
                <c:pt idx="335">
                  <c:v>1.076131386534009E-4</c:v>
                </c:pt>
                <c:pt idx="336">
                  <c:v>1.079237071589977E-4</c:v>
                </c:pt>
                <c:pt idx="337">
                  <c:v>1.0823634346815425E-4</c:v>
                </c:pt>
                <c:pt idx="338">
                  <c:v>1.0854961561677966E-4</c:v>
                </c:pt>
                <c:pt idx="339">
                  <c:v>1.0886435374679983E-4</c:v>
                </c:pt>
                <c:pt idx="340">
                  <c:v>1.0918035829323657E-4</c:v>
                </c:pt>
                <c:pt idx="341">
                  <c:v>1.0949847483392721E-4</c:v>
                </c:pt>
                <c:pt idx="342">
                  <c:v>1.0981724639631504E-4</c:v>
                </c:pt>
                <c:pt idx="343">
                  <c:v>1.1013751776485511E-4</c:v>
                </c:pt>
                <c:pt idx="344">
                  <c:v>1.1045908596017011E-4</c:v>
                </c:pt>
                <c:pt idx="345">
                  <c:v>1.1078281156687636E-4</c:v>
                </c:pt>
                <c:pt idx="346">
                  <c:v>1.1110721201877644E-4</c:v>
                </c:pt>
                <c:pt idx="347">
                  <c:v>1.1143314708979755E-4</c:v>
                </c:pt>
                <c:pt idx="348">
                  <c:v>1.1176041030845509E-4</c:v>
                </c:pt>
                <c:pt idx="349">
                  <c:v>1.1208987762390704E-4</c:v>
                </c:pt>
                <c:pt idx="350">
                  <c:v>1.1242004027393752E-4</c:v>
                </c:pt>
                <c:pt idx="351">
                  <c:v>1.1275177337924574E-4</c:v>
                </c:pt>
                <c:pt idx="352">
                  <c:v>1.1308486689632816E-4</c:v>
                </c:pt>
                <c:pt idx="353">
                  <c:v>1.1342021250738466E-4</c:v>
                </c:pt>
                <c:pt idx="354">
                  <c:v>1.1375627463399816E-4</c:v>
                </c:pt>
                <c:pt idx="355">
                  <c:v>1.1409383256895363E-4</c:v>
                </c:pt>
                <c:pt idx="356">
                  <c:v>1.1443300724267119E-4</c:v>
                </c:pt>
                <c:pt idx="357">
                  <c:v>1.1477425927989663E-4</c:v>
                </c:pt>
                <c:pt idx="358">
                  <c:v>1.1511647481608932E-4</c:v>
                </c:pt>
                <c:pt idx="359">
                  <c:v>1.1546010960243442E-4</c:v>
                </c:pt>
                <c:pt idx="360">
                  <c:v>1.1580539940121805E-4</c:v>
                </c:pt>
                <c:pt idx="361">
                  <c:v>1.1615212582841101E-4</c:v>
                </c:pt>
                <c:pt idx="362">
                  <c:v>1.1650121736845754E-4</c:v>
                </c:pt>
                <c:pt idx="363">
                  <c:v>1.1685107574703199E-4</c:v>
                </c:pt>
                <c:pt idx="364">
                  <c:v>1.1720262855899414E-4</c:v>
                </c:pt>
                <c:pt idx="365">
                  <c:v>1.175556535724527E-4</c:v>
                </c:pt>
                <c:pt idx="366">
                  <c:v>1.1791109628147584E-4</c:v>
                </c:pt>
                <c:pt idx="367">
                  <c:v>1.182673294491932E-4</c:v>
                </c:pt>
                <c:pt idx="368">
                  <c:v>1.186252976601842E-4</c:v>
                </c:pt>
                <c:pt idx="369">
                  <c:v>1.1898477474454936E-4</c:v>
                </c:pt>
                <c:pt idx="370">
                  <c:v>1.1934588829368514E-4</c:v>
                </c:pt>
                <c:pt idx="371">
                  <c:v>1.1970948739790607E-4</c:v>
                </c:pt>
                <c:pt idx="372">
                  <c:v>1.2007390763065008E-4</c:v>
                </c:pt>
                <c:pt idx="373">
                  <c:v>1.2044011540027609E-4</c:v>
                </c:pt>
                <c:pt idx="374">
                  <c:v>1.2080787948427155E-4</c:v>
                </c:pt>
                <c:pt idx="375">
                  <c:v>1.2117745265354764E-4</c:v>
                </c:pt>
                <c:pt idx="376">
                  <c:v>1.2154860162352496E-4</c:v>
                </c:pt>
                <c:pt idx="377">
                  <c:v>1.2192232085544482E-4</c:v>
                </c:pt>
                <c:pt idx="378">
                  <c:v>1.2229689978706594E-4</c:v>
                </c:pt>
                <c:pt idx="379">
                  <c:v>1.226733319125529E-4</c:v>
                </c:pt>
                <c:pt idx="380">
                  <c:v>1.230513797476208E-4</c:v>
                </c:pt>
                <c:pt idx="381">
                  <c:v>1.2343130332713196E-4</c:v>
                </c:pt>
                <c:pt idx="382">
                  <c:v>1.2381361959947789E-4</c:v>
                </c:pt>
                <c:pt idx="383">
                  <c:v>1.2419708146161834E-4</c:v>
                </c:pt>
                <c:pt idx="384">
                  <c:v>1.2458220020346818E-4</c:v>
                </c:pt>
                <c:pt idx="385">
                  <c:v>1.2496911299480498E-4</c:v>
                </c:pt>
                <c:pt idx="386">
                  <c:v>1.2535795945781432E-4</c:v>
                </c:pt>
                <c:pt idx="387">
                  <c:v>1.2574849451695339E-4</c:v>
                </c:pt>
                <c:pt idx="388">
                  <c:v>1.2614176504719749E-4</c:v>
                </c:pt>
                <c:pt idx="389">
                  <c:v>1.2653597137995935E-4</c:v>
                </c:pt>
                <c:pt idx="390">
                  <c:v>1.2693215936105849E-4</c:v>
                </c:pt>
                <c:pt idx="391">
                  <c:v>1.2733007943168176E-4</c:v>
                </c:pt>
                <c:pt idx="392">
                  <c:v>1.2773000568844041E-4</c:v>
                </c:pt>
                <c:pt idx="393">
                  <c:v>1.2813168629135851E-4</c:v>
                </c:pt>
                <c:pt idx="394">
                  <c:v>1.2853619826618302E-4</c:v>
                </c:pt>
                <c:pt idx="395">
                  <c:v>1.2894169072495698E-4</c:v>
                </c:pt>
                <c:pt idx="396">
                  <c:v>1.2934923962837954E-4</c:v>
                </c:pt>
                <c:pt idx="397">
                  <c:v>1.2975858848854132E-4</c:v>
                </c:pt>
                <c:pt idx="398">
                  <c:v>1.3017001950387305E-4</c:v>
                </c:pt>
                <c:pt idx="399">
                  <c:v>1.3058327382115415E-4</c:v>
                </c:pt>
                <c:pt idx="400">
                  <c:v>1.3099945978800807E-4</c:v>
                </c:pt>
                <c:pt idx="401">
                  <c:v>1.3141667333718617E-4</c:v>
                </c:pt>
                <c:pt idx="402">
                  <c:v>1.3183588316699742E-4</c:v>
                </c:pt>
                <c:pt idx="403">
                  <c:v>1.3225724124458233E-4</c:v>
                </c:pt>
                <c:pt idx="404">
                  <c:v>1.3268048267386454E-4</c:v>
                </c:pt>
                <c:pt idx="405">
                  <c:v>1.3310589951595806E-4</c:v>
                </c:pt>
                <c:pt idx="406">
                  <c:v>1.3353322440640088E-4</c:v>
                </c:pt>
                <c:pt idx="407">
                  <c:v>1.3396275230822147E-4</c:v>
                </c:pt>
                <c:pt idx="408">
                  <c:v>1.3439506895605071E-4</c:v>
                </c:pt>
                <c:pt idx="409">
                  <c:v>1.3482876520256646E-4</c:v>
                </c:pt>
                <c:pt idx="410">
                  <c:v>1.3526442013327063E-4</c:v>
                </c:pt>
                <c:pt idx="411">
                  <c:v>1.357023346350751E-4</c:v>
                </c:pt>
                <c:pt idx="412">
                  <c:v>1.3614223375119953E-4</c:v>
                </c:pt>
                <c:pt idx="413">
                  <c:v>1.3658427529009251E-4</c:v>
                </c:pt>
                <c:pt idx="414">
                  <c:v>1.3702861999838358E-4</c:v>
                </c:pt>
                <c:pt idx="415">
                  <c:v>1.3747498901778784E-4</c:v>
                </c:pt>
                <c:pt idx="416">
                  <c:v>1.3792458038494363E-4</c:v>
                </c:pt>
                <c:pt idx="417">
                  <c:v>1.3837533791921707E-4</c:v>
                </c:pt>
                <c:pt idx="418">
                  <c:v>1.3882845844692159E-4</c:v>
                </c:pt>
                <c:pt idx="419">
                  <c:v>1.3928365779035162E-4</c:v>
                </c:pt>
                <c:pt idx="420">
                  <c:v>1.3974125075700438E-4</c:v>
                </c:pt>
                <c:pt idx="421">
                  <c:v>1.4020095046056094E-4</c:v>
                </c:pt>
                <c:pt idx="422">
                  <c:v>1.4066307491818238E-4</c:v>
                </c:pt>
                <c:pt idx="423">
                  <c:v>1.4112733450075986E-4</c:v>
                </c:pt>
                <c:pt idx="424">
                  <c:v>1.4159389626939198E-4</c:v>
                </c:pt>
                <c:pt idx="425">
                  <c:v>1.4206386031058977E-4</c:v>
                </c:pt>
                <c:pt idx="426">
                  <c:v>1.4253507771881698E-4</c:v>
                </c:pt>
                <c:pt idx="427">
                  <c:v>1.4300879999545326E-4</c:v>
                </c:pt>
                <c:pt idx="428">
                  <c:v>1.4348473049884106E-4</c:v>
                </c:pt>
                <c:pt idx="429">
                  <c:v>1.4396319883510302E-4</c:v>
                </c:pt>
                <c:pt idx="430">
                  <c:v>1.4444390549591275E-4</c:v>
                </c:pt>
                <c:pt idx="431">
                  <c:v>1.449271835015134E-4</c:v>
                </c:pt>
                <c:pt idx="432">
                  <c:v>1.4541273044026137E-4</c:v>
                </c:pt>
                <c:pt idx="433">
                  <c:v>1.4590088279414055E-4</c:v>
                </c:pt>
                <c:pt idx="434">
                  <c:v>1.4639133521096711E-4</c:v>
                </c:pt>
                <c:pt idx="435">
                  <c:v>1.4688426475050376E-4</c:v>
                </c:pt>
                <c:pt idx="436">
                  <c:v>1.4737985187950021E-4</c:v>
                </c:pt>
                <c:pt idx="437">
                  <c:v>1.4787877429798724E-4</c:v>
                </c:pt>
                <c:pt idx="438">
                  <c:v>1.4837940730711791E-4</c:v>
                </c:pt>
                <c:pt idx="439">
                  <c:v>1.4888242058414314E-4</c:v>
                </c:pt>
                <c:pt idx="440">
                  <c:v>1.4938816311782228E-4</c:v>
                </c:pt>
                <c:pt idx="441">
                  <c:v>1.4989631895944846E-4</c:v>
                </c:pt>
                <c:pt idx="442">
                  <c:v>1.5040724078454202E-4</c:v>
                </c:pt>
                <c:pt idx="443">
                  <c:v>1.5092060952880406E-4</c:v>
                </c:pt>
                <c:pt idx="444">
                  <c:v>1.5143678160699047E-4</c:v>
                </c:pt>
                <c:pt idx="445">
                  <c:v>1.5195543479859527E-4</c:v>
                </c:pt>
                <c:pt idx="446">
                  <c:v>1.5247692931100954E-4</c:v>
                </c:pt>
                <c:pt idx="447">
                  <c:v>1.5300093972625019E-4</c:v>
                </c:pt>
                <c:pt idx="448">
                  <c:v>1.5352765598865357E-4</c:v>
                </c:pt>
                <c:pt idx="449">
                  <c:v>1.5405727177101282E-4</c:v>
                </c:pt>
                <c:pt idx="450">
                  <c:v>1.5458945678053455E-4</c:v>
                </c:pt>
                <c:pt idx="451">
                  <c:v>1.5512458094592998E-4</c:v>
                </c:pt>
                <c:pt idx="452">
                  <c:v>1.556623106707813E-4</c:v>
                </c:pt>
                <c:pt idx="453">
                  <c:v>1.562040919603549E-4</c:v>
                </c:pt>
                <c:pt idx="454">
                  <c:v>1.5674744929106244E-4</c:v>
                </c:pt>
                <c:pt idx="455">
                  <c:v>1.5729382715566845E-4</c:v>
                </c:pt>
                <c:pt idx="456">
                  <c:v>1.578428852154196E-4</c:v>
                </c:pt>
                <c:pt idx="457">
                  <c:v>1.5839500553981232E-4</c:v>
                </c:pt>
                <c:pt idx="458">
                  <c:v>1.5894984435326618E-4</c:v>
                </c:pt>
                <c:pt idx="459">
                  <c:v>1.5950760350888406E-4</c:v>
                </c:pt>
                <c:pt idx="460">
                  <c:v>1.6006848889048699E-4</c:v>
                </c:pt>
                <c:pt idx="461">
                  <c:v>1.6063215148133414E-4</c:v>
                </c:pt>
                <c:pt idx="462">
                  <c:v>1.6119898387637212E-4</c:v>
                </c:pt>
                <c:pt idx="463">
                  <c:v>1.6176863350598767E-4</c:v>
                </c:pt>
                <c:pt idx="464">
                  <c:v>1.6234149728448834E-4</c:v>
                </c:pt>
                <c:pt idx="465">
                  <c:v>1.6291721904160441E-4</c:v>
                </c:pt>
                <c:pt idx="466">
                  <c:v>1.6349620007506533E-4</c:v>
                </c:pt>
                <c:pt idx="467">
                  <c:v>1.6407808056538643E-4</c:v>
                </c:pt>
                <c:pt idx="468">
                  <c:v>1.6466307286756003E-4</c:v>
                </c:pt>
                <c:pt idx="469">
                  <c:v>1.6525139363771869E-4</c:v>
                </c:pt>
                <c:pt idx="470">
                  <c:v>1.6584267749003036E-4</c:v>
                </c:pt>
                <c:pt idx="471">
                  <c:v>1.6643733696855537E-4</c:v>
                </c:pt>
                <c:pt idx="472">
                  <c:v>1.6703500291326989E-4</c:v>
                </c:pt>
                <c:pt idx="473">
                  <c:v>1.6763609248545986E-4</c:v>
                </c:pt>
                <c:pt idx="474">
                  <c:v>1.6824023269942877E-4</c:v>
                </c:pt>
                <c:pt idx="475">
                  <c:v>1.6884784540336533E-4</c:v>
                </c:pt>
                <c:pt idx="476">
                  <c:v>1.694585537335729E-4</c:v>
                </c:pt>
                <c:pt idx="477">
                  <c:v>1.7007258129720076E-4</c:v>
                </c:pt>
                <c:pt idx="478">
                  <c:v>1.7069015629612037E-4</c:v>
                </c:pt>
                <c:pt idx="479">
                  <c:v>1.7131089594989832E-4</c:v>
                </c:pt>
                <c:pt idx="480">
                  <c:v>1.7193523413714794E-4</c:v>
                </c:pt>
                <c:pt idx="481">
                  <c:v>1.7256278406470638E-4</c:v>
                </c:pt>
                <c:pt idx="482">
                  <c:v>1.7319398455258075E-4</c:v>
                </c:pt>
                <c:pt idx="483">
                  <c:v>1.7382844473935906E-4</c:v>
                </c:pt>
                <c:pt idx="484">
                  <c:v>1.7446660846234032E-4</c:v>
                </c:pt>
                <c:pt idx="485">
                  <c:v>1.7510808073541794E-4</c:v>
                </c:pt>
                <c:pt idx="486">
                  <c:v>1.7575309723701966E-4</c:v>
                </c:pt>
                <c:pt idx="487">
                  <c:v>1.7640189855946831E-4</c:v>
                </c:pt>
                <c:pt idx="488">
                  <c:v>1.7705408342199631E-4</c:v>
                </c:pt>
                <c:pt idx="489">
                  <c:v>1.7771010854644422E-4</c:v>
                </c:pt>
                <c:pt idx="490">
                  <c:v>1.7836956838195963E-4</c:v>
                </c:pt>
                <c:pt idx="491">
                  <c:v>1.7903292494510231E-4</c:v>
                </c:pt>
                <c:pt idx="492">
                  <c:v>1.7969976835499894E-4</c:v>
                </c:pt>
                <c:pt idx="493">
                  <c:v>1.803705660057303E-4</c:v>
                </c:pt>
                <c:pt idx="494">
                  <c:v>1.8104490362545159E-4</c:v>
                </c:pt>
                <c:pt idx="495">
                  <c:v>1.8172325407018216E-4</c:v>
                </c:pt>
                <c:pt idx="496">
                  <c:v>1.8240519861509002E-4</c:v>
                </c:pt>
                <c:pt idx="497">
                  <c:v>1.8309098891731317E-4</c:v>
                </c:pt>
                <c:pt idx="498">
                  <c:v>1.8378088197673826E-4</c:v>
                </c:pt>
                <c:pt idx="499">
                  <c:v>1.8447307634950413E-4</c:v>
                </c:pt>
                <c:pt idx="500">
                  <c:v>1.8517080295573805E-4</c:v>
                </c:pt>
                <c:pt idx="501">
                  <c:v>1.8587226349544122E-4</c:v>
                </c:pt>
                <c:pt idx="502">
                  <c:v>1.8657795062463031E-4</c:v>
                </c:pt>
                <c:pt idx="503">
                  <c:v>1.8728742953390881E-4</c:v>
                </c:pt>
                <c:pt idx="504">
                  <c:v>1.8800096281379968E-4</c:v>
                </c:pt>
                <c:pt idx="505">
                  <c:v>1.8871881869502509E-4</c:v>
                </c:pt>
                <c:pt idx="506">
                  <c:v>1.8944055522457278E-4</c:v>
                </c:pt>
                <c:pt idx="507">
                  <c:v>1.9016667989283536E-4</c:v>
                </c:pt>
                <c:pt idx="508">
                  <c:v>1.9089674589833973E-4</c:v>
                </c:pt>
                <c:pt idx="509">
                  <c:v>1.9163126683353619E-4</c:v>
                </c:pt>
                <c:pt idx="510">
                  <c:v>1.9236979097844584E-4</c:v>
                </c:pt>
                <c:pt idx="511">
                  <c:v>1.9311283812660312E-4</c:v>
                </c:pt>
                <c:pt idx="512">
                  <c:v>1.9385995156820794E-4</c:v>
                </c:pt>
                <c:pt idx="513">
                  <c:v>1.9461140891847327E-4</c:v>
                </c:pt>
                <c:pt idx="514">
                  <c:v>1.9536749384660437E-4</c:v>
                </c:pt>
                <c:pt idx="515">
                  <c:v>1.9612623369150695E-4</c:v>
                </c:pt>
                <c:pt idx="516">
                  <c:v>1.9689117202399461E-4</c:v>
                </c:pt>
                <c:pt idx="517">
                  <c:v>1.9766033977575083E-4</c:v>
                </c:pt>
                <c:pt idx="518">
                  <c:v>1.9843427924656767E-4</c:v>
                </c:pt>
                <c:pt idx="519">
                  <c:v>1.9921251568788708E-4</c:v>
                </c:pt>
                <c:pt idx="520">
                  <c:v>1.9999533920945484E-4</c:v>
                </c:pt>
                <c:pt idx="521">
                  <c:v>2.0078304632339256E-4</c:v>
                </c:pt>
                <c:pt idx="522">
                  <c:v>2.0157515426213953E-4</c:v>
                </c:pt>
                <c:pt idx="523">
                  <c:v>2.0237222221449125E-4</c:v>
                </c:pt>
                <c:pt idx="524">
                  <c:v>2.0317376196772453E-4</c:v>
                </c:pt>
                <c:pt idx="525">
                  <c:v>2.0398033966450237E-4</c:v>
                </c:pt>
                <c:pt idx="526">
                  <c:v>2.0479146156614068E-4</c:v>
                </c:pt>
                <c:pt idx="527">
                  <c:v>2.056060818890557E-4</c:v>
                </c:pt>
                <c:pt idx="528">
                  <c:v>2.064269295753883E-4</c:v>
                </c:pt>
                <c:pt idx="529">
                  <c:v>2.0725270257587045E-4</c:v>
                </c:pt>
                <c:pt idx="530">
                  <c:v>2.0808371509530845E-4</c:v>
                </c:pt>
                <c:pt idx="531">
                  <c:v>2.0891945922317599E-4</c:v>
                </c:pt>
                <c:pt idx="532">
                  <c:v>2.0976052636861891E-4</c:v>
                </c:pt>
                <c:pt idx="533">
                  <c:v>2.1060640280072077E-4</c:v>
                </c:pt>
                <c:pt idx="534">
                  <c:v>2.1145768742770858E-4</c:v>
                </c:pt>
                <c:pt idx="535">
                  <c:v>2.1231386061063015E-4</c:v>
                </c:pt>
                <c:pt idx="536">
                  <c:v>2.1317353482392859E-4</c:v>
                </c:pt>
                <c:pt idx="537">
                  <c:v>2.1404044698511472E-4</c:v>
                </c:pt>
                <c:pt idx="538">
                  <c:v>2.1491236958683739E-4</c:v>
                </c:pt>
                <c:pt idx="539">
                  <c:v>2.157899208445564E-4</c:v>
                </c:pt>
                <c:pt idx="540">
                  <c:v>2.1667256596162395E-4</c:v>
                </c:pt>
                <c:pt idx="541">
                  <c:v>2.1756093111425799E-4</c:v>
                </c:pt>
                <c:pt idx="542">
                  <c:v>2.1845447527807932E-4</c:v>
                </c:pt>
                <c:pt idx="543">
                  <c:v>2.1935383272855377E-4</c:v>
                </c:pt>
                <c:pt idx="544">
                  <c:v>2.2025666103655267E-4</c:v>
                </c:pt>
                <c:pt idx="545">
                  <c:v>2.2116688070454737E-4</c:v>
                </c:pt>
                <c:pt idx="546">
                  <c:v>2.2208305704250381E-4</c:v>
                </c:pt>
                <c:pt idx="547">
                  <c:v>2.2300463304321483E-4</c:v>
                </c:pt>
                <c:pt idx="548">
                  <c:v>2.2393226384714141E-4</c:v>
                </c:pt>
                <c:pt idx="549">
                  <c:v>2.2486538587829721E-4</c:v>
                </c:pt>
                <c:pt idx="550">
                  <c:v>2.2580466288541875E-4</c:v>
                </c:pt>
                <c:pt idx="551">
                  <c:v>2.2674764960933197E-4</c:v>
                </c:pt>
                <c:pt idx="552">
                  <c:v>2.2769844230815546E-4</c:v>
                </c:pt>
                <c:pt idx="553">
                  <c:v>2.2865554406673432E-4</c:v>
                </c:pt>
                <c:pt idx="554">
                  <c:v>2.2961837444562805E-4</c:v>
                </c:pt>
                <c:pt idx="555">
                  <c:v>2.3058761938078378E-4</c:v>
                </c:pt>
                <c:pt idx="556">
                  <c:v>2.3156269149987132E-4</c:v>
                </c:pt>
                <c:pt idx="557">
                  <c:v>2.3254428589712135E-4</c:v>
                </c:pt>
                <c:pt idx="558">
                  <c:v>2.3352984839830788E-4</c:v>
                </c:pt>
                <c:pt idx="559">
                  <c:v>2.3452366170293804E-4</c:v>
                </c:pt>
                <c:pt idx="560">
                  <c:v>2.3552416304532741E-4</c:v>
                </c:pt>
                <c:pt idx="561">
                  <c:v>2.3653074724918553E-4</c:v>
                </c:pt>
                <c:pt idx="562">
                  <c:v>2.3754413302543126E-4</c:v>
                </c:pt>
                <c:pt idx="563">
                  <c:v>2.3856370787584655E-4</c:v>
                </c:pt>
                <c:pt idx="564">
                  <c:v>2.3958816375325311E-4</c:v>
                </c:pt>
                <c:pt idx="565">
                  <c:v>2.4062094056255453E-4</c:v>
                </c:pt>
                <c:pt idx="566">
                  <c:v>2.4166040942244166E-4</c:v>
                </c:pt>
                <c:pt idx="567">
                  <c:v>2.4270697433693907E-4</c:v>
                </c:pt>
                <c:pt idx="568">
                  <c:v>2.4376000399870627E-4</c:v>
                </c:pt>
                <c:pt idx="569">
                  <c:v>2.4481814848183094E-4</c:v>
                </c:pt>
                <c:pt idx="570">
                  <c:v>2.4588496208553725E-4</c:v>
                </c:pt>
                <c:pt idx="571">
                  <c:v>2.4695911892080971E-4</c:v>
                </c:pt>
                <c:pt idx="572">
                  <c:v>2.4803997208839792E-4</c:v>
                </c:pt>
                <c:pt idx="573">
                  <c:v>2.4912793630710669E-4</c:v>
                </c:pt>
                <c:pt idx="574">
                  <c:v>2.5022343635475083E-4</c:v>
                </c:pt>
                <c:pt idx="575">
                  <c:v>2.5132362535076604E-4</c:v>
                </c:pt>
                <c:pt idx="576">
                  <c:v>2.5243365555432056E-4</c:v>
                </c:pt>
                <c:pt idx="577">
                  <c:v>2.5355068628917323E-4</c:v>
                </c:pt>
                <c:pt idx="578">
                  <c:v>2.5467551950858746E-4</c:v>
                </c:pt>
                <c:pt idx="579">
                  <c:v>2.558074797931543E-4</c:v>
                </c:pt>
                <c:pt idx="580">
                  <c:v>2.5694474167920362E-4</c:v>
                </c:pt>
                <c:pt idx="581">
                  <c:v>2.5809226053988087E-4</c:v>
                </c:pt>
                <c:pt idx="582">
                  <c:v>2.5924710150438107E-4</c:v>
                </c:pt>
                <c:pt idx="583">
                  <c:v>2.6041009518744921E-4</c:v>
                </c:pt>
                <c:pt idx="584">
                  <c:v>2.6158054479177883E-4</c:v>
                </c:pt>
                <c:pt idx="585">
                  <c:v>2.6275695385446406E-4</c:v>
                </c:pt>
                <c:pt idx="586">
                  <c:v>2.6394327878668334E-4</c:v>
                </c:pt>
                <c:pt idx="587">
                  <c:v>2.6513765578903997E-4</c:v>
                </c:pt>
                <c:pt idx="588">
                  <c:v>2.6634055571474793E-4</c:v>
                </c:pt>
                <c:pt idx="589">
                  <c:v>2.6754885629531525E-4</c:v>
                </c:pt>
                <c:pt idx="590">
                  <c:v>2.6876822060389226E-4</c:v>
                </c:pt>
                <c:pt idx="591">
                  <c:v>2.6999553350473895E-4</c:v>
                </c:pt>
                <c:pt idx="592">
                  <c:v>2.7123168077810038E-4</c:v>
                </c:pt>
                <c:pt idx="593">
                  <c:v>2.7247592487800626E-4</c:v>
                </c:pt>
                <c:pt idx="594">
                  <c:v>2.7372626311641626E-4</c:v>
                </c:pt>
                <c:pt idx="595">
                  <c:v>2.7498814854061513E-4</c:v>
                </c:pt>
                <c:pt idx="596">
                  <c:v>2.7625835948195119E-4</c:v>
                </c:pt>
                <c:pt idx="597">
                  <c:v>2.7753781451451189E-4</c:v>
                </c:pt>
                <c:pt idx="598">
                  <c:v>2.7882319541911745E-4</c:v>
                </c:pt>
                <c:pt idx="599">
                  <c:v>2.8012010078136049E-4</c:v>
                </c:pt>
                <c:pt idx="600">
                  <c:v>2.8142650747266473E-4</c:v>
                </c:pt>
                <c:pt idx="601">
                  <c:v>2.8274163909379566E-4</c:v>
                </c:pt>
                <c:pt idx="602">
                  <c:v>2.8406381956112207E-4</c:v>
                </c:pt>
                <c:pt idx="603">
                  <c:v>2.8539750202288323E-4</c:v>
                </c:pt>
                <c:pt idx="604">
                  <c:v>2.8674104302460289E-4</c:v>
                </c:pt>
                <c:pt idx="605">
                  <c:v>2.8809364574220917E-4</c:v>
                </c:pt>
                <c:pt idx="606">
                  <c:v>2.8945313702688767E-4</c:v>
                </c:pt>
                <c:pt idx="607">
                  <c:v>2.9082545102845919E-4</c:v>
                </c:pt>
                <c:pt idx="608">
                  <c:v>2.9220708993697416E-4</c:v>
                </c:pt>
                <c:pt idx="609">
                  <c:v>2.9359905798529887E-4</c:v>
                </c:pt>
                <c:pt idx="610">
                  <c:v>2.9499774947809533E-4</c:v>
                </c:pt>
                <c:pt idx="611">
                  <c:v>2.9640972866454513E-4</c:v>
                </c:pt>
                <c:pt idx="612">
                  <c:v>2.9783139872932015E-4</c:v>
                </c:pt>
                <c:pt idx="613">
                  <c:v>2.9926332102834223E-4</c:v>
                </c:pt>
                <c:pt idx="614">
                  <c:v>3.0070320816418742E-4</c:v>
                </c:pt>
                <c:pt idx="615">
                  <c:v>3.0215591524340192E-4</c:v>
                </c:pt>
                <c:pt idx="616">
                  <c:v>3.0361965861383121E-4</c:v>
                </c:pt>
                <c:pt idx="617">
                  <c:v>3.0509064950354204E-4</c:v>
                </c:pt>
                <c:pt idx="618">
                  <c:v>3.0657530360876569E-4</c:v>
                </c:pt>
                <c:pt idx="619">
                  <c:v>3.0807131559502915E-4</c:v>
                </c:pt>
                <c:pt idx="620">
                  <c:v>3.0957780555808016E-4</c:v>
                </c:pt>
                <c:pt idx="621">
                  <c:v>3.1109286138370266E-4</c:v>
                </c:pt>
                <c:pt idx="622">
                  <c:v>3.1262159526232138E-4</c:v>
                </c:pt>
                <c:pt idx="623">
                  <c:v>3.1416213443546134E-4</c:v>
                </c:pt>
                <c:pt idx="624">
                  <c:v>3.1571049451401239E-4</c:v>
                </c:pt>
                <c:pt idx="625">
                  <c:v>3.1727343233066359E-4</c:v>
                </c:pt>
                <c:pt idx="626">
                  <c:v>3.1884852551672887E-4</c:v>
                </c:pt>
                <c:pt idx="627">
                  <c:v>3.2043485156285341E-4</c:v>
                </c:pt>
                <c:pt idx="628">
                  <c:v>3.2203040038446967E-4</c:v>
                </c:pt>
                <c:pt idx="629">
                  <c:v>3.2364055979492058E-4</c:v>
                </c:pt>
                <c:pt idx="630">
                  <c:v>3.2526336197762339E-4</c:v>
                </c:pt>
                <c:pt idx="631">
                  <c:v>3.2689461329960342E-4</c:v>
                </c:pt>
                <c:pt idx="632">
                  <c:v>3.2854143641784377E-4</c:v>
                </c:pt>
                <c:pt idx="633">
                  <c:v>3.3020128395743988E-4</c:v>
                </c:pt>
                <c:pt idx="634">
                  <c:v>3.3186986815697761E-4</c:v>
                </c:pt>
                <c:pt idx="635">
                  <c:v>3.3355503408790722E-4</c:v>
                </c:pt>
                <c:pt idx="636">
                  <c:v>3.3525250558202592E-4</c:v>
                </c:pt>
                <c:pt idx="637">
                  <c:v>3.369595705464482E-4</c:v>
                </c:pt>
                <c:pt idx="638">
                  <c:v>3.3868369943734403E-4</c:v>
                </c:pt>
                <c:pt idx="639">
                  <c:v>3.4042051954441527E-4</c:v>
                </c:pt>
                <c:pt idx="640">
                  <c:v>3.4216783689006202E-4</c:v>
                </c:pt>
                <c:pt idx="641">
                  <c:v>3.4393155987796903E-4</c:v>
                </c:pt>
                <c:pt idx="642">
                  <c:v>3.457089541615928E-4</c:v>
                </c:pt>
                <c:pt idx="643">
                  <c:v>3.4750075426077937E-4</c:v>
                </c:pt>
                <c:pt idx="644">
                  <c:v>3.4930233763342096E-4</c:v>
                </c:pt>
                <c:pt idx="645">
                  <c:v>3.5112218190083542E-4</c:v>
                </c:pt>
                <c:pt idx="646">
                  <c:v>3.529556775497154E-4</c:v>
                </c:pt>
                <c:pt idx="647">
                  <c:v>3.5480051300266319E-4</c:v>
                </c:pt>
                <c:pt idx="648">
                  <c:v>3.5666293177794635E-4</c:v>
                </c:pt>
                <c:pt idx="649">
                  <c:v>3.5853632460662593E-4</c:v>
                </c:pt>
                <c:pt idx="650">
                  <c:v>3.6042889936165236E-4</c:v>
                </c:pt>
                <c:pt idx="651">
                  <c:v>3.6233586692914233E-4</c:v>
                </c:pt>
                <c:pt idx="652">
                  <c:v>3.6425482663051041E-4</c:v>
                </c:pt>
                <c:pt idx="653">
                  <c:v>3.6619227702095142E-4</c:v>
                </c:pt>
                <c:pt idx="654">
                  <c:v>3.6814522550266261E-4</c:v>
                </c:pt>
                <c:pt idx="655">
                  <c:v>3.7011057950107938E-4</c:v>
                </c:pt>
                <c:pt idx="656">
                  <c:v>3.720949973348459E-4</c:v>
                </c:pt>
                <c:pt idx="657">
                  <c:v>3.740960790726759E-4</c:v>
                </c:pt>
                <c:pt idx="658">
                  <c:v>3.7610867275744914E-4</c:v>
                </c:pt>
                <c:pt idx="659">
                  <c:v>3.7814158839918416E-4</c:v>
                </c:pt>
                <c:pt idx="660">
                  <c:v>3.8019170842018785E-4</c:v>
                </c:pt>
                <c:pt idx="661">
                  <c:v>3.8225375708335883E-4</c:v>
                </c:pt>
                <c:pt idx="662">
                  <c:v>3.8433745332197615E-4</c:v>
                </c:pt>
                <c:pt idx="663">
                  <c:v>3.8643336597773834E-4</c:v>
                </c:pt>
                <c:pt idx="664">
                  <c:v>3.885506746535362E-4</c:v>
                </c:pt>
                <c:pt idx="665">
                  <c:v>3.9068613822147784E-4</c:v>
                </c:pt>
                <c:pt idx="666">
                  <c:v>3.9283426576594468E-4</c:v>
                </c:pt>
                <c:pt idx="667">
                  <c:v>3.9500518716598727E-4</c:v>
                </c:pt>
                <c:pt idx="668">
                  <c:v>3.9719342857082814E-4</c:v>
                </c:pt>
                <c:pt idx="669">
                  <c:v>3.9939625032309959E-4</c:v>
                </c:pt>
                <c:pt idx="670">
                  <c:v>4.016211300941419E-4</c:v>
                </c:pt>
                <c:pt idx="671">
                  <c:v>4.038601947294193E-4</c:v>
                </c:pt>
                <c:pt idx="672">
                  <c:v>4.0612327811816759E-4</c:v>
                </c:pt>
                <c:pt idx="673">
                  <c:v>4.0840468057849429E-4</c:v>
                </c:pt>
                <c:pt idx="674">
                  <c:v>4.1070155090789978E-4</c:v>
                </c:pt>
                <c:pt idx="675">
                  <c:v>4.1302169200972862E-4</c:v>
                </c:pt>
                <c:pt idx="676">
                  <c:v>4.1536154796015988E-4</c:v>
                </c:pt>
                <c:pt idx="677">
                  <c:v>4.1771743601076012E-4</c:v>
                </c:pt>
                <c:pt idx="678">
                  <c:v>4.2009736336276796E-4</c:v>
                </c:pt>
                <c:pt idx="679">
                  <c:v>4.2249371282875546E-4</c:v>
                </c:pt>
                <c:pt idx="680">
                  <c:v>4.2491463176412618E-4</c:v>
                </c:pt>
                <c:pt idx="681">
                  <c:v>4.2735156593088215E-4</c:v>
                </c:pt>
                <c:pt idx="682">
                  <c:v>4.2981523172154441E-4</c:v>
                </c:pt>
                <c:pt idx="683">
                  <c:v>4.3229943943321863E-4</c:v>
                </c:pt>
                <c:pt idx="684">
                  <c:v>4.3480109625915631E-4</c:v>
                </c:pt>
                <c:pt idx="685">
                  <c:v>4.3732871467400266E-4</c:v>
                </c:pt>
                <c:pt idx="686">
                  <c:v>4.3987337045516884E-4</c:v>
                </c:pt>
                <c:pt idx="687">
                  <c:v>4.4244626119169028E-4</c:v>
                </c:pt>
                <c:pt idx="688">
                  <c:v>4.4504093118071197E-4</c:v>
                </c:pt>
                <c:pt idx="689">
                  <c:v>4.4765415671320249E-4</c:v>
                </c:pt>
                <c:pt idx="690">
                  <c:v>4.5029483763034156E-4</c:v>
                </c:pt>
                <c:pt idx="691">
                  <c:v>4.5295365819936288E-4</c:v>
                </c:pt>
                <c:pt idx="692">
                  <c:v>4.5564232655775769E-4</c:v>
                </c:pt>
                <c:pt idx="693">
                  <c:v>4.5834871725399597E-4</c:v>
                </c:pt>
                <c:pt idx="694">
                  <c:v>4.6108563358698395E-4</c:v>
                </c:pt>
                <c:pt idx="695">
                  <c:v>4.6384622147732451E-4</c:v>
                </c:pt>
                <c:pt idx="696">
                  <c:v>4.6662613899872273E-4</c:v>
                </c:pt>
                <c:pt idx="697">
                  <c:v>4.6943763646963211E-4</c:v>
                </c:pt>
                <c:pt idx="698">
                  <c:v>4.7226804338064996E-4</c:v>
                </c:pt>
                <c:pt idx="699">
                  <c:v>4.7513075879222148E-4</c:v>
                </c:pt>
                <c:pt idx="700">
                  <c:v>4.7801288510395561E-4</c:v>
                </c:pt>
                <c:pt idx="701">
                  <c:v>4.8092710479856872E-4</c:v>
                </c:pt>
                <c:pt idx="702">
                  <c:v>4.8386318343246731E-4</c:v>
                </c:pt>
                <c:pt idx="703">
                  <c:v>4.8683114484111541E-4</c:v>
                </c:pt>
                <c:pt idx="704">
                  <c:v>4.8982748796670076E-4</c:v>
                </c:pt>
                <c:pt idx="705">
                  <c:v>4.928445677681786E-4</c:v>
                </c:pt>
                <c:pt idx="706">
                  <c:v>4.9589668130038678E-4</c:v>
                </c:pt>
                <c:pt idx="707">
                  <c:v>4.9897009216444128E-4</c:v>
                </c:pt>
                <c:pt idx="708">
                  <c:v>5.0207833909126579E-4</c:v>
                </c:pt>
                <c:pt idx="709">
                  <c:v>5.0521052159466771E-4</c:v>
                </c:pt>
                <c:pt idx="710">
                  <c:v>5.0837734839142808E-4</c:v>
                </c:pt>
                <c:pt idx="711">
                  <c:v>5.1156768889327325E-4</c:v>
                </c:pt>
                <c:pt idx="712">
                  <c:v>5.1479563569578634E-4</c:v>
                </c:pt>
                <c:pt idx="713">
                  <c:v>5.1804667500674796E-4</c:v>
                </c:pt>
                <c:pt idx="714">
                  <c:v>5.2133623140394707E-4</c:v>
                </c:pt>
                <c:pt idx="715">
                  <c:v>5.246495190053609E-4</c:v>
                </c:pt>
                <c:pt idx="716">
                  <c:v>5.2800115241509839E-4</c:v>
                </c:pt>
                <c:pt idx="717">
                  <c:v>5.3138612405251187E-4</c:v>
                </c:pt>
                <c:pt idx="718">
                  <c:v>5.3479582574874739E-4</c:v>
                </c:pt>
                <c:pt idx="719">
                  <c:v>5.3824644799879847E-4</c:v>
                </c:pt>
                <c:pt idx="720">
                  <c:v>5.4172249431820791E-4</c:v>
                </c:pt>
                <c:pt idx="721">
                  <c:v>5.4523931061236177E-4</c:v>
                </c:pt>
                <c:pt idx="722">
                  <c:v>5.4878459899785498E-4</c:v>
                </c:pt>
                <c:pt idx="723">
                  <c:v>5.523705160952587E-4</c:v>
                </c:pt>
                <c:pt idx="724">
                  <c:v>5.5598569350885218E-4</c:v>
                </c:pt>
                <c:pt idx="725">
                  <c:v>5.5964253349065091E-4</c:v>
                </c:pt>
                <c:pt idx="726">
                  <c:v>5.63328225274634E-4</c:v>
                </c:pt>
                <c:pt idx="727">
                  <c:v>5.6705909428602004E-4</c:v>
                </c:pt>
                <c:pt idx="728">
                  <c:v>5.7081841007386967E-4</c:v>
                </c:pt>
                <c:pt idx="729">
                  <c:v>5.7462405438599585E-4</c:v>
                </c:pt>
                <c:pt idx="730">
                  <c:v>5.7845896804204931E-4</c:v>
                </c:pt>
                <c:pt idx="731">
                  <c:v>5.8234011305075873E-4</c:v>
                </c:pt>
                <c:pt idx="732">
                  <c:v>5.8625395110094964E-4</c:v>
                </c:pt>
                <c:pt idx="733">
                  <c:v>5.9021393626538198E-4</c:v>
                </c:pt>
                <c:pt idx="734">
                  <c:v>5.9420754856223039E-4</c:v>
                </c:pt>
                <c:pt idx="735">
                  <c:v>5.9824852359459673E-4</c:v>
                </c:pt>
                <c:pt idx="736">
                  <c:v>6.0232273992820754E-4</c:v>
                </c:pt>
                <c:pt idx="737">
                  <c:v>6.064400807382109E-4</c:v>
                </c:pt>
                <c:pt idx="738">
                  <c:v>6.1060668409687298E-4</c:v>
                </c:pt>
                <c:pt idx="739">
                  <c:v>6.1480939622787247E-4</c:v>
                </c:pt>
                <c:pt idx="740">
                  <c:v>6.1906269181135254E-4</c:v>
                </c:pt>
                <c:pt idx="741">
                  <c:v>6.2335172733961677E-4</c:v>
                </c:pt>
                <c:pt idx="742">
                  <c:v>6.2769556097767691E-4</c:v>
                </c:pt>
                <c:pt idx="743">
                  <c:v>6.3207477380008428E-4</c:v>
                </c:pt>
                <c:pt idx="744">
                  <c:v>6.3651025789220809E-4</c:v>
                </c:pt>
                <c:pt idx="745">
                  <c:v>6.4098219355230473E-4</c:v>
                </c:pt>
                <c:pt idx="746">
                  <c:v>6.4551042349286097E-4</c:v>
                </c:pt>
                <c:pt idx="747">
                  <c:v>6.500792188728102E-4</c:v>
                </c:pt>
                <c:pt idx="748">
                  <c:v>6.5470435224044578E-4</c:v>
                </c:pt>
                <c:pt idx="749">
                  <c:v>6.5936971947024915E-4</c:v>
                </c:pt>
                <c:pt idx="750">
                  <c:v>6.6409609025354333E-4</c:v>
                </c:pt>
                <c:pt idx="751">
                  <c:v>6.6886237489877543E-4</c:v>
                </c:pt>
                <c:pt idx="752">
                  <c:v>6.7368175116647611E-4</c:v>
                </c:pt>
                <c:pt idx="753">
                  <c:v>6.7856148590940738E-4</c:v>
                </c:pt>
                <c:pt idx="754">
                  <c:v>6.8348461468549038E-4</c:v>
                </c:pt>
                <c:pt idx="755">
                  <c:v>6.8847308246957847E-4</c:v>
                </c:pt>
                <c:pt idx="756">
                  <c:v>6.9350465786724186E-4</c:v>
                </c:pt>
                <c:pt idx="757">
                  <c:v>6.9860341628774929E-4</c:v>
                </c:pt>
                <c:pt idx="758">
                  <c:v>7.0374664663086311E-4</c:v>
                </c:pt>
                <c:pt idx="759">
                  <c:v>7.0895724317150276E-4</c:v>
                </c:pt>
                <c:pt idx="760">
                  <c:v>7.1421718379690061E-4</c:v>
                </c:pt>
                <c:pt idx="761">
                  <c:v>7.1953410667961802E-4</c:v>
                </c:pt>
                <c:pt idx="762">
                  <c:v>7.2492311953634538E-4</c:v>
                </c:pt>
                <c:pt idx="763">
                  <c:v>7.3036025083270107E-4</c:v>
                </c:pt>
                <c:pt idx="764">
                  <c:v>7.3586973579266421E-4</c:v>
                </c:pt>
                <c:pt idx="765">
                  <c:v>7.4143255300312082E-4</c:v>
                </c:pt>
                <c:pt idx="766">
                  <c:v>7.4705681169943191E-4</c:v>
                </c:pt>
                <c:pt idx="767">
                  <c:v>7.5275664188339045E-4</c:v>
                </c:pt>
                <c:pt idx="768">
                  <c:v>7.5851238735117233E-4</c:v>
                </c:pt>
                <c:pt idx="769">
                  <c:v>7.6434406164354598E-4</c:v>
                </c:pt>
                <c:pt idx="770">
                  <c:v>7.7023345960168857E-4</c:v>
                </c:pt>
                <c:pt idx="771">
                  <c:v>7.7620107534636827E-4</c:v>
                </c:pt>
                <c:pt idx="772">
                  <c:v>7.8222629345819439E-4</c:v>
                </c:pt>
                <c:pt idx="773">
                  <c:v>7.883239572213218E-4</c:v>
                </c:pt>
                <c:pt idx="774">
                  <c:v>7.9450343707637618E-4</c:v>
                </c:pt>
                <c:pt idx="775">
                  <c:v>8.0074548472245516E-4</c:v>
                </c:pt>
                <c:pt idx="776">
                  <c:v>8.0707186517207778E-4</c:v>
                </c:pt>
                <c:pt idx="777">
                  <c:v>8.1346076757652069E-4</c:v>
                </c:pt>
                <c:pt idx="778">
                  <c:v>8.1992797327798276E-4</c:v>
                </c:pt>
                <c:pt idx="779">
                  <c:v>8.2648347186049613E-4</c:v>
                </c:pt>
                <c:pt idx="780">
                  <c:v>8.3310469120084015E-4</c:v>
                </c:pt>
                <c:pt idx="781">
                  <c:v>8.3982137684455104E-4</c:v>
                </c:pt>
                <c:pt idx="782">
                  <c:v>8.466038278496195E-4</c:v>
                </c:pt>
                <c:pt idx="783">
                  <c:v>8.5347104569391899E-4</c:v>
                </c:pt>
                <c:pt idx="784">
                  <c:v>8.6043369550154044E-4</c:v>
                </c:pt>
                <c:pt idx="785">
                  <c:v>8.6746785642788718E-4</c:v>
                </c:pt>
                <c:pt idx="786">
                  <c:v>8.7459098400736925E-4</c:v>
                </c:pt>
                <c:pt idx="787">
                  <c:v>8.8181417840592314E-4</c:v>
                </c:pt>
                <c:pt idx="788">
                  <c:v>8.8911508448718678E-4</c:v>
                </c:pt>
                <c:pt idx="789">
                  <c:v>8.9651930742015891E-4</c:v>
                </c:pt>
                <c:pt idx="790">
                  <c:v>9.0400146942954773E-4</c:v>
                </c:pt>
                <c:pt idx="791">
                  <c:v>9.1158019569148228E-4</c:v>
                </c:pt>
                <c:pt idx="792">
                  <c:v>9.1926736630484364E-4</c:v>
                </c:pt>
                <c:pt idx="793">
                  <c:v>9.2703667306007047E-4</c:v>
                </c:pt>
                <c:pt idx="794">
                  <c:v>9.3490749387583824E-4</c:v>
                </c:pt>
                <c:pt idx="795">
                  <c:v>9.4289221247847803E-4</c:v>
                </c:pt>
                <c:pt idx="796">
                  <c:v>9.5096622835180147E-4</c:v>
                </c:pt>
                <c:pt idx="797">
                  <c:v>9.5914166308187451E-4</c:v>
                </c:pt>
                <c:pt idx="798">
                  <c:v>9.6743948384945655E-4</c:v>
                </c:pt>
                <c:pt idx="799">
                  <c:v>9.7583148848855205E-4</c:v>
                </c:pt>
                <c:pt idx="800">
                  <c:v>9.8434727574248614E-4</c:v>
                </c:pt>
                <c:pt idx="801">
                  <c:v>9.9296068956676998E-4</c:v>
                </c:pt>
                <c:pt idx="802">
                  <c:v>1.0016847370067593E-3</c:v>
                </c:pt>
                <c:pt idx="803">
                  <c:v>1.0105418833059954E-3</c:v>
                </c:pt>
                <c:pt idx="804">
                  <c:v>1.0195021137290896E-3</c:v>
                </c:pt>
                <c:pt idx="805">
                  <c:v>1.0285790088602213E-3</c:v>
                </c:pt>
                <c:pt idx="806">
                  <c:v>1.0377960023727202E-3</c:v>
                </c:pt>
                <c:pt idx="807">
                  <c:v>1.0471219182612598E-3</c:v>
                </c:pt>
                <c:pt idx="808">
                  <c:v>1.0565709453735099E-3</c:v>
                </c:pt>
                <c:pt idx="809">
                  <c:v>1.0661707284381728E-3</c:v>
                </c:pt>
                <c:pt idx="810">
                  <c:v>1.0758793137251121E-3</c:v>
                </c:pt>
                <c:pt idx="811">
                  <c:v>1.085721092522365E-3</c:v>
                </c:pt>
                <c:pt idx="812">
                  <c:v>1.0957217441093978E-3</c:v>
                </c:pt>
                <c:pt idx="813">
                  <c:v>1.1058376302871596E-3</c:v>
                </c:pt>
                <c:pt idx="814">
                  <c:v>1.1160942283928114E-3</c:v>
                </c:pt>
                <c:pt idx="815">
                  <c:v>1.1264976195480289E-3</c:v>
                </c:pt>
                <c:pt idx="816">
                  <c:v>1.1370646664512376E-3</c:v>
                </c:pt>
                <c:pt idx="817">
                  <c:v>1.1477632812367541E-3</c:v>
                </c:pt>
                <c:pt idx="818">
                  <c:v>1.1586099675444978E-3</c:v>
                </c:pt>
                <c:pt idx="819">
                  <c:v>1.1696330727183572E-3</c:v>
                </c:pt>
                <c:pt idx="820">
                  <c:v>1.1807956478755422E-3</c:v>
                </c:pt>
                <c:pt idx="821">
                  <c:v>1.1921149900342568E-3</c:v>
                </c:pt>
                <c:pt idx="822">
                  <c:v>1.2036207742279546E-3</c:v>
                </c:pt>
                <c:pt idx="823">
                  <c:v>1.215274524047523E-3</c:v>
                </c:pt>
                <c:pt idx="824">
                  <c:v>1.2270943823456646E-3</c:v>
                </c:pt>
                <c:pt idx="825">
                  <c:v>1.2391154281327225E-3</c:v>
                </c:pt>
                <c:pt idx="826">
                  <c:v>1.2512856003316678E-3</c:v>
                </c:pt>
                <c:pt idx="827">
                  <c:v>1.2636359180124154E-3</c:v>
                </c:pt>
                <c:pt idx="828">
                  <c:v>1.276174124981594E-3</c:v>
                </c:pt>
                <c:pt idx="829">
                  <c:v>1.2889210065860643E-3</c:v>
                </c:pt>
                <c:pt idx="830">
                  <c:v>1.3018339995142011E-3</c:v>
                </c:pt>
                <c:pt idx="831">
                  <c:v>1.3149463437659313E-3</c:v>
                </c:pt>
                <c:pt idx="832">
                  <c:v>1.3282799013324086E-3</c:v>
                </c:pt>
                <c:pt idx="833">
                  <c:v>1.3417947653958098E-3</c:v>
                </c:pt>
                <c:pt idx="834">
                  <c:v>1.3555123376423606E-3</c:v>
                </c:pt>
                <c:pt idx="835">
                  <c:v>1.3694413027949806E-3</c:v>
                </c:pt>
                <c:pt idx="836">
                  <c:v>1.383618989295619E-3</c:v>
                </c:pt>
                <c:pt idx="837">
                  <c:v>1.3979844630249846E-3</c:v>
                </c:pt>
                <c:pt idx="838">
                  <c:v>1.4125747785976844E-3</c:v>
                </c:pt>
                <c:pt idx="839">
                  <c:v>1.427399586064641E-3</c:v>
                </c:pt>
                <c:pt idx="840">
                  <c:v>1.4424840110895181E-3</c:v>
                </c:pt>
                <c:pt idx="841">
                  <c:v>1.4577832994281351E-3</c:v>
                </c:pt>
                <c:pt idx="842">
                  <c:v>1.4733220547245994E-3</c:v>
                </c:pt>
                <c:pt idx="843">
                  <c:v>1.4891420739354152E-3</c:v>
                </c:pt>
                <c:pt idx="844">
                  <c:v>1.5051914959311264E-3</c:v>
                </c:pt>
                <c:pt idx="845">
                  <c:v>1.5214962922836383E-3</c:v>
                </c:pt>
                <c:pt idx="846">
                  <c:v>1.5380673954137922E-3</c:v>
                </c:pt>
                <c:pt idx="847">
                  <c:v>1.5549499054131044E-3</c:v>
                </c:pt>
                <c:pt idx="848">
                  <c:v>1.5720719219894153E-3</c:v>
                </c:pt>
                <c:pt idx="849">
                  <c:v>1.5894782354698952E-3</c:v>
                </c:pt>
                <c:pt idx="850">
                  <c:v>1.6071810683731703E-3</c:v>
                </c:pt>
                <c:pt idx="851">
                  <c:v>1.625211200948995E-3</c:v>
                </c:pt>
                <c:pt idx="852">
                  <c:v>1.643515890096576E-3</c:v>
                </c:pt>
                <c:pt idx="853">
                  <c:v>1.6621252956398975E-3</c:v>
                </c:pt>
                <c:pt idx="854">
                  <c:v>1.681052484778327E-3</c:v>
                </c:pt>
                <c:pt idx="855">
                  <c:v>1.7003111471704804E-3</c:v>
                </c:pt>
                <c:pt idx="856">
                  <c:v>1.7199352045215261E-3</c:v>
                </c:pt>
                <c:pt idx="857">
                  <c:v>1.7398610346403629E-3</c:v>
                </c:pt>
                <c:pt idx="858">
                  <c:v>1.7601418082051777E-3</c:v>
                </c:pt>
                <c:pt idx="859">
                  <c:v>1.7807722895940229E-3</c:v>
                </c:pt>
                <c:pt idx="860">
                  <c:v>1.8018164977521042E-3</c:v>
                </c:pt>
                <c:pt idx="861">
                  <c:v>1.8231859905591171E-3</c:v>
                </c:pt>
                <c:pt idx="862">
                  <c:v>1.8449378008294154E-3</c:v>
                </c:pt>
                <c:pt idx="863">
                  <c:v>1.8670884814783941E-3</c:v>
                </c:pt>
                <c:pt idx="864">
                  <c:v>1.8896328531414445E-3</c:v>
                </c:pt>
                <c:pt idx="865">
                  <c:v>1.9126338162773501E-3</c:v>
                </c:pt>
                <c:pt idx="866">
                  <c:v>1.9360182108307245E-3</c:v>
                </c:pt>
                <c:pt idx="867">
                  <c:v>1.9598260266891075E-3</c:v>
                </c:pt>
                <c:pt idx="868">
                  <c:v>1.984075577522503E-3</c:v>
                </c:pt>
                <c:pt idx="869">
                  <c:v>2.0087860925499736E-3</c:v>
                </c:pt>
                <c:pt idx="870">
                  <c:v>2.0340029426647063E-3</c:v>
                </c:pt>
                <c:pt idx="871">
                  <c:v>2.0596547078929367E-3</c:v>
                </c:pt>
                <c:pt idx="872">
                  <c:v>2.085785934639108E-3</c:v>
                </c:pt>
                <c:pt idx="873">
                  <c:v>2.1124174648834851E-3</c:v>
                </c:pt>
                <c:pt idx="874">
                  <c:v>2.1395712016380819E-3</c:v>
                </c:pt>
                <c:pt idx="875">
                  <c:v>2.1672978584849996E-3</c:v>
                </c:pt>
                <c:pt idx="876">
                  <c:v>2.1955103362749639E-3</c:v>
                </c:pt>
                <c:pt idx="877">
                  <c:v>2.2242867000459984E-3</c:v>
                </c:pt>
                <c:pt idx="878">
                  <c:v>2.2536225576374508E-3</c:v>
                </c:pt>
                <c:pt idx="879">
                  <c:v>2.2835424152869389E-3</c:v>
                </c:pt>
                <c:pt idx="880">
                  <c:v>2.3141331561168763E-3</c:v>
                </c:pt>
                <c:pt idx="881">
                  <c:v>2.3452697779369918E-3</c:v>
                </c:pt>
                <c:pt idx="882">
                  <c:v>2.3770494312218E-3</c:v>
                </c:pt>
                <c:pt idx="883">
                  <c:v>2.4094683678102858E-3</c:v>
                </c:pt>
                <c:pt idx="884">
                  <c:v>2.4425548063656309E-3</c:v>
                </c:pt>
                <c:pt idx="885">
                  <c:v>2.4763384637318162E-3</c:v>
                </c:pt>
                <c:pt idx="886">
                  <c:v>2.510885170064904E-3</c:v>
                </c:pt>
                <c:pt idx="887">
                  <c:v>2.54608907213206E-3</c:v>
                </c:pt>
                <c:pt idx="888">
                  <c:v>2.5820502598816893E-3</c:v>
                </c:pt>
                <c:pt idx="889">
                  <c:v>2.6187661648341908E-3</c:v>
                </c:pt>
                <c:pt idx="890">
                  <c:v>2.6562704745149409E-3</c:v>
                </c:pt>
                <c:pt idx="891">
                  <c:v>2.6945987090039262E-3</c:v>
                </c:pt>
                <c:pt idx="892">
                  <c:v>2.7338275563389687E-3</c:v>
                </c:pt>
                <c:pt idx="893">
                  <c:v>2.7738521459827119E-3</c:v>
                </c:pt>
                <c:pt idx="894">
                  <c:v>2.8147481287872349E-3</c:v>
                </c:pt>
                <c:pt idx="895">
                  <c:v>2.8565548297377831E-3</c:v>
                </c:pt>
                <c:pt idx="896">
                  <c:v>2.8993137588033194E-3</c:v>
                </c:pt>
                <c:pt idx="897">
                  <c:v>2.9430249372997142E-3</c:v>
                </c:pt>
                <c:pt idx="898">
                  <c:v>2.9877316575921955E-3</c:v>
                </c:pt>
                <c:pt idx="899">
                  <c:v>3.0335713391405343E-3</c:v>
                </c:pt>
                <c:pt idx="900">
                  <c:v>3.0803641438342595E-3</c:v>
                </c:pt>
                <c:pt idx="901">
                  <c:v>3.1282474847083332E-3</c:v>
                </c:pt>
                <c:pt idx="902">
                  <c:v>3.1772718771991043E-3</c:v>
                </c:pt>
                <c:pt idx="903">
                  <c:v>3.2274404314848676E-3</c:v>
                </c:pt>
                <c:pt idx="904">
                  <c:v>3.2788060411536963E-3</c:v>
                </c:pt>
                <c:pt idx="905">
                  <c:v>3.3314246601818991E-3</c:v>
                </c:pt>
                <c:pt idx="906">
                  <c:v>3.3854095483384335E-3</c:v>
                </c:pt>
                <c:pt idx="907">
                  <c:v>3.44062435595742E-3</c:v>
                </c:pt>
                <c:pt idx="908">
                  <c:v>3.4971813930656189E-3</c:v>
                </c:pt>
                <c:pt idx="909">
                  <c:v>3.5551437139921109E-3</c:v>
                </c:pt>
                <c:pt idx="910">
                  <c:v>3.6145781102775009E-3</c:v>
                </c:pt>
                <c:pt idx="911">
                  <c:v>3.6754942306260236E-3</c:v>
                </c:pt>
                <c:pt idx="912">
                  <c:v>3.7379624266971035E-3</c:v>
                </c:pt>
                <c:pt idx="913">
                  <c:v>3.8020572831605937E-3</c:v>
                </c:pt>
                <c:pt idx="914">
                  <c:v>3.8677919199761974E-3</c:v>
                </c:pt>
                <c:pt idx="915">
                  <c:v>3.9353805381412239E-3</c:v>
                </c:pt>
                <c:pt idx="916">
                  <c:v>4.0046393929790165E-3</c:v>
                </c:pt>
                <c:pt idx="917">
                  <c:v>4.0757178127313227E-3</c:v>
                </c:pt>
                <c:pt idx="918">
                  <c:v>4.1487042645000638E-3</c:v>
                </c:pt>
                <c:pt idx="919">
                  <c:v>4.2236927098921783E-3</c:v>
                </c:pt>
                <c:pt idx="920">
                  <c:v>4.3007056341833744E-3</c:v>
                </c:pt>
                <c:pt idx="921">
                  <c:v>4.3798427732022836E-3</c:v>
                </c:pt>
                <c:pt idx="922">
                  <c:v>4.4612101616105159E-3</c:v>
                </c:pt>
                <c:pt idx="923">
                  <c:v>4.544836554091069E-3</c:v>
                </c:pt>
                <c:pt idx="924">
                  <c:v>4.6308348230551712E-3</c:v>
                </c:pt>
                <c:pt idx="925">
                  <c:v>4.71932509426459E-3</c:v>
                </c:pt>
                <c:pt idx="926">
                  <c:v>4.8105268025455047E-3</c:v>
                </c:pt>
                <c:pt idx="927">
                  <c:v>4.9042389361710018E-3</c:v>
                </c:pt>
                <c:pt idx="928">
                  <c:v>5.0006818132860209E-3</c:v>
                </c:pt>
                <c:pt idx="929">
                  <c:v>5.0999954410243945E-3</c:v>
                </c:pt>
                <c:pt idx="930">
                  <c:v>5.2023291025521225E-3</c:v>
                </c:pt>
                <c:pt idx="931">
                  <c:v>5.3077360314447682E-3</c:v>
                </c:pt>
                <c:pt idx="932">
                  <c:v>5.4163764822377754E-3</c:v>
                </c:pt>
                <c:pt idx="933">
                  <c:v>5.5284215345081092E-3</c:v>
                </c:pt>
                <c:pt idx="934">
                  <c:v>5.6439376829824171E-3</c:v>
                </c:pt>
                <c:pt idx="935">
                  <c:v>5.7631092250202184E-3</c:v>
                </c:pt>
                <c:pt idx="936">
                  <c:v>5.8861331614049198E-3</c:v>
                </c:pt>
                <c:pt idx="937">
                  <c:v>6.013092379572294E-3</c:v>
                </c:pt>
                <c:pt idx="938">
                  <c:v>6.1441998907501858E-3</c:v>
                </c:pt>
                <c:pt idx="939">
                  <c:v>6.2796837028038163E-3</c:v>
                </c:pt>
                <c:pt idx="940">
                  <c:v>6.4196470514201213E-3</c:v>
                </c:pt>
                <c:pt idx="941">
                  <c:v>6.5646776915644321E-3</c:v>
                </c:pt>
                <c:pt idx="942">
                  <c:v>6.7143218823965773E-3</c:v>
                </c:pt>
                <c:pt idx="943">
                  <c:v>6.8691361317250255E-3</c:v>
                </c:pt>
                <c:pt idx="944">
                  <c:v>7.0294149549024925E-3</c:v>
                </c:pt>
                <c:pt idx="945">
                  <c:v>7.1953073733470214E-3</c:v>
                </c:pt>
                <c:pt idx="946">
                  <c:v>7.3671353912244655E-3</c:v>
                </c:pt>
                <c:pt idx="947">
                  <c:v>7.545245124763001E-3</c:v>
                </c:pt>
                <c:pt idx="948">
                  <c:v>7.7298226960371271E-3</c:v>
                </c:pt>
                <c:pt idx="949">
                  <c:v>7.9212482978819939E-3</c:v>
                </c:pt>
                <c:pt idx="950">
                  <c:v>8.1199313233911927E-3</c:v>
                </c:pt>
                <c:pt idx="951">
                  <c:v>8.3261048572782232E-3</c:v>
                </c:pt>
                <c:pt idx="952">
                  <c:v>8.5402208497511404E-3</c:v>
                </c:pt>
                <c:pt idx="953">
                  <c:v>8.7627669031948539E-3</c:v>
                </c:pt>
                <c:pt idx="954">
                  <c:v>8.9940359455656007E-3</c:v>
                </c:pt>
                <c:pt idx="955">
                  <c:v>9.2345691525459773E-3</c:v>
                </c:pt>
                <c:pt idx="956">
                  <c:v>9.4849516139135972E-3</c:v>
                </c:pt>
                <c:pt idx="957">
                  <c:v>9.7455530742001951E-3</c:v>
                </c:pt>
                <c:pt idx="958">
                  <c:v>1.0017026646477113E-2</c:v>
                </c:pt>
                <c:pt idx="959">
                  <c:v>1.0300080050044413E-2</c:v>
                </c:pt>
                <c:pt idx="960">
                  <c:v>1.0595182429091644E-2</c:v>
                </c:pt>
                <c:pt idx="961">
                  <c:v>1.0903128680508961E-2</c:v>
                </c:pt>
                <c:pt idx="962">
                  <c:v>1.1224782303367868E-2</c:v>
                </c:pt>
                <c:pt idx="963">
                  <c:v>1.1560742204678431E-2</c:v>
                </c:pt>
                <c:pt idx="964">
                  <c:v>1.1911984741468479E-2</c:v>
                </c:pt>
                <c:pt idx="965">
                  <c:v>1.227957342110091E-2</c:v>
                </c:pt>
                <c:pt idx="966">
                  <c:v>1.2664278205277201E-2</c:v>
                </c:pt>
                <c:pt idx="967">
                  <c:v>1.3067310316666197E-2</c:v>
                </c:pt>
                <c:pt idx="968">
                  <c:v>1.3489993040664682E-2</c:v>
                </c:pt>
                <c:pt idx="969">
                  <c:v>1.393332425172527E-2</c:v>
                </c:pt>
                <c:pt idx="970">
                  <c:v>1.4398980511021038E-2</c:v>
                </c:pt>
                <c:pt idx="971">
                  <c:v>1.4888153967067804E-2</c:v>
                </c:pt>
                <c:pt idx="972">
                  <c:v>1.5402622595330562E-2</c:v>
                </c:pt>
                <c:pt idx="973">
                  <c:v>1.5944339953885851E-2</c:v>
                </c:pt>
                <c:pt idx="974">
                  <c:v>1.651487591216709E-2</c:v>
                </c:pt>
                <c:pt idx="975">
                  <c:v>1.711650611158436E-2</c:v>
                </c:pt>
                <c:pt idx="976">
                  <c:v>1.7751740747995754E-2</c:v>
                </c:pt>
                <c:pt idx="977">
                  <c:v>1.8422670586811234E-2</c:v>
                </c:pt>
                <c:pt idx="978">
                  <c:v>1.9132249000290175E-2</c:v>
                </c:pt>
                <c:pt idx="979">
                  <c:v>1.9883748068605999E-2</c:v>
                </c:pt>
                <c:pt idx="980">
                  <c:v>2.0679988199159578E-2</c:v>
                </c:pt>
                <c:pt idx="981">
                  <c:v>2.1524861779615052E-2</c:v>
                </c:pt>
                <c:pt idx="982">
                  <c:v>2.2422702488174087E-2</c:v>
                </c:pt>
                <c:pt idx="983">
                  <c:v>2.3377370755637599E-2</c:v>
                </c:pt>
                <c:pt idx="984">
                  <c:v>2.4394085176042794E-2</c:v>
                </c:pt>
                <c:pt idx="985">
                  <c:v>2.5478688315227115E-2</c:v>
                </c:pt>
                <c:pt idx="986">
                  <c:v>2.663655234598614E-2</c:v>
                </c:pt>
                <c:pt idx="987">
                  <c:v>2.7872270621105324E-2</c:v>
                </c:pt>
                <c:pt idx="988">
                  <c:v>2.9198773588384328E-2</c:v>
                </c:pt>
                <c:pt idx="989">
                  <c:v>3.0621305860425833E-2</c:v>
                </c:pt>
                <c:pt idx="990">
                  <c:v>3.2149825465472792E-2</c:v>
                </c:pt>
                <c:pt idx="991">
                  <c:v>3.3795632556842571E-2</c:v>
                </c:pt>
                <c:pt idx="992">
                  <c:v>3.5569765948286723E-2</c:v>
                </c:pt>
                <c:pt idx="993">
                  <c:v>3.7486477371594995E-2</c:v>
                </c:pt>
                <c:pt idx="994">
                  <c:v>3.9562073966162792E-2</c:v>
                </c:pt>
                <c:pt idx="995">
                  <c:v>4.1812959675053309E-2</c:v>
                </c:pt>
                <c:pt idx="996">
                  <c:v>4.4260111201937825E-2</c:v>
                </c:pt>
                <c:pt idx="997">
                  <c:v>4.6927762371886741E-2</c:v>
                </c:pt>
                <c:pt idx="998">
                  <c:v>4.9841009484722427E-2</c:v>
                </c:pt>
                <c:pt idx="999">
                  <c:v>5.303174164972535E-2</c:v>
                </c:pt>
                <c:pt idx="1000">
                  <c:v>5.6537215899365431E-2</c:v>
                </c:pt>
                <c:pt idx="1001">
                  <c:v>6.0397156256776392E-2</c:v>
                </c:pt>
                <c:pt idx="1002">
                  <c:v>6.4653007071290125E-2</c:v>
                </c:pt>
                <c:pt idx="1003">
                  <c:v>6.9381159449186991E-2</c:v>
                </c:pt>
                <c:pt idx="1004">
                  <c:v>7.4639008376970212E-2</c:v>
                </c:pt>
                <c:pt idx="1005">
                  <c:v>8.0509554475516276E-2</c:v>
                </c:pt>
                <c:pt idx="1006">
                  <c:v>8.7092620478615781E-2</c:v>
                </c:pt>
                <c:pt idx="1007">
                  <c:v>9.4501262051075771E-2</c:v>
                </c:pt>
                <c:pt idx="1008">
                  <c:v>0.10287970370482782</c:v>
                </c:pt>
                <c:pt idx="1009">
                  <c:v>0.11240468650851765</c:v>
                </c:pt>
                <c:pt idx="1010">
                  <c:v>0.12328295602163628</c:v>
                </c:pt>
                <c:pt idx="1011">
                  <c:v>0.13578106387983027</c:v>
                </c:pt>
                <c:pt idx="1012">
                  <c:v>0.15023302210761075</c:v>
                </c:pt>
                <c:pt idx="1013">
                  <c:v>0.16700719357262672</c:v>
                </c:pt>
                <c:pt idx="1014">
                  <c:v>0.1866988025794441</c:v>
                </c:pt>
                <c:pt idx="1015">
                  <c:v>0.20995759141652878</c:v>
                </c:pt>
                <c:pt idx="1016">
                  <c:v>0.23763719234583472</c:v>
                </c:pt>
                <c:pt idx="1017">
                  <c:v>0.27087753747150006</c:v>
                </c:pt>
                <c:pt idx="1018">
                  <c:v>0.31118292079892895</c:v>
                </c:pt>
                <c:pt idx="1019">
                  <c:v>0.36049964948065327</c:v>
                </c:pt>
                <c:pt idx="1020">
                  <c:v>0.42146213703731655</c:v>
                </c:pt>
                <c:pt idx="1021">
                  <c:v>0.49741210885723203</c:v>
                </c:pt>
                <c:pt idx="1022">
                  <c:v>0.59316621548308868</c:v>
                </c:pt>
                <c:pt idx="1023">
                  <c:v>0.71443292501391831</c:v>
                </c:pt>
                <c:pt idx="1024">
                  <c:v>0.86816091798588291</c:v>
                </c:pt>
                <c:pt idx="1025">
                  <c:v>1.0610329539461296</c:v>
                </c:pt>
                <c:pt idx="1026">
                  <c:v>1.2962163483134483</c:v>
                </c:pt>
                <c:pt idx="1027">
                  <c:v>1.5653916067218669</c:v>
                </c:pt>
                <c:pt idx="1028">
                  <c:v>1.8362427019099783</c:v>
                </c:pt>
                <c:pt idx="1029">
                  <c:v>2.0457581382782144</c:v>
                </c:pt>
                <c:pt idx="1030">
                  <c:v>2.1219040679110095</c:v>
                </c:pt>
                <c:pt idx="1031">
                  <c:v>2.0319990059604818</c:v>
                </c:pt>
                <c:pt idx="1032">
                  <c:v>1.8137024364018277</c:v>
                </c:pt>
                <c:pt idx="1033">
                  <c:v>1.5408087050664332</c:v>
                </c:pt>
                <c:pt idx="1034">
                  <c:v>1.2738591498258829</c:v>
                </c:pt>
                <c:pt idx="1035">
                  <c:v>1.0423146300470338</c:v>
                </c:pt>
                <c:pt idx="1036">
                  <c:v>0.85339674497503493</c:v>
                </c:pt>
                <c:pt idx="1037">
                  <c:v>0.70280336911047636</c:v>
                </c:pt>
                <c:pt idx="1038">
                  <c:v>0.58399650953481252</c:v>
                </c:pt>
                <c:pt idx="1039">
                  <c:v>0.49012392599052185</c:v>
                </c:pt>
                <c:pt idx="1040">
                  <c:v>0.41553426553323891</c:v>
                </c:pt>
                <c:pt idx="1041">
                  <c:v>0.3557248809426416</c:v>
                </c:pt>
                <c:pt idx="1042">
                  <c:v>0.30737080334517902</c:v>
                </c:pt>
                <c:pt idx="1043">
                  <c:v>0.26775780579995789</c:v>
                </c:pt>
                <c:pt idx="1044">
                  <c:v>0.23504977221411064</c:v>
                </c:pt>
                <c:pt idx="1045">
                  <c:v>0.20778403766645281</c:v>
                </c:pt>
                <c:pt idx="1046">
                  <c:v>0.18487148224929673</c:v>
                </c:pt>
                <c:pt idx="1047">
                  <c:v>0.16548835171702964</c:v>
                </c:pt>
                <c:pt idx="1048">
                  <c:v>0.1489007994061407</c:v>
                </c:pt>
                <c:pt idx="1049">
                  <c:v>0.13463186456522833</c:v>
                </c:pt>
                <c:pt idx="1050">
                  <c:v>0.12228533305644</c:v>
                </c:pt>
                <c:pt idx="1051">
                  <c:v>0.11153025944971724</c:v>
                </c:pt>
                <c:pt idx="1052">
                  <c:v>0.10211496191785678</c:v>
                </c:pt>
                <c:pt idx="1053">
                  <c:v>9.3841907118402734E-2</c:v>
                </c:pt>
                <c:pt idx="1054">
                  <c:v>8.6508086442082258E-2</c:v>
                </c:pt>
                <c:pt idx="1055">
                  <c:v>7.9989094090975474E-2</c:v>
                </c:pt>
                <c:pt idx="1056">
                  <c:v>7.4173678163276885E-2</c:v>
                </c:pt>
                <c:pt idx="1057">
                  <c:v>6.8963521905863523E-2</c:v>
                </c:pt>
                <c:pt idx="1058">
                  <c:v>6.4285651288441242E-2</c:v>
                </c:pt>
                <c:pt idx="1059">
                  <c:v>6.0057113470033237E-2</c:v>
                </c:pt>
                <c:pt idx="1060">
                  <c:v>5.622891634523295E-2</c:v>
                </c:pt>
                <c:pt idx="1061">
                  <c:v>5.2751394356819865E-2</c:v>
                </c:pt>
                <c:pt idx="1062">
                  <c:v>4.9591345647821798E-2</c:v>
                </c:pt>
                <c:pt idx="1063">
                  <c:v>4.669948050003972E-2</c:v>
                </c:pt>
                <c:pt idx="1064">
                  <c:v>4.4050859927161387E-2</c:v>
                </c:pt>
                <c:pt idx="1065">
                  <c:v>4.1620689130910979E-2</c:v>
                </c:pt>
                <c:pt idx="1066">
                  <c:v>3.9385006361237811E-2</c:v>
                </c:pt>
                <c:pt idx="1067">
                  <c:v>3.7326989696655953E-2</c:v>
                </c:pt>
                <c:pt idx="1068">
                  <c:v>3.5422273111687386E-2</c:v>
                </c:pt>
                <c:pt idx="1069">
                  <c:v>3.3658967383489821E-2</c:v>
                </c:pt>
                <c:pt idx="1070">
                  <c:v>3.2022961739556911E-2</c:v>
                </c:pt>
                <c:pt idx="1071">
                  <c:v>3.0506234617567914E-2</c:v>
                </c:pt>
                <c:pt idx="1072">
                  <c:v>2.9091583711051004E-2</c:v>
                </c:pt>
                <c:pt idx="1073">
                  <c:v>2.7772263777430941E-2</c:v>
                </c:pt>
                <c:pt idx="1074">
                  <c:v>2.654072908524107E-2</c:v>
                </c:pt>
                <c:pt idx="1075">
                  <c:v>2.539122319609213E-2</c:v>
                </c:pt>
                <c:pt idx="1076">
                  <c:v>2.4312464504338001E-2</c:v>
                </c:pt>
                <c:pt idx="1077">
                  <c:v>2.3300453042795138E-2</c:v>
                </c:pt>
                <c:pt idx="1078">
                  <c:v>2.2350427971645676E-2</c:v>
                </c:pt>
                <c:pt idx="1079">
                  <c:v>2.1458870393108259E-2</c:v>
                </c:pt>
                <c:pt idx="1080">
                  <c:v>2.0617558857311858E-2</c:v>
                </c:pt>
                <c:pt idx="1081">
                  <c:v>1.9824875670497774E-2</c:v>
                </c:pt>
                <c:pt idx="1082">
                  <c:v>1.9076910292978162E-2</c:v>
                </c:pt>
                <c:pt idx="1083">
                  <c:v>1.8371505445537721E-2</c:v>
                </c:pt>
                <c:pt idx="1084">
                  <c:v>1.7703335515373626E-2</c:v>
                </c:pt>
                <c:pt idx="1085">
                  <c:v>1.7070870459660107E-2</c:v>
                </c:pt>
                <c:pt idx="1086">
                  <c:v>1.6471424642869024E-2</c:v>
                </c:pt>
                <c:pt idx="1087">
                  <c:v>1.5904211089957026E-2</c:v>
                </c:pt>
                <c:pt idx="1088">
                  <c:v>1.5364688930843225E-2</c:v>
                </c:pt>
                <c:pt idx="1089">
                  <c:v>1.4851934302780968E-2</c:v>
                </c:pt>
                <c:pt idx="1090">
                  <c:v>1.4364526156849753E-2</c:v>
                </c:pt>
                <c:pt idx="1091">
                  <c:v>1.3901569747473053E-2</c:v>
                </c:pt>
                <c:pt idx="1092">
                  <c:v>1.3459595494408663E-2</c:v>
                </c:pt>
                <c:pt idx="1093">
                  <c:v>1.3038462372820718E-2</c:v>
                </c:pt>
                <c:pt idx="1094">
                  <c:v>1.2637529046879804E-2</c:v>
                </c:pt>
                <c:pt idx="1095">
                  <c:v>1.2253907064196457E-2</c:v>
                </c:pt>
                <c:pt idx="1096">
                  <c:v>1.1887577786758842E-2</c:v>
                </c:pt>
                <c:pt idx="1097">
                  <c:v>1.1537404296521022E-2</c:v>
                </c:pt>
                <c:pt idx="1098">
                  <c:v>1.1203101471011627E-2</c:v>
                </c:pt>
                <c:pt idx="1099">
                  <c:v>1.0882371046896997E-2</c:v>
                </c:pt>
                <c:pt idx="1100">
                  <c:v>1.0575296119371679E-2</c:v>
                </c:pt>
                <c:pt idx="1101">
                  <c:v>1.0281588169667177E-2</c:v>
                </c:pt>
                <c:pt idx="1102">
                  <c:v>9.9992902438708741E-3</c:v>
                </c:pt>
                <c:pt idx="1103">
                  <c:v>9.728531381786679E-3</c:v>
                </c:pt>
                <c:pt idx="1104">
                  <c:v>9.4691116743993442E-3</c:v>
                </c:pt>
                <c:pt idx="1105">
                  <c:v>9.2193511134115429E-3</c:v>
                </c:pt>
                <c:pt idx="1106">
                  <c:v>8.9794075274189263E-3</c:v>
                </c:pt>
                <c:pt idx="1107">
                  <c:v>8.7486980761329099E-3</c:v>
                </c:pt>
                <c:pt idx="1108">
                  <c:v>8.5271151821009888E-3</c:v>
                </c:pt>
                <c:pt idx="1109">
                  <c:v>8.3134881343261031E-3</c:v>
                </c:pt>
                <c:pt idx="1110">
                  <c:v>8.107779552596105E-3</c:v>
                </c:pt>
                <c:pt idx="1111">
                  <c:v>7.90998895613549E-3</c:v>
                </c:pt>
                <c:pt idx="1112">
                  <c:v>7.7189064298660856E-3</c:v>
                </c:pt>
                <c:pt idx="1113">
                  <c:v>7.534716920785783E-3</c:v>
                </c:pt>
                <c:pt idx="1114">
                  <c:v>7.3573808292989769E-3</c:v>
                </c:pt>
                <c:pt idx="1115">
                  <c:v>7.1858359295670785E-3</c:v>
                </c:pt>
                <c:pt idx="1116">
                  <c:v>7.0202687083913027E-3</c:v>
                </c:pt>
                <c:pt idx="1117">
                  <c:v>6.8606639644978075E-3</c:v>
                </c:pt>
                <c:pt idx="1118">
                  <c:v>6.706083939126195E-3</c:v>
                </c:pt>
                <c:pt idx="1119">
                  <c:v>6.5567132471515237E-3</c:v>
                </c:pt>
                <c:pt idx="1120">
                  <c:v>6.4125547790904441E-3</c:v>
                </c:pt>
                <c:pt idx="1121">
                  <c:v>6.2727764094216275E-3</c:v>
                </c:pt>
                <c:pt idx="1122">
                  <c:v>6.1375585966879547E-3</c:v>
                </c:pt>
                <c:pt idx="1123">
                  <c:v>6.0069175693461905E-3</c:v>
                </c:pt>
                <c:pt idx="1124">
                  <c:v>5.8801114344868687E-3</c:v>
                </c:pt>
                <c:pt idx="1125">
                  <c:v>5.7575545960358177E-3</c:v>
                </c:pt>
                <c:pt idx="1126">
                  <c:v>5.6385542592064771E-3</c:v>
                </c:pt>
                <c:pt idx="1127">
                  <c:v>5.5232023576981286E-3</c:v>
                </c:pt>
                <c:pt idx="1128">
                  <c:v>5.4115333298730304E-3</c:v>
                </c:pt>
                <c:pt idx="1129">
                  <c:v>5.3030377080475694E-3</c:v>
                </c:pt>
                <c:pt idx="1130">
                  <c:v>5.1977698952141785E-3</c:v>
                </c:pt>
                <c:pt idx="1131">
                  <c:v>5.0957694806649835E-3</c:v>
                </c:pt>
                <c:pt idx="1132">
                  <c:v>4.9965785688869105E-3</c:v>
                </c:pt>
                <c:pt idx="1133">
                  <c:v>4.9002537055917814E-3</c:v>
                </c:pt>
                <c:pt idx="1134">
                  <c:v>4.8068379512478674E-3</c:v>
                </c:pt>
                <c:pt idx="1135">
                  <c:v>4.7159182013296521E-3</c:v>
                </c:pt>
                <c:pt idx="1136">
                  <c:v>4.6277246901778469E-3</c:v>
                </c:pt>
                <c:pt idx="1137">
                  <c:v>4.5418125786214269E-3</c:v>
                </c:pt>
                <c:pt idx="1138">
                  <c:v>4.4582419749438886E-3</c:v>
                </c:pt>
                <c:pt idx="1139">
                  <c:v>4.3771406960602336E-3</c:v>
                </c:pt>
                <c:pt idx="1140">
                  <c:v>4.2980763987858694E-3</c:v>
                </c:pt>
                <c:pt idx="1141">
                  <c:v>4.2212591094475099E-3</c:v>
                </c:pt>
                <c:pt idx="1142">
                  <c:v>4.1463595482543183E-3</c:v>
                </c:pt>
                <c:pt idx="1143">
                  <c:v>4.0734346501379382E-3</c:v>
                </c:pt>
                <c:pt idx="1144">
                  <c:v>4.0025314238037882E-3</c:v>
                </c:pt>
                <c:pt idx="1145">
                  <c:v>3.933349534034911E-3</c:v>
                </c:pt>
                <c:pt idx="1146">
                  <c:v>3.8660767465868236E-3</c:v>
                </c:pt>
                <c:pt idx="1147">
                  <c:v>3.8003641934063084E-3</c:v>
                </c:pt>
                <c:pt idx="1148">
                  <c:v>3.7363328248051575E-3</c:v>
                </c:pt>
                <c:pt idx="1149">
                  <c:v>3.6740274706461066E-3</c:v>
                </c:pt>
                <c:pt idx="1150">
                  <c:v>3.6131476388838978E-3</c:v>
                </c:pt>
                <c:pt idx="1151">
                  <c:v>3.5538646044513404E-3</c:v>
                </c:pt>
                <c:pt idx="1152">
                  <c:v>3.4959334173574781E-3</c:v>
                </c:pt>
                <c:pt idx="1153">
                  <c:v>3.4394065123525487E-3</c:v>
                </c:pt>
                <c:pt idx="1154">
                  <c:v>3.3843289190230441E-3</c:v>
                </c:pt>
                <c:pt idx="1155">
                  <c:v>3.330475227672144E-3</c:v>
                </c:pt>
                <c:pt idx="1156">
                  <c:v>3.2779991501912281E-3</c:v>
                </c:pt>
                <c:pt idx="1157">
                  <c:v>3.2266356533007818E-3</c:v>
                </c:pt>
                <c:pt idx="1158">
                  <c:v>3.1765840263061331E-3</c:v>
                </c:pt>
                <c:pt idx="1159">
                  <c:v>3.1275914811525886E-3</c:v>
                </c:pt>
                <c:pt idx="1160">
                  <c:v>3.0797231364140193E-3</c:v>
                </c:pt>
                <c:pt idx="1161">
                  <c:v>3.0330212621988073E-3</c:v>
                </c:pt>
                <c:pt idx="1162">
                  <c:v>2.9872985293143126E-3</c:v>
                </c:pt>
                <c:pt idx="1163">
                  <c:v>2.9426890917996786E-3</c:v>
                </c:pt>
                <c:pt idx="1164">
                  <c:v>2.8989710872898335E-3</c:v>
                </c:pt>
                <c:pt idx="1165">
                  <c:v>2.8563174451544881E-3</c:v>
                </c:pt>
                <c:pt idx="1166">
                  <c:v>2.814515934005871E-3</c:v>
                </c:pt>
                <c:pt idx="1167">
                  <c:v>2.7736116296852402E-3</c:v>
                </c:pt>
                <c:pt idx="1168">
                  <c:v>2.7336837388814285E-3</c:v>
                </c:pt>
                <c:pt idx="1169">
                  <c:v>2.6945347374626423E-3</c:v>
                </c:pt>
                <c:pt idx="1170">
                  <c:v>2.6562955199642725E-3</c:v>
                </c:pt>
                <c:pt idx="1171">
                  <c:v>2.6187784233465119E-3</c:v>
                </c:pt>
                <c:pt idx="1172">
                  <c:v>2.5821342736753344E-3</c:v>
                </c:pt>
                <c:pt idx="1173">
                  <c:v>2.5461830901319349E-3</c:v>
                </c:pt>
                <c:pt idx="1174">
                  <c:v>2.5110347954382609E-3</c:v>
                </c:pt>
                <c:pt idx="1175">
                  <c:v>2.4765526553749218E-3</c:v>
                </c:pt>
                <c:pt idx="1176">
                  <c:v>2.442841942145715E-3</c:v>
                </c:pt>
                <c:pt idx="1177">
                  <c:v>2.409749691180262E-3</c:v>
                </c:pt>
                <c:pt idx="1178">
                  <c:v>2.3773781162782664E-3</c:v>
                </c:pt>
                <c:pt idx="1179">
                  <c:v>2.3456022877998157E-3</c:v>
                </c:pt>
                <c:pt idx="1180">
                  <c:v>2.3145201846084115E-3</c:v>
                </c:pt>
                <c:pt idx="1181">
                  <c:v>2.2839817084441584E-3</c:v>
                </c:pt>
                <c:pt idx="1182">
                  <c:v>2.2541119881633429E-3</c:v>
                </c:pt>
                <c:pt idx="1183">
                  <c:v>2.2247666080277046E-3</c:v>
                </c:pt>
                <c:pt idx="1184">
                  <c:v>2.1959809640422741E-3</c:v>
                </c:pt>
                <c:pt idx="1185">
                  <c:v>2.1678148471316614E-3</c:v>
                </c:pt>
                <c:pt idx="1186">
                  <c:v>2.1401326469915661E-3</c:v>
                </c:pt>
                <c:pt idx="1187">
                  <c:v>2.1130304588860456E-3</c:v>
                </c:pt>
                <c:pt idx="1188">
                  <c:v>2.0863786576606484E-3</c:v>
                </c:pt>
                <c:pt idx="1189">
                  <c:v>2.0602876614404697E-3</c:v>
                </c:pt>
                <c:pt idx="1190">
                  <c:v>2.0346325075055252E-3</c:v>
                </c:pt>
                <c:pt idx="1191">
                  <c:v>2.0094946376103171E-3</c:v>
                </c:pt>
                <c:pt idx="1192">
                  <c:v>1.9847791813677844E-3</c:v>
                </c:pt>
                <c:pt idx="1193">
                  <c:v>1.9605644247645266E-3</c:v>
                </c:pt>
                <c:pt idx="1194">
                  <c:v>1.9367353999495513E-3</c:v>
                </c:pt>
                <c:pt idx="1195">
                  <c:v>1.9133916526305761E-3</c:v>
                </c:pt>
                <c:pt idx="1196">
                  <c:v>1.8904673001127977E-3</c:v>
                </c:pt>
                <c:pt idx="1197">
                  <c:v>1.8679080426898631E-3</c:v>
                </c:pt>
                <c:pt idx="1198">
                  <c:v>1.8457863531435683E-3</c:v>
                </c:pt>
                <c:pt idx="1199">
                  <c:v>1.8240195831283822E-3</c:v>
                </c:pt>
                <c:pt idx="1200">
                  <c:v>1.8026774942100055E-3</c:v>
                </c:pt>
                <c:pt idx="1201">
                  <c:v>1.7816664108073433E-3</c:v>
                </c:pt>
                <c:pt idx="1202">
                  <c:v>1.761054245724992E-3</c:v>
                </c:pt>
                <c:pt idx="1203">
                  <c:v>1.7407643948892102E-3</c:v>
                </c:pt>
                <c:pt idx="1204">
                  <c:v>1.7208622801943468E-3</c:v>
                </c:pt>
                <c:pt idx="1205">
                  <c:v>1.7012545035722017E-3</c:v>
                </c:pt>
                <c:pt idx="1206">
                  <c:v>1.6820240411283922E-3</c:v>
                </c:pt>
                <c:pt idx="1207">
                  <c:v>1.6630804918730119E-3</c:v>
                </c:pt>
                <c:pt idx="1208">
                  <c:v>1.6444916999330528E-3</c:v>
                </c:pt>
                <c:pt idx="1209">
                  <c:v>1.6261707558703779E-3</c:v>
                </c:pt>
                <c:pt idx="1210">
                  <c:v>1.6081955073328172E-3</c:v>
                </c:pt>
                <c:pt idx="1211">
                  <c:v>1.590516586427245E-3</c:v>
                </c:pt>
                <c:pt idx="1212">
                  <c:v>1.5730875561772713E-3</c:v>
                </c:pt>
                <c:pt idx="1213">
                  <c:v>1.5559826876912961E-3</c:v>
                </c:pt>
                <c:pt idx="1214">
                  <c:v>1.5391220773373635E-3</c:v>
                </c:pt>
                <c:pt idx="1215">
                  <c:v>1.5225665913055615E-3</c:v>
                </c:pt>
                <c:pt idx="1216">
                  <c:v>1.5062392890554045E-3</c:v>
                </c:pt>
                <c:pt idx="1217">
                  <c:v>1.4902099984680647E-3</c:v>
                </c:pt>
                <c:pt idx="1218">
                  <c:v>1.4744040874299211E-3</c:v>
                </c:pt>
                <c:pt idx="1219">
                  <c:v>1.4588737520845891E-3</c:v>
                </c:pt>
                <c:pt idx="1220">
                  <c:v>1.4435924725118815E-3</c:v>
                </c:pt>
                <c:pt idx="1221">
                  <c:v>1.4285203470285157E-3</c:v>
                </c:pt>
                <c:pt idx="1222">
                  <c:v>1.4137121697595989E-3</c:v>
                </c:pt>
                <c:pt idx="1223">
                  <c:v>1.3990994897632378E-3</c:v>
                </c:pt>
                <c:pt idx="1224">
                  <c:v>1.3847451627942726E-3</c:v>
                </c:pt>
                <c:pt idx="1225">
                  <c:v>1.3705827102010774E-3</c:v>
                </c:pt>
                <c:pt idx="1226">
                  <c:v>1.356659235948758E-3</c:v>
                </c:pt>
                <c:pt idx="1227">
                  <c:v>1.3429513164310636E-3</c:v>
                </c:pt>
                <c:pt idx="1228">
                  <c:v>1.329423458028141E-3</c:v>
                </c:pt>
                <c:pt idx="1229">
                  <c:v>1.3161251497568228E-3</c:v>
                </c:pt>
                <c:pt idx="1230">
                  <c:v>1.3029952170514644E-3</c:v>
                </c:pt>
                <c:pt idx="1231">
                  <c:v>1.2900904285433298E-3</c:v>
                </c:pt>
                <c:pt idx="1232">
                  <c:v>1.2773763692691888E-3</c:v>
                </c:pt>
                <c:pt idx="1233">
                  <c:v>1.2648204874885448E-3</c:v>
                </c:pt>
                <c:pt idx="1234">
                  <c:v>1.2524771803341665E-3</c:v>
                </c:pt>
                <c:pt idx="1235">
                  <c:v>1.2402896655591697E-3</c:v>
                </c:pt>
                <c:pt idx="1236">
                  <c:v>1.2283027791785384E-3</c:v>
                </c:pt>
                <c:pt idx="1237">
                  <c:v>1.2164849139624802E-3</c:v>
                </c:pt>
                <c:pt idx="1238">
                  <c:v>1.2048176212185937E-3</c:v>
                </c:pt>
                <c:pt idx="1239">
                  <c:v>1.1933399794845138E-3</c:v>
                </c:pt>
                <c:pt idx="1240">
                  <c:v>1.1819995118919127E-3</c:v>
                </c:pt>
                <c:pt idx="1241">
                  <c:v>1.1708455663634702E-3</c:v>
                </c:pt>
                <c:pt idx="1242">
                  <c:v>1.159848732021814E-3</c:v>
                </c:pt>
                <c:pt idx="1243">
                  <c:v>1.148984689408738E-3</c:v>
                </c:pt>
                <c:pt idx="1244">
                  <c:v>1.1382901201175894E-3</c:v>
                </c:pt>
                <c:pt idx="1245">
                  <c:v>1.1277476131790819E-3</c:v>
                </c:pt>
                <c:pt idx="1246">
                  <c:v>1.1173303620610989E-3</c:v>
                </c:pt>
                <c:pt idx="1247">
                  <c:v>1.1070736148056125E-3</c:v>
                </c:pt>
                <c:pt idx="1248">
                  <c:v>1.0969408060518056E-3</c:v>
                </c:pt>
                <c:pt idx="1249">
                  <c:v>1.0869661300438019E-3</c:v>
                </c:pt>
                <c:pt idx="1250">
                  <c:v>1.0771268674376376E-3</c:v>
                </c:pt>
                <c:pt idx="1251">
                  <c:v>1.0673982405569782E-3</c:v>
                </c:pt>
                <c:pt idx="1252">
                  <c:v>1.0578228403261369E-3</c:v>
                </c:pt>
                <c:pt idx="1253">
                  <c:v>1.048375691774795E-3</c:v>
                </c:pt>
                <c:pt idx="1254">
                  <c:v>1.0390330613973119E-3</c:v>
                </c:pt>
                <c:pt idx="1255">
                  <c:v>1.0298359113242476E-3</c:v>
                </c:pt>
                <c:pt idx="1256">
                  <c:v>1.0207603183988482E-3</c:v>
                </c:pt>
                <c:pt idx="1257">
                  <c:v>1.0117864798411087E-3</c:v>
                </c:pt>
                <c:pt idx="1258">
                  <c:v>1.0029449750523932E-3</c:v>
                </c:pt>
                <c:pt idx="1259">
                  <c:v>9.942217089946657E-4</c:v>
                </c:pt>
                <c:pt idx="1260">
                  <c:v>9.8559475158546857E-4</c:v>
                </c:pt>
                <c:pt idx="1261">
                  <c:v>9.7709634641730673E-4</c:v>
                </c:pt>
                <c:pt idx="1262">
                  <c:v>9.687046113871175E-4</c:v>
                </c:pt>
                <c:pt idx="1263">
                  <c:v>9.6040688748948318E-4</c:v>
                </c:pt>
                <c:pt idx="1264">
                  <c:v>9.5223144105786742E-4</c:v>
                </c:pt>
                <c:pt idx="1265">
                  <c:v>9.4415992669920942E-4</c:v>
                </c:pt>
                <c:pt idx="1266">
                  <c:v>9.3617224188780306E-4</c:v>
                </c:pt>
                <c:pt idx="1267">
                  <c:v>9.2830359737582091E-4</c:v>
                </c:pt>
                <c:pt idx="1268">
                  <c:v>9.2053372872508978E-4</c:v>
                </c:pt>
                <c:pt idx="1269">
                  <c:v>9.1284332273289801E-4</c:v>
                </c:pt>
                <c:pt idx="1270">
                  <c:v>9.0526632103662648E-4</c:v>
                </c:pt>
                <c:pt idx="1271">
                  <c:v>8.9778325477669018E-4</c:v>
                </c:pt>
                <c:pt idx="1272">
                  <c:v>8.9037799013048566E-4</c:v>
                </c:pt>
                <c:pt idx="1273">
                  <c:v>8.8307596559386787E-4</c:v>
                </c:pt>
                <c:pt idx="1274">
                  <c:v>8.7586576017808213E-4</c:v>
                </c:pt>
                <c:pt idx="1275">
                  <c:v>8.6872943031615613E-4</c:v>
                </c:pt>
                <c:pt idx="1276">
                  <c:v>8.6169152572488446E-4</c:v>
                </c:pt>
                <c:pt idx="1277">
                  <c:v>8.5474107643447811E-4</c:v>
                </c:pt>
                <c:pt idx="1278">
                  <c:v>8.4787437216164762E-4</c:v>
                </c:pt>
                <c:pt idx="1279">
                  <c:v>8.4107667993045467E-4</c:v>
                </c:pt>
                <c:pt idx="1280">
                  <c:v>8.343714271605233E-4</c:v>
                </c:pt>
                <c:pt idx="1281">
                  <c:v>8.2774820858553069E-4</c:v>
                </c:pt>
                <c:pt idx="1282">
                  <c:v>8.2119060940575271E-4</c:v>
                </c:pt>
                <c:pt idx="1283">
                  <c:v>8.1472338726197926E-4</c:v>
                </c:pt>
                <c:pt idx="1284">
                  <c:v>8.0833015078556904E-4</c:v>
                </c:pt>
                <c:pt idx="1285">
                  <c:v>8.02013941986359E-4</c:v>
                </c:pt>
                <c:pt idx="1286">
                  <c:v>7.9575914154988645E-4</c:v>
                </c:pt>
                <c:pt idx="1287">
                  <c:v>7.8958940056463825E-4</c:v>
                </c:pt>
                <c:pt idx="1288">
                  <c:v>7.8348912028492845E-4</c:v>
                </c:pt>
                <c:pt idx="1289">
                  <c:v>7.7744933557624002E-4</c:v>
                </c:pt>
                <c:pt idx="1290">
                  <c:v>7.7149087957402017E-4</c:v>
                </c:pt>
                <c:pt idx="1291">
                  <c:v>7.6559871461983362E-4</c:v>
                </c:pt>
                <c:pt idx="1292">
                  <c:v>7.5977570231005242E-4</c:v>
                </c:pt>
                <c:pt idx="1293">
                  <c:v>7.5400749520985512E-4</c:v>
                </c:pt>
                <c:pt idx="1294">
                  <c:v>7.483159599335228E-4</c:v>
                </c:pt>
                <c:pt idx="1295">
                  <c:v>7.4268676540091832E-4</c:v>
                </c:pt>
                <c:pt idx="1296">
                  <c:v>7.3712267520525195E-4</c:v>
                </c:pt>
                <c:pt idx="1297">
                  <c:v>7.3161000660339301E-4</c:v>
                </c:pt>
                <c:pt idx="1298">
                  <c:v>7.2616968592720342E-4</c:v>
                </c:pt>
                <c:pt idx="1299">
                  <c:v>7.2078804476463719E-4</c:v>
                </c:pt>
                <c:pt idx="1300">
                  <c:v>7.1546775232249782E-4</c:v>
                </c:pt>
                <c:pt idx="1301">
                  <c:v>7.1019574978187856E-4</c:v>
                </c:pt>
                <c:pt idx="1302">
                  <c:v>7.0499207589411065E-4</c:v>
                </c:pt>
                <c:pt idx="1303">
                  <c:v>6.9984368438399415E-4</c:v>
                </c:pt>
                <c:pt idx="1304">
                  <c:v>6.9475315360808545E-4</c:v>
                </c:pt>
                <c:pt idx="1305">
                  <c:v>6.8970801100320673E-4</c:v>
                </c:pt>
                <c:pt idx="1306">
                  <c:v>6.8472581713138259E-4</c:v>
                </c:pt>
                <c:pt idx="1307">
                  <c:v>6.797990295007002E-4</c:v>
                </c:pt>
                <c:pt idx="1308">
                  <c:v>6.7492521995460709E-4</c:v>
                </c:pt>
                <c:pt idx="1309">
                  <c:v>6.7010363171688965E-4</c:v>
                </c:pt>
                <c:pt idx="1310">
                  <c:v>6.6532252779768391E-4</c:v>
                </c:pt>
                <c:pt idx="1311">
                  <c:v>6.6060328216604493E-4</c:v>
                </c:pt>
                <c:pt idx="1312">
                  <c:v>6.559340655089708E-4</c:v>
                </c:pt>
                <c:pt idx="1313">
                  <c:v>6.5131417324266897E-4</c:v>
                </c:pt>
                <c:pt idx="1314">
                  <c:v>6.4673237695790826E-4</c:v>
                </c:pt>
                <c:pt idx="1315">
                  <c:v>6.4220917922827223E-4</c:v>
                </c:pt>
                <c:pt idx="1316">
                  <c:v>6.3773326372652036E-4</c:v>
                </c:pt>
                <c:pt idx="1317">
                  <c:v>6.3330397380125349E-4</c:v>
                </c:pt>
                <c:pt idx="1318">
                  <c:v>6.2891922075562984E-4</c:v>
                </c:pt>
                <c:pt idx="1319">
                  <c:v>6.2457270125235241E-4</c:v>
                </c:pt>
                <c:pt idx="1320">
                  <c:v>6.2027956347975196E-4</c:v>
                </c:pt>
                <c:pt idx="1321">
                  <c:v>6.1603053453762884E-4</c:v>
                </c:pt>
                <c:pt idx="1322">
                  <c:v>6.1182362734034791E-4</c:v>
                </c:pt>
                <c:pt idx="1323">
                  <c:v>6.0766103402522969E-4</c:v>
                </c:pt>
                <c:pt idx="1324">
                  <c:v>6.0353263197810499E-4</c:v>
                </c:pt>
                <c:pt idx="1325">
                  <c:v>5.9945287137430105E-4</c:v>
                </c:pt>
                <c:pt idx="1326">
                  <c:v>5.9541566471760612E-4</c:v>
                </c:pt>
                <c:pt idx="1327">
                  <c:v>5.9141910216493421E-4</c:v>
                </c:pt>
                <c:pt idx="1328">
                  <c:v>5.8746264001855602E-4</c:v>
                </c:pt>
                <c:pt idx="1329">
                  <c:v>5.835457436408906E-4</c:v>
                </c:pt>
                <c:pt idx="1330">
                  <c:v>5.7965894677300509E-4</c:v>
                </c:pt>
                <c:pt idx="1331">
                  <c:v>5.7581970203059456E-4</c:v>
                </c:pt>
                <c:pt idx="1332">
                  <c:v>5.7201847055212232E-4</c:v>
                </c:pt>
                <c:pt idx="1333">
                  <c:v>5.6825351250014346E-4</c:v>
                </c:pt>
                <c:pt idx="1334">
                  <c:v>5.645268274957569E-4</c:v>
                </c:pt>
                <c:pt idx="1335">
                  <c:v>5.6083667960345565E-4</c:v>
                </c:pt>
                <c:pt idx="1336">
                  <c:v>5.5717537099616752E-4</c:v>
                </c:pt>
                <c:pt idx="1337">
                  <c:v>5.5355575529588189E-4</c:v>
                </c:pt>
                <c:pt idx="1338">
                  <c:v>5.499724742253386E-4</c:v>
                </c:pt>
                <c:pt idx="1339">
                  <c:v>5.4642387089002729E-4</c:v>
                </c:pt>
                <c:pt idx="1340">
                  <c:v>5.4290949930184472E-4</c:v>
                </c:pt>
                <c:pt idx="1341">
                  <c:v>5.3942777403787208E-4</c:v>
                </c:pt>
                <c:pt idx="1342">
                  <c:v>5.3597375382343924E-4</c:v>
                </c:pt>
                <c:pt idx="1343">
                  <c:v>5.3255954815670139E-4</c:v>
                </c:pt>
                <c:pt idx="1344">
                  <c:v>5.2917785943090094E-4</c:v>
                </c:pt>
                <c:pt idx="1345">
                  <c:v>5.2582717256879159E-4</c:v>
                </c:pt>
                <c:pt idx="1346">
                  <c:v>5.2250929989853439E-4</c:v>
                </c:pt>
                <c:pt idx="1347">
                  <c:v>5.1922272864432268E-4</c:v>
                </c:pt>
                <c:pt idx="1348">
                  <c:v>5.1596706633482846E-4</c:v>
                </c:pt>
                <c:pt idx="1349">
                  <c:v>5.1274086406794483E-4</c:v>
                </c:pt>
                <c:pt idx="1350">
                  <c:v>5.0953956074700952E-4</c:v>
                </c:pt>
                <c:pt idx="1351">
                  <c:v>5.0637439973362096E-4</c:v>
                </c:pt>
                <c:pt idx="1352">
                  <c:v>5.0323863711380663E-4</c:v>
                </c:pt>
                <c:pt idx="1353">
                  <c:v>5.0013088635613746E-4</c:v>
                </c:pt>
                <c:pt idx="1354">
                  <c:v>4.9705284677463955E-4</c:v>
                </c:pt>
                <c:pt idx="1355">
                  <c:v>4.9400313335051132E-4</c:v>
                </c:pt>
                <c:pt idx="1356">
                  <c:v>4.9098139960553695E-4</c:v>
                </c:pt>
                <c:pt idx="1357">
                  <c:v>4.8798631778706098E-4</c:v>
                </c:pt>
                <c:pt idx="1358">
                  <c:v>4.8501366860035999E-4</c:v>
                </c:pt>
                <c:pt idx="1359">
                  <c:v>4.8207390946971006E-4</c:v>
                </c:pt>
                <c:pt idx="1360">
                  <c:v>4.7916079521296168E-4</c:v>
                </c:pt>
                <c:pt idx="1361">
                  <c:v>4.7627305357413372E-4</c:v>
                </c:pt>
                <c:pt idx="1362">
                  <c:v>4.7341227942730843E-4</c:v>
                </c:pt>
                <c:pt idx="1363">
                  <c:v>4.7057720140901264E-4</c:v>
                </c:pt>
                <c:pt idx="1364">
                  <c:v>4.677675127159403E-4</c:v>
                </c:pt>
                <c:pt idx="1365">
                  <c:v>4.6498199348193832E-4</c:v>
                </c:pt>
                <c:pt idx="1366">
                  <c:v>4.6222218936479748E-4</c:v>
                </c:pt>
                <c:pt idx="1367">
                  <c:v>4.5948688113292454E-4</c:v>
                </c:pt>
                <c:pt idx="1368">
                  <c:v>4.5677041914875889E-4</c:v>
                </c:pt>
                <c:pt idx="1369">
                  <c:v>4.5408240154455961E-4</c:v>
                </c:pt>
                <c:pt idx="1370">
                  <c:v>4.5141891821269818E-4</c:v>
                </c:pt>
                <c:pt idx="1371">
                  <c:v>4.4877879923977152E-4</c:v>
                </c:pt>
                <c:pt idx="1372">
                  <c:v>4.4616177216889679E-4</c:v>
                </c:pt>
                <c:pt idx="1373">
                  <c:v>4.4356671352874558E-4</c:v>
                </c:pt>
                <c:pt idx="1374">
                  <c:v>4.4099507608502409E-4</c:v>
                </c:pt>
                <c:pt idx="1375">
                  <c:v>4.3844573657090744E-4</c:v>
                </c:pt>
                <c:pt idx="1376">
                  <c:v>4.3591843796179621E-4</c:v>
                </c:pt>
                <c:pt idx="1377">
                  <c:v>4.3341210114026895E-4</c:v>
                </c:pt>
                <c:pt idx="1378">
                  <c:v>4.3092813506210881E-4</c:v>
                </c:pt>
                <c:pt idx="1379">
                  <c:v>4.2846546063636786E-4</c:v>
                </c:pt>
                <c:pt idx="1380">
                  <c:v>4.2602383523362828E-4</c:v>
                </c:pt>
                <c:pt idx="1381">
                  <c:v>4.2360222176056036E-4</c:v>
                </c:pt>
                <c:pt idx="1382">
                  <c:v>4.2120198701299478E-4</c:v>
                </c:pt>
                <c:pt idx="1383">
                  <c:v>4.1881738715500379E-4</c:v>
                </c:pt>
                <c:pt idx="1384">
                  <c:v>4.1645764593904538E-4</c:v>
                </c:pt>
                <c:pt idx="1385">
                  <c:v>4.1411701935365142E-4</c:v>
                </c:pt>
                <c:pt idx="1386">
                  <c:v>4.11796833594421E-4</c:v>
                </c:pt>
                <c:pt idx="1387">
                  <c:v>4.0949609116447709E-4</c:v>
                </c:pt>
                <c:pt idx="1388">
                  <c:v>4.0721457543420179E-4</c:v>
                </c:pt>
                <c:pt idx="1389">
                  <c:v>4.049513269818786E-4</c:v>
                </c:pt>
                <c:pt idx="1390">
                  <c:v>4.0270763293521127E-4</c:v>
                </c:pt>
                <c:pt idx="1391">
                  <c:v>4.0048253348266849E-4</c:v>
                </c:pt>
                <c:pt idx="1392">
                  <c:v>3.9827582373317403E-4</c:v>
                </c:pt>
                <c:pt idx="1393">
                  <c:v>3.9608658016260267E-4</c:v>
                </c:pt>
                <c:pt idx="1394">
                  <c:v>3.9391605227805733E-4</c:v>
                </c:pt>
                <c:pt idx="1395">
                  <c:v>3.9176331605948674E-4</c:v>
                </c:pt>
                <c:pt idx="1396">
                  <c:v>3.8962817759930288E-4</c:v>
                </c:pt>
                <c:pt idx="1397">
                  <c:v>3.8750974748161167E-4</c:v>
                </c:pt>
                <c:pt idx="1398">
                  <c:v>3.8540923897845342E-4</c:v>
                </c:pt>
                <c:pt idx="1399">
                  <c:v>3.8332576208536211E-4</c:v>
                </c:pt>
                <c:pt idx="1400">
                  <c:v>3.8125913317925485E-4</c:v>
                </c:pt>
                <c:pt idx="1401">
                  <c:v>3.7920849527378777E-4</c:v>
                </c:pt>
                <c:pt idx="1402">
                  <c:v>3.7717502673250027E-4</c:v>
                </c:pt>
                <c:pt idx="1403">
                  <c:v>3.7515786989987857E-4</c:v>
                </c:pt>
                <c:pt idx="1404">
                  <c:v>3.7315685078970911E-4</c:v>
                </c:pt>
                <c:pt idx="1405">
                  <c:v>3.7117179772921754E-4</c:v>
                </c:pt>
                <c:pt idx="1406">
                  <c:v>3.6920189206327187E-4</c:v>
                </c:pt>
                <c:pt idx="1407">
                  <c:v>3.6724827030037489E-4</c:v>
                </c:pt>
                <c:pt idx="1408">
                  <c:v>3.6531011303049212E-4</c:v>
                </c:pt>
                <c:pt idx="1409">
                  <c:v>3.6338725747393991E-4</c:v>
                </c:pt>
                <c:pt idx="1410">
                  <c:v>3.6147891399184503E-4</c:v>
                </c:pt>
                <c:pt idx="1411">
                  <c:v>3.5958618696690497E-4</c:v>
                </c:pt>
                <c:pt idx="1412">
                  <c:v>3.5770828594739872E-4</c:v>
                </c:pt>
                <c:pt idx="1413">
                  <c:v>3.5584505649962093E-4</c:v>
                </c:pt>
                <c:pt idx="1414">
                  <c:v>3.5399573662940305E-4</c:v>
                </c:pt>
                <c:pt idx="1415">
                  <c:v>3.5216139974623284E-4</c:v>
                </c:pt>
                <c:pt idx="1416">
                  <c:v>3.503412829935238E-4</c:v>
                </c:pt>
                <c:pt idx="1417">
                  <c:v>3.4853523977530353E-4</c:v>
                </c:pt>
                <c:pt idx="1418">
                  <c:v>3.4674253445106466E-4</c:v>
                </c:pt>
                <c:pt idx="1419">
                  <c:v>3.4496421056133558E-4</c:v>
                </c:pt>
                <c:pt idx="1420">
                  <c:v>3.4319953156110907E-4</c:v>
                </c:pt>
                <c:pt idx="1421">
                  <c:v>3.4144835821965658E-4</c:v>
                </c:pt>
                <c:pt idx="1422">
                  <c:v>3.3970998003406209E-4</c:v>
                </c:pt>
                <c:pt idx="1423">
                  <c:v>3.3798541173389796E-4</c:v>
                </c:pt>
                <c:pt idx="1424">
                  <c:v>3.3627394187635848E-4</c:v>
                </c:pt>
                <c:pt idx="1425">
                  <c:v>3.345787987861198E-4</c:v>
                </c:pt>
                <c:pt idx="1426">
                  <c:v>3.3289310520061098E-4</c:v>
                </c:pt>
                <c:pt idx="1427">
                  <c:v>3.3121956667441947E-4</c:v>
                </c:pt>
                <c:pt idx="1428">
                  <c:v>3.2955916335823942E-4</c:v>
                </c:pt>
                <c:pt idx="1429">
                  <c:v>3.2791121357912667E-4</c:v>
                </c:pt>
                <c:pt idx="1430">
                  <c:v>3.262755931135934E-4</c:v>
                </c:pt>
                <c:pt idx="1431">
                  <c:v>3.2465164391436537E-4</c:v>
                </c:pt>
                <c:pt idx="1432">
                  <c:v>3.2304031954301382E-4</c:v>
                </c:pt>
                <c:pt idx="1433">
                  <c:v>3.214409609536503E-4</c:v>
                </c:pt>
                <c:pt idx="1434">
                  <c:v>3.1985344996675113E-4</c:v>
                </c:pt>
                <c:pt idx="1435">
                  <c:v>3.1827715017877724E-4</c:v>
                </c:pt>
                <c:pt idx="1436">
                  <c:v>3.1671298948410676E-4</c:v>
                </c:pt>
                <c:pt idx="1437">
                  <c:v>3.1516033046238541E-4</c:v>
                </c:pt>
                <c:pt idx="1438">
                  <c:v>3.1361906062860582E-4</c:v>
                </c:pt>
                <c:pt idx="1439">
                  <c:v>3.1208856427244135E-4</c:v>
                </c:pt>
                <c:pt idx="1440">
                  <c:v>3.1057275003217125E-4</c:v>
                </c:pt>
                <c:pt idx="1441">
                  <c:v>3.0906496825316841E-4</c:v>
                </c:pt>
                <c:pt idx="1442">
                  <c:v>3.0756813941666369E-4</c:v>
                </c:pt>
                <c:pt idx="1443">
                  <c:v>3.0608215769712766E-4</c:v>
                </c:pt>
                <c:pt idx="1444">
                  <c:v>3.0460643198301665E-4</c:v>
                </c:pt>
                <c:pt idx="1445">
                  <c:v>3.0314183560701277E-4</c:v>
                </c:pt>
                <c:pt idx="1446">
                  <c:v>3.0168777641422406E-4</c:v>
                </c:pt>
                <c:pt idx="1447">
                  <c:v>3.0024415357020388E-4</c:v>
                </c:pt>
                <c:pt idx="1448">
                  <c:v>2.9881039470324789E-4</c:v>
                </c:pt>
                <c:pt idx="1449">
                  <c:v>2.9738735022198193E-4</c:v>
                </c:pt>
                <c:pt idx="1450">
                  <c:v>2.9597724288204342E-4</c:v>
                </c:pt>
                <c:pt idx="1451">
                  <c:v>2.9457436435063704E-4</c:v>
                </c:pt>
                <c:pt idx="1452">
                  <c:v>2.9318143586086048E-4</c:v>
                </c:pt>
                <c:pt idx="1453">
                  <c:v>2.9179790734573208E-4</c:v>
                </c:pt>
                <c:pt idx="1454">
                  <c:v>2.9042460165268222E-4</c:v>
                </c:pt>
                <c:pt idx="1455">
                  <c:v>2.8906096766101984E-4</c:v>
                </c:pt>
                <c:pt idx="1456">
                  <c:v>2.8770691476844837E-4</c:v>
                </c:pt>
                <c:pt idx="1457">
                  <c:v>2.8636190992112771E-4</c:v>
                </c:pt>
                <c:pt idx="1458">
                  <c:v>2.8502675473671347E-4</c:v>
                </c:pt>
                <c:pt idx="1459">
                  <c:v>2.8370353917852383E-4</c:v>
                </c:pt>
                <c:pt idx="1460">
                  <c:v>2.8238691040281323E-4</c:v>
                </c:pt>
                <c:pt idx="1461">
                  <c:v>2.8107899414473532E-4</c:v>
                </c:pt>
                <c:pt idx="1462">
                  <c:v>2.7978057150683202E-4</c:v>
                </c:pt>
                <c:pt idx="1463">
                  <c:v>2.7849112468486602E-4</c:v>
                </c:pt>
                <c:pt idx="1464">
                  <c:v>2.7721057114122872E-4</c:v>
                </c:pt>
                <c:pt idx="1465">
                  <c:v>2.7593882928481794E-4</c:v>
                </c:pt>
                <c:pt idx="1466">
                  <c:v>2.7467790167407923E-4</c:v>
                </c:pt>
                <c:pt idx="1467">
                  <c:v>2.734235278868594E-4</c:v>
                </c:pt>
                <c:pt idx="1468">
                  <c:v>2.7217772669341179E-4</c:v>
                </c:pt>
                <c:pt idx="1469">
                  <c:v>2.709404201592995E-4</c:v>
                </c:pt>
                <c:pt idx="1470">
                  <c:v>2.6971112583672294E-4</c:v>
                </c:pt>
                <c:pt idx="1471">
                  <c:v>2.6849058108897921E-4</c:v>
                </c:pt>
                <c:pt idx="1472">
                  <c:v>2.6728070198661321E-4</c:v>
                </c:pt>
                <c:pt idx="1473">
                  <c:v>2.6607659874179309E-4</c:v>
                </c:pt>
                <c:pt idx="1474">
                  <c:v>2.6488061362215217E-4</c:v>
                </c:pt>
                <c:pt idx="1475">
                  <c:v>2.636922819139651E-4</c:v>
                </c:pt>
                <c:pt idx="1476">
                  <c:v>2.6251231805534558E-4</c:v>
                </c:pt>
                <c:pt idx="1477">
                  <c:v>2.6134025629962138E-4</c:v>
                </c:pt>
                <c:pt idx="1478">
                  <c:v>2.6017833080580751E-4</c:v>
                </c:pt>
                <c:pt idx="1479">
                  <c:v>2.5902146595480389E-4</c:v>
                </c:pt>
                <c:pt idx="1480">
                  <c:v>2.5787267855314783E-4</c:v>
                </c:pt>
                <c:pt idx="1481">
                  <c:v>2.567315164205276E-4</c:v>
                </c:pt>
                <c:pt idx="1482">
                  <c:v>2.5559791222331814E-4</c:v>
                </c:pt>
                <c:pt idx="1483">
                  <c:v>2.5447179936944979E-4</c:v>
                </c:pt>
                <c:pt idx="1484">
                  <c:v>2.5335495741818072E-4</c:v>
                </c:pt>
                <c:pt idx="1485">
                  <c:v>2.5224361826372454E-4</c:v>
                </c:pt>
                <c:pt idx="1486">
                  <c:v>2.5113957513473996E-4</c:v>
                </c:pt>
                <c:pt idx="1487">
                  <c:v>2.5004276430793179E-4</c:v>
                </c:pt>
                <c:pt idx="1488">
                  <c:v>2.4895276324519202E-4</c:v>
                </c:pt>
                <c:pt idx="1489">
                  <c:v>2.478723739744514E-4</c:v>
                </c:pt>
                <c:pt idx="1490">
                  <c:v>2.4679687300088564E-4</c:v>
                </c:pt>
                <c:pt idx="1491">
                  <c:v>2.4572835638839944E-4</c:v>
                </c:pt>
                <c:pt idx="1492">
                  <c:v>2.4466676379420447E-4</c:v>
                </c:pt>
                <c:pt idx="1493">
                  <c:v>2.4361377554806609E-4</c:v>
                </c:pt>
                <c:pt idx="1494">
                  <c:v>2.4256584133985231E-4</c:v>
                </c:pt>
                <c:pt idx="1495">
                  <c:v>2.4152465408579625E-4</c:v>
                </c:pt>
                <c:pt idx="1496">
                  <c:v>2.4049015599324227E-4</c:v>
                </c:pt>
                <c:pt idx="1497">
                  <c:v>2.3946195073838283E-4</c:v>
                </c:pt>
                <c:pt idx="1498">
                  <c:v>2.384426841187405E-4</c:v>
                </c:pt>
                <c:pt idx="1499">
                  <c:v>2.3742790214556402E-4</c:v>
                </c:pt>
                <c:pt idx="1500">
                  <c:v>2.3641958435052259E-4</c:v>
                </c:pt>
                <c:pt idx="1501">
                  <c:v>2.3541767594942477E-4</c:v>
                </c:pt>
                <c:pt idx="1502">
                  <c:v>2.3442376523763337E-4</c:v>
                </c:pt>
                <c:pt idx="1503">
                  <c:v>2.3343450319542885E-4</c:v>
                </c:pt>
                <c:pt idx="1504">
                  <c:v>2.3245148972749678E-4</c:v>
                </c:pt>
                <c:pt idx="1505">
                  <c:v>2.3147467232167369E-4</c:v>
                </c:pt>
                <c:pt idx="1506">
                  <c:v>2.3050399901625079E-4</c:v>
                </c:pt>
                <c:pt idx="1507">
                  <c:v>2.2954100984669997E-4</c:v>
                </c:pt>
                <c:pt idx="1508">
                  <c:v>2.2858246106639761E-4</c:v>
                </c:pt>
                <c:pt idx="1509">
                  <c:v>2.2762990381840781E-4</c:v>
                </c:pt>
                <c:pt idx="1510">
                  <c:v>2.2668328827389064E-4</c:v>
                </c:pt>
                <c:pt idx="1511">
                  <c:v>2.2574442768112326E-4</c:v>
                </c:pt>
                <c:pt idx="1512">
                  <c:v>2.2480922805835637E-4</c:v>
                </c:pt>
                <c:pt idx="1513">
                  <c:v>2.2388013423623056E-4</c:v>
                </c:pt>
                <c:pt idx="1514">
                  <c:v>2.2295861617680334E-4</c:v>
                </c:pt>
                <c:pt idx="1515">
                  <c:v>2.2204095891590581E-4</c:v>
                </c:pt>
                <c:pt idx="1516">
                  <c:v>2.2112865423150663E-4</c:v>
                </c:pt>
                <c:pt idx="1517">
                  <c:v>2.2022225954248717E-4</c:v>
                </c:pt>
                <c:pt idx="1518">
                  <c:v>2.1932320981932465E-4</c:v>
                </c:pt>
                <c:pt idx="1519">
                  <c:v>2.1842788142757962E-4</c:v>
                </c:pt>
                <c:pt idx="1520">
                  <c:v>2.1753802408824442E-4</c:v>
                </c:pt>
                <c:pt idx="1521">
                  <c:v>2.1665330145039666E-4</c:v>
                </c:pt>
                <c:pt idx="1522">
                  <c:v>2.1577599555701215E-4</c:v>
                </c:pt>
                <c:pt idx="1523">
                  <c:v>2.1490227747213527E-4</c:v>
                </c:pt>
                <c:pt idx="1524">
                  <c:v>2.140338552616748E-4</c:v>
                </c:pt>
                <c:pt idx="1525">
                  <c:v>2.1317239537289095E-4</c:v>
                </c:pt>
                <c:pt idx="1526">
                  <c:v>2.1231414375343509E-4</c:v>
                </c:pt>
                <c:pt idx="1527">
                  <c:v>2.1146134608616063E-4</c:v>
                </c:pt>
                <c:pt idx="1528">
                  <c:v>2.1061367607058895E-4</c:v>
                </c:pt>
                <c:pt idx="1529">
                  <c:v>2.097727611202337E-4</c:v>
                </c:pt>
                <c:pt idx="1530">
                  <c:v>2.0893493735066497E-4</c:v>
                </c:pt>
                <c:pt idx="1531">
                  <c:v>2.0810239752269577E-4</c:v>
                </c:pt>
                <c:pt idx="1532">
                  <c:v>2.0727646249664206E-4</c:v>
                </c:pt>
                <c:pt idx="1533">
                  <c:v>2.0645380561706066E-4</c:v>
                </c:pt>
                <c:pt idx="1534">
                  <c:v>2.0563603642706043E-4</c:v>
                </c:pt>
                <c:pt idx="1535">
                  <c:v>2.0482445774887522E-4</c:v>
                </c:pt>
                <c:pt idx="1536">
                  <c:v>2.0401634046381961E-4</c:v>
                </c:pt>
                <c:pt idx="1537">
                  <c:v>2.0321299614506661E-4</c:v>
                </c:pt>
                <c:pt idx="1538">
                  <c:v>2.0241596872668682E-4</c:v>
                </c:pt>
                <c:pt idx="1539">
                  <c:v>2.0162204887688923E-4</c:v>
                </c:pt>
                <c:pt idx="1540">
                  <c:v>2.0083253013890537E-4</c:v>
                </c:pt>
                <c:pt idx="1541">
                  <c:v>2.0004945238890758E-4</c:v>
                </c:pt>
                <c:pt idx="1542">
                  <c:v>1.9926940086498294E-4</c:v>
                </c:pt>
                <c:pt idx="1543">
                  <c:v>1.9849390279472523E-4</c:v>
                </c:pt>
                <c:pt idx="1544">
                  <c:v>1.9772444959447366E-4</c:v>
                </c:pt>
                <c:pt idx="1545">
                  <c:v>1.9695769080648948E-4</c:v>
                </c:pt>
                <c:pt idx="1546">
                  <c:v>1.9619563490821419E-4</c:v>
                </c:pt>
                <c:pt idx="1547">
                  <c:v>1.9543949347770084E-4</c:v>
                </c:pt>
                <c:pt idx="1548">
                  <c:v>1.9468622302927188E-4</c:v>
                </c:pt>
                <c:pt idx="1549">
                  <c:v>1.9393729899712541E-4</c:v>
                </c:pt>
                <c:pt idx="1550">
                  <c:v>1.9319391685418484E-4</c:v>
                </c:pt>
                <c:pt idx="1551">
                  <c:v>1.9245357879698916E-4</c:v>
                </c:pt>
                <c:pt idx="1552">
                  <c:v>1.9171748804471225E-4</c:v>
                </c:pt>
                <c:pt idx="1553">
                  <c:v>1.9098706159209754E-4</c:v>
                </c:pt>
                <c:pt idx="1554">
                  <c:v>1.9025936020491477E-4</c:v>
                </c:pt>
                <c:pt idx="1555">
                  <c:v>1.8953557100755711E-4</c:v>
                </c:pt>
                <c:pt idx="1556">
                  <c:v>1.8881756628916446E-4</c:v>
                </c:pt>
                <c:pt idx="1557">
                  <c:v>1.8810221696688263E-4</c:v>
                </c:pt>
                <c:pt idx="1558">
                  <c:v>1.873923337627596E-4</c:v>
                </c:pt>
                <c:pt idx="1559">
                  <c:v>1.8668506069553545E-4</c:v>
                </c:pt>
                <c:pt idx="1560">
                  <c:v>1.8598155201156536E-4</c:v>
                </c:pt>
                <c:pt idx="1561">
                  <c:v>1.8528362822510693E-4</c:v>
                </c:pt>
                <c:pt idx="1562">
                  <c:v>1.8458824835268549E-4</c:v>
                </c:pt>
                <c:pt idx="1563">
                  <c:v>1.8389677573379707E-4</c:v>
                </c:pt>
                <c:pt idx="1564">
                  <c:v>1.8321054295698873E-4</c:v>
                </c:pt>
                <c:pt idx="1565">
                  <c:v>1.8252656415152795E-4</c:v>
                </c:pt>
                <c:pt idx="1566">
                  <c:v>1.8184797942166319E-4</c:v>
                </c:pt>
                <c:pt idx="1567">
                  <c:v>1.8117183260200705E-4</c:v>
                </c:pt>
                <c:pt idx="1568">
                  <c:v>1.8049944974872704E-4</c:v>
                </c:pt>
                <c:pt idx="1569">
                  <c:v>1.7983212728985224E-4</c:v>
                </c:pt>
                <c:pt idx="1570">
                  <c:v>1.7916696213689568E-4</c:v>
                </c:pt>
                <c:pt idx="1571">
                  <c:v>1.7850700853340362E-4</c:v>
                </c:pt>
                <c:pt idx="1572">
                  <c:v>1.7784939200235175E-4</c:v>
                </c:pt>
                <c:pt idx="1573">
                  <c:v>1.7719540265884E-4</c:v>
                </c:pt>
                <c:pt idx="1574">
                  <c:v>1.7654630206190313E-4</c:v>
                </c:pt>
                <c:pt idx="1575">
                  <c:v>1.7589926686883961E-4</c:v>
                </c:pt>
                <c:pt idx="1576">
                  <c:v>1.7525726855976802E-4</c:v>
                </c:pt>
                <c:pt idx="1577">
                  <c:v>1.7461751135954375E-4</c:v>
                </c:pt>
                <c:pt idx="1578">
                  <c:v>1.7398125072481024E-4</c:v>
                </c:pt>
                <c:pt idx="1579">
                  <c:v>1.7334971458021672E-4</c:v>
                </c:pt>
                <c:pt idx="1580">
                  <c:v>1.727201564305326E-4</c:v>
                </c:pt>
                <c:pt idx="1581">
                  <c:v>1.7209546795152758E-4</c:v>
                </c:pt>
                <c:pt idx="1582">
                  <c:v>1.7147292921886368E-4</c:v>
                </c:pt>
                <c:pt idx="1583">
                  <c:v>1.7085498865709842E-4</c:v>
                </c:pt>
                <c:pt idx="1584">
                  <c:v>1.7023916253642733E-4</c:v>
                </c:pt>
                <c:pt idx="1585">
                  <c:v>1.6962767085196767E-4</c:v>
                </c:pt>
                <c:pt idx="1586">
                  <c:v>1.6901846227367287E-4</c:v>
                </c:pt>
                <c:pt idx="1587">
                  <c:v>1.6841252963449235E-4</c:v>
                </c:pt>
                <c:pt idx="1588">
                  <c:v>1.6781104326248932E-4</c:v>
                </c:pt>
                <c:pt idx="1589">
                  <c:v>1.6721158598438735E-4</c:v>
                </c:pt>
                <c:pt idx="1590">
                  <c:v>1.666163191884192E-4</c:v>
                </c:pt>
                <c:pt idx="1591">
                  <c:v>1.6602324638534193E-4</c:v>
                </c:pt>
                <c:pt idx="1592">
                  <c:v>1.6543450295312628E-4</c:v>
                </c:pt>
                <c:pt idx="1593">
                  <c:v>1.6484772324992694E-4</c:v>
                </c:pt>
                <c:pt idx="1594">
                  <c:v>1.6426521595119304E-4</c:v>
                </c:pt>
                <c:pt idx="1595">
                  <c:v>1.6368444895930434E-4</c:v>
                </c:pt>
                <c:pt idx="1596">
                  <c:v>1.6310694710043158E-4</c:v>
                </c:pt>
                <c:pt idx="1597">
                  <c:v>1.6253363394957006E-4</c:v>
                </c:pt>
                <c:pt idx="1598">
                  <c:v>1.6196220624809882E-4</c:v>
                </c:pt>
                <c:pt idx="1599">
                  <c:v>1.6139491264672936E-4</c:v>
                </c:pt>
                <c:pt idx="1600">
                  <c:v>1.6082928754162232E-4</c:v>
                </c:pt>
                <c:pt idx="1601">
                  <c:v>1.6026793049203861E-4</c:v>
                </c:pt>
                <c:pt idx="1602">
                  <c:v>1.597083989025923E-4</c:v>
                </c:pt>
                <c:pt idx="1603">
                  <c:v>1.5915289489976223E-4</c:v>
                </c:pt>
                <c:pt idx="1604">
                  <c:v>1.5859918720426044E-4</c:v>
                </c:pt>
                <c:pt idx="1605">
                  <c:v>1.5804945516229385E-4</c:v>
                </c:pt>
                <c:pt idx="1606">
                  <c:v>1.5750130990516348E-4</c:v>
                </c:pt>
                <c:pt idx="1607">
                  <c:v>1.5695727107398983E-4</c:v>
                </c:pt>
                <c:pt idx="1608">
                  <c:v>1.5641497185813776E-4</c:v>
                </c:pt>
                <c:pt idx="1609">
                  <c:v>1.5587654697216618E-4</c:v>
                </c:pt>
                <c:pt idx="1610">
                  <c:v>1.5533983414376383E-4</c:v>
                </c:pt>
                <c:pt idx="1611">
                  <c:v>1.5480676993880922E-4</c:v>
                </c:pt>
                <c:pt idx="1612">
                  <c:v>1.5427556793956942E-4</c:v>
                </c:pt>
                <c:pt idx="1613">
                  <c:v>1.5374814223605249E-4</c:v>
                </c:pt>
                <c:pt idx="1614">
                  <c:v>1.5322237498597267E-4</c:v>
                </c:pt>
                <c:pt idx="1615">
                  <c:v>1.5270033621146462E-4</c:v>
                </c:pt>
                <c:pt idx="1616">
                  <c:v>1.521797580046205E-4</c:v>
                </c:pt>
                <c:pt idx="1617">
                  <c:v>1.5166303392414535E-4</c:v>
                </c:pt>
                <c:pt idx="1618">
                  <c:v>1.5114791664281441E-4</c:v>
                </c:pt>
                <c:pt idx="1619">
                  <c:v>1.5063643449689777E-4</c:v>
                </c:pt>
                <c:pt idx="1620">
                  <c:v>1.5012653403041258E-4</c:v>
                </c:pt>
                <c:pt idx="1621">
                  <c:v>1.4962022315700323E-4</c:v>
                </c:pt>
                <c:pt idx="1622">
                  <c:v>1.4911530264160653E-4</c:v>
                </c:pt>
                <c:pt idx="1623">
                  <c:v>1.4861409440482796E-4</c:v>
                </c:pt>
                <c:pt idx="1624">
                  <c:v>1.481144189651187E-4</c:v>
                </c:pt>
                <c:pt idx="1625">
                  <c:v>1.4761824420160818E-4</c:v>
                </c:pt>
                <c:pt idx="1626">
                  <c:v>1.4712455844624489E-4</c:v>
                </c:pt>
                <c:pt idx="1627">
                  <c:v>1.4663220748114316E-4</c:v>
                </c:pt>
                <c:pt idx="1628">
                  <c:v>1.4614345570457992E-4</c:v>
                </c:pt>
                <c:pt idx="1629">
                  <c:v>1.4565617808942518E-4</c:v>
                </c:pt>
                <c:pt idx="1630">
                  <c:v>1.4517229396246353E-4</c:v>
                </c:pt>
                <c:pt idx="1631">
                  <c:v>1.4468986127397725E-4</c:v>
                </c:pt>
                <c:pt idx="1632">
                  <c:v>1.4421078037388791E-4</c:v>
                </c:pt>
                <c:pt idx="1633">
                  <c:v>1.4373297087858303E-4</c:v>
                </c:pt>
                <c:pt idx="1634">
                  <c:v>1.4325863062494902E-4</c:v>
                </c:pt>
                <c:pt idx="1635">
                  <c:v>1.4278663454058286E-4</c:v>
                </c:pt>
                <c:pt idx="1636">
                  <c:v>1.4231603485507165E-4</c:v>
                </c:pt>
                <c:pt idx="1637">
                  <c:v>1.4184868556267762E-4</c:v>
                </c:pt>
                <c:pt idx="1638">
                  <c:v>1.413825574680953E-4</c:v>
                </c:pt>
                <c:pt idx="1639">
                  <c:v>1.409197949266473E-4</c:v>
                </c:pt>
                <c:pt idx="1640">
                  <c:v>1.4045838648583874E-4</c:v>
                </c:pt>
                <c:pt idx="1641">
                  <c:v>1.4000015012591134E-4</c:v>
                </c:pt>
                <c:pt idx="1642">
                  <c:v>1.3954415251405202E-4</c:v>
                </c:pt>
                <c:pt idx="1643">
                  <c:v>1.3908932813063102E-4</c:v>
                </c:pt>
                <c:pt idx="1644">
                  <c:v>1.3863776956859553E-4</c:v>
                </c:pt>
                <c:pt idx="1645">
                  <c:v>1.3818751432092839E-4</c:v>
                </c:pt>
                <c:pt idx="1646">
                  <c:v>1.3774033665757559E-4</c:v>
                </c:pt>
                <c:pt idx="1647">
                  <c:v>1.3729444261298971E-4</c:v>
                </c:pt>
                <c:pt idx="1648">
                  <c:v>1.3685158936256351E-4</c:v>
                </c:pt>
                <c:pt idx="1649">
                  <c:v>1.364107294785626E-4</c:v>
                </c:pt>
                <c:pt idx="1650">
                  <c:v>1.3597127084752486E-4</c:v>
                </c:pt>
                <c:pt idx="1651">
                  <c:v>1.3553479888961902E-4</c:v>
                </c:pt>
                <c:pt idx="1652">
                  <c:v>1.3509956280928991E-4</c:v>
                </c:pt>
                <c:pt idx="1653">
                  <c:v>1.3466727799976916E-4</c:v>
                </c:pt>
                <c:pt idx="1654">
                  <c:v>1.3423706463696738E-4</c:v>
                </c:pt>
                <c:pt idx="1655">
                  <c:v>1.3380791783383544E-4</c:v>
                </c:pt>
                <c:pt idx="1656">
                  <c:v>1.3338181256256627E-4</c:v>
                </c:pt>
                <c:pt idx="1657">
                  <c:v>1.329577393823641E-4</c:v>
                </c:pt>
                <c:pt idx="1658">
                  <c:v>1.3253484748882081E-4</c:v>
                </c:pt>
                <c:pt idx="1659">
                  <c:v>1.321148038713464E-4</c:v>
                </c:pt>
                <c:pt idx="1660">
                  <c:v>1.316957856367429E-4</c:v>
                </c:pt>
                <c:pt idx="1661">
                  <c:v>1.3127972134717393E-4</c:v>
                </c:pt>
                <c:pt idx="1662">
                  <c:v>1.3086562560453774E-4</c:v>
                </c:pt>
                <c:pt idx="1663">
                  <c:v>1.3045266777391906E-4</c:v>
                </c:pt>
                <c:pt idx="1664">
                  <c:v>1.3004247588263758E-4</c:v>
                </c:pt>
                <c:pt idx="1665">
                  <c:v>1.2963421560943029E-4</c:v>
                </c:pt>
                <c:pt idx="1666">
                  <c:v>1.2922693365813409E-4</c:v>
                </c:pt>
                <c:pt idx="1667">
                  <c:v>1.2882250480393279E-4</c:v>
                </c:pt>
                <c:pt idx="1668">
                  <c:v>1.2841917231758192E-4</c:v>
                </c:pt>
                <c:pt idx="1669">
                  <c:v>1.2801852646757169E-4</c:v>
                </c:pt>
                <c:pt idx="1670">
                  <c:v>1.276197525793268E-4</c:v>
                </c:pt>
                <c:pt idx="1671">
                  <c:v>1.2722205097853909E-4</c:v>
                </c:pt>
                <c:pt idx="1672">
                  <c:v>1.2682685911461617E-4</c:v>
                </c:pt>
                <c:pt idx="1673">
                  <c:v>1.2643363586319379E-4</c:v>
                </c:pt>
                <c:pt idx="1674">
                  <c:v>1.2604146142448911E-4</c:v>
                </c:pt>
                <c:pt idx="1675">
                  <c:v>1.2565188228620515E-4</c:v>
                </c:pt>
                <c:pt idx="1676">
                  <c:v>1.2526410653908258E-4</c:v>
                </c:pt>
                <c:pt idx="1677">
                  <c:v>1.2487722899926016E-4</c:v>
                </c:pt>
                <c:pt idx="1678">
                  <c:v>1.2449303090271462E-4</c:v>
                </c:pt>
                <c:pt idx="1679">
                  <c:v>1.2411060308762897E-4</c:v>
                </c:pt>
                <c:pt idx="1680">
                  <c:v>1.2372917889284774E-4</c:v>
                </c:pt>
                <c:pt idx="1681">
                  <c:v>1.2335026261576907E-4</c:v>
                </c:pt>
                <c:pt idx="1682">
                  <c:v>1.2297308427034403E-4</c:v>
                </c:pt>
                <c:pt idx="1683">
                  <c:v>1.225967635524917E-4</c:v>
                </c:pt>
                <c:pt idx="1684">
                  <c:v>1.2222303328956674E-4</c:v>
                </c:pt>
                <c:pt idx="1685">
                  <c:v>1.2185100934060001E-4</c:v>
                </c:pt>
                <c:pt idx="1686">
                  <c:v>1.2147994604722615E-4</c:v>
                </c:pt>
                <c:pt idx="1687">
                  <c:v>1.2111130703553073E-4</c:v>
                </c:pt>
                <c:pt idx="1688">
                  <c:v>1.20744343439217E-4</c:v>
                </c:pt>
                <c:pt idx="1689">
                  <c:v>1.2037904512111661E-4</c:v>
                </c:pt>
                <c:pt idx="1690">
                  <c:v>1.2001455965960992E-4</c:v>
                </c:pt>
                <c:pt idx="1691">
                  <c:v>1.1965256560015647E-4</c:v>
                </c:pt>
                <c:pt idx="1692">
                  <c:v>1.1929220684103523E-4</c:v>
                </c:pt>
                <c:pt idx="1693">
                  <c:v>1.1893276126431612E-4</c:v>
                </c:pt>
                <c:pt idx="1694">
                  <c:v>1.1857564688057775E-4</c:v>
                </c:pt>
                <c:pt idx="1695">
                  <c:v>1.1822013849402086E-4</c:v>
                </c:pt>
                <c:pt idx="1696">
                  <c:v>1.1786540665316466E-4</c:v>
                </c:pt>
                <c:pt idx="1697">
                  <c:v>1.175130851601079E-4</c:v>
                </c:pt>
                <c:pt idx="1698">
                  <c:v>1.1716234101136567E-4</c:v>
                </c:pt>
                <c:pt idx="1699">
                  <c:v>1.1681316480544514E-4</c:v>
                </c:pt>
                <c:pt idx="1700">
                  <c:v>1.1646485698224972E-4</c:v>
                </c:pt>
                <c:pt idx="1701">
                  <c:v>1.1611867728556222E-4</c:v>
                </c:pt>
                <c:pt idx="1702">
                  <c:v>1.1577415276058618E-4</c:v>
                </c:pt>
                <c:pt idx="1703">
                  <c:v>1.1543115924453535E-4</c:v>
                </c:pt>
                <c:pt idx="1704">
                  <c:v>1.1508900964559301E-4</c:v>
                </c:pt>
                <c:pt idx="1705">
                  <c:v>1.1474905404278518E-4</c:v>
                </c:pt>
                <c:pt idx="1706">
                  <c:v>1.144106024578363E-4</c:v>
                </c:pt>
                <c:pt idx="1707">
                  <c:v>1.1407286544475075E-4</c:v>
                </c:pt>
                <c:pt idx="1708">
                  <c:v>1.1373739882500568E-4</c:v>
                </c:pt>
                <c:pt idx="1709">
                  <c:v>1.1340340982134762E-4</c:v>
                </c:pt>
                <c:pt idx="1710">
                  <c:v>1.1307088976879148E-4</c:v>
                </c:pt>
                <c:pt idx="1711">
                  <c:v>1.1273917269078319E-4</c:v>
                </c:pt>
                <c:pt idx="1712">
                  <c:v>1.1240956767932182E-4</c:v>
                </c:pt>
                <c:pt idx="1713">
                  <c:v>1.120814059855233E-4</c:v>
                </c:pt>
                <c:pt idx="1714">
                  <c:v>1.1175457106491779E-4</c:v>
                </c:pt>
                <c:pt idx="1715">
                  <c:v>1.1142927129598351E-4</c:v>
                </c:pt>
                <c:pt idx="1716">
                  <c:v>1.1110474664985734E-4</c:v>
                </c:pt>
                <c:pt idx="1717">
                  <c:v>1.1078227795562686E-4</c:v>
                </c:pt>
                <c:pt idx="1718">
                  <c:v>1.1046121109470438E-4</c:v>
                </c:pt>
                <c:pt idx="1719">
                  <c:v>1.1014153795360522E-4</c:v>
                </c:pt>
                <c:pt idx="1720">
                  <c:v>1.098225131076359E-4</c:v>
                </c:pt>
                <c:pt idx="1721">
                  <c:v>1.0950560648897284E-4</c:v>
                </c:pt>
                <c:pt idx="1722">
                  <c:v>1.091900695809626E-4</c:v>
                </c:pt>
                <c:pt idx="1723">
                  <c:v>1.088758945016767E-4</c:v>
                </c:pt>
                <c:pt idx="1724">
                  <c:v>1.0856245224106896E-4</c:v>
                </c:pt>
                <c:pt idx="1725">
                  <c:v>1.0825098007078489E-4</c:v>
                </c:pt>
                <c:pt idx="1726">
                  <c:v>1.0794074376351315E-4</c:v>
                </c:pt>
                <c:pt idx="1727">
                  <c:v>1.0763194138587096E-4</c:v>
                </c:pt>
                <c:pt idx="1728">
                  <c:v>1.0732446224925353E-4</c:v>
                </c:pt>
                <c:pt idx="1729">
                  <c:v>1.0701769083059067E-4</c:v>
                </c:pt>
                <c:pt idx="1730">
                  <c:v>1.0671283817770897E-4</c:v>
                </c:pt>
                <c:pt idx="1731">
                  <c:v>1.0640928626390825E-4</c:v>
                </c:pt>
                <c:pt idx="1732">
                  <c:v>1.0610702769986422E-4</c:v>
                </c:pt>
                <c:pt idx="1733">
                  <c:v>1.0580595553612734E-4</c:v>
                </c:pt>
                <c:pt idx="1734">
                  <c:v>1.0550566700099242E-4</c:v>
                </c:pt>
                <c:pt idx="1735">
                  <c:v>1.0520724761572125E-4</c:v>
                </c:pt>
                <c:pt idx="1736">
                  <c:v>1.0491009252584096E-4</c:v>
                </c:pt>
                <c:pt idx="1737">
                  <c:v>1.0461419459972498E-4</c:v>
                </c:pt>
                <c:pt idx="1738">
                  <c:v>1.0431954675595562E-4</c:v>
                </c:pt>
                <c:pt idx="1739">
                  <c:v>1.0402604485332508E-4</c:v>
                </c:pt>
                <c:pt idx="1740">
                  <c:v>1.0373329633582399E-4</c:v>
                </c:pt>
                <c:pt idx="1741">
                  <c:v>1.0344235959209463E-4</c:v>
                </c:pt>
                <c:pt idx="1742">
                  <c:v>1.0315264508284504E-4</c:v>
                </c:pt>
                <c:pt idx="1743">
                  <c:v>1.0286414597156812E-4</c:v>
                </c:pt>
                <c:pt idx="1744">
                  <c:v>1.0257685546948441E-4</c:v>
                </c:pt>
                <c:pt idx="1745">
                  <c:v>1.0229076683515157E-4</c:v>
                </c:pt>
                <c:pt idx="1746">
                  <c:v>1.0200521331535248E-4</c:v>
                </c:pt>
                <c:pt idx="1747">
                  <c:v>1.0172151113127229E-4</c:v>
                </c:pt>
                <c:pt idx="1748">
                  <c:v>1.0143899085539407E-4</c:v>
                </c:pt>
                <c:pt idx="1749">
                  <c:v>1.0115764593179592E-4</c:v>
                </c:pt>
                <c:pt idx="1750">
                  <c:v>1.0087746984994426E-4</c:v>
                </c:pt>
                <c:pt idx="1751">
                  <c:v>1.0059845614432575E-4</c:v>
                </c:pt>
                <c:pt idx="1752">
                  <c:v>1.0031995462492078E-4</c:v>
                </c:pt>
                <c:pt idx="1753">
                  <c:v>1.0004324911504288E-4</c:v>
                </c:pt>
                <c:pt idx="1754">
                  <c:v>9.9767686836581867E-5</c:v>
                </c:pt>
                <c:pt idx="1755">
                  <c:v>9.9493261500495036E-5</c:v>
                </c:pt>
                <c:pt idx="1756">
                  <c:v>9.9219966860921363E-5</c:v>
                </c:pt>
                <c:pt idx="1757">
                  <c:v>9.8947796714834446E-5</c:v>
                </c:pt>
                <c:pt idx="1758">
                  <c:v>9.8676744901682358E-5</c:v>
                </c:pt>
                <c:pt idx="1759">
                  <c:v>9.8406715954675868E-5</c:v>
                </c:pt>
                <c:pt idx="1760">
                  <c:v>9.8137348967362439E-5</c:v>
                </c:pt>
                <c:pt idx="1761">
                  <c:v>9.7869618156441E-5</c:v>
                </c:pt>
                <c:pt idx="1762">
                  <c:v>9.76029814402489E-5</c:v>
                </c:pt>
                <c:pt idx="1763">
                  <c:v>9.7337432865562425E-5</c:v>
                </c:pt>
                <c:pt idx="1764">
                  <c:v>9.707296651958932E-5</c:v>
                </c:pt>
                <c:pt idx="1765">
                  <c:v>9.6809576529646697E-5</c:v>
                </c:pt>
                <c:pt idx="1766">
                  <c:v>9.6547170234983779E-5</c:v>
                </c:pt>
                <c:pt idx="1767">
                  <c:v>9.6285915850036452E-5</c:v>
                </c:pt>
                <c:pt idx="1768">
                  <c:v>9.6025720438559439E-5</c:v>
                </c:pt>
                <c:pt idx="1769">
                  <c:v>9.5766063625621188E-5</c:v>
                </c:pt>
                <c:pt idx="1770">
                  <c:v>9.5507971132270837E-5</c:v>
                </c:pt>
                <c:pt idx="1771">
                  <c:v>9.5250920569992073E-5</c:v>
                </c:pt>
                <c:pt idx="1772">
                  <c:v>9.4994821595770142E-5</c:v>
                </c:pt>
                <c:pt idx="1773">
                  <c:v>9.4739838471750176E-5</c:v>
                </c:pt>
                <c:pt idx="1774">
                  <c:v>9.4485880586993163E-5</c:v>
                </c:pt>
                <c:pt idx="1775">
                  <c:v>9.4232942452543187E-5</c:v>
                </c:pt>
                <c:pt idx="1776">
                  <c:v>9.398101861613124E-5</c:v>
                </c:pt>
                <c:pt idx="1777">
                  <c:v>9.3730103661878451E-5</c:v>
                </c:pt>
                <c:pt idx="1778">
                  <c:v>9.3480192210002261E-5</c:v>
                </c:pt>
                <c:pt idx="1779">
                  <c:v>9.3231196523226446E-5</c:v>
                </c:pt>
                <c:pt idx="1780">
                  <c:v>9.2982784021145815E-5</c:v>
                </c:pt>
                <c:pt idx="1781">
                  <c:v>9.2735853441173159E-5</c:v>
                </c:pt>
                <c:pt idx="1782">
                  <c:v>9.2489905187598395E-5</c:v>
                </c:pt>
                <c:pt idx="1783">
                  <c:v>9.2244934056945579E-5</c:v>
                </c:pt>
                <c:pt idx="1784">
                  <c:v>9.2000934880144097E-5</c:v>
                </c:pt>
                <c:pt idx="1785">
                  <c:v>9.1757902522262392E-5</c:v>
                </c:pt>
                <c:pt idx="1786">
                  <c:v>9.1515751752441581E-5</c:v>
                </c:pt>
                <c:pt idx="1787">
                  <c:v>9.1274638079250062E-5</c:v>
                </c:pt>
                <c:pt idx="1788">
                  <c:v>9.1034476020637427E-5</c:v>
                </c:pt>
                <c:pt idx="1789">
                  <c:v>9.0795260575544432E-5</c:v>
                </c:pt>
                <c:pt idx="1790">
                  <c:v>9.05569867757246E-5</c:v>
                </c:pt>
                <c:pt idx="1791">
                  <c:v>9.0319649685479162E-5</c:v>
                </c:pt>
                <c:pt idx="1792">
                  <c:v>9.0083244401407815E-5</c:v>
                </c:pt>
                <c:pt idx="1793">
                  <c:v>8.9847688103116393E-5</c:v>
                </c:pt>
                <c:pt idx="1794">
                  <c:v>8.9613132154144789E-5</c:v>
                </c:pt>
                <c:pt idx="1795">
                  <c:v>8.937949349080814E-5</c:v>
                </c:pt>
                <c:pt idx="1796">
                  <c:v>8.9146767336387102E-5</c:v>
                </c:pt>
                <c:pt idx="1797">
                  <c:v>8.8914948945217215E-5</c:v>
                </c:pt>
                <c:pt idx="1798">
                  <c:v>8.8684033602444429E-5</c:v>
                </c:pt>
                <c:pt idx="1799">
                  <c:v>8.8454016623782663E-5</c:v>
                </c:pt>
                <c:pt idx="1800">
                  <c:v>8.8224893355282451E-5</c:v>
                </c:pt>
                <c:pt idx="1801">
                  <c:v>8.7996583620509521E-5</c:v>
                </c:pt>
                <c:pt idx="1802">
                  <c:v>8.7769234223238684E-5</c:v>
                </c:pt>
                <c:pt idx="1803">
                  <c:v>8.7542314941176175E-5</c:v>
                </c:pt>
                <c:pt idx="1804">
                  <c:v>8.7316722599441196E-5</c:v>
                </c:pt>
                <c:pt idx="1805">
                  <c:v>8.7092001134513869E-5</c:v>
                </c:pt>
                <c:pt idx="1806">
                  <c:v>8.6868146069640483E-5</c:v>
                </c:pt>
                <c:pt idx="1807">
                  <c:v>8.6645079138063095E-5</c:v>
                </c:pt>
                <c:pt idx="1808">
                  <c:v>8.6422943841414849E-5</c:v>
                </c:pt>
                <c:pt idx="1809">
                  <c:v>8.6201661684593073E-5</c:v>
                </c:pt>
                <c:pt idx="1810">
                  <c:v>8.5981228304447086E-5</c:v>
                </c:pt>
                <c:pt idx="1811">
                  <c:v>8.5761639365686216E-5</c:v>
                </c:pt>
                <c:pt idx="1812">
                  <c:v>8.5542890560659968E-5</c:v>
                </c:pt>
                <c:pt idx="1813">
                  <c:v>8.5324977609152564E-5</c:v>
                </c:pt>
                <c:pt idx="1814">
                  <c:v>8.5108327437842342E-5</c:v>
                </c:pt>
                <c:pt idx="1815">
                  <c:v>8.4892000229287577E-5</c:v>
                </c:pt>
                <c:pt idx="1816">
                  <c:v>8.4676568066559667E-5</c:v>
                </c:pt>
                <c:pt idx="1817">
                  <c:v>8.4461954913544468E-5</c:v>
                </c:pt>
                <c:pt idx="1818">
                  <c:v>8.4248156624041235E-5</c:v>
                </c:pt>
                <c:pt idx="1819">
                  <c:v>8.4035169078049919E-5</c:v>
                </c:pt>
                <c:pt idx="1820">
                  <c:v>8.3822988181579152E-5</c:v>
                </c:pt>
                <c:pt idx="1821">
                  <c:v>8.3611609866443177E-5</c:v>
                </c:pt>
                <c:pt idx="1822">
                  <c:v>8.3401030090072357E-5</c:v>
                </c:pt>
                <c:pt idx="1823">
                  <c:v>8.3191175386164911E-5</c:v>
                </c:pt>
                <c:pt idx="1824">
                  <c:v>8.2982180922642915E-5</c:v>
                </c:pt>
                <c:pt idx="1825">
                  <c:v>8.2773973020621475E-5</c:v>
                </c:pt>
                <c:pt idx="1826">
                  <c:v>8.2566547738078386E-5</c:v>
                </c:pt>
                <c:pt idx="1827">
                  <c:v>8.2359901157653235E-5</c:v>
                </c:pt>
                <c:pt idx="1828">
                  <c:v>8.2154029386467909E-5</c:v>
                </c:pt>
                <c:pt idx="1829">
                  <c:v>8.1948928555937106E-5</c:v>
                </c:pt>
                <c:pt idx="1830">
                  <c:v>8.1744527176041463E-5</c:v>
                </c:pt>
                <c:pt idx="1831">
                  <c:v>8.1540956969875327E-5</c:v>
                </c:pt>
                <c:pt idx="1832">
                  <c:v>8.1338146241322843E-5</c:v>
                </c:pt>
                <c:pt idx="1833">
                  <c:v>8.1136091217191478E-5</c:v>
                </c:pt>
                <c:pt idx="1834">
                  <c:v>8.0934788147688546E-5</c:v>
                </c:pt>
                <c:pt idx="1835">
                  <c:v>8.0734233306253253E-5</c:v>
                </c:pt>
                <c:pt idx="1836">
                  <c:v>8.0534422989378182E-5</c:v>
                </c:pt>
                <c:pt idx="1837">
                  <c:v>8.0335748941331054E-5</c:v>
                </c:pt>
                <c:pt idx="1838">
                  <c:v>8.0137349530567083E-5</c:v>
                </c:pt>
                <c:pt idx="1839">
                  <c:v>7.9939749580843218E-5</c:v>
                </c:pt>
                <c:pt idx="1840">
                  <c:v>7.9742879574797664E-5</c:v>
                </c:pt>
                <c:pt idx="1841">
                  <c:v>7.9546735921633244E-5</c:v>
                </c:pt>
                <c:pt idx="1842">
                  <c:v>7.9351315052608493E-5</c:v>
                </c:pt>
                <c:pt idx="1843">
                  <c:v>7.9156613420869451E-5</c:v>
                </c:pt>
                <c:pt idx="1844">
                  <c:v>7.8962627501294558E-5</c:v>
                </c:pt>
                <c:pt idx="1845">
                  <c:v>7.8769289804043709E-5</c:v>
                </c:pt>
                <c:pt idx="1846">
                  <c:v>7.857672505403908E-5</c:v>
                </c:pt>
                <c:pt idx="1847">
                  <c:v>7.8384865568473518E-5</c:v>
                </c:pt>
                <c:pt idx="1848">
                  <c:v>7.8194087626142213E-5</c:v>
                </c:pt>
                <c:pt idx="1849">
                  <c:v>7.8003626984577624E-5</c:v>
                </c:pt>
                <c:pt idx="1850">
                  <c:v>7.7813861357535301E-5</c:v>
                </c:pt>
                <c:pt idx="1851">
                  <c:v>7.7624787367574149E-5</c:v>
                </c:pt>
                <c:pt idx="1852">
                  <c:v>7.7436401657741066E-5</c:v>
                </c:pt>
                <c:pt idx="1853">
                  <c:v>7.7248638749042729E-5</c:v>
                </c:pt>
                <c:pt idx="1854">
                  <c:v>7.7061619835363076E-5</c:v>
                </c:pt>
                <c:pt idx="1855">
                  <c:v>7.6875279251327667E-5</c:v>
                </c:pt>
                <c:pt idx="1856">
                  <c:v>7.6689613720478663E-5</c:v>
                </c:pt>
                <c:pt idx="1857">
                  <c:v>7.6504987467868757E-5</c:v>
                </c:pt>
                <c:pt idx="1858">
                  <c:v>7.6320660965639034E-5</c:v>
                </c:pt>
                <c:pt idx="1859">
                  <c:v>7.6136999811580346E-5</c:v>
                </c:pt>
                <c:pt idx="1860">
                  <c:v>7.5954000807377587E-5</c:v>
                </c:pt>
                <c:pt idx="1861">
                  <c:v>7.5771600405252781E-5</c:v>
                </c:pt>
                <c:pt idx="1862">
                  <c:v>7.5589916399444349E-5</c:v>
                </c:pt>
                <c:pt idx="1863">
                  <c:v>7.5408885062119778E-5</c:v>
                </c:pt>
                <c:pt idx="1864">
                  <c:v>7.5228503270921755E-5</c:v>
                </c:pt>
                <c:pt idx="1865">
                  <c:v>7.5049124964527922E-5</c:v>
                </c:pt>
                <c:pt idx="1866">
                  <c:v>7.487003169571801E-5</c:v>
                </c:pt>
                <c:pt idx="1867">
                  <c:v>7.4691578723414724E-5</c:v>
                </c:pt>
                <c:pt idx="1868">
                  <c:v>7.4513762999024445E-5</c:v>
                </c:pt>
                <c:pt idx="1869">
                  <c:v>7.4336522830286851E-5</c:v>
                </c:pt>
                <c:pt idx="1870">
                  <c:v>7.4159972737163502E-5</c:v>
                </c:pt>
                <c:pt idx="1871">
                  <c:v>7.3984400324835661E-5</c:v>
                </c:pt>
                <c:pt idx="1872">
                  <c:v>7.3809102432269343E-5</c:v>
                </c:pt>
                <c:pt idx="1873">
                  <c:v>7.3634426818811706E-5</c:v>
                </c:pt>
                <c:pt idx="1874">
                  <c:v>7.3460370542658668E-5</c:v>
                </c:pt>
                <c:pt idx="1875">
                  <c:v>7.32869306793676E-5</c:v>
                </c:pt>
                <c:pt idx="1876">
                  <c:v>7.3114104321739024E-5</c:v>
                </c:pt>
                <c:pt idx="1877">
                  <c:v>7.2942230693118424E-5</c:v>
                </c:pt>
                <c:pt idx="1878">
                  <c:v>7.2770564668997727E-5</c:v>
                </c:pt>
                <c:pt idx="1879">
                  <c:v>7.2599560554960618E-5</c:v>
                </c:pt>
                <c:pt idx="1880">
                  <c:v>7.2429158492462068E-5</c:v>
                </c:pt>
                <c:pt idx="1881">
                  <c:v>7.2259355658667868E-5</c:v>
                </c:pt>
                <c:pt idx="1882">
                  <c:v>7.2090485386021546E-5</c:v>
                </c:pt>
                <c:pt idx="1883">
                  <c:v>7.1921871428522893E-5</c:v>
                </c:pt>
                <c:pt idx="1884">
                  <c:v>7.1753848335419886E-5</c:v>
                </c:pt>
                <c:pt idx="1885">
                  <c:v>7.1586413349253089E-5</c:v>
                </c:pt>
                <c:pt idx="1886">
                  <c:v>7.1419508485596716E-5</c:v>
                </c:pt>
                <c:pt idx="1887">
                  <c:v>7.1253572000268579E-5</c:v>
                </c:pt>
                <c:pt idx="1888">
                  <c:v>7.1087883990763123E-5</c:v>
                </c:pt>
                <c:pt idx="1889">
                  <c:v>7.0922773222367166E-5</c:v>
                </c:pt>
                <c:pt idx="1890">
                  <c:v>7.0758237016816373E-5</c:v>
                </c:pt>
                <c:pt idx="1891">
                  <c:v>7.0594272711363862E-5</c:v>
                </c:pt>
                <c:pt idx="1892">
                  <c:v>7.0431202259401112E-5</c:v>
                </c:pt>
                <c:pt idx="1893">
                  <c:v>7.0268372702421943E-5</c:v>
                </c:pt>
                <c:pt idx="1894">
                  <c:v>7.0106107154504992E-5</c:v>
                </c:pt>
                <c:pt idx="1895">
                  <c:v>6.9944349473496819E-5</c:v>
                </c:pt>
                <c:pt idx="1896">
                  <c:v>6.9783204338250346E-5</c:v>
                </c:pt>
                <c:pt idx="1897">
                  <c:v>6.9622934479898239E-5</c:v>
                </c:pt>
                <c:pt idx="1898">
                  <c:v>6.946289818358131E-5</c:v>
                </c:pt>
                <c:pt idx="1899">
                  <c:v>6.9303413040419748E-5</c:v>
                </c:pt>
                <c:pt idx="1900">
                  <c:v>6.9144476522501214E-5</c:v>
                </c:pt>
                <c:pt idx="1901">
                  <c:v>6.8986400780521881E-5</c:v>
                </c:pt>
                <c:pt idx="1902">
                  <c:v>6.8828552907818907E-5</c:v>
                </c:pt>
                <c:pt idx="1903">
                  <c:v>6.8671246168018783E-5</c:v>
                </c:pt>
                <c:pt idx="1904">
                  <c:v>6.8514426183535824E-5</c:v>
                </c:pt>
                <c:pt idx="1905">
                  <c:v>6.8358504867169825E-5</c:v>
                </c:pt>
                <c:pt idx="1906">
                  <c:v>6.820280587538824E-5</c:v>
                </c:pt>
                <c:pt idx="1907">
                  <c:v>6.8047638222136104E-5</c:v>
                </c:pt>
                <c:pt idx="1908">
                  <c:v>6.7892999492525209E-5</c:v>
                </c:pt>
                <c:pt idx="1909">
                  <c:v>6.7739193455050058E-5</c:v>
                </c:pt>
                <c:pt idx="1910">
                  <c:v>6.7585604342082235E-5</c:v>
                </c:pt>
                <c:pt idx="1911">
                  <c:v>6.7432536994649364E-5</c:v>
                </c:pt>
                <c:pt idx="1912">
                  <c:v>6.7279989052094772E-5</c:v>
                </c:pt>
                <c:pt idx="1913">
                  <c:v>6.71282602042052E-5</c:v>
                </c:pt>
                <c:pt idx="1914">
                  <c:v>6.69766928513455E-5</c:v>
                </c:pt>
                <c:pt idx="1915">
                  <c:v>6.6825688244541177E-5</c:v>
                </c:pt>
                <c:pt idx="1916">
                  <c:v>6.6675492722784646E-5</c:v>
                </c:pt>
                <c:pt idx="1917">
                  <c:v>6.6525505009837189E-5</c:v>
                </c:pt>
                <c:pt idx="1918">
                  <c:v>6.6376022823033803E-5</c:v>
                </c:pt>
                <c:pt idx="1919">
                  <c:v>6.6227043893145616E-5</c:v>
                </c:pt>
                <c:pt idx="1920">
                  <c:v>6.6078860946101073E-5</c:v>
                </c:pt>
                <c:pt idx="1921">
                  <c:v>6.5930880782819293E-5</c:v>
                </c:pt>
                <c:pt idx="1922">
                  <c:v>6.5783348314663316E-5</c:v>
                </c:pt>
                <c:pt idx="1923">
                  <c:v>6.5636651181664017E-5</c:v>
                </c:pt>
                <c:pt idx="1924">
                  <c:v>6.5490153148711064E-5</c:v>
                </c:pt>
                <c:pt idx="1925">
                  <c:v>6.5344145029408082E-5</c:v>
                </c:pt>
                <c:pt idx="1926">
                  <c:v>6.5198624641741416E-5</c:v>
                </c:pt>
                <c:pt idx="1927">
                  <c:v>6.5053877961593728E-5</c:v>
                </c:pt>
                <c:pt idx="1928">
                  <c:v>6.4909325579747364E-5</c:v>
                </c:pt>
                <c:pt idx="1929">
                  <c:v>6.4765254460234399E-5</c:v>
                </c:pt>
                <c:pt idx="1930">
                  <c:v>6.4621947749887457E-5</c:v>
                </c:pt>
                <c:pt idx="1931">
                  <c:v>6.4478831817739297E-5</c:v>
                </c:pt>
                <c:pt idx="1932">
                  <c:v>6.4336143553618823E-5</c:v>
                </c:pt>
                <c:pt idx="1933">
                  <c:v>6.4194257932428009E-5</c:v>
                </c:pt>
                <c:pt idx="1934">
                  <c:v>6.4052559636380968E-5</c:v>
                </c:pt>
                <c:pt idx="1935">
                  <c:v>6.3911329981980087E-5</c:v>
                </c:pt>
                <c:pt idx="1936">
                  <c:v>6.3770846568478941E-5</c:v>
                </c:pt>
                <c:pt idx="1937">
                  <c:v>6.3630547093426916E-5</c:v>
                </c:pt>
                <c:pt idx="1938">
                  <c:v>6.3490710105156185E-5</c:v>
                </c:pt>
                <c:pt idx="1939">
                  <c:v>6.3351610483497911E-5</c:v>
                </c:pt>
                <c:pt idx="1940">
                  <c:v>6.3212691478148859E-5</c:v>
                </c:pt>
                <c:pt idx="1941">
                  <c:v>6.3074228905428872E-5</c:v>
                </c:pt>
                <c:pt idx="1942">
                  <c:v>6.2936449262128728E-5</c:v>
                </c:pt>
                <c:pt idx="1943">
                  <c:v>6.2798892824885276E-5</c:v>
                </c:pt>
                <c:pt idx="1944">
                  <c:v>6.266178686420311E-5</c:v>
                </c:pt>
                <c:pt idx="1945">
                  <c:v>6.252540092628138E-5</c:v>
                </c:pt>
                <c:pt idx="1946">
                  <c:v>6.238918914820719E-5</c:v>
                </c:pt>
                <c:pt idx="1947">
                  <c:v>6.2253421988106542E-5</c:v>
                </c:pt>
                <c:pt idx="1948">
                  <c:v>6.2118366377129255E-5</c:v>
                </c:pt>
                <c:pt idx="1949">
                  <c:v>6.1983481789367807E-5</c:v>
                </c:pt>
                <c:pt idx="1950">
                  <c:v>6.1849303175077474E-5</c:v>
                </c:pt>
                <c:pt idx="1951">
                  <c:v>6.17152935265699E-5</c:v>
                </c:pt>
                <c:pt idx="1952">
                  <c:v>6.158167471164111E-5</c:v>
                </c:pt>
                <c:pt idx="1953">
                  <c:v>6.1448797983998851E-5</c:v>
                </c:pt>
                <c:pt idx="1954">
                  <c:v>6.1316087183160451E-5</c:v>
                </c:pt>
                <c:pt idx="1955">
                  <c:v>6.1183805837137226E-5</c:v>
                </c:pt>
                <c:pt idx="1956">
                  <c:v>6.1052214067073364E-5</c:v>
                </c:pt>
                <c:pt idx="1957">
                  <c:v>6.0920785242318379E-5</c:v>
                </c:pt>
                <c:pt idx="1958">
                  <c:v>6.0790040639444527E-5</c:v>
                </c:pt>
                <c:pt idx="1959">
                  <c:v>6.0659457026011975E-5</c:v>
                </c:pt>
                <c:pt idx="1960">
                  <c:v>6.052929371879999E-5</c:v>
                </c:pt>
                <c:pt idx="1961">
                  <c:v>6.0399806700191519E-5</c:v>
                </c:pt>
                <c:pt idx="1962">
                  <c:v>6.0270434955863716E-5</c:v>
                </c:pt>
                <c:pt idx="1963">
                  <c:v>6.0141777242357998E-5</c:v>
                </c:pt>
                <c:pt idx="1964">
                  <c:v>6.0013275733789469E-5</c:v>
                </c:pt>
                <c:pt idx="1965">
                  <c:v>5.9885185624581563E-5</c:v>
                </c:pt>
                <c:pt idx="1966">
                  <c:v>5.9757758845324933E-5</c:v>
                </c:pt>
                <c:pt idx="1967">
                  <c:v>5.9630485471427581E-5</c:v>
                </c:pt>
                <c:pt idx="1968">
                  <c:v>5.9503870335412622E-5</c:v>
                </c:pt>
                <c:pt idx="1969">
                  <c:v>5.9377406768004294E-5</c:v>
                </c:pt>
                <c:pt idx="1970">
                  <c:v>5.9251345928354144E-5</c:v>
                </c:pt>
                <c:pt idx="1971">
                  <c:v>5.9125935780479459E-5</c:v>
                </c:pt>
                <c:pt idx="1972">
                  <c:v>5.9000674487891175E-5</c:v>
                </c:pt>
                <c:pt idx="1973">
                  <c:v>5.887601757149028E-5</c:v>
                </c:pt>
                <c:pt idx="1974">
                  <c:v>5.875154920979071E-5</c:v>
                </c:pt>
                <c:pt idx="1975">
                  <c:v>5.8627721654122398E-5</c:v>
                </c:pt>
                <c:pt idx="1976">
                  <c:v>5.8504039414957213E-5</c:v>
                </c:pt>
                <c:pt idx="1977">
                  <c:v>5.8380993112246356E-5</c:v>
                </c:pt>
                <c:pt idx="1978">
                  <c:v>5.8258090389553756E-5</c:v>
                </c:pt>
                <c:pt idx="1979">
                  <c:v>5.8135575354444418E-5</c:v>
                </c:pt>
                <c:pt idx="1980">
                  <c:v>5.8013689038509404E-5</c:v>
                </c:pt>
                <c:pt idx="1981">
                  <c:v>5.7891943737120053E-5</c:v>
                </c:pt>
                <c:pt idx="1982">
                  <c:v>5.7770822403802642E-5</c:v>
                </c:pt>
                <c:pt idx="1983">
                  <c:v>5.7649840401591833E-5</c:v>
                </c:pt>
                <c:pt idx="1984">
                  <c:v>5.7529437724510072E-5</c:v>
                </c:pt>
                <c:pt idx="1985">
                  <c:v>5.7409212779159715E-5</c:v>
                </c:pt>
                <c:pt idx="1986">
                  <c:v>5.7289602437527991E-5</c:v>
                </c:pt>
                <c:pt idx="1987">
                  <c:v>5.7170128121682104E-5</c:v>
                </c:pt>
                <c:pt idx="1988">
                  <c:v>5.7051263795981647E-5</c:v>
                </c:pt>
                <c:pt idx="1989">
                  <c:v>5.6932533873894613E-5</c:v>
                </c:pt>
                <c:pt idx="1990">
                  <c:v>5.6814174198145487E-5</c:v>
                </c:pt>
                <c:pt idx="1991">
                  <c:v>5.6696417673680859E-5</c:v>
                </c:pt>
                <c:pt idx="1992">
                  <c:v>5.6578793155939777E-5</c:v>
                </c:pt>
                <c:pt idx="1993">
                  <c:v>5.6461767286828671E-5</c:v>
                </c:pt>
                <c:pt idx="1994">
                  <c:v>5.6344871851428327E-5</c:v>
                </c:pt>
                <c:pt idx="1995">
                  <c:v>5.6228570605445819E-5</c:v>
                </c:pt>
                <c:pt idx="1996">
                  <c:v>5.6112359767634853E-5</c:v>
                </c:pt>
                <c:pt idx="1997">
                  <c:v>5.599677729348605E-5</c:v>
                </c:pt>
                <c:pt idx="1998">
                  <c:v>5.5881322164082598E-5</c:v>
                </c:pt>
                <c:pt idx="1999">
                  <c:v>5.5766452433241507E-5</c:v>
                </c:pt>
                <c:pt idx="2000">
                  <c:v>5.565170853092989E-5</c:v>
                </c:pt>
                <c:pt idx="2001">
                  <c:v>5.5537545695263357E-5</c:v>
                </c:pt>
                <c:pt idx="2002">
                  <c:v>5.5423507190330873E-5</c:v>
                </c:pt>
                <c:pt idx="2003">
                  <c:v>5.531004546156348E-5</c:v>
                </c:pt>
                <c:pt idx="2004">
                  <c:v>5.5196706583904781E-5</c:v>
                </c:pt>
                <c:pt idx="2005">
                  <c:v>5.5083940232884776E-5</c:v>
                </c:pt>
                <c:pt idx="2006">
                  <c:v>5.4971295271272845E-5</c:v>
                </c:pt>
                <c:pt idx="2007">
                  <c:v>5.4859181437101655E-5</c:v>
                </c:pt>
                <c:pt idx="2008">
                  <c:v>5.4747224852254033E-5</c:v>
                </c:pt>
                <c:pt idx="2009">
                  <c:v>5.4635832415261023E-5</c:v>
                </c:pt>
                <c:pt idx="2010">
                  <c:v>5.4524779599793848E-5</c:v>
                </c:pt>
                <c:pt idx="2011">
                  <c:v>5.4413844596789441E-5</c:v>
                </c:pt>
                <c:pt idx="2012">
                  <c:v>5.4303467564114371E-5</c:v>
                </c:pt>
                <c:pt idx="2013">
                  <c:v>5.4193206943049171E-5</c:v>
                </c:pt>
                <c:pt idx="2014">
                  <c:v>5.4083500221249463E-5</c:v>
                </c:pt>
                <c:pt idx="2015">
                  <c:v>5.3973908527070707E-5</c:v>
                </c:pt>
                <c:pt idx="2016">
                  <c:v>5.3864866699502177E-5</c:v>
                </c:pt>
                <c:pt idx="2017">
                  <c:v>5.3755938532202444E-5</c:v>
                </c:pt>
                <c:pt idx="2018">
                  <c:v>5.3647556236822366E-5</c:v>
                </c:pt>
                <c:pt idx="2019">
                  <c:v>5.3539250394723121E-5</c:v>
                </c:pt>
                <c:pt idx="2020">
                  <c:v>5.3431522431597939E-5</c:v>
                </c:pt>
                <c:pt idx="2021">
                  <c:v>5.3323905442845914E-5</c:v>
                </c:pt>
                <c:pt idx="2022">
                  <c:v>5.3216826448137275E-5</c:v>
                </c:pt>
                <c:pt idx="2023">
                  <c:v>5.3110069662966718E-5</c:v>
                </c:pt>
                <c:pt idx="2024">
                  <c:v>5.3003421880609515E-5</c:v>
                </c:pt>
                <c:pt idx="2025">
                  <c:v>5.289730628275177E-5</c:v>
                </c:pt>
                <c:pt idx="2026">
                  <c:v>5.279129839251592E-5</c:v>
                </c:pt>
                <c:pt idx="2027">
                  <c:v>5.2685818857598896E-5</c:v>
                </c:pt>
                <c:pt idx="2028">
                  <c:v>5.2580445750567061E-5</c:v>
                </c:pt>
                <c:pt idx="2029">
                  <c:v>5.2475597205308645E-5</c:v>
                </c:pt>
                <c:pt idx="2030">
                  <c:v>5.2371061956461273E-5</c:v>
                </c:pt>
                <c:pt idx="2031">
                  <c:v>5.2266631245046696E-5</c:v>
                </c:pt>
                <c:pt idx="2032">
                  <c:v>5.2162719472872934E-5</c:v>
                </c:pt>
                <c:pt idx="2033">
                  <c:v>5.2058876616886972E-5</c:v>
                </c:pt>
                <c:pt idx="2034">
                  <c:v>5.1955583475424104E-5</c:v>
                </c:pt>
                <c:pt idx="2035">
                  <c:v>5.1852597451930754E-5</c:v>
                </c:pt>
                <c:pt idx="2036">
                  <c:v>5.1749712888878973E-5</c:v>
                </c:pt>
                <c:pt idx="2037">
                  <c:v>5.1647338064767852E-5</c:v>
                </c:pt>
                <c:pt idx="2038">
                  <c:v>5.154506349561184E-5</c:v>
                </c:pt>
                <c:pt idx="2039">
                  <c:v>5.1443295044027975E-5</c:v>
                </c:pt>
                <c:pt idx="2040">
                  <c:v>5.134182768392292E-5</c:v>
                </c:pt>
                <c:pt idx="2041">
                  <c:v>5.1240458797827608E-5</c:v>
                </c:pt>
                <c:pt idx="2042">
                  <c:v>5.1139590661314807E-5</c:v>
                </c:pt>
                <c:pt idx="2043">
                  <c:v>5.1038819828645029E-5</c:v>
                </c:pt>
                <c:pt idx="2044">
                  <c:v>5.0938546206683953E-5</c:v>
                </c:pt>
                <c:pt idx="2045">
                  <c:v>5.0838567796807168E-5</c:v>
                </c:pt>
                <c:pt idx="2046">
                  <c:v>5.0738651882137477E-5</c:v>
                </c:pt>
                <c:pt idx="2047">
                  <c:v>5.0639261109095534E-5</c:v>
                </c:pt>
                <c:pt idx="2048">
                  <c:v>5.0540162089393476E-5</c:v>
                </c:pt>
                <c:pt idx="2049">
                  <c:v>5.0441156946092556E-5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ABB-4212-BCEF-26488F4929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4219567"/>
        <c:axId val="1537237519"/>
      </c:scatterChart>
      <c:valAx>
        <c:axId val="1481102992"/>
        <c:scaling>
          <c:orientation val="minMax"/>
          <c:max val="590"/>
          <c:min val="58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t-EE" sz="1200" b="1" dirty="0" err="1">
                    <a:solidFill>
                      <a:schemeClr val="tx1"/>
                    </a:solidFill>
                  </a:rPr>
                  <a:t>Wavelength</a:t>
                </a:r>
                <a:r>
                  <a:rPr lang="et-EE" sz="1200" b="1" baseline="0" dirty="0">
                    <a:solidFill>
                      <a:schemeClr val="tx1"/>
                    </a:solidFill>
                  </a:rPr>
                  <a:t> (nm)</a:t>
                </a:r>
                <a:endParaRPr lang="en-US" sz="1200" b="1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8908256"/>
        <c:crosses val="autoZero"/>
        <c:crossBetween val="midCat"/>
        <c:majorUnit val="1"/>
      </c:valAx>
      <c:valAx>
        <c:axId val="1608908256"/>
        <c:scaling>
          <c:orientation val="minMax"/>
          <c:max val="4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t-EE" sz="1200" b="1" dirty="0" err="1">
                    <a:solidFill>
                      <a:schemeClr val="tx1"/>
                    </a:solidFill>
                  </a:rPr>
                  <a:t>Intensity</a:t>
                </a:r>
                <a:r>
                  <a:rPr lang="et-EE" sz="1200" b="1" dirty="0">
                    <a:solidFill>
                      <a:schemeClr val="tx1"/>
                    </a:solidFill>
                  </a:rPr>
                  <a:t> (</a:t>
                </a:r>
                <a:r>
                  <a:rPr lang="et-EE" sz="1200" b="1" dirty="0" err="1">
                    <a:solidFill>
                      <a:schemeClr val="tx1"/>
                    </a:solidFill>
                  </a:rPr>
                  <a:t>a.u</a:t>
                </a:r>
                <a:r>
                  <a:rPr lang="et-EE" sz="1200" b="1" dirty="0">
                    <a:solidFill>
                      <a:schemeClr val="tx1"/>
                    </a:solidFill>
                  </a:rPr>
                  <a:t>.)</a:t>
                </a:r>
                <a:endParaRPr lang="en-US" sz="1200" b="1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1102992"/>
        <c:crosses val="autoZero"/>
        <c:crossBetween val="midCat"/>
      </c:valAx>
      <c:valAx>
        <c:axId val="1537237519"/>
        <c:scaling>
          <c:orientation val="minMax"/>
          <c:max val="3.3"/>
          <c:min val="-0.4"/>
        </c:scaling>
        <c:delete val="0"/>
        <c:axPos val="r"/>
        <c:numFmt formatCode="General" sourceLinked="1"/>
        <c:majorTickMark val="out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4219567"/>
        <c:crosses val="max"/>
        <c:crossBetween val="midCat"/>
      </c:valAx>
      <c:valAx>
        <c:axId val="63421956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3723751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0.39756</cdr:x>
      <cdr:y>0.05324</cdr:y>
    </cdr:from>
    <cdr:to>
      <cdr:x>0.5279</cdr:x>
      <cdr:y>0.22376</cdr:y>
    </cdr:to>
    <cdr:sp macro="" textlink="">
      <cdr:nvSpPr>
        <cdr:cNvPr id="2" name="TextBox 20">
          <a:extLst xmlns:a="http://schemas.openxmlformats.org/drawingml/2006/main">
            <a:ext uri="{FF2B5EF4-FFF2-40B4-BE49-F238E27FC236}">
              <a16:creationId xmlns:a16="http://schemas.microsoft.com/office/drawing/2014/main" id="{5C1BF1F2-E5A6-4248-B88B-989CF27B33F8}"/>
            </a:ext>
          </a:extLst>
        </cdr:cNvPr>
        <cdr:cNvSpPr txBox="1"/>
      </cdr:nvSpPr>
      <cdr:spPr>
        <a:xfrm xmlns:a="http://schemas.openxmlformats.org/drawingml/2006/main">
          <a:off x="1045678" y="86484"/>
          <a:ext cx="34282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b="1" dirty="0"/>
            <a:t>W</a:t>
          </a:r>
        </a:p>
      </cdr:txBody>
    </cdr:sp>
  </cdr:relSizeAnchor>
  <cdr:relSizeAnchor xmlns:cdr="http://schemas.openxmlformats.org/drawingml/2006/chartDrawing">
    <cdr:from>
      <cdr:x>0.66974</cdr:x>
      <cdr:y>0.10379</cdr:y>
    </cdr:from>
    <cdr:to>
      <cdr:x>0.82442</cdr:x>
      <cdr:y>0.27431</cdr:y>
    </cdr:to>
    <cdr:sp macro="" textlink="">
      <cdr:nvSpPr>
        <cdr:cNvPr id="3" name="TextBox 20">
          <a:extLst xmlns:a="http://schemas.openxmlformats.org/drawingml/2006/main">
            <a:ext uri="{FF2B5EF4-FFF2-40B4-BE49-F238E27FC236}">
              <a16:creationId xmlns:a16="http://schemas.microsoft.com/office/drawing/2014/main" id="{F2A4A41A-6AEB-42E4-AAF0-A6ED50D8DAE3}"/>
            </a:ext>
          </a:extLst>
        </cdr:cNvPr>
        <cdr:cNvSpPr txBox="1"/>
      </cdr:nvSpPr>
      <cdr:spPr>
        <a:xfrm xmlns:a="http://schemas.openxmlformats.org/drawingml/2006/main">
          <a:off x="1761576" y="168591"/>
          <a:ext cx="40685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b="1" dirty="0"/>
            <a:t>C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0.57821</cdr:x>
      <cdr:y>0.04541</cdr:y>
    </cdr:from>
    <cdr:to>
      <cdr:x>0.93418</cdr:x>
      <cdr:y>0.18585</cdr:y>
    </cdr:to>
    <cdr:sp macro="" textlink="">
      <cdr:nvSpPr>
        <cdr:cNvPr id="2" name="TextBox 34">
          <a:extLst xmlns:a="http://schemas.openxmlformats.org/drawingml/2006/main">
            <a:ext uri="{FF2B5EF4-FFF2-40B4-BE49-F238E27FC236}">
              <a16:creationId xmlns:a16="http://schemas.microsoft.com/office/drawing/2014/main" id="{21264AB9-019E-4E29-9456-65A2F3931FAF}"/>
            </a:ext>
          </a:extLst>
        </cdr:cNvPr>
        <cdr:cNvSpPr txBox="1"/>
      </cdr:nvSpPr>
      <cdr:spPr>
        <a:xfrm xmlns:a="http://schemas.openxmlformats.org/drawingml/2006/main">
          <a:off x="1842400" y="99511"/>
          <a:ext cx="1134285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400" dirty="0"/>
            <a:t> 2 Torr, 1 mm</a:t>
          </a:r>
        </a:p>
      </cdr:txBody>
    </cdr:sp>
  </cdr:relSizeAnchor>
  <cdr:relSizeAnchor xmlns:cdr="http://schemas.openxmlformats.org/drawingml/2006/chartDrawing">
    <cdr:from>
      <cdr:x>0.26318</cdr:x>
      <cdr:y>0.19277</cdr:y>
    </cdr:from>
    <cdr:to>
      <cdr:x>0.60916</cdr:x>
      <cdr:y>0.32741</cdr:y>
    </cdr:to>
    <cdr:sp macro="" textlink="">
      <cdr:nvSpPr>
        <cdr:cNvPr id="3" name="TextBox 34">
          <a:extLst xmlns:a="http://schemas.openxmlformats.org/drawingml/2006/main">
            <a:ext uri="{FF2B5EF4-FFF2-40B4-BE49-F238E27FC236}">
              <a16:creationId xmlns:a16="http://schemas.microsoft.com/office/drawing/2014/main" id="{8EFC490E-7488-4D54-936A-C0FF318E8386}"/>
            </a:ext>
          </a:extLst>
        </cdr:cNvPr>
        <cdr:cNvSpPr txBox="1"/>
      </cdr:nvSpPr>
      <cdr:spPr>
        <a:xfrm xmlns:a="http://schemas.openxmlformats.org/drawingml/2006/main">
          <a:off x="838612" y="422450"/>
          <a:ext cx="1102435" cy="29505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100" dirty="0"/>
            <a:t> </a:t>
          </a:r>
          <a:r>
            <a:rPr lang="et-EE" sz="1100" dirty="0" err="1"/>
            <a:t>He</a:t>
          </a:r>
          <a:r>
            <a:rPr lang="et-EE" sz="1100" dirty="0"/>
            <a:t> 587.56 nm</a:t>
          </a:r>
        </a:p>
      </cdr:txBody>
    </cdr:sp>
  </cdr:relSizeAnchor>
  <cdr:relSizeAnchor xmlns:cdr="http://schemas.openxmlformats.org/drawingml/2006/chartDrawing">
    <cdr:from>
      <cdr:x>0.28824</cdr:x>
      <cdr:y>0.46683</cdr:y>
    </cdr:from>
    <cdr:to>
      <cdr:x>0.61196</cdr:x>
      <cdr:y>0.60147</cdr:y>
    </cdr:to>
    <cdr:sp macro="" textlink="">
      <cdr:nvSpPr>
        <cdr:cNvPr id="4" name="TextBox 34">
          <a:extLst xmlns:a="http://schemas.openxmlformats.org/drawingml/2006/main">
            <a:ext uri="{FF2B5EF4-FFF2-40B4-BE49-F238E27FC236}">
              <a16:creationId xmlns:a16="http://schemas.microsoft.com/office/drawing/2014/main" id="{7FD8AAE3-E228-4972-9F1E-BAE089E1BE14}"/>
            </a:ext>
          </a:extLst>
        </cdr:cNvPr>
        <cdr:cNvSpPr txBox="1"/>
      </cdr:nvSpPr>
      <cdr:spPr>
        <a:xfrm xmlns:a="http://schemas.openxmlformats.org/drawingml/2006/main">
          <a:off x="880850" y="981169"/>
          <a:ext cx="989287" cy="28298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100" dirty="0"/>
            <a:t>W 590.26 nm</a:t>
          </a:r>
        </a:p>
      </cdr:txBody>
    </cdr:sp>
  </cdr:relSizeAnchor>
  <cdr:relSizeAnchor xmlns:cdr="http://schemas.openxmlformats.org/drawingml/2006/chartDrawing">
    <cdr:from>
      <cdr:x>0.6284</cdr:x>
      <cdr:y>0.22213</cdr:y>
    </cdr:from>
    <cdr:to>
      <cdr:x>0.98632</cdr:x>
      <cdr:y>0.35677</cdr:y>
    </cdr:to>
    <cdr:sp macro="" textlink="">
      <cdr:nvSpPr>
        <cdr:cNvPr id="5" name="TextBox 34">
          <a:extLst xmlns:a="http://schemas.openxmlformats.org/drawingml/2006/main">
            <a:ext uri="{FF2B5EF4-FFF2-40B4-BE49-F238E27FC236}">
              <a16:creationId xmlns:a16="http://schemas.microsoft.com/office/drawing/2014/main" id="{8459BFB0-260F-4F87-A25C-1CF641B21291}"/>
            </a:ext>
          </a:extLst>
        </cdr:cNvPr>
        <cdr:cNvSpPr txBox="1"/>
      </cdr:nvSpPr>
      <cdr:spPr>
        <a:xfrm xmlns:a="http://schemas.openxmlformats.org/drawingml/2006/main">
          <a:off x="2002346" y="486794"/>
          <a:ext cx="1140481" cy="2950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100" dirty="0" err="1"/>
            <a:t>Mo</a:t>
          </a:r>
          <a:r>
            <a:rPr lang="et-EE" sz="1100" dirty="0"/>
            <a:t>  592.89 nm</a:t>
          </a:r>
        </a:p>
      </cdr:txBody>
    </cdr:sp>
  </cdr:relSizeAnchor>
  <cdr:relSizeAnchor xmlns:cdr="http://schemas.openxmlformats.org/drawingml/2006/chartDrawing">
    <cdr:from>
      <cdr:x>0.27651</cdr:x>
      <cdr:y>0.08074</cdr:y>
    </cdr:from>
    <cdr:to>
      <cdr:x>0.44574</cdr:x>
      <cdr:y>0.14903</cdr:y>
    </cdr:to>
    <cdr:sp macro="" textlink="">
      <cdr:nvSpPr>
        <cdr:cNvPr id="7" name="Rectangle 6">
          <a:extLst xmlns:a="http://schemas.openxmlformats.org/drawingml/2006/main">
            <a:ext uri="{FF2B5EF4-FFF2-40B4-BE49-F238E27FC236}">
              <a16:creationId xmlns:a16="http://schemas.microsoft.com/office/drawing/2014/main" id="{4B06A4AA-6979-446B-9520-B14E8529B1F2}"/>
            </a:ext>
          </a:extLst>
        </cdr:cNvPr>
        <cdr:cNvSpPr/>
      </cdr:nvSpPr>
      <cdr:spPr>
        <a:xfrm xmlns:a="http://schemas.openxmlformats.org/drawingml/2006/main">
          <a:off x="881073" y="176935"/>
          <a:ext cx="539224" cy="149657"/>
        </a:xfrm>
        <a:prstGeom xmlns:a="http://schemas.openxmlformats.org/drawingml/2006/main" prst="rect">
          <a:avLst/>
        </a:prstGeom>
        <a:solidFill xmlns:a="http://schemas.openxmlformats.org/drawingml/2006/main">
          <a:srgbClr val="BFBFBF">
            <a:alpha val="60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0.26193</cdr:x>
      <cdr:y>0.04495</cdr:y>
    </cdr:from>
    <cdr:to>
      <cdr:x>0.46276</cdr:x>
      <cdr:y>0.16433</cdr:y>
    </cdr:to>
    <cdr:sp macro="" textlink="">
      <cdr:nvSpPr>
        <cdr:cNvPr id="6" name="TextBox 34">
          <a:extLst xmlns:a="http://schemas.openxmlformats.org/drawingml/2006/main">
            <a:ext uri="{FF2B5EF4-FFF2-40B4-BE49-F238E27FC236}">
              <a16:creationId xmlns:a16="http://schemas.microsoft.com/office/drawing/2014/main" id="{9E4195D0-72EC-41FE-B995-825B87CE1512}"/>
            </a:ext>
          </a:extLst>
        </cdr:cNvPr>
        <cdr:cNvSpPr txBox="1"/>
      </cdr:nvSpPr>
      <cdr:spPr>
        <a:xfrm xmlns:a="http://schemas.openxmlformats.org/drawingml/2006/main">
          <a:off x="834615" y="98512"/>
          <a:ext cx="639919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100" dirty="0" err="1"/>
            <a:t>average</a:t>
          </a:r>
          <a:endParaRPr lang="et-EE" sz="11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0.43525</cdr:x>
      <cdr:y>0.06928</cdr:y>
    </cdr:from>
    <cdr:to>
      <cdr:x>0.89582</cdr:x>
      <cdr:y>0.19376</cdr:y>
    </cdr:to>
    <cdr:sp macro="" textlink="">
      <cdr:nvSpPr>
        <cdr:cNvPr id="2" name="TextBox 37">
          <a:extLst xmlns:a="http://schemas.openxmlformats.org/drawingml/2006/main">
            <a:ext uri="{FF2B5EF4-FFF2-40B4-BE49-F238E27FC236}">
              <a16:creationId xmlns:a16="http://schemas.microsoft.com/office/drawing/2014/main" id="{10A603A8-32C8-431E-A089-F9909BCAC361}"/>
            </a:ext>
          </a:extLst>
        </cdr:cNvPr>
        <cdr:cNvSpPr txBox="1"/>
      </cdr:nvSpPr>
      <cdr:spPr>
        <a:xfrm xmlns:a="http://schemas.openxmlformats.org/drawingml/2006/main">
          <a:off x="1410352" y="145621"/>
          <a:ext cx="1492427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Averaged over shots 2-11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0.4331</cdr:x>
      <cdr:y>0.03821</cdr:y>
    </cdr:from>
    <cdr:to>
      <cdr:x>1</cdr:x>
      <cdr:y>0.16268</cdr:y>
    </cdr:to>
    <cdr:sp macro="" textlink="">
      <cdr:nvSpPr>
        <cdr:cNvPr id="2" name="TextBox 37">
          <a:extLst xmlns:a="http://schemas.openxmlformats.org/drawingml/2006/main">
            <a:ext uri="{FF2B5EF4-FFF2-40B4-BE49-F238E27FC236}">
              <a16:creationId xmlns:a16="http://schemas.microsoft.com/office/drawing/2014/main" id="{10A603A8-32C8-431E-A089-F9909BCAC361}"/>
            </a:ext>
          </a:extLst>
        </cdr:cNvPr>
        <cdr:cNvSpPr txBox="1"/>
      </cdr:nvSpPr>
      <cdr:spPr>
        <a:xfrm xmlns:a="http://schemas.openxmlformats.org/drawingml/2006/main">
          <a:off x="1320295" y="80309"/>
          <a:ext cx="1728181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Averaged over shots 2-11</a:t>
          </a:r>
          <a:endParaRPr lang="et-EE" sz="1100" dirty="0"/>
        </a:p>
      </cdr:txBody>
    </cdr:sp>
  </cdr:relSizeAnchor>
  <cdr:relSizeAnchor xmlns:cdr="http://schemas.openxmlformats.org/drawingml/2006/chartDrawing">
    <cdr:from>
      <cdr:x>0.29974</cdr:x>
      <cdr:y>0.6163</cdr:y>
    </cdr:from>
    <cdr:to>
      <cdr:x>0.56118</cdr:x>
      <cdr:y>0.75657</cdr:y>
    </cdr:to>
    <cdr:sp macro="" textlink="">
      <cdr:nvSpPr>
        <cdr:cNvPr id="3" name="TextBox 34">
          <a:extLst xmlns:a="http://schemas.openxmlformats.org/drawingml/2006/main">
            <a:ext uri="{FF2B5EF4-FFF2-40B4-BE49-F238E27FC236}">
              <a16:creationId xmlns:a16="http://schemas.microsoft.com/office/drawing/2014/main" id="{1D11B3E5-63E7-4E4A-AFC1-3A874A1AAFF5}"/>
            </a:ext>
          </a:extLst>
        </cdr:cNvPr>
        <cdr:cNvSpPr txBox="1"/>
      </cdr:nvSpPr>
      <cdr:spPr>
        <a:xfrm xmlns:a="http://schemas.openxmlformats.org/drawingml/2006/main">
          <a:off x="913744" y="1295314"/>
          <a:ext cx="796994" cy="29481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100" dirty="0"/>
            <a:t> 2 Torr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0.60286</cdr:x>
      <cdr:y>0.28995</cdr:y>
    </cdr:from>
    <cdr:to>
      <cdr:x>0.60286</cdr:x>
      <cdr:y>0.40975</cdr:y>
    </cdr:to>
    <cdr:cxnSp macro="">
      <cdr:nvCxnSpPr>
        <cdr:cNvPr id="2" name="Straight Arrow Connector 1">
          <a:extLst xmlns:a="http://schemas.openxmlformats.org/drawingml/2006/main">
            <a:ext uri="{FF2B5EF4-FFF2-40B4-BE49-F238E27FC236}">
              <a16:creationId xmlns:a16="http://schemas.microsoft.com/office/drawing/2014/main" id="{47EC0162-A475-4678-8FE9-826C6FAD8425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1920960" y="625445"/>
          <a:ext cx="0" cy="25844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0.44736</cdr:x>
      <cdr:y>0.19128</cdr:y>
    </cdr:from>
    <cdr:to>
      <cdr:x>0.71928</cdr:x>
      <cdr:y>0.30009</cdr:y>
    </cdr:to>
    <cdr:sp macro="" textlink="">
      <cdr:nvSpPr>
        <cdr:cNvPr id="3" name="TextBox 34">
          <a:extLst xmlns:a="http://schemas.openxmlformats.org/drawingml/2006/main">
            <a:ext uri="{FF2B5EF4-FFF2-40B4-BE49-F238E27FC236}">
              <a16:creationId xmlns:a16="http://schemas.microsoft.com/office/drawing/2014/main" id="{63621D1A-67FF-4B45-9BEA-3EF0562B24E6}"/>
            </a:ext>
          </a:extLst>
        </cdr:cNvPr>
        <cdr:cNvSpPr txBox="1"/>
      </cdr:nvSpPr>
      <cdr:spPr>
        <a:xfrm xmlns:a="http://schemas.openxmlformats.org/drawingml/2006/main">
          <a:off x="1627746" y="459848"/>
          <a:ext cx="989380" cy="26161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100" dirty="0" err="1"/>
            <a:t>He</a:t>
          </a:r>
          <a:r>
            <a:rPr lang="et-EE" sz="1100" dirty="0"/>
            <a:t> 587.56 nm</a:t>
          </a:r>
        </a:p>
      </cdr:txBody>
    </cdr:sp>
  </cdr:relSizeAnchor>
  <cdr:relSizeAnchor xmlns:cdr="http://schemas.openxmlformats.org/drawingml/2006/chartDrawing">
    <cdr:from>
      <cdr:x>0.23273</cdr:x>
      <cdr:y>0.0524</cdr:y>
    </cdr:from>
    <cdr:to>
      <cdr:x>0.80336</cdr:x>
      <cdr:y>0.18042</cdr:y>
    </cdr:to>
    <cdr:sp macro="" textlink="">
      <cdr:nvSpPr>
        <cdr:cNvPr id="4" name="TextBox 34">
          <a:extLst xmlns:a="http://schemas.openxmlformats.org/drawingml/2006/main">
            <a:ext uri="{FF2B5EF4-FFF2-40B4-BE49-F238E27FC236}">
              <a16:creationId xmlns:a16="http://schemas.microsoft.com/office/drawing/2014/main" id="{862D96DC-089A-4335-8924-2778E8F51626}"/>
            </a:ext>
          </a:extLst>
        </cdr:cNvPr>
        <cdr:cNvSpPr txBox="1"/>
      </cdr:nvSpPr>
      <cdr:spPr>
        <a:xfrm xmlns:a="http://schemas.openxmlformats.org/drawingml/2006/main">
          <a:off x="741568" y="125964"/>
          <a:ext cx="1818258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400" dirty="0" err="1"/>
            <a:t>Shot</a:t>
          </a:r>
          <a:r>
            <a:rPr lang="et-EE" sz="1400" dirty="0"/>
            <a:t> 5, 1 Torr, 1 mm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0.43685</cdr:x>
      <cdr:y>0.17405</cdr:y>
    </cdr:from>
    <cdr:to>
      <cdr:x>0.58965</cdr:x>
      <cdr:y>0.29895</cdr:y>
    </cdr:to>
    <cdr:sp macro="" textlink="">
      <cdr:nvSpPr>
        <cdr:cNvPr id="2" name="TextBox 7">
          <a:extLst xmlns:a="http://schemas.openxmlformats.org/drawingml/2006/main">
            <a:ext uri="{FF2B5EF4-FFF2-40B4-BE49-F238E27FC236}">
              <a16:creationId xmlns:a16="http://schemas.microsoft.com/office/drawing/2014/main" id="{AA16AFF5-4CE2-4F4E-9A08-B150AB718543}"/>
            </a:ext>
          </a:extLst>
        </cdr:cNvPr>
        <cdr:cNvSpPr txBox="1"/>
      </cdr:nvSpPr>
      <cdr:spPr>
        <a:xfrm xmlns:a="http://schemas.openxmlformats.org/drawingml/2006/main">
          <a:off x="1185724" y="330010"/>
          <a:ext cx="414740" cy="23681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dirty="0"/>
            <a:t>LIBS</a:t>
          </a:r>
        </a:p>
      </cdr:txBody>
    </cdr:sp>
  </cdr:relSizeAnchor>
  <cdr:relSizeAnchor xmlns:cdr="http://schemas.openxmlformats.org/drawingml/2006/chartDrawing">
    <cdr:from>
      <cdr:x>0.44931</cdr:x>
      <cdr:y>0.43756</cdr:y>
    </cdr:from>
    <cdr:to>
      <cdr:x>0.60766</cdr:x>
      <cdr:y>0.56244</cdr:y>
    </cdr:to>
    <cdr:sp macro="" textlink="">
      <cdr:nvSpPr>
        <cdr:cNvPr id="3" name="TextBox 7">
          <a:extLst xmlns:a="http://schemas.openxmlformats.org/drawingml/2006/main">
            <a:ext uri="{FF2B5EF4-FFF2-40B4-BE49-F238E27FC236}">
              <a16:creationId xmlns:a16="http://schemas.microsoft.com/office/drawing/2014/main" id="{38025B59-EC90-4212-861F-AE7FDF5355D4}"/>
            </a:ext>
          </a:extLst>
        </cdr:cNvPr>
        <cdr:cNvSpPr txBox="1"/>
      </cdr:nvSpPr>
      <cdr:spPr>
        <a:xfrm xmlns:a="http://schemas.openxmlformats.org/drawingml/2006/main">
          <a:off x="1219541" y="829622"/>
          <a:ext cx="429804" cy="23679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dirty="0"/>
            <a:t>NRA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0.6857</cdr:x>
      <cdr:y>0.18697</cdr:y>
    </cdr:from>
    <cdr:to>
      <cdr:x>0.84291</cdr:x>
      <cdr:y>0.33514</cdr:y>
    </cdr:to>
    <cdr:sp macro="" textlink="">
      <cdr:nvSpPr>
        <cdr:cNvPr id="3" name="TextBox 7">
          <a:extLst xmlns:a="http://schemas.openxmlformats.org/drawingml/2006/main">
            <a:ext uri="{FF2B5EF4-FFF2-40B4-BE49-F238E27FC236}">
              <a16:creationId xmlns:a16="http://schemas.microsoft.com/office/drawing/2014/main" id="{93CD07B0-9B3E-48C8-B233-525ACE79358D}"/>
            </a:ext>
          </a:extLst>
        </cdr:cNvPr>
        <cdr:cNvSpPr txBox="1"/>
      </cdr:nvSpPr>
      <cdr:spPr>
        <a:xfrm xmlns:a="http://schemas.openxmlformats.org/drawingml/2006/main">
          <a:off x="1655171" y="349526"/>
          <a:ext cx="37948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dirty="0" err="1"/>
            <a:t>Mo</a:t>
          </a:r>
          <a:endParaRPr lang="et-EE" sz="1200" dirty="0"/>
        </a:p>
      </cdr:txBody>
    </cdr:sp>
  </cdr:relSizeAnchor>
  <cdr:relSizeAnchor xmlns:cdr="http://schemas.openxmlformats.org/drawingml/2006/chartDrawing">
    <cdr:from>
      <cdr:x>0.26339</cdr:x>
      <cdr:y>0.20222</cdr:y>
    </cdr:from>
    <cdr:to>
      <cdr:x>0.37373</cdr:x>
      <cdr:y>0.35039</cdr:y>
    </cdr:to>
    <cdr:sp macro="" textlink="">
      <cdr:nvSpPr>
        <cdr:cNvPr id="4" name="TextBox 7">
          <a:extLst xmlns:a="http://schemas.openxmlformats.org/drawingml/2006/main">
            <a:ext uri="{FF2B5EF4-FFF2-40B4-BE49-F238E27FC236}">
              <a16:creationId xmlns:a16="http://schemas.microsoft.com/office/drawing/2014/main" id="{978AB38B-B74A-4561-A5EB-0B7704081B59}"/>
            </a:ext>
          </a:extLst>
        </cdr:cNvPr>
        <cdr:cNvSpPr txBox="1"/>
      </cdr:nvSpPr>
      <cdr:spPr>
        <a:xfrm xmlns:a="http://schemas.openxmlformats.org/drawingml/2006/main">
          <a:off x="666579" y="378034"/>
          <a:ext cx="279244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dirty="0"/>
            <a:t>D</a:t>
          </a:r>
        </a:p>
      </cdr:txBody>
    </cdr:sp>
  </cdr:relSizeAnchor>
  <cdr:relSizeAnchor xmlns:cdr="http://schemas.openxmlformats.org/drawingml/2006/chartDrawing">
    <cdr:from>
      <cdr:x>0.41953</cdr:x>
      <cdr:y>0.35947</cdr:y>
    </cdr:from>
    <cdr:to>
      <cdr:x>0.54633</cdr:x>
      <cdr:y>0.50764</cdr:y>
    </cdr:to>
    <cdr:sp macro="" textlink="">
      <cdr:nvSpPr>
        <cdr:cNvPr id="5" name="TextBox 7">
          <a:extLst xmlns:a="http://schemas.openxmlformats.org/drawingml/2006/main">
            <a:ext uri="{FF2B5EF4-FFF2-40B4-BE49-F238E27FC236}">
              <a16:creationId xmlns:a16="http://schemas.microsoft.com/office/drawing/2014/main" id="{89EC7D46-B50C-42DA-B37B-81F562804BB4}"/>
            </a:ext>
          </a:extLst>
        </cdr:cNvPr>
        <cdr:cNvSpPr txBox="1"/>
      </cdr:nvSpPr>
      <cdr:spPr>
        <a:xfrm xmlns:a="http://schemas.openxmlformats.org/drawingml/2006/main">
          <a:off x="1012671" y="672011"/>
          <a:ext cx="30609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dirty="0"/>
            <a:t>W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0.22166</cdr:x>
      <cdr:y>0.29543</cdr:y>
    </cdr:from>
    <cdr:to>
      <cdr:x>0.31843</cdr:x>
      <cdr:y>0.42194</cdr:y>
    </cdr:to>
    <cdr:sp macro="" textlink="">
      <cdr:nvSpPr>
        <cdr:cNvPr id="2" name="TextBox 7">
          <a:extLst xmlns:a="http://schemas.openxmlformats.org/drawingml/2006/main">
            <a:ext uri="{FF2B5EF4-FFF2-40B4-BE49-F238E27FC236}">
              <a16:creationId xmlns:a16="http://schemas.microsoft.com/office/drawing/2014/main" id="{7888A361-B223-4D08-A45F-72226623F9CC}"/>
            </a:ext>
          </a:extLst>
        </cdr:cNvPr>
        <cdr:cNvSpPr txBox="1"/>
      </cdr:nvSpPr>
      <cdr:spPr>
        <a:xfrm xmlns:a="http://schemas.openxmlformats.org/drawingml/2006/main">
          <a:off x="610055" y="622725"/>
          <a:ext cx="266339" cy="2666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dirty="0"/>
            <a:t>D</a:t>
          </a:r>
        </a:p>
      </cdr:txBody>
    </cdr:sp>
  </cdr:relSizeAnchor>
  <cdr:relSizeAnchor xmlns:cdr="http://schemas.openxmlformats.org/drawingml/2006/chartDrawing">
    <cdr:from>
      <cdr:x>0.44138</cdr:x>
      <cdr:y>0.21389</cdr:y>
    </cdr:from>
    <cdr:to>
      <cdr:x>0.55259</cdr:x>
      <cdr:y>0.3404</cdr:y>
    </cdr:to>
    <cdr:sp macro="" textlink="">
      <cdr:nvSpPr>
        <cdr:cNvPr id="3" name="TextBox 7">
          <a:extLst xmlns:a="http://schemas.openxmlformats.org/drawingml/2006/main">
            <a:ext uri="{FF2B5EF4-FFF2-40B4-BE49-F238E27FC236}">
              <a16:creationId xmlns:a16="http://schemas.microsoft.com/office/drawing/2014/main" id="{3EE0638E-F54D-4C36-A807-3B776C392D35}"/>
            </a:ext>
          </a:extLst>
        </cdr:cNvPr>
        <cdr:cNvSpPr txBox="1"/>
      </cdr:nvSpPr>
      <cdr:spPr>
        <a:xfrm xmlns:a="http://schemas.openxmlformats.org/drawingml/2006/main">
          <a:off x="1214786" y="450864"/>
          <a:ext cx="306092" cy="26667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dirty="0"/>
            <a:t>W</a:t>
          </a:r>
        </a:p>
      </cdr:txBody>
    </cdr:sp>
  </cdr:relSizeAnchor>
  <cdr:relSizeAnchor xmlns:cdr="http://schemas.openxmlformats.org/drawingml/2006/chartDrawing">
    <cdr:from>
      <cdr:x>0.59766</cdr:x>
      <cdr:y>0.19944</cdr:y>
    </cdr:from>
    <cdr:to>
      <cdr:x>0.74222</cdr:x>
      <cdr:y>0.33085</cdr:y>
    </cdr:to>
    <cdr:sp macro="" textlink="">
      <cdr:nvSpPr>
        <cdr:cNvPr id="4" name="TextBox 7">
          <a:extLst xmlns:a="http://schemas.openxmlformats.org/drawingml/2006/main">
            <a:ext uri="{FF2B5EF4-FFF2-40B4-BE49-F238E27FC236}">
              <a16:creationId xmlns:a16="http://schemas.microsoft.com/office/drawing/2014/main" id="{53135132-EE94-4CBF-8615-356309C6D6F3}"/>
            </a:ext>
          </a:extLst>
        </cdr:cNvPr>
        <cdr:cNvSpPr txBox="1"/>
      </cdr:nvSpPr>
      <cdr:spPr>
        <a:xfrm xmlns:a="http://schemas.openxmlformats.org/drawingml/2006/main">
          <a:off x="1644918" y="420396"/>
          <a:ext cx="397866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dirty="0" err="1"/>
            <a:t>Mo</a:t>
          </a:r>
          <a:endParaRPr lang="et-EE" sz="1200" dirty="0"/>
        </a:p>
      </cdr:txBody>
    </cdr:sp>
  </cdr:relSizeAnchor>
  <cdr:relSizeAnchor xmlns:cdr="http://schemas.openxmlformats.org/drawingml/2006/chartDrawing">
    <cdr:from>
      <cdr:x>0.34918</cdr:x>
      <cdr:y>0.42007</cdr:y>
    </cdr:from>
    <cdr:to>
      <cdr:x>0.45355</cdr:x>
      <cdr:y>0.55148</cdr:y>
    </cdr:to>
    <cdr:sp macro="" textlink="">
      <cdr:nvSpPr>
        <cdr:cNvPr id="5" name="TextBox 7">
          <a:extLst xmlns:a="http://schemas.openxmlformats.org/drawingml/2006/main">
            <a:ext uri="{FF2B5EF4-FFF2-40B4-BE49-F238E27FC236}">
              <a16:creationId xmlns:a16="http://schemas.microsoft.com/office/drawing/2014/main" id="{E74F0F8E-7B75-4302-9584-917A206A32D9}"/>
            </a:ext>
          </a:extLst>
        </cdr:cNvPr>
        <cdr:cNvSpPr txBox="1"/>
      </cdr:nvSpPr>
      <cdr:spPr>
        <a:xfrm xmlns:a="http://schemas.openxmlformats.org/drawingml/2006/main">
          <a:off x="961025" y="885457"/>
          <a:ext cx="28725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dirty="0"/>
            <a:t>O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0.32669</cdr:x>
      <cdr:y>0.28326</cdr:y>
    </cdr:from>
    <cdr:to>
      <cdr:x>0.48138</cdr:x>
      <cdr:y>0.45378</cdr:y>
    </cdr:to>
    <cdr:sp macro="" textlink="">
      <cdr:nvSpPr>
        <cdr:cNvPr id="2" name="TextBox 20">
          <a:extLst xmlns:a="http://schemas.openxmlformats.org/drawingml/2006/main">
            <a:ext uri="{FF2B5EF4-FFF2-40B4-BE49-F238E27FC236}">
              <a16:creationId xmlns:a16="http://schemas.microsoft.com/office/drawing/2014/main" id="{CBA47493-9418-4733-8F58-87DD87E03182}"/>
            </a:ext>
          </a:extLst>
        </cdr:cNvPr>
        <cdr:cNvSpPr txBox="1"/>
      </cdr:nvSpPr>
      <cdr:spPr>
        <a:xfrm xmlns:a="http://schemas.openxmlformats.org/drawingml/2006/main">
          <a:off x="859279" y="460125"/>
          <a:ext cx="40685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b="1" dirty="0" err="1"/>
            <a:t>Mo</a:t>
          </a:r>
          <a:endParaRPr lang="et-EE" sz="1200" b="1" dirty="0"/>
        </a:p>
      </cdr:txBody>
    </cdr:sp>
  </cdr:relSizeAnchor>
  <cdr:relSizeAnchor xmlns:cdr="http://schemas.openxmlformats.org/drawingml/2006/chartDrawing">
    <cdr:from>
      <cdr:x>0.65043</cdr:x>
      <cdr:y>0.07251</cdr:y>
    </cdr:from>
    <cdr:to>
      <cdr:x>0.80511</cdr:x>
      <cdr:y>0.24303</cdr:y>
    </cdr:to>
    <cdr:sp macro="" textlink="">
      <cdr:nvSpPr>
        <cdr:cNvPr id="3" name="TextBox 20">
          <a:extLst xmlns:a="http://schemas.openxmlformats.org/drawingml/2006/main">
            <a:ext uri="{FF2B5EF4-FFF2-40B4-BE49-F238E27FC236}">
              <a16:creationId xmlns:a16="http://schemas.microsoft.com/office/drawing/2014/main" id="{9659A1BB-EC13-4BF4-8D22-7177171CB642}"/>
            </a:ext>
          </a:extLst>
        </cdr:cNvPr>
        <cdr:cNvSpPr txBox="1"/>
      </cdr:nvSpPr>
      <cdr:spPr>
        <a:xfrm xmlns:a="http://schemas.openxmlformats.org/drawingml/2006/main">
          <a:off x="1710776" y="117791"/>
          <a:ext cx="40685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b="1" dirty="0"/>
            <a:t>C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0.45077</cdr:x>
      <cdr:y>0.16171</cdr:y>
    </cdr:from>
    <cdr:to>
      <cdr:x>0.62808</cdr:x>
      <cdr:y>0.33223</cdr:y>
    </cdr:to>
    <cdr:sp macro="" textlink="">
      <cdr:nvSpPr>
        <cdr:cNvPr id="2" name="TextBox 20">
          <a:extLst xmlns:a="http://schemas.openxmlformats.org/drawingml/2006/main">
            <a:ext uri="{FF2B5EF4-FFF2-40B4-BE49-F238E27FC236}">
              <a16:creationId xmlns:a16="http://schemas.microsoft.com/office/drawing/2014/main" id="{95C58F1D-582D-4D20-815F-7B29884BB836}"/>
            </a:ext>
          </a:extLst>
        </cdr:cNvPr>
        <cdr:cNvSpPr txBox="1"/>
      </cdr:nvSpPr>
      <cdr:spPr>
        <a:xfrm xmlns:a="http://schemas.openxmlformats.org/drawingml/2006/main">
          <a:off x="1185631" y="262678"/>
          <a:ext cx="466376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b="1" dirty="0"/>
            <a:t>W</a:t>
          </a:r>
        </a:p>
      </cdr:txBody>
    </cdr:sp>
  </cdr:relSizeAnchor>
  <cdr:relSizeAnchor xmlns:cdr="http://schemas.openxmlformats.org/drawingml/2006/chartDrawing">
    <cdr:from>
      <cdr:x>0.79714</cdr:x>
      <cdr:y>0.07468</cdr:y>
    </cdr:from>
    <cdr:to>
      <cdr:x>0.95182</cdr:x>
      <cdr:y>0.2452</cdr:y>
    </cdr:to>
    <cdr:sp macro="" textlink="">
      <cdr:nvSpPr>
        <cdr:cNvPr id="3" name="TextBox 20">
          <a:extLst xmlns:a="http://schemas.openxmlformats.org/drawingml/2006/main">
            <a:ext uri="{FF2B5EF4-FFF2-40B4-BE49-F238E27FC236}">
              <a16:creationId xmlns:a16="http://schemas.microsoft.com/office/drawing/2014/main" id="{55DE7622-DC48-444C-98B4-AAD6F53A6797}"/>
            </a:ext>
          </a:extLst>
        </cdr:cNvPr>
        <cdr:cNvSpPr txBox="1"/>
      </cdr:nvSpPr>
      <cdr:spPr>
        <a:xfrm xmlns:a="http://schemas.openxmlformats.org/drawingml/2006/main">
          <a:off x="2096654" y="121303"/>
          <a:ext cx="40685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b="1" dirty="0"/>
            <a:t>C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0.36532</cdr:x>
      <cdr:y>0.3458</cdr:y>
    </cdr:from>
    <cdr:to>
      <cdr:x>0.52</cdr:x>
      <cdr:y>0.51632</cdr:y>
    </cdr:to>
    <cdr:sp macro="" textlink="">
      <cdr:nvSpPr>
        <cdr:cNvPr id="2" name="TextBox 20">
          <a:extLst xmlns:a="http://schemas.openxmlformats.org/drawingml/2006/main">
            <a:ext uri="{FF2B5EF4-FFF2-40B4-BE49-F238E27FC236}">
              <a16:creationId xmlns:a16="http://schemas.microsoft.com/office/drawing/2014/main" id="{D2D01860-795C-4485-975A-EF7F20E1A933}"/>
            </a:ext>
          </a:extLst>
        </cdr:cNvPr>
        <cdr:cNvSpPr txBox="1"/>
      </cdr:nvSpPr>
      <cdr:spPr>
        <a:xfrm xmlns:a="http://schemas.openxmlformats.org/drawingml/2006/main">
          <a:off x="960879" y="561725"/>
          <a:ext cx="40685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b="1" dirty="0" err="1"/>
            <a:t>Mo</a:t>
          </a:r>
          <a:endParaRPr lang="et-EE" sz="1200" b="1" dirty="0"/>
        </a:p>
      </cdr:txBody>
    </cdr:sp>
  </cdr:relSizeAnchor>
  <cdr:relSizeAnchor xmlns:cdr="http://schemas.openxmlformats.org/drawingml/2006/chartDrawing">
    <cdr:from>
      <cdr:x>0.81645</cdr:x>
      <cdr:y>0.10595</cdr:y>
    </cdr:from>
    <cdr:to>
      <cdr:x>0.97113</cdr:x>
      <cdr:y>0.27647</cdr:y>
    </cdr:to>
    <cdr:sp macro="" textlink="">
      <cdr:nvSpPr>
        <cdr:cNvPr id="3" name="TextBox 20">
          <a:extLst xmlns:a="http://schemas.openxmlformats.org/drawingml/2006/main">
            <a:ext uri="{FF2B5EF4-FFF2-40B4-BE49-F238E27FC236}">
              <a16:creationId xmlns:a16="http://schemas.microsoft.com/office/drawing/2014/main" id="{BEC86473-0B46-4435-B372-6E0D2DCA8353}"/>
            </a:ext>
          </a:extLst>
        </cdr:cNvPr>
        <cdr:cNvSpPr txBox="1"/>
      </cdr:nvSpPr>
      <cdr:spPr>
        <a:xfrm xmlns:a="http://schemas.openxmlformats.org/drawingml/2006/main">
          <a:off x="2147454" y="172103"/>
          <a:ext cx="40685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b="1" dirty="0"/>
            <a:t>C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0.45078</cdr:x>
      <cdr:y>0.05118</cdr:y>
    </cdr:from>
    <cdr:to>
      <cdr:x>0.62809</cdr:x>
      <cdr:y>0.2217</cdr:y>
    </cdr:to>
    <cdr:sp macro="" textlink="">
      <cdr:nvSpPr>
        <cdr:cNvPr id="2" name="TextBox 20">
          <a:extLst xmlns:a="http://schemas.openxmlformats.org/drawingml/2006/main">
            <a:ext uri="{FF2B5EF4-FFF2-40B4-BE49-F238E27FC236}">
              <a16:creationId xmlns:a16="http://schemas.microsoft.com/office/drawing/2014/main" id="{458D84F4-43AB-43E7-8581-CA3B3A87ADB5}"/>
            </a:ext>
          </a:extLst>
        </cdr:cNvPr>
        <cdr:cNvSpPr txBox="1"/>
      </cdr:nvSpPr>
      <cdr:spPr>
        <a:xfrm xmlns:a="http://schemas.openxmlformats.org/drawingml/2006/main">
          <a:off x="1185650" y="83138"/>
          <a:ext cx="466376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b="1" dirty="0"/>
            <a:t>W</a:t>
          </a:r>
        </a:p>
      </cdr:txBody>
    </cdr:sp>
  </cdr:relSizeAnchor>
  <cdr:relSizeAnchor xmlns:cdr="http://schemas.openxmlformats.org/drawingml/2006/chartDrawing">
    <cdr:from>
      <cdr:x>0.7528</cdr:x>
      <cdr:y>0.07602</cdr:y>
    </cdr:from>
    <cdr:to>
      <cdr:x>0.90749</cdr:x>
      <cdr:y>0.24654</cdr:y>
    </cdr:to>
    <cdr:sp macro="" textlink="">
      <cdr:nvSpPr>
        <cdr:cNvPr id="4" name="TextBox 20">
          <a:extLst xmlns:a="http://schemas.openxmlformats.org/drawingml/2006/main">
            <a:ext uri="{FF2B5EF4-FFF2-40B4-BE49-F238E27FC236}">
              <a16:creationId xmlns:a16="http://schemas.microsoft.com/office/drawing/2014/main" id="{84159DF5-9E11-432C-A9BB-E17523348736}"/>
            </a:ext>
          </a:extLst>
        </cdr:cNvPr>
        <cdr:cNvSpPr txBox="1"/>
      </cdr:nvSpPr>
      <cdr:spPr>
        <a:xfrm xmlns:a="http://schemas.openxmlformats.org/drawingml/2006/main">
          <a:off x="1980048" y="123483"/>
          <a:ext cx="40685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b="1" dirty="0"/>
            <a:t>C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0.34601</cdr:x>
      <cdr:y>0.31453</cdr:y>
    </cdr:from>
    <cdr:to>
      <cdr:x>0.50069</cdr:x>
      <cdr:y>0.48505</cdr:y>
    </cdr:to>
    <cdr:sp macro="" textlink="">
      <cdr:nvSpPr>
        <cdr:cNvPr id="2" name="TextBox 20">
          <a:extLst xmlns:a="http://schemas.openxmlformats.org/drawingml/2006/main">
            <a:ext uri="{FF2B5EF4-FFF2-40B4-BE49-F238E27FC236}">
              <a16:creationId xmlns:a16="http://schemas.microsoft.com/office/drawing/2014/main" id="{2C8332FD-C745-4C80-9511-7ACDF16B55A8}"/>
            </a:ext>
          </a:extLst>
        </cdr:cNvPr>
        <cdr:cNvSpPr txBox="1"/>
      </cdr:nvSpPr>
      <cdr:spPr>
        <a:xfrm xmlns:a="http://schemas.openxmlformats.org/drawingml/2006/main">
          <a:off x="910079" y="510925"/>
          <a:ext cx="40685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b="1" dirty="0" err="1"/>
            <a:t>Mo</a:t>
          </a:r>
          <a:endParaRPr lang="et-EE" sz="1200" b="1" dirty="0"/>
        </a:p>
      </cdr:txBody>
    </cdr:sp>
  </cdr:relSizeAnchor>
  <cdr:relSizeAnchor xmlns:cdr="http://schemas.openxmlformats.org/drawingml/2006/chartDrawing">
    <cdr:from>
      <cdr:x>0.75523</cdr:x>
      <cdr:y>0.06131</cdr:y>
    </cdr:from>
    <cdr:to>
      <cdr:x>0.90991</cdr:x>
      <cdr:y>0.23183</cdr:y>
    </cdr:to>
    <cdr:sp macro="" textlink="">
      <cdr:nvSpPr>
        <cdr:cNvPr id="3" name="TextBox 20">
          <a:extLst xmlns:a="http://schemas.openxmlformats.org/drawingml/2006/main">
            <a:ext uri="{FF2B5EF4-FFF2-40B4-BE49-F238E27FC236}">
              <a16:creationId xmlns:a16="http://schemas.microsoft.com/office/drawing/2014/main" id="{F2A4A41A-6AEB-42E4-AAF0-A6ED50D8DAE3}"/>
            </a:ext>
          </a:extLst>
        </cdr:cNvPr>
        <cdr:cNvSpPr txBox="1"/>
      </cdr:nvSpPr>
      <cdr:spPr>
        <a:xfrm xmlns:a="http://schemas.openxmlformats.org/drawingml/2006/main">
          <a:off x="1986419" y="99590"/>
          <a:ext cx="40685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b="1" dirty="0"/>
            <a:t>C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0.36073</cdr:x>
      <cdr:y>0.15843</cdr:y>
    </cdr:from>
    <cdr:to>
      <cdr:x>0.54855</cdr:x>
      <cdr:y>0.33011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9F86A8F-BEAA-4C95-AA12-2193F5B2FAAD}"/>
            </a:ext>
          </a:extLst>
        </cdr:cNvPr>
        <cdr:cNvSpPr txBox="1"/>
      </cdr:nvSpPr>
      <cdr:spPr>
        <a:xfrm xmlns:a="http://schemas.openxmlformats.org/drawingml/2006/main">
          <a:off x="1106361" y="332248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t-EE" sz="1100" dirty="0" err="1"/>
            <a:t>Be</a:t>
          </a:r>
          <a:r>
            <a:rPr lang="et-EE" sz="1100" dirty="0"/>
            <a:t> II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0.67106</cdr:x>
      <cdr:y>0.40635</cdr:y>
    </cdr:from>
    <cdr:to>
      <cdr:x>0.85889</cdr:x>
      <cdr:y>0.57803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623CDD8-43F7-4868-A0E0-4DE70EF28050}"/>
            </a:ext>
          </a:extLst>
        </cdr:cNvPr>
        <cdr:cNvSpPr txBox="1"/>
      </cdr:nvSpPr>
      <cdr:spPr>
        <a:xfrm xmlns:a="http://schemas.openxmlformats.org/drawingml/2006/main">
          <a:off x="2058169" y="852190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100" dirty="0" err="1"/>
            <a:t>substrate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0.27194</cdr:x>
      <cdr:y>0.41998</cdr:y>
    </cdr:from>
    <cdr:to>
      <cdr:x>0.45976</cdr:x>
      <cdr:y>0.59166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DA64AF40-D75C-457E-92F7-16D53CC0C443}"/>
            </a:ext>
          </a:extLst>
        </cdr:cNvPr>
        <cdr:cNvSpPr txBox="1"/>
      </cdr:nvSpPr>
      <cdr:spPr>
        <a:xfrm xmlns:a="http://schemas.openxmlformats.org/drawingml/2006/main">
          <a:off x="834033" y="880765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100" dirty="0"/>
            <a:t>D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0.29541</cdr:x>
      <cdr:y>0.57105</cdr:y>
    </cdr:from>
    <cdr:to>
      <cdr:x>0.48324</cdr:x>
      <cdr:y>0.74273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5327DA96-03A3-4159-B3D5-0DF40732A542}"/>
            </a:ext>
          </a:extLst>
        </cdr:cNvPr>
        <cdr:cNvSpPr txBox="1"/>
      </cdr:nvSpPr>
      <cdr:spPr>
        <a:xfrm xmlns:a="http://schemas.openxmlformats.org/drawingml/2006/main">
          <a:off x="906041" y="1197578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100" dirty="0" err="1"/>
            <a:t>He</a:t>
          </a:r>
          <a:endParaRPr lang="en-US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0.43513</cdr:x>
      <cdr:y>0.34904</cdr:y>
    </cdr:from>
    <cdr:to>
      <cdr:x>0.67162</cdr:x>
      <cdr:y>0.54046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9AE4DC5-2BF8-4F48-A1CB-454B412C4B71}"/>
            </a:ext>
          </a:extLst>
        </cdr:cNvPr>
        <cdr:cNvSpPr txBox="1"/>
      </cdr:nvSpPr>
      <cdr:spPr>
        <a:xfrm xmlns:a="http://schemas.openxmlformats.org/drawingml/2006/main">
          <a:off x="1059922" y="656488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100" dirty="0"/>
            <a:t>D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0.59966</cdr:x>
      <cdr:y>0.1786</cdr:y>
    </cdr:from>
    <cdr:to>
      <cdr:x>0.83615</cdr:x>
      <cdr:y>0.37003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E1AFA05B-C8A5-4A9A-B3C3-F262CE20A7EF}"/>
            </a:ext>
          </a:extLst>
        </cdr:cNvPr>
        <cdr:cNvSpPr txBox="1"/>
      </cdr:nvSpPr>
      <cdr:spPr>
        <a:xfrm xmlns:a="http://schemas.openxmlformats.org/drawingml/2006/main">
          <a:off x="1460687" y="335924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100" dirty="0"/>
            <a:t>H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0.25153</cdr:x>
      <cdr:y>0.03644</cdr:y>
    </cdr:from>
    <cdr:to>
      <cdr:x>0.49055</cdr:x>
      <cdr:y>0.18371</cdr:y>
    </cdr:to>
    <cdr:sp macro="" textlink="">
      <cdr:nvSpPr>
        <cdr:cNvPr id="4" name="TextBox 8">
          <a:extLst xmlns:a="http://schemas.openxmlformats.org/drawingml/2006/main">
            <a:ext uri="{FF2B5EF4-FFF2-40B4-BE49-F238E27FC236}">
              <a16:creationId xmlns:a16="http://schemas.microsoft.com/office/drawing/2014/main" id="{347F722C-F0C0-46E9-B95E-0A630D3CD293}"/>
            </a:ext>
          </a:extLst>
        </cdr:cNvPr>
        <cdr:cNvSpPr txBox="1"/>
      </cdr:nvSpPr>
      <cdr:spPr>
        <a:xfrm xmlns:a="http://schemas.openxmlformats.org/drawingml/2006/main">
          <a:off x="612694" y="68537"/>
          <a:ext cx="5822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dirty="0" err="1"/>
            <a:t>Shot</a:t>
          </a:r>
          <a:r>
            <a:rPr lang="et-EE" sz="1200" dirty="0"/>
            <a:t> 2</a:t>
          </a:r>
          <a:endParaRPr lang="en-US" sz="1200" baseline="300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0.53494</cdr:x>
      <cdr:y>0.13679</cdr:y>
    </cdr:from>
    <cdr:to>
      <cdr:x>0.76658</cdr:x>
      <cdr:y>0.32821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880CA40-989C-4DAF-B5D1-05BC5909461E}"/>
            </a:ext>
          </a:extLst>
        </cdr:cNvPr>
        <cdr:cNvSpPr txBox="1"/>
      </cdr:nvSpPr>
      <cdr:spPr>
        <a:xfrm xmlns:a="http://schemas.openxmlformats.org/drawingml/2006/main">
          <a:off x="1330314" y="257276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100" dirty="0" err="1"/>
            <a:t>He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0.2668</cdr:x>
      <cdr:y>0.06345</cdr:y>
    </cdr:from>
    <cdr:to>
      <cdr:x>0.50092</cdr:x>
      <cdr:y>0.21072</cdr:y>
    </cdr:to>
    <cdr:sp macro="" textlink="">
      <cdr:nvSpPr>
        <cdr:cNvPr id="3" name="TextBox 8">
          <a:extLst xmlns:a="http://schemas.openxmlformats.org/drawingml/2006/main">
            <a:ext uri="{FF2B5EF4-FFF2-40B4-BE49-F238E27FC236}">
              <a16:creationId xmlns:a16="http://schemas.microsoft.com/office/drawing/2014/main" id="{86C83E75-540A-417C-8BFF-8DE05B71B9B6}"/>
            </a:ext>
          </a:extLst>
        </cdr:cNvPr>
        <cdr:cNvSpPr txBox="1"/>
      </cdr:nvSpPr>
      <cdr:spPr>
        <a:xfrm xmlns:a="http://schemas.openxmlformats.org/drawingml/2006/main">
          <a:off x="663494" y="119337"/>
          <a:ext cx="58221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t-EE" sz="1200" dirty="0" err="1"/>
            <a:t>Shot</a:t>
          </a:r>
          <a:r>
            <a:rPr lang="et-EE" sz="1200" dirty="0"/>
            <a:t> 2</a:t>
          </a:r>
          <a:endParaRPr lang="en-US" sz="1200" baseline="30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4015" cy="488712"/>
          </a:xfrm>
          <a:prstGeom prst="rect">
            <a:avLst/>
          </a:prstGeom>
        </p:spPr>
        <p:txBody>
          <a:bodyPr vert="horz" lIns="93852" tIns="46926" rIns="93852" bIns="46926" rtlCol="0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9079" y="1"/>
            <a:ext cx="2914015" cy="488712"/>
          </a:xfrm>
          <a:prstGeom prst="rect">
            <a:avLst/>
          </a:prstGeom>
        </p:spPr>
        <p:txBody>
          <a:bodyPr vert="horz" lIns="93852" tIns="46926" rIns="93852" bIns="46926" rtlCol="0"/>
          <a:lstStyle>
            <a:lvl1pPr algn="r">
              <a:defRPr sz="12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25/05/2022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3831"/>
            <a:ext cx="2914015" cy="488712"/>
          </a:xfrm>
          <a:prstGeom prst="rect">
            <a:avLst/>
          </a:prstGeom>
        </p:spPr>
        <p:txBody>
          <a:bodyPr vert="horz" lIns="93852" tIns="46926" rIns="93852" bIns="46926" rtlCol="0" anchor="b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9079" y="9283831"/>
            <a:ext cx="2914015" cy="488712"/>
          </a:xfrm>
          <a:prstGeom prst="rect">
            <a:avLst/>
          </a:prstGeom>
        </p:spPr>
        <p:txBody>
          <a:bodyPr vert="horz" lIns="93852" tIns="46926" rIns="93852" bIns="46926" rtlCol="0" anchor="b"/>
          <a:lstStyle>
            <a:lvl1pPr algn="r">
              <a:defRPr sz="12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4015" cy="488712"/>
          </a:xfrm>
          <a:prstGeom prst="rect">
            <a:avLst/>
          </a:prstGeom>
        </p:spPr>
        <p:txBody>
          <a:bodyPr vert="horz" lIns="93852" tIns="46926" rIns="93852" bIns="46926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1"/>
            <a:ext cx="2914015" cy="488712"/>
          </a:xfrm>
          <a:prstGeom prst="rect">
            <a:avLst/>
          </a:prstGeom>
        </p:spPr>
        <p:txBody>
          <a:bodyPr vert="horz" lIns="93852" tIns="46926" rIns="93852" bIns="46926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25/05/2022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31838"/>
            <a:ext cx="48895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52" tIns="46926" rIns="93852" bIns="4692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3852" tIns="46926" rIns="93852" bIns="46926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831"/>
            <a:ext cx="2914015" cy="488712"/>
          </a:xfrm>
          <a:prstGeom prst="rect">
            <a:avLst/>
          </a:prstGeom>
        </p:spPr>
        <p:txBody>
          <a:bodyPr vert="horz" lIns="93852" tIns="46926" rIns="93852" bIns="46926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31"/>
            <a:ext cx="2914015" cy="488712"/>
          </a:xfrm>
          <a:prstGeom prst="rect">
            <a:avLst/>
          </a:prstGeom>
        </p:spPr>
        <p:txBody>
          <a:bodyPr vert="horz" lIns="93852" tIns="46926" rIns="93852" bIns="46926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19456"/>
            <a:ext cx="9144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6" y="5691683"/>
            <a:ext cx="1295375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5220072" y="5733256"/>
            <a:ext cx="3610183" cy="648072"/>
            <a:chOff x="18230283" y="40396912"/>
            <a:chExt cx="9924896" cy="1781641"/>
          </a:xfrm>
        </p:grpSpPr>
        <p:sp>
          <p:nvSpPr>
            <p:cNvPr id="10" name="Rectangle 9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71038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 baseline="0">
                <a:solidFill>
                  <a:srgbClr val="002060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pic>
        <p:nvPicPr>
          <p:cNvPr id="9" name="Picture 8" descr="EurofusionDisc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220092"/>
            <a:ext cx="458197" cy="465708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7543800" cy="914400"/>
          </a:xfrm>
        </p:spPr>
        <p:txBody>
          <a:bodyPr>
            <a:normAutofit/>
          </a:bodyPr>
          <a:lstStyle>
            <a:lvl1pPr algn="l">
              <a:lnSpc>
                <a:spcPts val="32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 of title</a:t>
            </a:r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67544" y="6551766"/>
            <a:ext cx="82350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sz="1100" dirty="0">
                <a:latin typeface="Arial" panose="020B0604020202020204" pitchFamily="34" charset="0"/>
                <a:cs typeface="Arial" panose="020B0604020202020204" pitchFamily="34" charset="0"/>
              </a:rPr>
              <a:t>Indrek Jõgi, Peeter Paris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WP </a:t>
            </a:r>
            <a:r>
              <a:rPr lang="et-EE" sz="1100" dirty="0">
                <a:latin typeface="Arial" panose="020B0604020202020204" pitchFamily="34" charset="0"/>
                <a:cs typeface="Arial" panose="020B0604020202020204" pitchFamily="34" charset="0"/>
              </a:rPr>
              <a:t>PWIE SPX.2 Kick-off meeting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et-EE" sz="1100" dirty="0">
                <a:latin typeface="Arial" panose="020B0604020202020204" pitchFamily="34" charset="0"/>
                <a:cs typeface="Arial" panose="020B0604020202020204" pitchFamily="34" charset="0"/>
              </a:rPr>
              <a:t>Video-conference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et-EE" sz="110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GB" sz="11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100" baseline="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n-GB" sz="110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t-EE" sz="1100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Page </a:t>
            </a:r>
            <a:fld id="{6A6D9FA1-99C7-4910-8E32-B85D378B0060}" type="slidenum">
              <a:rPr lang="en-GB" sz="1100" b="1" smtClean="0">
                <a:latin typeface="Arial" panose="020B0604020202020204" pitchFamily="34" charset="0"/>
                <a:cs typeface="Arial" panose="020B0604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25/05/2022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chart" Target="../charts/chart12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2348880"/>
            <a:ext cx="9036496" cy="1440160"/>
          </a:xfrm>
        </p:spPr>
        <p:txBody>
          <a:bodyPr/>
          <a:lstStyle/>
          <a:p>
            <a:r>
              <a:rPr lang="en-GB" sz="3200" dirty="0"/>
              <a:t>SP</a:t>
            </a:r>
            <a:r>
              <a:rPr lang="et-EE" sz="3200" dirty="0"/>
              <a:t>-X.2</a:t>
            </a:r>
            <a:r>
              <a:rPr lang="en-GB" sz="3200" dirty="0"/>
              <a:t>: </a:t>
            </a:r>
            <a:r>
              <a:rPr lang="et-EE" sz="3200" dirty="0"/>
              <a:t>Optimization of laser-based surface analysis diagnostics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4437112"/>
            <a:ext cx="4608512" cy="936104"/>
          </a:xfrm>
        </p:spPr>
        <p:txBody>
          <a:bodyPr>
            <a:normAutofit/>
          </a:bodyPr>
          <a:lstStyle/>
          <a:p>
            <a:r>
              <a:rPr lang="et-EE" dirty="0"/>
              <a:t>Peeter Paris, Indrek Jõgi</a:t>
            </a:r>
          </a:p>
          <a:p>
            <a:r>
              <a:rPr lang="et-EE" dirty="0"/>
              <a:t>University of Tartu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24D920-C441-4849-BBB7-E6476115A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94047"/>
            <a:ext cx="1296144" cy="127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Tasks and deliverables 2021-2022</a:t>
            </a:r>
            <a:endParaRPr lang="fi-FI" dirty="0"/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1800" b="0" dirty="0"/>
              <a:t>1. </a:t>
            </a:r>
            <a:r>
              <a:rPr lang="en-US" sz="1800" b="0" dirty="0"/>
              <a:t>Comparison </a:t>
            </a:r>
            <a:r>
              <a:rPr lang="et-EE" sz="1800" b="0" dirty="0"/>
              <a:t>of </a:t>
            </a:r>
            <a:r>
              <a:rPr lang="en-US" sz="1800" b="0" dirty="0" err="1"/>
              <a:t>ps</a:t>
            </a:r>
            <a:r>
              <a:rPr lang="en-US" sz="1800" b="0" dirty="0"/>
              <a:t> vs. ns LIBS regarding absolute composition and D content in reference and ITER-relevant coatings which can include impurities</a:t>
            </a:r>
            <a:endParaRPr lang="et-EE" sz="1800" b="0" dirty="0"/>
          </a:p>
        </p:txBody>
      </p:sp>
      <p:sp>
        <p:nvSpPr>
          <p:cNvPr id="54" name="Content Placeholder 1">
            <a:extLst>
              <a:ext uri="{FF2B5EF4-FFF2-40B4-BE49-F238E27FC236}">
                <a16:creationId xmlns:a16="http://schemas.microsoft.com/office/drawing/2014/main" id="{E5026819-238B-476D-B794-3DC5B4F7468E}"/>
              </a:ext>
            </a:extLst>
          </p:cNvPr>
          <p:cNvSpPr txBox="1">
            <a:spLocks/>
          </p:cNvSpPr>
          <p:nvPr/>
        </p:nvSpPr>
        <p:spPr>
          <a:xfrm>
            <a:off x="179512" y="2111398"/>
            <a:ext cx="8964488" cy="532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−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t-EE" sz="1800" b="0" dirty="0"/>
              <a:t>2. </a:t>
            </a:r>
            <a:r>
              <a:rPr lang="en-US" sz="1800" b="0" dirty="0"/>
              <a:t>(CF-) LIBS (ns SP) on samples from </a:t>
            </a:r>
            <a:r>
              <a:rPr lang="en-US" sz="1800" dirty="0"/>
              <a:t>different devices </a:t>
            </a:r>
            <a:endParaRPr lang="et-EE" sz="18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1193925-E860-424A-8AE8-9866324E03DE}"/>
              </a:ext>
            </a:extLst>
          </p:cNvPr>
          <p:cNvSpPr/>
          <p:nvPr/>
        </p:nvSpPr>
        <p:spPr>
          <a:xfrm>
            <a:off x="0" y="2499424"/>
            <a:ext cx="89822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Studies with 3 WEST C3 </a:t>
            </a: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samples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outside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 from the regions of strong erosion and </a:t>
            </a: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deposition</a:t>
            </a:r>
            <a:endParaRPr lang="et-E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1526481F-6C34-4CDA-BE31-5831E70E22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74915"/>
              </p:ext>
            </p:extLst>
          </p:nvPr>
        </p:nvGraphicFramePr>
        <p:xfrm>
          <a:off x="428352" y="3213962"/>
          <a:ext cx="2630230" cy="1624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8" name="Chart 57">
            <a:extLst>
              <a:ext uri="{FF2B5EF4-FFF2-40B4-BE49-F238E27FC236}">
                <a16:creationId xmlns:a16="http://schemas.microsoft.com/office/drawing/2014/main" id="{399B15B8-FA69-4F15-A559-A5966E4340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1206530"/>
              </p:ext>
            </p:extLst>
          </p:nvPr>
        </p:nvGraphicFramePr>
        <p:xfrm>
          <a:off x="428352" y="4685122"/>
          <a:ext cx="2630230" cy="1624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1" name="Chart 60">
            <a:extLst>
              <a:ext uri="{FF2B5EF4-FFF2-40B4-BE49-F238E27FC236}">
                <a16:creationId xmlns:a16="http://schemas.microsoft.com/office/drawing/2014/main" id="{2F6DEC86-153E-4B02-ADC1-D619FF637A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7078051"/>
              </p:ext>
            </p:extLst>
          </p:nvPr>
        </p:nvGraphicFramePr>
        <p:xfrm>
          <a:off x="5883345" y="3240397"/>
          <a:ext cx="2630229" cy="1624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2" name="Chart 61">
            <a:extLst>
              <a:ext uri="{FF2B5EF4-FFF2-40B4-BE49-F238E27FC236}">
                <a16:creationId xmlns:a16="http://schemas.microsoft.com/office/drawing/2014/main" id="{2E6F4364-2CE6-4671-A248-3321F5C5F1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891253"/>
              </p:ext>
            </p:extLst>
          </p:nvPr>
        </p:nvGraphicFramePr>
        <p:xfrm>
          <a:off x="5883342" y="4685122"/>
          <a:ext cx="2630228" cy="1624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51C9FBFA-63E3-4A90-8EB4-87ABC932C377}"/>
              </a:ext>
            </a:extLst>
          </p:cNvPr>
          <p:cNvSpPr txBox="1"/>
          <p:nvPr/>
        </p:nvSpPr>
        <p:spPr>
          <a:xfrm>
            <a:off x="6887280" y="3024303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b="1" dirty="0"/>
              <a:t>C3-22oL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AB76178-99DF-4D0E-A5A9-15E2AD99792B}"/>
              </a:ext>
            </a:extLst>
          </p:cNvPr>
          <p:cNvSpPr txBox="1"/>
          <p:nvPr/>
        </p:nvSpPr>
        <p:spPr>
          <a:xfrm>
            <a:off x="4125721" y="3032061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b="1" dirty="0"/>
              <a:t>C3-34iP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F0D065B-AA7E-4FE3-8002-B49FAF4ECFB2}"/>
              </a:ext>
            </a:extLst>
          </p:cNvPr>
          <p:cNvSpPr txBox="1"/>
          <p:nvPr/>
        </p:nvSpPr>
        <p:spPr>
          <a:xfrm>
            <a:off x="1491056" y="2984980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b="1" dirty="0"/>
              <a:t>C3-34iA</a:t>
            </a:r>
          </a:p>
        </p:txBody>
      </p:sp>
      <p:graphicFrame>
        <p:nvGraphicFramePr>
          <p:cNvPr id="66" name="Chart 65">
            <a:extLst>
              <a:ext uri="{FF2B5EF4-FFF2-40B4-BE49-F238E27FC236}">
                <a16:creationId xmlns:a16="http://schemas.microsoft.com/office/drawing/2014/main" id="{EA3F3E20-348D-41B9-B919-5971F05457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6200503"/>
              </p:ext>
            </p:extLst>
          </p:nvPr>
        </p:nvGraphicFramePr>
        <p:xfrm>
          <a:off x="3134316" y="3240396"/>
          <a:ext cx="2630228" cy="1624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67" name="Chart 66">
            <a:extLst>
              <a:ext uri="{FF2B5EF4-FFF2-40B4-BE49-F238E27FC236}">
                <a16:creationId xmlns:a16="http://schemas.microsoft.com/office/drawing/2014/main" id="{3B090572-1107-4137-8FF5-558B6FEB65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246794"/>
              </p:ext>
            </p:extLst>
          </p:nvPr>
        </p:nvGraphicFramePr>
        <p:xfrm>
          <a:off x="3134316" y="4685122"/>
          <a:ext cx="2630231" cy="1624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51669F48-4916-42DC-A82C-4F8B97426709}"/>
              </a:ext>
            </a:extLst>
          </p:cNvPr>
          <p:cNvSpPr/>
          <p:nvPr/>
        </p:nvSpPr>
        <p:spPr>
          <a:xfrm>
            <a:off x="161764" y="1568302"/>
            <a:ext cx="88027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2022: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depends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comparison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8477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Graphic spid="57" grpId="0">
        <p:bldAsOne/>
      </p:bldGraphic>
      <p:bldGraphic spid="58" grpId="0">
        <p:bldAsOne/>
      </p:bldGraphic>
      <p:bldGraphic spid="61" grpId="0">
        <p:bldAsOne/>
      </p:bldGraphic>
      <p:bldGraphic spid="62" grpId="0">
        <p:bldAsOne/>
      </p:bldGraphic>
      <p:bldP spid="63" grpId="0"/>
      <p:bldP spid="64" grpId="0"/>
      <p:bldP spid="65" grpId="0"/>
      <p:bldGraphic spid="66" grpId="0">
        <p:bldAsOne/>
      </p:bldGraphic>
      <p:bldGraphic spid="6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Tasks and deliverables 2021-2022</a:t>
            </a:r>
            <a:endParaRPr lang="fi-FI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16303A53-4032-4337-A6CE-F084144E2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680" y="3861048"/>
            <a:ext cx="8367736" cy="517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1800" b="0" dirty="0"/>
              <a:t>3. </a:t>
            </a:r>
            <a:r>
              <a:rPr lang="en-US" sz="1800" b="0" dirty="0"/>
              <a:t>(CF-)LIBS on </a:t>
            </a:r>
            <a:r>
              <a:rPr lang="en-US" sz="1800" dirty="0"/>
              <a:t>Be containing coatings</a:t>
            </a:r>
            <a:r>
              <a:rPr lang="en-US" sz="1800" b="0" dirty="0"/>
              <a:t> with different type of fuel content</a:t>
            </a:r>
            <a:r>
              <a:rPr lang="et-EE" sz="1800" b="0" dirty="0"/>
              <a:t> (+</a:t>
            </a:r>
            <a:r>
              <a:rPr lang="et-EE" sz="1800" b="0" dirty="0" err="1"/>
              <a:t>He</a:t>
            </a:r>
            <a:r>
              <a:rPr lang="et-EE" sz="1800" b="0" dirty="0"/>
              <a:t>)</a:t>
            </a:r>
            <a:r>
              <a:rPr lang="en-US" sz="1800" b="0" dirty="0"/>
              <a:t> </a:t>
            </a:r>
            <a:endParaRPr lang="et-EE" sz="1800" b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7E0D6C1-F517-49D4-812C-42BF228F062B}"/>
              </a:ext>
            </a:extLst>
          </p:cNvPr>
          <p:cNvGrpSpPr/>
          <p:nvPr/>
        </p:nvGrpSpPr>
        <p:grpSpPr>
          <a:xfrm>
            <a:off x="5576033" y="4272232"/>
            <a:ext cx="3067025" cy="2195502"/>
            <a:chOff x="5829061" y="4282050"/>
            <a:chExt cx="3067025" cy="2195502"/>
          </a:xfrm>
        </p:grpSpPr>
        <p:graphicFrame>
          <p:nvGraphicFramePr>
            <p:cNvPr id="4" name="Chart 3">
              <a:extLst>
                <a:ext uri="{FF2B5EF4-FFF2-40B4-BE49-F238E27FC236}">
                  <a16:creationId xmlns:a16="http://schemas.microsoft.com/office/drawing/2014/main" id="{D6C5CBC3-57C6-4A34-B0E0-89FFBB50E9B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4951194"/>
                </p:ext>
              </p:extLst>
            </p:nvPr>
          </p:nvGraphicFramePr>
          <p:xfrm>
            <a:off x="5829061" y="4380390"/>
            <a:ext cx="3067025" cy="209716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FFF104C5-A687-4954-821C-21A3007B3E34}"/>
                </a:ext>
              </a:extLst>
            </p:cNvPr>
            <p:cNvCxnSpPr/>
            <p:nvPr/>
          </p:nvCxnSpPr>
          <p:spPr>
            <a:xfrm>
              <a:off x="6674288" y="5527050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9C72E91-44E5-4635-9AA0-FE2485E2D5DF}"/>
                </a:ext>
              </a:extLst>
            </p:cNvPr>
            <p:cNvCxnSpPr/>
            <p:nvPr/>
          </p:nvCxnSpPr>
          <p:spPr>
            <a:xfrm>
              <a:off x="8146016" y="5527181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FE38A8C-0C17-478B-B117-2107AF921C5E}"/>
                </a:ext>
              </a:extLst>
            </p:cNvPr>
            <p:cNvSpPr txBox="1"/>
            <p:nvPr/>
          </p:nvSpPr>
          <p:spPr>
            <a:xfrm>
              <a:off x="7362574" y="4578442"/>
              <a:ext cx="11913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/>
                <a:t>n</a:t>
              </a:r>
              <a:r>
                <a:rPr lang="et-EE" sz="1200" baseline="-25000" dirty="0"/>
                <a:t>e</a:t>
              </a:r>
              <a:r>
                <a:rPr lang="et-EE" sz="1200" dirty="0"/>
                <a:t>=7.1·10</a:t>
              </a:r>
              <a:r>
                <a:rPr lang="et-EE" sz="1200" baseline="30000" dirty="0"/>
                <a:t>15</a:t>
              </a:r>
              <a:r>
                <a:rPr lang="et-EE" sz="1200" dirty="0"/>
                <a:t> cm</a:t>
              </a:r>
              <a:r>
                <a:rPr lang="et-EE" sz="1200" baseline="30000" dirty="0"/>
                <a:t>-3</a:t>
              </a:r>
              <a:endParaRPr lang="en-US" sz="1200" baseline="300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47F722C-F0C0-46E9-B95E-0A630D3CD293}"/>
                </a:ext>
              </a:extLst>
            </p:cNvPr>
            <p:cNvSpPr txBox="1"/>
            <p:nvPr/>
          </p:nvSpPr>
          <p:spPr>
            <a:xfrm>
              <a:off x="7518236" y="4816654"/>
              <a:ext cx="8474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/>
                <a:t>T</a:t>
              </a:r>
              <a:r>
                <a:rPr lang="et-EE" sz="1200" baseline="-25000" dirty="0"/>
                <a:t>e</a:t>
              </a:r>
              <a:r>
                <a:rPr lang="et-EE" sz="1200" dirty="0"/>
                <a:t>=0.98 </a:t>
              </a:r>
              <a:r>
                <a:rPr lang="et-EE" sz="1200" dirty="0" err="1"/>
                <a:t>eV</a:t>
              </a:r>
              <a:endParaRPr lang="en-US" sz="1200" baseline="3000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84CA7F4-EB5C-4091-91EE-D676EB5293D4}"/>
                </a:ext>
              </a:extLst>
            </p:cNvPr>
            <p:cNvSpPr txBox="1"/>
            <p:nvPr/>
          </p:nvSpPr>
          <p:spPr>
            <a:xfrm>
              <a:off x="6674288" y="4282050"/>
              <a:ext cx="11913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200" b="1" dirty="0"/>
                <a:t>Be-5%He-5%D</a:t>
              </a:r>
            </a:p>
          </p:txBody>
        </p:sp>
      </p:grp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6718FB74-1362-42C9-863F-1D368D4F1F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7164867"/>
              </p:ext>
            </p:extLst>
          </p:nvPr>
        </p:nvGraphicFramePr>
        <p:xfrm>
          <a:off x="543932" y="4410732"/>
          <a:ext cx="2213589" cy="1625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1405E7AB-3908-465D-B722-2D82D839AD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8158"/>
              </p:ext>
            </p:extLst>
          </p:nvPr>
        </p:nvGraphicFramePr>
        <p:xfrm>
          <a:off x="3166828" y="4378057"/>
          <a:ext cx="2259922" cy="1657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13625CED-6550-404F-A12F-659AA99BAA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518031"/>
              </p:ext>
            </p:extLst>
          </p:nvPr>
        </p:nvGraphicFramePr>
        <p:xfrm>
          <a:off x="503887" y="1628903"/>
          <a:ext cx="2576483" cy="164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FC661031-660B-49A1-810F-43B526B3B9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1216201"/>
              </p:ext>
            </p:extLst>
          </p:nvPr>
        </p:nvGraphicFramePr>
        <p:xfrm>
          <a:off x="3177636" y="1628903"/>
          <a:ext cx="2630228" cy="164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CEB57C76-22FB-4A7C-B24C-8ADAC4EF46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0384566"/>
              </p:ext>
            </p:extLst>
          </p:nvPr>
        </p:nvGraphicFramePr>
        <p:xfrm>
          <a:off x="5923014" y="1635126"/>
          <a:ext cx="2630227" cy="1634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E907B1AA-3B32-4212-A55E-BBAC63861FB2}"/>
              </a:ext>
            </a:extLst>
          </p:cNvPr>
          <p:cNvSpPr txBox="1"/>
          <p:nvPr/>
        </p:nvSpPr>
        <p:spPr>
          <a:xfrm>
            <a:off x="6892164" y="129482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b="1" dirty="0"/>
              <a:t>C3-22oL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B21FEC5-3943-49CB-9E63-3B5422C4D446}"/>
              </a:ext>
            </a:extLst>
          </p:cNvPr>
          <p:cNvSpPr txBox="1"/>
          <p:nvPr/>
        </p:nvSpPr>
        <p:spPr>
          <a:xfrm>
            <a:off x="4130605" y="130258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b="1" dirty="0"/>
              <a:t>C3-34iP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7F570B-7951-48AE-98EE-FF0F62062F97}"/>
              </a:ext>
            </a:extLst>
          </p:cNvPr>
          <p:cNvSpPr txBox="1"/>
          <p:nvPr/>
        </p:nvSpPr>
        <p:spPr>
          <a:xfrm>
            <a:off x="1495940" y="1255505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b="1" dirty="0"/>
              <a:t>C3-34iA</a:t>
            </a:r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7727FCA5-1971-42E4-A664-49B70249FD88}"/>
              </a:ext>
            </a:extLst>
          </p:cNvPr>
          <p:cNvSpPr txBox="1">
            <a:spLocks/>
          </p:cNvSpPr>
          <p:nvPr/>
        </p:nvSpPr>
        <p:spPr>
          <a:xfrm>
            <a:off x="179512" y="947358"/>
            <a:ext cx="8964488" cy="532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−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t-EE" sz="1800" b="0">
                <a:solidFill>
                  <a:schemeClr val="bg1">
                    <a:lumMod val="65000"/>
                  </a:schemeClr>
                </a:solidFill>
              </a:rPr>
              <a:t>2. </a:t>
            </a:r>
            <a:r>
              <a:rPr lang="en-US" sz="1800" b="0">
                <a:solidFill>
                  <a:schemeClr val="bg1">
                    <a:lumMod val="65000"/>
                  </a:schemeClr>
                </a:solidFill>
              </a:rPr>
              <a:t>(CF-) LIBS (ns SP) on samples from different devices</a:t>
            </a:r>
            <a:endParaRPr lang="et-EE" sz="18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6BDDD11-BA86-49F0-BEAE-C20D68B158FE}"/>
              </a:ext>
            </a:extLst>
          </p:cNvPr>
          <p:cNvSpPr/>
          <p:nvPr/>
        </p:nvSpPr>
        <p:spPr>
          <a:xfrm>
            <a:off x="179512" y="3300482"/>
            <a:ext cx="88027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2022: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measurements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WEST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samples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C4 and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</a:t>
            </a:r>
            <a:endParaRPr lang="et-EE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80B8125-AB88-4109-B05A-F88B509647E6}"/>
              </a:ext>
            </a:extLst>
          </p:cNvPr>
          <p:cNvSpPr/>
          <p:nvPr/>
        </p:nvSpPr>
        <p:spPr>
          <a:xfrm>
            <a:off x="179512" y="6161857"/>
            <a:ext cx="59046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2022: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(JET,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BeO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etc.)</a:t>
            </a:r>
          </a:p>
        </p:txBody>
      </p:sp>
    </p:spTree>
    <p:extLst>
      <p:ext uri="{BB962C8B-B14F-4D97-AF65-F5344CB8AC3E}">
        <p14:creationId xmlns:p14="http://schemas.microsoft.com/office/powerpoint/2010/main" val="222925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Graphic spid="12" grpId="0">
        <p:bldAsOne/>
      </p:bldGraphic>
      <p:bldGraphic spid="13" grpId="0">
        <p:bldAsOne/>
      </p:bldGraphic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Tasks and deliverables 2021-2022</a:t>
            </a:r>
            <a:endParaRPr lang="fi-FI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83384CDA-F45F-4022-A84D-63767EE95324}"/>
              </a:ext>
            </a:extLst>
          </p:cNvPr>
          <p:cNvSpPr txBox="1">
            <a:spLocks/>
          </p:cNvSpPr>
          <p:nvPr/>
        </p:nvSpPr>
        <p:spPr>
          <a:xfrm>
            <a:off x="166564" y="942950"/>
            <a:ext cx="8964488" cy="532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−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t-EE" sz="1800" b="0" dirty="0"/>
              <a:t>4. </a:t>
            </a:r>
            <a:r>
              <a:rPr lang="en-US" sz="1800" b="0" dirty="0"/>
              <a:t>CF-LIBS on produced reference samples before and after </a:t>
            </a:r>
            <a:r>
              <a:rPr lang="en-US" sz="1800" dirty="0"/>
              <a:t>He loading </a:t>
            </a:r>
            <a:endParaRPr lang="et-EE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CBF6E4-CF02-445C-B463-86EC7DE9CFC7}"/>
              </a:ext>
            </a:extLst>
          </p:cNvPr>
          <p:cNvSpPr/>
          <p:nvPr/>
        </p:nvSpPr>
        <p:spPr>
          <a:xfrm>
            <a:off x="-108520" y="1285644"/>
            <a:ext cx="92395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detectable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near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surface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 at relatively short delay time (100-200 ns) in Ar at 1-2 Torr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632F85-381F-4A7E-80AB-32AA9804F308}"/>
              </a:ext>
            </a:extLst>
          </p:cNvPr>
          <p:cNvSpPr txBox="1"/>
          <p:nvPr/>
        </p:nvSpPr>
        <p:spPr>
          <a:xfrm>
            <a:off x="3481909" y="4058878"/>
            <a:ext cx="32892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He signal </a:t>
            </a:r>
            <a:r>
              <a:rPr lang="et-EE" sz="1400" b="1" dirty="0" err="1"/>
              <a:t>strongest</a:t>
            </a:r>
            <a:r>
              <a:rPr lang="en-US" sz="1400" b="1" dirty="0"/>
              <a:t> at </a:t>
            </a:r>
            <a:r>
              <a:rPr lang="et-EE" sz="1400" b="1" dirty="0"/>
              <a:t>1-2 Torr </a:t>
            </a:r>
            <a:r>
              <a:rPr lang="et-EE" sz="1400" b="1" dirty="0" err="1"/>
              <a:t>Ar</a:t>
            </a:r>
            <a:r>
              <a:rPr lang="et-EE" sz="1400" b="1" dirty="0"/>
              <a:t> </a:t>
            </a:r>
            <a:r>
              <a:rPr lang="et-EE" sz="1400" b="1" dirty="0" err="1"/>
              <a:t>pressure</a:t>
            </a:r>
            <a:endParaRPr lang="en-US" sz="14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927313-84A6-45F6-A582-A8714E9EDBA2}"/>
              </a:ext>
            </a:extLst>
          </p:cNvPr>
          <p:cNvSpPr txBox="1"/>
          <p:nvPr/>
        </p:nvSpPr>
        <p:spPr>
          <a:xfrm>
            <a:off x="565791" y="4058878"/>
            <a:ext cx="26754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He signal stronger near the target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C00F3351-9331-4742-9350-59C7818262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952141"/>
              </p:ext>
            </p:extLst>
          </p:nvPr>
        </p:nvGraphicFramePr>
        <p:xfrm>
          <a:off x="3612404" y="1917778"/>
          <a:ext cx="3055996" cy="2101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82446FD4-2787-4968-83CF-6E05254388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6802875"/>
              </p:ext>
            </p:extLst>
          </p:nvPr>
        </p:nvGraphicFramePr>
        <p:xfrm>
          <a:off x="3593903" y="4323331"/>
          <a:ext cx="3055996" cy="1912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9AF3C3BE-DC95-4381-B4C2-A387C74760DA}"/>
              </a:ext>
            </a:extLst>
          </p:cNvPr>
          <p:cNvSpPr/>
          <p:nvPr/>
        </p:nvSpPr>
        <p:spPr>
          <a:xfrm>
            <a:off x="7384456" y="1930556"/>
            <a:ext cx="16126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14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ns</a:t>
            </a:r>
            <a:r>
              <a:rPr lang="et-EE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LIBS</a:t>
            </a:r>
            <a:r>
              <a:rPr lang="et-EE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t-EE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t-EE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Argon</a:t>
            </a:r>
            <a:r>
              <a:rPr lang="et-EE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t-EE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</a:t>
            </a:r>
            <a:r>
              <a:rPr lang="et-EE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ns</a:t>
            </a:r>
            <a:r>
              <a:rPr lang="et-EE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mJ</a:t>
            </a:r>
            <a:endParaRPr lang="et-EE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t-EE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delay</a:t>
            </a:r>
            <a:r>
              <a:rPr lang="et-EE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t-EE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time</a:t>
            </a:r>
            <a:r>
              <a:rPr lang="et-EE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200ns </a:t>
            </a:r>
            <a:endParaRPr lang="et-EE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55138044-FA2A-4BC1-BE30-2D19FB2970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5709142"/>
              </p:ext>
            </p:extLst>
          </p:nvPr>
        </p:nvGraphicFramePr>
        <p:xfrm>
          <a:off x="192791" y="4323331"/>
          <a:ext cx="3048476" cy="1912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C6D650F1-5183-4193-8869-6E8D7844CF61}"/>
              </a:ext>
            </a:extLst>
          </p:cNvPr>
          <p:cNvSpPr txBox="1"/>
          <p:nvPr/>
        </p:nvSpPr>
        <p:spPr>
          <a:xfrm>
            <a:off x="715401" y="1722088"/>
            <a:ext cx="25453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400" b="1" dirty="0" err="1"/>
              <a:t>Spectrum</a:t>
            </a:r>
            <a:r>
              <a:rPr lang="et-EE" sz="1400" b="1" dirty="0"/>
              <a:t> </a:t>
            </a:r>
            <a:r>
              <a:rPr lang="et-EE" sz="1400" b="1" dirty="0" err="1"/>
              <a:t>around</a:t>
            </a:r>
            <a:r>
              <a:rPr lang="et-EE" sz="1400" b="1" dirty="0"/>
              <a:t> </a:t>
            </a:r>
            <a:r>
              <a:rPr lang="et-EE" sz="1400" b="1" dirty="0" err="1"/>
              <a:t>He</a:t>
            </a:r>
            <a:r>
              <a:rPr lang="et-EE" sz="1400" b="1" dirty="0"/>
              <a:t> 587.56 nm</a:t>
            </a:r>
            <a:endParaRPr lang="en-US" sz="1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1989B3-7F32-487D-AE79-31E06D6395DB}"/>
              </a:ext>
            </a:extLst>
          </p:cNvPr>
          <p:cNvSpPr txBox="1"/>
          <p:nvPr/>
        </p:nvSpPr>
        <p:spPr>
          <a:xfrm>
            <a:off x="4112622" y="1714176"/>
            <a:ext cx="24724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400" b="1" dirty="0" err="1"/>
              <a:t>Depth</a:t>
            </a:r>
            <a:r>
              <a:rPr lang="et-EE" sz="1400" b="1" dirty="0"/>
              <a:t> profile of </a:t>
            </a:r>
            <a:r>
              <a:rPr lang="et-EE" sz="1400" b="1" dirty="0" err="1"/>
              <a:t>He</a:t>
            </a:r>
            <a:r>
              <a:rPr lang="et-EE" sz="1400" b="1" dirty="0"/>
              <a:t>, W and </a:t>
            </a:r>
            <a:r>
              <a:rPr lang="et-EE" sz="1400" b="1" dirty="0" err="1"/>
              <a:t>Mo</a:t>
            </a:r>
            <a:endParaRPr lang="en-US" sz="1400" b="1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C129465-79C4-43E5-9E29-7E04A58A4F8B}"/>
              </a:ext>
            </a:extLst>
          </p:cNvPr>
          <p:cNvGrpSpPr/>
          <p:nvPr/>
        </p:nvGrpSpPr>
        <p:grpSpPr>
          <a:xfrm>
            <a:off x="7373397" y="3071516"/>
            <a:ext cx="1482164" cy="1459613"/>
            <a:chOff x="7204636" y="4805795"/>
            <a:chExt cx="1482164" cy="1459613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5852030-D1C5-4697-A756-5D94AC97E985}"/>
                </a:ext>
              </a:extLst>
            </p:cNvPr>
            <p:cNvSpPr/>
            <p:nvPr/>
          </p:nvSpPr>
          <p:spPr>
            <a:xfrm>
              <a:off x="7772798" y="5113572"/>
              <a:ext cx="754795" cy="1043416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t-EE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AEC17B0-8E41-4D1B-B548-D0D8BB1360FB}"/>
                </a:ext>
              </a:extLst>
            </p:cNvPr>
            <p:cNvSpPr/>
            <p:nvPr/>
          </p:nvSpPr>
          <p:spPr>
            <a:xfrm>
              <a:off x="7870411" y="5265522"/>
              <a:ext cx="576064" cy="792088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t-EE"/>
            </a:p>
          </p:txBody>
        </p:sp>
        <p:sp>
          <p:nvSpPr>
            <p:cNvPr id="23" name="TextBox 42">
              <a:extLst>
                <a:ext uri="{FF2B5EF4-FFF2-40B4-BE49-F238E27FC236}">
                  <a16:creationId xmlns:a16="http://schemas.microsoft.com/office/drawing/2014/main" id="{5974A036-A920-436E-A836-6CAE4F62D0E8}"/>
                </a:ext>
              </a:extLst>
            </p:cNvPr>
            <p:cNvSpPr txBox="1"/>
            <p:nvPr/>
          </p:nvSpPr>
          <p:spPr>
            <a:xfrm>
              <a:off x="8151076" y="4805795"/>
              <a:ext cx="5357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t-EE" sz="1400" dirty="0"/>
                <a:t>laser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6444470-30C9-422E-98C9-5189BE701525}"/>
                </a:ext>
              </a:extLst>
            </p:cNvPr>
            <p:cNvSpPr/>
            <p:nvPr/>
          </p:nvSpPr>
          <p:spPr>
            <a:xfrm>
              <a:off x="7944736" y="5442050"/>
              <a:ext cx="419719" cy="577114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t-EE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F93C070-B0FB-4557-8B2D-09BB3F6A9E59}"/>
                </a:ext>
              </a:extLst>
            </p:cNvPr>
            <p:cNvCxnSpPr>
              <a:cxnSpLocks/>
            </p:cNvCxnSpPr>
            <p:nvPr/>
          </p:nvCxnSpPr>
          <p:spPr>
            <a:xfrm>
              <a:off x="8152470" y="4833474"/>
              <a:ext cx="0" cy="1152128"/>
            </a:xfrm>
            <a:prstGeom prst="line">
              <a:avLst/>
            </a:prstGeom>
            <a:ln w="76200">
              <a:solidFill>
                <a:srgbClr val="92D05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2A3551A-C7F3-4CAE-B694-5FCD16395E0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04636" y="5814650"/>
              <a:ext cx="933334" cy="0"/>
            </a:xfrm>
            <a:prstGeom prst="line">
              <a:avLst/>
            </a:prstGeom>
            <a:ln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B64B931-8AED-4D37-A638-CE2AF37FC90C}"/>
                </a:ext>
              </a:extLst>
            </p:cNvPr>
            <p:cNvSpPr/>
            <p:nvPr/>
          </p:nvSpPr>
          <p:spPr>
            <a:xfrm>
              <a:off x="7629301" y="5985602"/>
              <a:ext cx="1008112" cy="22589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t-EE"/>
            </a:p>
          </p:txBody>
        </p:sp>
        <p:sp>
          <p:nvSpPr>
            <p:cNvPr id="28" name="TextBox 42">
              <a:extLst>
                <a:ext uri="{FF2B5EF4-FFF2-40B4-BE49-F238E27FC236}">
                  <a16:creationId xmlns:a16="http://schemas.microsoft.com/office/drawing/2014/main" id="{0D62609A-2992-4BAD-BCE7-5DA8124689FD}"/>
                </a:ext>
              </a:extLst>
            </p:cNvPr>
            <p:cNvSpPr txBox="1"/>
            <p:nvPr/>
          </p:nvSpPr>
          <p:spPr>
            <a:xfrm>
              <a:off x="7869943" y="5957631"/>
              <a:ext cx="7328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t-EE" sz="1400" dirty="0"/>
                <a:t>target</a:t>
              </a:r>
            </a:p>
          </p:txBody>
        </p:sp>
      </p:grpSp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FB76F25E-CC82-4998-A1A0-5EF967EBC5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4955003"/>
              </p:ext>
            </p:extLst>
          </p:nvPr>
        </p:nvGraphicFramePr>
        <p:xfrm>
          <a:off x="260921" y="1989916"/>
          <a:ext cx="3020969" cy="2045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0" name="Rectangle 29">
            <a:extLst>
              <a:ext uri="{FF2B5EF4-FFF2-40B4-BE49-F238E27FC236}">
                <a16:creationId xmlns:a16="http://schemas.microsoft.com/office/drawing/2014/main" id="{F4E158A6-189A-4562-AB15-874BE0B2B48E}"/>
              </a:ext>
            </a:extLst>
          </p:cNvPr>
          <p:cNvSpPr/>
          <p:nvPr/>
        </p:nvSpPr>
        <p:spPr>
          <a:xfrm>
            <a:off x="7085039" y="5712694"/>
            <a:ext cx="18537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 signal missing</a:t>
            </a:r>
            <a:r>
              <a:rPr lang="et-EE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undoped W coating</a:t>
            </a:r>
            <a:endParaRPr lang="en-US" sz="1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75BCC1-AC3C-4D67-B7FF-9259044BB528}"/>
              </a:ext>
            </a:extLst>
          </p:cNvPr>
          <p:cNvSpPr/>
          <p:nvPr/>
        </p:nvSpPr>
        <p:spPr>
          <a:xfrm>
            <a:off x="6680210" y="3162337"/>
            <a:ext cx="13856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US" sz="1400" dirty="0">
                <a:latin typeface="Calibri" panose="020F0502020204030204" pitchFamily="34" charset="0"/>
                <a:cs typeface="Arial" panose="020B0604020202020204" pitchFamily="34" charset="0"/>
              </a:rPr>
              <a:t>ignal recorded perpendicularly </a:t>
            </a:r>
            <a:r>
              <a:rPr lang="et-EE" sz="1400" dirty="0" err="1">
                <a:latin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n-US" sz="14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t-EE" sz="1400" dirty="0">
                <a:latin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n-US" sz="1400" dirty="0" err="1">
                <a:latin typeface="Calibri" panose="020F0502020204030204" pitchFamily="34" charset="0"/>
                <a:cs typeface="Arial" panose="020B0604020202020204" pitchFamily="34" charset="0"/>
              </a:rPr>
              <a:t>aser</a:t>
            </a:r>
            <a:r>
              <a:rPr lang="en-US" sz="1400" dirty="0">
                <a:latin typeface="Calibri" panose="020F0502020204030204" pitchFamily="34" charset="0"/>
                <a:cs typeface="Arial" panose="020B0604020202020204" pitchFamily="34" charset="0"/>
              </a:rPr>
              <a:t> beam</a:t>
            </a:r>
            <a:r>
              <a:rPr lang="et-EE" sz="14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38C6E80-F6C2-4A6B-B1FB-441803ACB6D8}"/>
              </a:ext>
            </a:extLst>
          </p:cNvPr>
          <p:cNvSpPr/>
          <p:nvPr/>
        </p:nvSpPr>
        <p:spPr>
          <a:xfrm>
            <a:off x="7484403" y="4502701"/>
            <a:ext cx="15126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t-EE" sz="1400" dirty="0"/>
              <a:t>IU-555</a:t>
            </a:r>
          </a:p>
          <a:p>
            <a:pPr algn="ctr"/>
            <a:r>
              <a:rPr lang="et-EE" sz="1400" dirty="0"/>
              <a:t>6 µm W (5% </a:t>
            </a:r>
            <a:r>
              <a:rPr lang="et-EE" sz="1400" dirty="0" err="1"/>
              <a:t>He</a:t>
            </a:r>
            <a:r>
              <a:rPr lang="et-EE" sz="1400" dirty="0"/>
              <a:t>) </a:t>
            </a:r>
            <a:r>
              <a:rPr lang="et-EE" sz="1400" dirty="0" err="1"/>
              <a:t>coating</a:t>
            </a:r>
            <a:r>
              <a:rPr lang="et-EE" sz="1400" dirty="0"/>
              <a:t> on </a:t>
            </a:r>
            <a:r>
              <a:rPr lang="et-EE" sz="1400" dirty="0" err="1"/>
              <a:t>Mo</a:t>
            </a:r>
            <a:endParaRPr lang="en-US" sz="1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4DB8068-39A7-4C35-8A3C-960C28A28ED3}"/>
              </a:ext>
            </a:extLst>
          </p:cNvPr>
          <p:cNvSpPr/>
          <p:nvPr/>
        </p:nvSpPr>
        <p:spPr>
          <a:xfrm>
            <a:off x="179512" y="6161857"/>
            <a:ext cx="59046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2022: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samples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and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</a:t>
            </a:r>
            <a:endParaRPr lang="et-EE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16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Graphic spid="15" grpId="0">
        <p:bldAsOne/>
      </p:bldGraphic>
      <p:bldGraphic spid="17" grpId="0">
        <p:bldAsOne/>
      </p:bldGraphic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Tasks and deliverables 2021-2022</a:t>
            </a:r>
            <a:endParaRPr lang="fi-FI" dirty="0"/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89756" y="971212"/>
            <a:ext cx="8964488" cy="1152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1800" b="0" dirty="0"/>
              <a:t>5. </a:t>
            </a:r>
            <a:r>
              <a:rPr lang="en-US" sz="1800" b="0" dirty="0"/>
              <a:t>Investigate erosion/deposition/fuel retention (including He) by in situ (CF)-LIBS and NRA/RBS in MAGNUM with subjects of interest: outgassing, recycling, and role of impurities (O, N), T</a:t>
            </a:r>
            <a:r>
              <a:rPr lang="en-US" sz="1800" b="0" baseline="-25000" dirty="0"/>
              <a:t>surface</a:t>
            </a:r>
            <a:r>
              <a:rPr lang="en-US" sz="1800" b="0" dirty="0"/>
              <a:t>, and implantation energy on retention </a:t>
            </a:r>
            <a:endParaRPr lang="et-EE" sz="18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DDCA97-8E4A-4152-A163-56C9C4E674F7}"/>
              </a:ext>
            </a:extLst>
          </p:cNvPr>
          <p:cNvSpPr/>
          <p:nvPr/>
        </p:nvSpPr>
        <p:spPr>
          <a:xfrm>
            <a:off x="4410774" y="4070457"/>
            <a:ext cx="42631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Raman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spectra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 W-O </a:t>
            </a: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detection</a:t>
            </a:r>
            <a:endParaRPr lang="et-E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88E5A72-05A3-49ED-8C46-EFFFF200C24E}"/>
              </a:ext>
            </a:extLst>
          </p:cNvPr>
          <p:cNvGrpSpPr/>
          <p:nvPr/>
        </p:nvGrpSpPr>
        <p:grpSpPr>
          <a:xfrm>
            <a:off x="1310098" y="2299763"/>
            <a:ext cx="1910245" cy="1631246"/>
            <a:chOff x="166614" y="2708920"/>
            <a:chExt cx="2200588" cy="1879183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DF81A350-DEAC-4FA5-9F0D-B0118423A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166614" y="2708920"/>
              <a:ext cx="2075515" cy="1879183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356410C-CB30-476F-AF80-D0CA3EAA69E2}"/>
                </a:ext>
              </a:extLst>
            </p:cNvPr>
            <p:cNvSpPr txBox="1"/>
            <p:nvPr/>
          </p:nvSpPr>
          <p:spPr>
            <a:xfrm>
              <a:off x="1136271" y="360140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/>
                <a:t>0</a:t>
              </a:r>
              <a:endParaRPr lang="en-US" sz="1200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FE73FC0-CC5C-4057-B6C4-E04E6454AE05}"/>
                </a:ext>
              </a:extLst>
            </p:cNvPr>
            <p:cNvSpPr txBox="1"/>
            <p:nvPr/>
          </p:nvSpPr>
          <p:spPr>
            <a:xfrm>
              <a:off x="1336254" y="362064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/>
                <a:t>3</a:t>
              </a:r>
              <a:endParaRPr lang="en-US" sz="12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4404996-44D7-4888-AF26-47744EAC8714}"/>
                </a:ext>
              </a:extLst>
            </p:cNvPr>
            <p:cNvSpPr txBox="1"/>
            <p:nvPr/>
          </p:nvSpPr>
          <p:spPr>
            <a:xfrm>
              <a:off x="1538990" y="366177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/>
                <a:t>6</a:t>
              </a:r>
              <a:endParaRPr lang="en-US" sz="120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270C5FD-4CB1-458C-9CD8-FF0A59976870}"/>
                </a:ext>
              </a:extLst>
            </p:cNvPr>
            <p:cNvSpPr txBox="1"/>
            <p:nvPr/>
          </p:nvSpPr>
          <p:spPr>
            <a:xfrm>
              <a:off x="1738972" y="3683283"/>
              <a:ext cx="628230" cy="3191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/>
                <a:t>9 mm</a:t>
              </a:r>
              <a:endParaRPr lang="en-US" sz="12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CD711CC-23FC-45EE-BE57-402EBC98E62C}"/>
                </a:ext>
              </a:extLst>
            </p:cNvPr>
            <p:cNvSpPr txBox="1"/>
            <p:nvPr/>
          </p:nvSpPr>
          <p:spPr>
            <a:xfrm>
              <a:off x="670282" y="3518640"/>
              <a:ext cx="3097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/>
                <a:t>-3</a:t>
              </a:r>
              <a:endParaRPr lang="en-US" sz="1200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47A9C2F-82F4-4CE8-9A6C-D71035A79FE6}"/>
                </a:ext>
              </a:extLst>
            </p:cNvPr>
            <p:cNvSpPr txBox="1"/>
            <p:nvPr/>
          </p:nvSpPr>
          <p:spPr>
            <a:xfrm>
              <a:off x="441733" y="3495665"/>
              <a:ext cx="3097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t-EE" sz="1200" dirty="0"/>
                <a:t>-6</a:t>
              </a:r>
              <a:endParaRPr lang="en-US" sz="1200" dirty="0"/>
            </a:p>
          </p:txBody>
        </p:sp>
      </p:grp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F5D92C28-CC15-4313-A418-8D93B35E4A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078658"/>
              </p:ext>
            </p:extLst>
          </p:nvPr>
        </p:nvGraphicFramePr>
        <p:xfrm>
          <a:off x="561589" y="4388499"/>
          <a:ext cx="2714267" cy="1896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C76DA0DF-45A7-49FE-9035-4F7B4B56785E}"/>
              </a:ext>
            </a:extLst>
          </p:cNvPr>
          <p:cNvSpPr txBox="1"/>
          <p:nvPr/>
        </p:nvSpPr>
        <p:spPr>
          <a:xfrm>
            <a:off x="671685" y="4069062"/>
            <a:ext cx="286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err="1"/>
              <a:t>Comparison</a:t>
            </a:r>
            <a:r>
              <a:rPr lang="et-EE" dirty="0"/>
              <a:t> of LIBS and NRA</a:t>
            </a:r>
            <a:endParaRPr lang="en-US" dirty="0"/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E89536FA-D824-4EBD-BE5F-D19BCD4FBE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975171"/>
              </p:ext>
            </p:extLst>
          </p:nvPr>
        </p:nvGraphicFramePr>
        <p:xfrm>
          <a:off x="4410774" y="4341414"/>
          <a:ext cx="3833634" cy="2014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3DAFA6E-E68E-4983-AD62-9ADD43AC3EF2}"/>
              </a:ext>
            </a:extLst>
          </p:cNvPr>
          <p:cNvSpPr txBox="1"/>
          <p:nvPr/>
        </p:nvSpPr>
        <p:spPr>
          <a:xfrm>
            <a:off x="7075786" y="4438394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400" dirty="0"/>
              <a:t>W=O</a:t>
            </a:r>
            <a:endParaRPr lang="en-US" sz="1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0DAF6A9-D81E-48F2-8908-0401BEF2E886}"/>
              </a:ext>
            </a:extLst>
          </p:cNvPr>
          <p:cNvSpPr/>
          <p:nvPr/>
        </p:nvSpPr>
        <p:spPr>
          <a:xfrm>
            <a:off x="-212845" y="1932352"/>
            <a:ext cx="42631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p-W-O </a:t>
            </a: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exposed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t-EE" sz="16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-7%N</a:t>
            </a:r>
            <a:r>
              <a:rPr lang="et-EE" sz="16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sz="1600" i="1" dirty="0">
                <a:latin typeface="Arial" panose="020B0604020202020204" pitchFamily="34" charset="0"/>
                <a:cs typeface="Arial" panose="020B0604020202020204" pitchFamily="34" charset="0"/>
              </a:rPr>
              <a:t> at 380°C</a:t>
            </a:r>
          </a:p>
        </p:txBody>
      </p:sp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6763E5BD-0D7C-4159-9667-E0F20C125C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438858"/>
              </p:ext>
            </p:extLst>
          </p:nvPr>
        </p:nvGraphicFramePr>
        <p:xfrm>
          <a:off x="6389124" y="2174616"/>
          <a:ext cx="2413839" cy="1799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BFC5C986-B65C-4F6B-A418-0ED0B54DD3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679372"/>
              </p:ext>
            </p:extLst>
          </p:nvPr>
        </p:nvGraphicFramePr>
        <p:xfrm>
          <a:off x="3635896" y="1884363"/>
          <a:ext cx="2752266" cy="2107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4" name="TextBox 7">
            <a:extLst>
              <a:ext uri="{FF2B5EF4-FFF2-40B4-BE49-F238E27FC236}">
                <a16:creationId xmlns:a16="http://schemas.microsoft.com/office/drawing/2014/main" id="{7B2C6CD7-817F-4A46-B14D-F9B272D6BFCD}"/>
              </a:ext>
            </a:extLst>
          </p:cNvPr>
          <p:cNvSpPr txBox="1"/>
          <p:nvPr/>
        </p:nvSpPr>
        <p:spPr>
          <a:xfrm>
            <a:off x="7075786" y="1924541"/>
            <a:ext cx="1336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t-EE" sz="1200" b="1" dirty="0"/>
              <a:t>LIBS </a:t>
            </a:r>
            <a:r>
              <a:rPr lang="et-EE" sz="1200" b="1" dirty="0" err="1"/>
              <a:t>Depth</a:t>
            </a:r>
            <a:r>
              <a:rPr lang="et-EE" sz="1200" b="1" dirty="0"/>
              <a:t> profile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0A69971-E6E1-4BD4-BF98-CBA6D1DE5601}"/>
              </a:ext>
            </a:extLst>
          </p:cNvPr>
          <p:cNvSpPr/>
          <p:nvPr/>
        </p:nvSpPr>
        <p:spPr>
          <a:xfrm>
            <a:off x="179512" y="6161857"/>
            <a:ext cx="59046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2022: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et-EE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t-EE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</a:t>
            </a:r>
            <a:endParaRPr lang="et-EE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99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27" grpId="0">
        <p:bldAsOne/>
      </p:bldGraphic>
      <p:bldP spid="13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36C873A9A8EC0418B528DE3B5AC251F" ma:contentTypeVersion="13" ma:contentTypeDescription="Loo uus dokument" ma:contentTypeScope="" ma:versionID="a7f27b06a33f670efbe6e152a50f61c5">
  <xsd:schema xmlns:xsd="http://www.w3.org/2001/XMLSchema" xmlns:xs="http://www.w3.org/2001/XMLSchema" xmlns:p="http://schemas.microsoft.com/office/2006/metadata/properties" xmlns:ns3="1febfbea-cf93-4312-8637-812142a9ab8b" xmlns:ns4="b5d1b7c2-fc19-452a-9ab3-fe66ced420b1" targetNamespace="http://schemas.microsoft.com/office/2006/metadata/properties" ma:root="true" ma:fieldsID="ec737234e9fabb13ec64e61abc91a710" ns3:_="" ns4:_="">
    <xsd:import namespace="1febfbea-cf93-4312-8637-812142a9ab8b"/>
    <xsd:import namespace="b5d1b7c2-fc19-452a-9ab3-fe66ced420b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bfbea-cf93-4312-8637-812142a9ab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1b7c2-fc19-452a-9ab3-fe66ced420b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Ühiskasutuse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Ühiskasutusse andmise üksikasjad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Vihjeräsi jagami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438752-1202-49FC-99A7-D3436CF9ED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ebfbea-cf93-4312-8637-812142a9ab8b"/>
    <ds:schemaRef ds:uri="b5d1b7c2-fc19-452a-9ab3-fe66ced420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292D02-D21C-4FA8-8202-424F7E8D69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714BCA-E0BF-4433-9A02-7ACEA7F8EC45}">
  <ds:schemaRefs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b5d1b7c2-fc19-452a-9ab3-fe66ced420b1"/>
    <ds:schemaRef ds:uri="http://schemas.microsoft.com/office/infopath/2007/PartnerControls"/>
    <ds:schemaRef ds:uri="1febfbea-cf93-4312-8637-812142a9ab8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9468</TotalTime>
  <Words>685</Words>
  <Application>Microsoft Office PowerPoint</Application>
  <PresentationFormat>On-screen Show (4:3)</PresentationFormat>
  <Paragraphs>135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Courier New</vt:lpstr>
      <vt:lpstr>Office Theme</vt:lpstr>
      <vt:lpstr>SP-X.2: Optimization of laser-based surface analysis diagnostics</vt:lpstr>
      <vt:lpstr>Tasks and deliverables 2021-2022</vt:lpstr>
      <vt:lpstr>Tasks and deliverables 2021-2022</vt:lpstr>
      <vt:lpstr>Tasks and deliverables 2021-2022</vt:lpstr>
      <vt:lpstr>Tasks and deliverables 2021-2022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Darren.McDonald@euro-fusion.org;Xavier.Litaudon@euro-fusion.org</dc:creator>
  <cp:lastModifiedBy>Hennie van der Meiden</cp:lastModifiedBy>
  <cp:revision>689</cp:revision>
  <cp:lastPrinted>2020-01-21T10:16:49Z</cp:lastPrinted>
  <dcterms:created xsi:type="dcterms:W3CDTF">2014-10-27T16:40:37Z</dcterms:created>
  <dcterms:modified xsi:type="dcterms:W3CDTF">2022-05-25T06:50:58Z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0x010100836C873A9A8EC0418B528DE3B5AC251F</vt:lpwstr>
  </property>
</Properties>
</file>