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900" r:id="rId3"/>
    <p:sldId id="906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75" autoAdjust="0"/>
  </p:normalViewPr>
  <p:slideViewPr>
    <p:cSldViewPr showGuides="1">
      <p:cViewPr varScale="1">
        <p:scale>
          <a:sx n="60" d="100"/>
          <a:sy n="60" d="100"/>
        </p:scale>
        <p:origin x="138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25/05/2022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2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7544" y="6551766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A. Coordinator, B. Scientist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| WP PFC &amp; JET2 Annual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Zagreb | 19-22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Nov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2018 | Page </a:t>
            </a:r>
            <a:fld id="{6A6D9FA1-99C7-4910-8E32-B85D378B0060}" type="slidenum"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9036496" cy="1440160"/>
          </a:xfrm>
        </p:spPr>
        <p:txBody>
          <a:bodyPr/>
          <a:lstStyle/>
          <a:p>
            <a:r>
              <a:rPr lang="en-US" sz="3200" dirty="0"/>
              <a:t>WP </a:t>
            </a:r>
            <a:r>
              <a:rPr lang="lv-LV" sz="3200" dirty="0" err="1"/>
              <a:t>PWIE</a:t>
            </a:r>
            <a:r>
              <a:rPr lang="lv-LV" sz="3200" dirty="0"/>
              <a:t> </a:t>
            </a:r>
            <a:r>
              <a:rPr lang="lv-LV" sz="3200" dirty="0" err="1"/>
              <a:t>SP</a:t>
            </a:r>
            <a:r>
              <a:rPr lang="lv-LV" sz="3200" dirty="0"/>
              <a:t> X2</a:t>
            </a:r>
            <a:r>
              <a:rPr lang="en-GB" sz="3200" dirty="0"/>
              <a:t>: </a:t>
            </a:r>
            <a:r>
              <a:rPr lang="en-US" sz="3200" dirty="0"/>
              <a:t>Optimization of laser-based surface analysis diagnostics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6480720" cy="936104"/>
          </a:xfrm>
        </p:spPr>
        <p:txBody>
          <a:bodyPr>
            <a:normAutofit/>
          </a:bodyPr>
          <a:lstStyle/>
          <a:p>
            <a:r>
              <a:rPr lang="lv-LV" dirty="0" err="1"/>
              <a:t>Jeļena</a:t>
            </a:r>
            <a:r>
              <a:rPr lang="lv-LV" dirty="0"/>
              <a:t> </a:t>
            </a:r>
            <a:r>
              <a:rPr lang="lv-LV" dirty="0" err="1"/>
              <a:t>Butikova</a:t>
            </a:r>
            <a:endParaRPr lang="lv-LV" dirty="0"/>
          </a:p>
          <a:p>
            <a:r>
              <a:rPr lang="lv-LV" dirty="0" err="1"/>
              <a:t>ISSP-UL</a:t>
            </a:r>
            <a:r>
              <a:rPr lang="lv-LV" dirty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72208" y="6551766"/>
            <a:ext cx="7236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Butikova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PWIE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X2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Kick-off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VC | 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202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Page </a:t>
            </a:r>
            <a:fld id="{C4833E2D-0590-40FD-806F-2DE8C520171B}" type="slidenum">
              <a:rPr lang="en-GB" sz="11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/>
          <a:lstStyle/>
          <a:p>
            <a:r>
              <a:rPr lang="lv-LV" dirty="0" err="1"/>
              <a:t>Tasks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fi-FI" dirty="0"/>
              <a:t>20</a:t>
            </a:r>
            <a:r>
              <a:rPr lang="lv-LV" dirty="0"/>
              <a:t>22</a:t>
            </a:r>
            <a:endParaRPr lang="fi-FI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86787" y="1830151"/>
            <a:ext cx="8136904" cy="3672408"/>
          </a:xfrm>
        </p:spPr>
        <p:txBody>
          <a:bodyPr>
            <a:normAutofit/>
          </a:bodyPr>
          <a:lstStyle/>
          <a:p>
            <a:pPr algn="just"/>
            <a:endParaRPr lang="en-US" sz="2000" b="0" dirty="0"/>
          </a:p>
          <a:p>
            <a:pPr marL="0" indent="0" algn="just">
              <a:buNone/>
            </a:pPr>
            <a:r>
              <a:rPr lang="en-US" sz="2000" b="0" dirty="0"/>
              <a:t>•	Comparison of  </a:t>
            </a:r>
            <a:r>
              <a:rPr lang="en-US" sz="2000" b="0" dirty="0" err="1"/>
              <a:t>ps</a:t>
            </a:r>
            <a:r>
              <a:rPr lang="en-US" sz="2000" b="0" dirty="0"/>
              <a:t> vs. ns LIBS: (CF)-LIBS (</a:t>
            </a:r>
            <a:r>
              <a:rPr lang="en-US" sz="2000" b="0" dirty="0" err="1"/>
              <a:t>ps</a:t>
            </a:r>
            <a:r>
              <a:rPr lang="en-US" sz="2000" b="0" dirty="0"/>
              <a:t>/ns or </a:t>
            </a:r>
            <a:r>
              <a:rPr lang="en-US" sz="2000" b="0" dirty="0" err="1"/>
              <a:t>SP</a:t>
            </a:r>
            <a:r>
              <a:rPr lang="en-US" sz="2000" b="0" dirty="0"/>
              <a:t>/DP) in reference and </a:t>
            </a:r>
            <a:r>
              <a:rPr lang="en-US" sz="2000" b="0" dirty="0" err="1"/>
              <a:t>ITER</a:t>
            </a:r>
            <a:r>
              <a:rPr lang="en-US" sz="2000" b="0" dirty="0"/>
              <a:t>-relevant coatings: absolute composition and </a:t>
            </a:r>
            <a:r>
              <a:rPr lang="lv-LV" sz="2000" b="0" dirty="0"/>
              <a:t>D </a:t>
            </a:r>
            <a:r>
              <a:rPr lang="lv-LV" sz="2000" b="0" dirty="0" err="1"/>
              <a:t>content</a:t>
            </a:r>
            <a:r>
              <a:rPr lang="en-US" sz="2000" b="0" dirty="0"/>
              <a:t> (in depth)</a:t>
            </a:r>
            <a:endParaRPr lang="lv-LV" sz="2000" b="0" dirty="0"/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r>
              <a:rPr lang="en-US" sz="2000" b="0" dirty="0"/>
              <a:t>•	Comparison </a:t>
            </a:r>
            <a:r>
              <a:rPr lang="en-US" sz="2000" b="0" dirty="0" err="1"/>
              <a:t>ps</a:t>
            </a:r>
            <a:r>
              <a:rPr lang="en-US" sz="2000" b="0" dirty="0"/>
              <a:t> vs. ns LIBS / (CF)-LIBS on samples (if available) from different devices (tokamaks or W-7X) </a:t>
            </a:r>
            <a:endParaRPr lang="lv-LV" sz="2000" b="0" dirty="0"/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r>
              <a:rPr lang="en-US" sz="2000" b="0" dirty="0"/>
              <a:t>•	</a:t>
            </a:r>
            <a:r>
              <a:rPr lang="lv-LV" sz="2000" b="0" dirty="0" err="1"/>
              <a:t>Tasks</a:t>
            </a:r>
            <a:r>
              <a:rPr lang="lv-LV" sz="2000" b="0" dirty="0"/>
              <a:t> </a:t>
            </a:r>
            <a:r>
              <a:rPr lang="lv-LV" sz="2000" b="0" dirty="0" err="1"/>
              <a:t>will</a:t>
            </a:r>
            <a:r>
              <a:rPr lang="lv-LV" sz="2000" b="0" dirty="0"/>
              <a:t> </a:t>
            </a:r>
            <a:r>
              <a:rPr lang="lv-LV" sz="2000" b="0" dirty="0" err="1"/>
              <a:t>be</a:t>
            </a:r>
            <a:r>
              <a:rPr lang="lv-LV" sz="2000" b="0" dirty="0"/>
              <a:t> </a:t>
            </a:r>
            <a:r>
              <a:rPr lang="lv-LV" sz="2000" b="0" dirty="0" err="1"/>
              <a:t>completed</a:t>
            </a:r>
            <a:r>
              <a:rPr lang="lv-LV" sz="2000" b="0" dirty="0"/>
              <a:t> </a:t>
            </a:r>
            <a:r>
              <a:rPr lang="lv-LV" sz="2000" b="0" dirty="0" err="1"/>
              <a:t>during</a:t>
            </a:r>
            <a:r>
              <a:rPr lang="lv-LV" sz="2000" b="0" dirty="0"/>
              <a:t> </a:t>
            </a:r>
            <a:r>
              <a:rPr lang="lv-LV" sz="2000" b="0" dirty="0" err="1"/>
              <a:t>the</a:t>
            </a:r>
            <a:r>
              <a:rPr lang="lv-LV" sz="2000" b="0" dirty="0"/>
              <a:t> </a:t>
            </a:r>
            <a:r>
              <a:rPr lang="lv-LV" sz="2000" b="0" dirty="0" err="1"/>
              <a:t>second</a:t>
            </a:r>
            <a:r>
              <a:rPr lang="lv-LV" sz="2000" b="0" dirty="0"/>
              <a:t> </a:t>
            </a:r>
            <a:r>
              <a:rPr lang="lv-LV" sz="2000" b="0" dirty="0" err="1"/>
              <a:t>half</a:t>
            </a:r>
            <a:r>
              <a:rPr lang="lv-LV" sz="2000" b="0" dirty="0"/>
              <a:t> </a:t>
            </a:r>
            <a:r>
              <a:rPr lang="lv-LV" sz="2000" b="0" dirty="0" err="1"/>
              <a:t>of</a:t>
            </a:r>
            <a:r>
              <a:rPr lang="lv-LV" sz="2000" b="0" dirty="0"/>
              <a:t> 2022</a:t>
            </a:r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6453336"/>
            <a:ext cx="6408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1907704" y="6566632"/>
            <a:ext cx="7236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Butikova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PWIE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X2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Kick-off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VC | 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202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Page </a:t>
            </a:r>
            <a:fld id="{C4833E2D-0590-40FD-806F-2DE8C520171B}" type="slidenum">
              <a:rPr lang="en-GB" sz="11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7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/>
          <a:lstStyle/>
          <a:p>
            <a:r>
              <a:rPr lang="lv-LV" dirty="0" err="1"/>
              <a:t>Problems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fi-FI" dirty="0"/>
              <a:t>20</a:t>
            </a:r>
            <a:r>
              <a:rPr lang="lv-LV" dirty="0"/>
              <a:t>22</a:t>
            </a:r>
            <a:endParaRPr lang="fi-FI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68051" y="2276872"/>
            <a:ext cx="8136904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b="0" dirty="0"/>
          </a:p>
          <a:p>
            <a:pPr marL="0" indent="0" algn="just">
              <a:buNone/>
            </a:pPr>
            <a:r>
              <a:rPr lang="en-US" sz="2000" b="0" dirty="0"/>
              <a:t>•	There </a:t>
            </a:r>
            <a:r>
              <a:rPr lang="lv-LV" sz="2000" b="0" dirty="0" err="1"/>
              <a:t>are</a:t>
            </a:r>
            <a:r>
              <a:rPr lang="en-US" sz="2000" b="0" dirty="0"/>
              <a:t> significant problems with </a:t>
            </a:r>
            <a:r>
              <a:rPr lang="lv-LV" sz="2000" b="0" dirty="0" err="1"/>
              <a:t>ps</a:t>
            </a:r>
            <a:r>
              <a:rPr lang="lv-LV" sz="2000" b="0" dirty="0"/>
              <a:t>-</a:t>
            </a:r>
            <a:r>
              <a:rPr lang="en-US" sz="2000" b="0" dirty="0"/>
              <a:t>laser. Most of the problems which have been almost resolved now.  </a:t>
            </a:r>
            <a:endParaRPr lang="lv-LV" sz="2000" b="0" dirty="0"/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r>
              <a:rPr lang="en-US" sz="2000" b="0" dirty="0"/>
              <a:t>•	</a:t>
            </a:r>
            <a:r>
              <a:rPr lang="lv-LV" sz="2000" b="0" dirty="0" err="1"/>
              <a:t>There</a:t>
            </a:r>
            <a:r>
              <a:rPr lang="lv-LV" sz="2000" b="0" dirty="0"/>
              <a:t> </a:t>
            </a:r>
            <a:r>
              <a:rPr lang="lv-LV" sz="2000" b="0" dirty="0" err="1"/>
              <a:t>are</a:t>
            </a:r>
            <a:r>
              <a:rPr lang="lv-LV" sz="2000" b="0" dirty="0"/>
              <a:t> </a:t>
            </a:r>
            <a:r>
              <a:rPr lang="lv-LV" sz="2000" b="0" dirty="0" err="1"/>
              <a:t>still</a:t>
            </a:r>
            <a:r>
              <a:rPr lang="lv-LV" sz="2000" b="0" dirty="0"/>
              <a:t> </a:t>
            </a:r>
            <a:r>
              <a:rPr lang="lv-LV" sz="2000" b="0" dirty="0" err="1"/>
              <a:t>problems</a:t>
            </a:r>
            <a:r>
              <a:rPr lang="lv-LV" sz="2000" b="0" dirty="0"/>
              <a:t> </a:t>
            </a:r>
            <a:r>
              <a:rPr lang="lv-LV" sz="2000" b="0" dirty="0" err="1"/>
              <a:t>with</a:t>
            </a:r>
            <a:r>
              <a:rPr lang="lv-LV" sz="2000" b="0" dirty="0"/>
              <a:t> </a:t>
            </a:r>
            <a:r>
              <a:rPr lang="lv-LV" sz="2000" b="0" dirty="0" err="1"/>
              <a:t>the</a:t>
            </a:r>
            <a:r>
              <a:rPr lang="lv-LV" sz="2000" b="0" dirty="0"/>
              <a:t> </a:t>
            </a:r>
            <a:r>
              <a:rPr lang="lv-LV" sz="2000" b="0" dirty="0" err="1"/>
              <a:t>state</a:t>
            </a:r>
            <a:r>
              <a:rPr lang="lv-LV" sz="2000" b="0" dirty="0"/>
              <a:t> </a:t>
            </a:r>
            <a:r>
              <a:rPr lang="lv-LV" sz="2000" b="0" dirty="0" err="1"/>
              <a:t>co-financing</a:t>
            </a:r>
            <a:r>
              <a:rPr lang="lv-LV" sz="2000" b="0" dirty="0"/>
              <a:t>. </a:t>
            </a:r>
          </a:p>
          <a:p>
            <a:pPr marL="0" indent="0" algn="just">
              <a:buNone/>
            </a:pPr>
            <a:endParaRPr lang="lv-LV" sz="2000" b="0" dirty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6381328"/>
            <a:ext cx="6894512" cy="4766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15235" y="6593580"/>
            <a:ext cx="7236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Butikova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PWIE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X2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Kick-off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VC | 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202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Page </a:t>
            </a:r>
            <a:fld id="{C4833E2D-0590-40FD-806F-2DE8C520171B}" type="slidenum">
              <a:rPr lang="en-GB" sz="11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8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9526</TotalTime>
  <Words>191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WP PWIE SP X2: Optimization of laser-based surface analysis diagnostics</vt:lpstr>
      <vt:lpstr>Tasks for 2022</vt:lpstr>
      <vt:lpstr>Problems in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Hennie van der Meiden</cp:lastModifiedBy>
  <cp:revision>663</cp:revision>
  <cp:lastPrinted>2017-09-13T08:00:50Z</cp:lastPrinted>
  <dcterms:created xsi:type="dcterms:W3CDTF">2014-10-27T16:40:37Z</dcterms:created>
  <dcterms:modified xsi:type="dcterms:W3CDTF">2022-05-25T06:32:55Z</dcterms:modified>
</cp:coreProperties>
</file>