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900" r:id="rId3"/>
    <p:sldId id="906" r:id="rId4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cDonald Darren" initials="DMc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7F7F7F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4" autoAdjust="0"/>
    <p:restoredTop sz="94675" autoAdjust="0"/>
  </p:normalViewPr>
  <p:slideViewPr>
    <p:cSldViewPr showGuides="1">
      <p:cViewPr varScale="1">
        <p:scale>
          <a:sx n="60" d="100"/>
          <a:sy n="60" d="100"/>
        </p:scale>
        <p:origin x="1380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r">
              <a:defRPr sz="12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25/05/2022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r">
              <a:defRPr sz="12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25/05/2022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29" tIns="47414" rIns="94829" bIns="4741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4829" tIns="47414" rIns="94829" bIns="4741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19456"/>
            <a:ext cx="9144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6" y="5691683"/>
            <a:ext cx="1295375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5220072" y="5733256"/>
            <a:ext cx="3610183" cy="648072"/>
            <a:chOff x="18230283" y="40396912"/>
            <a:chExt cx="9924896" cy="1781641"/>
          </a:xfrm>
        </p:grpSpPr>
        <p:sp>
          <p:nvSpPr>
            <p:cNvPr id="10" name="Rectangle 9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71038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 baseline="0">
                <a:solidFill>
                  <a:srgbClr val="002060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pic>
        <p:nvPicPr>
          <p:cNvPr id="9" name="Picture 8" descr="EurofusionDisc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220092"/>
            <a:ext cx="458197" cy="465708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7543800" cy="914400"/>
          </a:xfrm>
        </p:spPr>
        <p:txBody>
          <a:bodyPr>
            <a:normAutofit/>
          </a:bodyPr>
          <a:lstStyle>
            <a:lvl1pPr algn="l">
              <a:lnSpc>
                <a:spcPts val="32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 of title</a:t>
            </a:r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67544" y="6551766"/>
            <a:ext cx="82350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A. Coordinator, B. Scientist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| WP PFC &amp; JET2 Annual</a:t>
            </a:r>
            <a:r>
              <a:rPr lang="en-GB" sz="1100" baseline="0" dirty="0">
                <a:latin typeface="Arial" panose="020B0604020202020204" pitchFamily="34" charset="0"/>
                <a:cs typeface="Arial" panose="020B0604020202020204" pitchFamily="34" charset="0"/>
              </a:rPr>
              <a:t> Meeting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Zagreb | 19-22</a:t>
            </a:r>
            <a:r>
              <a:rPr lang="en-GB" sz="1100" baseline="0" dirty="0">
                <a:latin typeface="Arial" panose="020B0604020202020204" pitchFamily="34" charset="0"/>
                <a:cs typeface="Arial" panose="020B0604020202020204" pitchFamily="34" charset="0"/>
              </a:rPr>
              <a:t> Nov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2018 | Page </a:t>
            </a:r>
            <a:fld id="{6A6D9FA1-99C7-4910-8E32-B85D378B0060}" type="slidenum">
              <a:rPr lang="en-GB" sz="1100" b="1" smtClean="0">
                <a:latin typeface="Arial" panose="020B0604020202020204" pitchFamily="34" charset="0"/>
                <a:cs typeface="Arial" panose="020B0604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25/05/2022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2348880"/>
            <a:ext cx="9036496" cy="1440160"/>
          </a:xfrm>
        </p:spPr>
        <p:txBody>
          <a:bodyPr/>
          <a:lstStyle/>
          <a:p>
            <a:r>
              <a:rPr lang="en-US" sz="3200" dirty="0"/>
              <a:t>WP </a:t>
            </a:r>
            <a:r>
              <a:rPr lang="lv-LV" sz="3200" dirty="0" err="1"/>
              <a:t>PWIE</a:t>
            </a:r>
            <a:r>
              <a:rPr lang="lv-LV" sz="3200" dirty="0"/>
              <a:t> </a:t>
            </a:r>
            <a:r>
              <a:rPr lang="lv-LV" sz="3200" dirty="0" err="1"/>
              <a:t>SP</a:t>
            </a:r>
            <a:r>
              <a:rPr lang="lv-LV" sz="3200" dirty="0"/>
              <a:t> X2</a:t>
            </a:r>
            <a:r>
              <a:rPr lang="en-GB" sz="3200" dirty="0"/>
              <a:t>: </a:t>
            </a:r>
            <a:r>
              <a:rPr lang="en-US" sz="3200" dirty="0"/>
              <a:t>Optimization of laser-based surface analysis diagnostics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293096"/>
            <a:ext cx="6480720" cy="936104"/>
          </a:xfrm>
        </p:spPr>
        <p:txBody>
          <a:bodyPr>
            <a:normAutofit/>
          </a:bodyPr>
          <a:lstStyle/>
          <a:p>
            <a:r>
              <a:rPr lang="lv-LV" dirty="0" err="1"/>
              <a:t>Jeļena</a:t>
            </a:r>
            <a:r>
              <a:rPr lang="lv-LV" dirty="0"/>
              <a:t> </a:t>
            </a:r>
            <a:r>
              <a:rPr lang="lv-LV" dirty="0" err="1"/>
              <a:t>Butikova</a:t>
            </a:r>
            <a:endParaRPr lang="lv-LV" dirty="0"/>
          </a:p>
          <a:p>
            <a:r>
              <a:rPr lang="lv-LV" dirty="0" err="1"/>
              <a:t>ISSP-UL</a:t>
            </a:r>
            <a:r>
              <a:rPr lang="lv-LV" dirty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72208" y="6551766"/>
            <a:ext cx="723629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J.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Butikova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WP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PWIE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 X2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Kick-off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meeting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VC | 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202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Page </a:t>
            </a:r>
            <a:fld id="{C4833E2D-0590-40FD-806F-2DE8C520171B}" type="slidenum">
              <a:rPr lang="en-GB" sz="110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914400"/>
          </a:xfrm>
        </p:spPr>
        <p:txBody>
          <a:bodyPr/>
          <a:lstStyle/>
          <a:p>
            <a:r>
              <a:rPr lang="lv-LV" dirty="0" err="1"/>
              <a:t>Tasks</a:t>
            </a:r>
            <a:r>
              <a:rPr lang="lv-LV" dirty="0"/>
              <a:t> </a:t>
            </a:r>
            <a:r>
              <a:rPr lang="lv-LV" dirty="0" err="1"/>
              <a:t>for</a:t>
            </a:r>
            <a:r>
              <a:rPr lang="lv-LV" dirty="0"/>
              <a:t> </a:t>
            </a:r>
            <a:r>
              <a:rPr lang="fi-FI" dirty="0"/>
              <a:t>20</a:t>
            </a:r>
            <a:r>
              <a:rPr lang="lv-LV" dirty="0"/>
              <a:t>22</a:t>
            </a:r>
            <a:endParaRPr lang="fi-FI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86787" y="1830151"/>
            <a:ext cx="8136904" cy="3672408"/>
          </a:xfrm>
        </p:spPr>
        <p:txBody>
          <a:bodyPr>
            <a:normAutofit/>
          </a:bodyPr>
          <a:lstStyle/>
          <a:p>
            <a:pPr algn="just"/>
            <a:endParaRPr lang="en-US" sz="2000" b="0" dirty="0"/>
          </a:p>
          <a:p>
            <a:pPr marL="0" indent="0" algn="just">
              <a:buNone/>
            </a:pPr>
            <a:r>
              <a:rPr lang="en-US" sz="2000" b="0" dirty="0"/>
              <a:t>•	Comparison of  </a:t>
            </a:r>
            <a:r>
              <a:rPr lang="en-US" sz="2000" b="0" dirty="0" err="1"/>
              <a:t>ps</a:t>
            </a:r>
            <a:r>
              <a:rPr lang="en-US" sz="2000" b="0" dirty="0"/>
              <a:t> vs. ns LIBS: (CF)-LIBS (</a:t>
            </a:r>
            <a:r>
              <a:rPr lang="en-US" sz="2000" b="0" dirty="0" err="1"/>
              <a:t>ps</a:t>
            </a:r>
            <a:r>
              <a:rPr lang="en-US" sz="2000" b="0" dirty="0"/>
              <a:t>/ns or </a:t>
            </a:r>
            <a:r>
              <a:rPr lang="en-US" sz="2000" b="0" dirty="0" err="1"/>
              <a:t>SP</a:t>
            </a:r>
            <a:r>
              <a:rPr lang="en-US" sz="2000" b="0" dirty="0"/>
              <a:t>/DP) in reference and </a:t>
            </a:r>
            <a:r>
              <a:rPr lang="en-US" sz="2000" b="0" dirty="0" err="1"/>
              <a:t>ITER</a:t>
            </a:r>
            <a:r>
              <a:rPr lang="en-US" sz="2000" b="0" dirty="0"/>
              <a:t>-relevant coatings: absolute composition and </a:t>
            </a:r>
            <a:r>
              <a:rPr lang="lv-LV" sz="2000" b="0" dirty="0"/>
              <a:t>D </a:t>
            </a:r>
            <a:r>
              <a:rPr lang="lv-LV" sz="2000" b="0" dirty="0" err="1"/>
              <a:t>content</a:t>
            </a:r>
            <a:r>
              <a:rPr lang="en-US" sz="2000" b="0" dirty="0"/>
              <a:t> (in depth)</a:t>
            </a:r>
            <a:endParaRPr lang="lv-LV" sz="2000" b="0" dirty="0"/>
          </a:p>
          <a:p>
            <a:pPr marL="0" indent="0" algn="just">
              <a:buNone/>
            </a:pPr>
            <a:endParaRPr lang="lv-LV" sz="2000" b="0" dirty="0"/>
          </a:p>
          <a:p>
            <a:pPr marL="0" indent="0" algn="just">
              <a:buNone/>
            </a:pPr>
            <a:r>
              <a:rPr lang="en-US" sz="2000" b="0" dirty="0"/>
              <a:t>•	Comparison </a:t>
            </a:r>
            <a:r>
              <a:rPr lang="en-US" sz="2000" b="0" dirty="0" err="1"/>
              <a:t>ps</a:t>
            </a:r>
            <a:r>
              <a:rPr lang="en-US" sz="2000" b="0" dirty="0"/>
              <a:t> vs. ns LIBS / (CF)-LIBS on samples (if available) from different devices (tokamaks or W-7X) </a:t>
            </a:r>
            <a:endParaRPr lang="lv-LV" sz="2000" b="0" dirty="0"/>
          </a:p>
          <a:p>
            <a:pPr marL="0" indent="0" algn="just">
              <a:buNone/>
            </a:pPr>
            <a:endParaRPr lang="lv-LV" sz="2000" b="0" dirty="0"/>
          </a:p>
          <a:p>
            <a:pPr marL="0" indent="0" algn="just">
              <a:buNone/>
            </a:pPr>
            <a:r>
              <a:rPr lang="en-US" sz="2000" b="0" dirty="0"/>
              <a:t>•	</a:t>
            </a:r>
            <a:r>
              <a:rPr lang="lv-LV" sz="2000" b="0" dirty="0" err="1"/>
              <a:t>Tasks</a:t>
            </a:r>
            <a:r>
              <a:rPr lang="lv-LV" sz="2000" b="0" dirty="0"/>
              <a:t> </a:t>
            </a:r>
            <a:r>
              <a:rPr lang="lv-LV" sz="2000" b="0" dirty="0" err="1"/>
              <a:t>will</a:t>
            </a:r>
            <a:r>
              <a:rPr lang="lv-LV" sz="2000" b="0" dirty="0"/>
              <a:t> </a:t>
            </a:r>
            <a:r>
              <a:rPr lang="lv-LV" sz="2000" b="0" dirty="0" err="1"/>
              <a:t>be</a:t>
            </a:r>
            <a:r>
              <a:rPr lang="lv-LV" sz="2000" b="0" dirty="0"/>
              <a:t> </a:t>
            </a:r>
            <a:r>
              <a:rPr lang="lv-LV" sz="2000" b="0" dirty="0" err="1"/>
              <a:t>completed</a:t>
            </a:r>
            <a:r>
              <a:rPr lang="lv-LV" sz="2000" b="0" dirty="0"/>
              <a:t> </a:t>
            </a:r>
            <a:r>
              <a:rPr lang="lv-LV" sz="2000" b="0" dirty="0" err="1"/>
              <a:t>during</a:t>
            </a:r>
            <a:r>
              <a:rPr lang="lv-LV" sz="2000" b="0" dirty="0"/>
              <a:t> </a:t>
            </a:r>
            <a:r>
              <a:rPr lang="lv-LV" sz="2000" b="0" dirty="0" err="1"/>
              <a:t>the</a:t>
            </a:r>
            <a:r>
              <a:rPr lang="lv-LV" sz="2000" b="0" dirty="0"/>
              <a:t> </a:t>
            </a:r>
            <a:r>
              <a:rPr lang="lv-LV" sz="2000" b="0" dirty="0" err="1"/>
              <a:t>second</a:t>
            </a:r>
            <a:r>
              <a:rPr lang="lv-LV" sz="2000" b="0" dirty="0"/>
              <a:t> </a:t>
            </a:r>
            <a:r>
              <a:rPr lang="lv-LV" sz="2000" b="0" dirty="0" err="1"/>
              <a:t>half</a:t>
            </a:r>
            <a:r>
              <a:rPr lang="lv-LV" sz="2000" b="0" dirty="0"/>
              <a:t> </a:t>
            </a:r>
            <a:r>
              <a:rPr lang="lv-LV" sz="2000" b="0" dirty="0" err="1"/>
              <a:t>of</a:t>
            </a:r>
            <a:r>
              <a:rPr lang="lv-LV" sz="2000" b="0" dirty="0"/>
              <a:t> 2022</a:t>
            </a:r>
          </a:p>
          <a:p>
            <a:pPr marL="0" indent="0" algn="just">
              <a:buNone/>
            </a:pPr>
            <a:endParaRPr lang="lv-LV" sz="2000" b="0" dirty="0"/>
          </a:p>
          <a:p>
            <a:pPr marL="0" indent="0" algn="just">
              <a:buNone/>
            </a:pPr>
            <a:endParaRPr lang="lv-LV" sz="2000" b="0" dirty="0"/>
          </a:p>
          <a:p>
            <a:pPr marL="0" indent="0" algn="just">
              <a:buNone/>
            </a:pPr>
            <a:endParaRPr lang="lv-LV" sz="2000" b="0" dirty="0"/>
          </a:p>
          <a:p>
            <a:pPr marL="0" indent="0" algn="just">
              <a:buNone/>
            </a:pPr>
            <a:endParaRPr lang="lv-LV" sz="2000" b="0" dirty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2" name="TextBox 1"/>
          <p:cNvSpPr txBox="1"/>
          <p:nvPr/>
        </p:nvSpPr>
        <p:spPr>
          <a:xfrm>
            <a:off x="2267744" y="6453336"/>
            <a:ext cx="64087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lv-LV" dirty="0"/>
          </a:p>
        </p:txBody>
      </p:sp>
      <p:sp>
        <p:nvSpPr>
          <p:cNvPr id="7" name="Rectangle 6"/>
          <p:cNvSpPr/>
          <p:nvPr/>
        </p:nvSpPr>
        <p:spPr>
          <a:xfrm>
            <a:off x="1907704" y="6566632"/>
            <a:ext cx="723629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J.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Butikova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WP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PWIE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 X2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Kick-off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meeting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VC | 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202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Page </a:t>
            </a:r>
            <a:fld id="{C4833E2D-0590-40FD-806F-2DE8C520171B}" type="slidenum">
              <a:rPr lang="en-GB" sz="11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174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914400"/>
          </a:xfrm>
        </p:spPr>
        <p:txBody>
          <a:bodyPr/>
          <a:lstStyle/>
          <a:p>
            <a:r>
              <a:rPr lang="lv-LV" dirty="0" err="1"/>
              <a:t>Problems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fi-FI" dirty="0"/>
              <a:t>20</a:t>
            </a:r>
            <a:r>
              <a:rPr lang="lv-LV" dirty="0"/>
              <a:t>22</a:t>
            </a:r>
            <a:endParaRPr lang="fi-FI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68051" y="2276872"/>
            <a:ext cx="8136904" cy="25202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000" b="0" dirty="0"/>
          </a:p>
          <a:p>
            <a:pPr marL="0" indent="0" algn="just">
              <a:buNone/>
            </a:pPr>
            <a:r>
              <a:rPr lang="en-US" sz="2000" b="0" dirty="0"/>
              <a:t>•	There </a:t>
            </a:r>
            <a:r>
              <a:rPr lang="lv-LV" sz="2000" b="0" dirty="0" err="1"/>
              <a:t>are</a:t>
            </a:r>
            <a:r>
              <a:rPr lang="en-US" sz="2000" b="0" dirty="0"/>
              <a:t> significant problems with </a:t>
            </a:r>
            <a:r>
              <a:rPr lang="lv-LV" sz="2000" b="0" dirty="0" err="1"/>
              <a:t>ps</a:t>
            </a:r>
            <a:r>
              <a:rPr lang="lv-LV" sz="2000" b="0" dirty="0"/>
              <a:t>-</a:t>
            </a:r>
            <a:r>
              <a:rPr lang="en-US" sz="2000" b="0" dirty="0"/>
              <a:t>laser. Most of the problems which have been almost resolved now.  </a:t>
            </a:r>
            <a:endParaRPr lang="lv-LV" sz="2000" b="0" dirty="0"/>
          </a:p>
          <a:p>
            <a:pPr marL="0" indent="0" algn="just">
              <a:buNone/>
            </a:pPr>
            <a:endParaRPr lang="lv-LV" sz="2000" b="0" dirty="0"/>
          </a:p>
          <a:p>
            <a:pPr marL="0" indent="0" algn="just">
              <a:buNone/>
            </a:pPr>
            <a:r>
              <a:rPr lang="en-US" sz="2000" b="0" dirty="0"/>
              <a:t>•	</a:t>
            </a:r>
            <a:r>
              <a:rPr lang="lv-LV" sz="2000" b="0" dirty="0" err="1"/>
              <a:t>There</a:t>
            </a:r>
            <a:r>
              <a:rPr lang="lv-LV" sz="2000" b="0" dirty="0"/>
              <a:t> </a:t>
            </a:r>
            <a:r>
              <a:rPr lang="lv-LV" sz="2000" b="0" dirty="0" err="1"/>
              <a:t>are</a:t>
            </a:r>
            <a:r>
              <a:rPr lang="lv-LV" sz="2000" b="0" dirty="0"/>
              <a:t> </a:t>
            </a:r>
            <a:r>
              <a:rPr lang="lv-LV" sz="2000" b="0" dirty="0" err="1"/>
              <a:t>still</a:t>
            </a:r>
            <a:r>
              <a:rPr lang="lv-LV" sz="2000" b="0" dirty="0"/>
              <a:t> </a:t>
            </a:r>
            <a:r>
              <a:rPr lang="lv-LV" sz="2000" b="0" dirty="0" err="1"/>
              <a:t>problems</a:t>
            </a:r>
            <a:r>
              <a:rPr lang="lv-LV" sz="2000" b="0" dirty="0"/>
              <a:t> </a:t>
            </a:r>
            <a:r>
              <a:rPr lang="lv-LV" sz="2000" b="0" dirty="0" err="1"/>
              <a:t>with</a:t>
            </a:r>
            <a:r>
              <a:rPr lang="lv-LV" sz="2000" b="0" dirty="0"/>
              <a:t> </a:t>
            </a:r>
            <a:r>
              <a:rPr lang="lv-LV" sz="2000" b="0" dirty="0" err="1"/>
              <a:t>the</a:t>
            </a:r>
            <a:r>
              <a:rPr lang="lv-LV" sz="2000" b="0" dirty="0"/>
              <a:t> </a:t>
            </a:r>
            <a:r>
              <a:rPr lang="lv-LV" sz="2000" b="0" dirty="0" err="1"/>
              <a:t>state</a:t>
            </a:r>
            <a:r>
              <a:rPr lang="lv-LV" sz="2000" b="0" dirty="0"/>
              <a:t> </a:t>
            </a:r>
            <a:r>
              <a:rPr lang="lv-LV" sz="2000" b="0" dirty="0" err="1"/>
              <a:t>co-financing</a:t>
            </a:r>
            <a:r>
              <a:rPr lang="lv-LV" sz="2000" b="0" dirty="0"/>
              <a:t>. </a:t>
            </a:r>
          </a:p>
          <a:p>
            <a:pPr marL="0" indent="0" algn="just">
              <a:buNone/>
            </a:pPr>
            <a:endParaRPr lang="lv-LV" sz="2000" b="0" dirty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3" name="TextBox 2"/>
          <p:cNvSpPr txBox="1"/>
          <p:nvPr/>
        </p:nvSpPr>
        <p:spPr>
          <a:xfrm>
            <a:off x="2195736" y="6381328"/>
            <a:ext cx="6894512" cy="4766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15235" y="6593580"/>
            <a:ext cx="723629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J.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Butikova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WP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PWIE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 X2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Kick-off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meeting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VC | 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202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Page </a:t>
            </a:r>
            <a:fld id="{C4833E2D-0590-40FD-806F-2DE8C520171B}" type="slidenum">
              <a:rPr lang="en-GB" sz="11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487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9526</TotalTime>
  <Words>191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Courier New</vt:lpstr>
      <vt:lpstr>Office Theme</vt:lpstr>
      <vt:lpstr>WP PWIE SP X2: Optimization of laser-based surface analysis diagnostics</vt:lpstr>
      <vt:lpstr>Tasks for 2022</vt:lpstr>
      <vt:lpstr>Problems in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Darren.McDonald@euro-fusion.org;Xavier.Litaudon@euro-fusion.org</dc:creator>
  <cp:lastModifiedBy>Hennie van der Meiden</cp:lastModifiedBy>
  <cp:revision>663</cp:revision>
  <cp:lastPrinted>2017-09-13T08:00:50Z</cp:lastPrinted>
  <dcterms:created xsi:type="dcterms:W3CDTF">2014-10-27T16:40:37Z</dcterms:created>
  <dcterms:modified xsi:type="dcterms:W3CDTF">2022-05-25T06:32:55Z</dcterms:modified>
</cp:coreProperties>
</file>