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6"/>
  </p:notesMasterIdLst>
  <p:sldIdLst>
    <p:sldId id="263" r:id="rId2"/>
    <p:sldId id="280" r:id="rId3"/>
    <p:sldId id="285" r:id="rId4"/>
    <p:sldId id="287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E0F7A-34EA-4F1C-A9D7-F1BA79456B5B}" v="17" dt="2022-09-02T09:53:14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99" autoAdjust="0"/>
  </p:normalViewPr>
  <p:slideViewPr>
    <p:cSldViewPr>
      <p:cViewPr varScale="1">
        <p:scale>
          <a:sx n="114" d="100"/>
          <a:sy n="114" d="100"/>
        </p:scale>
        <p:origin x="8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ola peta" userId="becd245bba57584f" providerId="LiveId" clId="{F71E0F7A-34EA-4F1C-A9D7-F1BA79456B5B}"/>
    <pc:docChg chg="undo custSel addSld delSld modSld sldOrd">
      <pc:chgData name="tokola peta" userId="becd245bba57584f" providerId="LiveId" clId="{F71E0F7A-34EA-4F1C-A9D7-F1BA79456B5B}" dt="2022-09-02T11:21:41.974" v="1733" actId="47"/>
      <pc:docMkLst>
        <pc:docMk/>
      </pc:docMkLst>
      <pc:sldChg chg="del">
        <pc:chgData name="tokola peta" userId="becd245bba57584f" providerId="LiveId" clId="{F71E0F7A-34EA-4F1C-A9D7-F1BA79456B5B}" dt="2022-09-02T11:21:31.114" v="1723" actId="47"/>
        <pc:sldMkLst>
          <pc:docMk/>
          <pc:sldMk cId="1445700582" sldId="256"/>
        </pc:sldMkLst>
      </pc:sldChg>
      <pc:sldChg chg="del">
        <pc:chgData name="tokola peta" userId="becd245bba57584f" providerId="LiveId" clId="{F71E0F7A-34EA-4F1C-A9D7-F1BA79456B5B}" dt="2022-09-02T11:21:34.068" v="1728" actId="47"/>
        <pc:sldMkLst>
          <pc:docMk/>
          <pc:sldMk cId="2696914784" sldId="259"/>
        </pc:sldMkLst>
      </pc:sldChg>
      <pc:sldChg chg="del">
        <pc:chgData name="tokola peta" userId="becd245bba57584f" providerId="LiveId" clId="{F71E0F7A-34EA-4F1C-A9D7-F1BA79456B5B}" dt="2022-09-02T11:21:32.973" v="1726" actId="47"/>
        <pc:sldMkLst>
          <pc:docMk/>
          <pc:sldMk cId="233887967" sldId="260"/>
        </pc:sldMkLst>
      </pc:sldChg>
      <pc:sldChg chg="del">
        <pc:chgData name="tokola peta" userId="becd245bba57584f" providerId="LiveId" clId="{F71E0F7A-34EA-4F1C-A9D7-F1BA79456B5B}" dt="2022-09-02T11:21:39.795" v="1732" actId="47"/>
        <pc:sldMkLst>
          <pc:docMk/>
          <pc:sldMk cId="3199928832" sldId="261"/>
        </pc:sldMkLst>
      </pc:sldChg>
      <pc:sldChg chg="del">
        <pc:chgData name="tokola peta" userId="becd245bba57584f" providerId="LiveId" clId="{F71E0F7A-34EA-4F1C-A9D7-F1BA79456B5B}" dt="2022-09-02T11:21:31.727" v="1724" actId="47"/>
        <pc:sldMkLst>
          <pc:docMk/>
          <pc:sldMk cId="3565391153" sldId="262"/>
        </pc:sldMkLst>
      </pc:sldChg>
      <pc:sldChg chg="modSp mod">
        <pc:chgData name="tokola peta" userId="becd245bba57584f" providerId="LiveId" clId="{F71E0F7A-34EA-4F1C-A9D7-F1BA79456B5B}" dt="2022-09-02T09:49:37.980" v="1193" actId="20577"/>
        <pc:sldMkLst>
          <pc:docMk/>
          <pc:sldMk cId="142198429" sldId="263"/>
        </pc:sldMkLst>
        <pc:spChg chg="mod">
          <ac:chgData name="tokola peta" userId="becd245bba57584f" providerId="LiveId" clId="{F71E0F7A-34EA-4F1C-A9D7-F1BA79456B5B}" dt="2022-09-02T09:49:37.980" v="1193" actId="20577"/>
          <ac:spMkLst>
            <pc:docMk/>
            <pc:sldMk cId="142198429" sldId="263"/>
            <ac:spMk id="2" creationId="{00000000-0000-0000-0000-000000000000}"/>
          </ac:spMkLst>
        </pc:spChg>
      </pc:sldChg>
      <pc:sldChg chg="del">
        <pc:chgData name="tokola peta" userId="becd245bba57584f" providerId="LiveId" clId="{F71E0F7A-34EA-4F1C-A9D7-F1BA79456B5B}" dt="2022-09-02T11:21:34.586" v="1729" actId="47"/>
        <pc:sldMkLst>
          <pc:docMk/>
          <pc:sldMk cId="3463877640" sldId="265"/>
        </pc:sldMkLst>
      </pc:sldChg>
      <pc:sldChg chg="del">
        <pc:chgData name="tokola peta" userId="becd245bba57584f" providerId="LiveId" clId="{F71E0F7A-34EA-4F1C-A9D7-F1BA79456B5B}" dt="2022-09-02T11:21:29.450" v="1721" actId="47"/>
        <pc:sldMkLst>
          <pc:docMk/>
          <pc:sldMk cId="1726730663" sldId="266"/>
        </pc:sldMkLst>
      </pc:sldChg>
      <pc:sldChg chg="del">
        <pc:chgData name="tokola peta" userId="becd245bba57584f" providerId="LiveId" clId="{F71E0F7A-34EA-4F1C-A9D7-F1BA79456B5B}" dt="2022-09-02T09:49:06.615" v="1178" actId="47"/>
        <pc:sldMkLst>
          <pc:docMk/>
          <pc:sldMk cId="1166750534" sldId="270"/>
        </pc:sldMkLst>
      </pc:sldChg>
      <pc:sldChg chg="del">
        <pc:chgData name="tokola peta" userId="becd245bba57584f" providerId="LiveId" clId="{F71E0F7A-34EA-4F1C-A9D7-F1BA79456B5B}" dt="2022-09-02T11:21:32.387" v="1725" actId="47"/>
        <pc:sldMkLst>
          <pc:docMk/>
          <pc:sldMk cId="3474454839" sldId="272"/>
        </pc:sldMkLst>
      </pc:sldChg>
      <pc:sldChg chg="del">
        <pc:chgData name="tokola peta" userId="becd245bba57584f" providerId="LiveId" clId="{F71E0F7A-34EA-4F1C-A9D7-F1BA79456B5B}" dt="2022-09-02T11:21:33.542" v="1727" actId="47"/>
        <pc:sldMkLst>
          <pc:docMk/>
          <pc:sldMk cId="4186861146" sldId="274"/>
        </pc:sldMkLst>
      </pc:sldChg>
      <pc:sldChg chg="del">
        <pc:chgData name="tokola peta" userId="becd245bba57584f" providerId="LiveId" clId="{F71E0F7A-34EA-4F1C-A9D7-F1BA79456B5B}" dt="2022-09-02T11:21:35.227" v="1730" actId="47"/>
        <pc:sldMkLst>
          <pc:docMk/>
          <pc:sldMk cId="1919981409" sldId="276"/>
        </pc:sldMkLst>
      </pc:sldChg>
      <pc:sldChg chg="del">
        <pc:chgData name="tokola peta" userId="becd245bba57584f" providerId="LiveId" clId="{F71E0F7A-34EA-4F1C-A9D7-F1BA79456B5B}" dt="2022-09-02T11:21:38.705" v="1731" actId="47"/>
        <pc:sldMkLst>
          <pc:docMk/>
          <pc:sldMk cId="1508497741" sldId="277"/>
        </pc:sldMkLst>
      </pc:sldChg>
      <pc:sldChg chg="del">
        <pc:chgData name="tokola peta" userId="becd245bba57584f" providerId="LiveId" clId="{F71E0F7A-34EA-4F1C-A9D7-F1BA79456B5B}" dt="2022-09-02T11:21:30.490" v="1722" actId="47"/>
        <pc:sldMkLst>
          <pc:docMk/>
          <pc:sldMk cId="1618116412" sldId="278"/>
        </pc:sldMkLst>
      </pc:sldChg>
      <pc:sldChg chg="del">
        <pc:chgData name="tokola peta" userId="becd245bba57584f" providerId="LiveId" clId="{F71E0F7A-34EA-4F1C-A9D7-F1BA79456B5B}" dt="2022-09-02T11:21:41.974" v="1733" actId="47"/>
        <pc:sldMkLst>
          <pc:docMk/>
          <pc:sldMk cId="1421661870" sldId="279"/>
        </pc:sldMkLst>
      </pc:sldChg>
      <pc:sldChg chg="addSp delSp modSp mod ord">
        <pc:chgData name="tokola peta" userId="becd245bba57584f" providerId="LiveId" clId="{F71E0F7A-34EA-4F1C-A9D7-F1BA79456B5B}" dt="2022-09-02T11:02:40.471" v="1436" actId="20577"/>
        <pc:sldMkLst>
          <pc:docMk/>
          <pc:sldMk cId="2963589249" sldId="280"/>
        </pc:sldMkLst>
        <pc:spChg chg="add mod">
          <ac:chgData name="tokola peta" userId="becd245bba57584f" providerId="LiveId" clId="{F71E0F7A-34EA-4F1C-A9D7-F1BA79456B5B}" dt="2022-09-02T09:45:51.347" v="1113" actId="1035"/>
          <ac:spMkLst>
            <pc:docMk/>
            <pc:sldMk cId="2963589249" sldId="280"/>
            <ac:spMk id="6" creationId="{9C477660-684B-A975-43F7-59D291EC0894}"/>
          </ac:spMkLst>
        </pc:spChg>
        <pc:spChg chg="add mod">
          <ac:chgData name="tokola peta" userId="becd245bba57584f" providerId="LiveId" clId="{F71E0F7A-34EA-4F1C-A9D7-F1BA79456B5B}" dt="2022-09-02T09:45:55.922" v="1125" actId="1035"/>
          <ac:spMkLst>
            <pc:docMk/>
            <pc:sldMk cId="2963589249" sldId="280"/>
            <ac:spMk id="7" creationId="{6ED281F9-BCB5-B92B-0D8E-842BF1A72976}"/>
          </ac:spMkLst>
        </pc:spChg>
        <pc:spChg chg="del">
          <ac:chgData name="tokola peta" userId="becd245bba57584f" providerId="LiveId" clId="{F71E0F7A-34EA-4F1C-A9D7-F1BA79456B5B}" dt="2022-09-02T09:31:06.769" v="776" actId="478"/>
          <ac:spMkLst>
            <pc:docMk/>
            <pc:sldMk cId="2963589249" sldId="280"/>
            <ac:spMk id="11" creationId="{00000000-0000-0000-0000-000000000000}"/>
          </ac:spMkLst>
        </pc:spChg>
        <pc:spChg chg="mod">
          <ac:chgData name="tokola peta" userId="becd245bba57584f" providerId="LiveId" clId="{F71E0F7A-34EA-4F1C-A9D7-F1BA79456B5B}" dt="2022-09-02T09:52:38.622" v="1227" actId="20577"/>
          <ac:spMkLst>
            <pc:docMk/>
            <pc:sldMk cId="2963589249" sldId="280"/>
            <ac:spMk id="15" creationId="{00000000-0000-0000-0000-000000000000}"/>
          </ac:spMkLst>
        </pc:spChg>
        <pc:spChg chg="add mod">
          <ac:chgData name="tokola peta" userId="becd245bba57584f" providerId="LiveId" clId="{F71E0F7A-34EA-4F1C-A9D7-F1BA79456B5B}" dt="2022-09-02T11:02:40.471" v="1436" actId="20577"/>
          <ac:spMkLst>
            <pc:docMk/>
            <pc:sldMk cId="2963589249" sldId="280"/>
            <ac:spMk id="17" creationId="{D9E0D55F-611F-D87B-EC90-7C03CED09F07}"/>
          </ac:spMkLst>
        </pc:spChg>
        <pc:spChg chg="add mod">
          <ac:chgData name="tokola peta" userId="becd245bba57584f" providerId="LiveId" clId="{F71E0F7A-34EA-4F1C-A9D7-F1BA79456B5B}" dt="2022-09-02T11:02:37.184" v="1434" actId="20577"/>
          <ac:spMkLst>
            <pc:docMk/>
            <pc:sldMk cId="2963589249" sldId="280"/>
            <ac:spMk id="19" creationId="{48AD694A-E6A4-712F-0D14-1D576CFFDC3F}"/>
          </ac:spMkLst>
        </pc:spChg>
        <pc:spChg chg="mod">
          <ac:chgData name="tokola peta" userId="becd245bba57584f" providerId="LiveId" clId="{F71E0F7A-34EA-4F1C-A9D7-F1BA79456B5B}" dt="2022-09-02T09:26:41.327" v="725" actId="20577"/>
          <ac:spMkLst>
            <pc:docMk/>
            <pc:sldMk cId="2963589249" sldId="280"/>
            <ac:spMk id="22" creationId="{00000000-0000-0000-0000-000000000000}"/>
          </ac:spMkLst>
        </pc:spChg>
        <pc:spChg chg="del">
          <ac:chgData name="tokola peta" userId="becd245bba57584f" providerId="LiveId" clId="{F71E0F7A-34EA-4F1C-A9D7-F1BA79456B5B}" dt="2022-09-02T09:26:31.391" v="712" actId="478"/>
          <ac:spMkLst>
            <pc:docMk/>
            <pc:sldMk cId="2963589249" sldId="280"/>
            <ac:spMk id="23" creationId="{00000000-0000-0000-0000-000000000000}"/>
          </ac:spMkLst>
        </pc:spChg>
        <pc:spChg chg="add mod">
          <ac:chgData name="tokola peta" userId="becd245bba57584f" providerId="LiveId" clId="{F71E0F7A-34EA-4F1C-A9D7-F1BA79456B5B}" dt="2022-09-02T09:46:11.576" v="1133" actId="1076"/>
          <ac:spMkLst>
            <pc:docMk/>
            <pc:sldMk cId="2963589249" sldId="280"/>
            <ac:spMk id="26" creationId="{9694F191-A5E9-5D77-AAA0-8D52099F11EC}"/>
          </ac:spMkLst>
        </pc:spChg>
        <pc:spChg chg="add mod">
          <ac:chgData name="tokola peta" userId="becd245bba57584f" providerId="LiveId" clId="{F71E0F7A-34EA-4F1C-A9D7-F1BA79456B5B}" dt="2022-09-02T09:48:40.915" v="1176" actId="1076"/>
          <ac:spMkLst>
            <pc:docMk/>
            <pc:sldMk cId="2963589249" sldId="280"/>
            <ac:spMk id="27" creationId="{F82818A2-817F-BCE7-25CC-5CB5375E9E89}"/>
          </ac:spMkLst>
        </pc:spChg>
        <pc:spChg chg="add mod">
          <ac:chgData name="tokola peta" userId="becd245bba57584f" providerId="LiveId" clId="{F71E0F7A-34EA-4F1C-A9D7-F1BA79456B5B}" dt="2022-09-02T09:46:14.764" v="1145" actId="1035"/>
          <ac:spMkLst>
            <pc:docMk/>
            <pc:sldMk cId="2963589249" sldId="280"/>
            <ac:spMk id="29" creationId="{E7AB01D3-A04F-7CF2-DB0D-581617048580}"/>
          </ac:spMkLst>
        </pc:spChg>
        <pc:picChg chg="add mod">
          <ac:chgData name="tokola peta" userId="becd245bba57584f" providerId="LiveId" clId="{F71E0F7A-34EA-4F1C-A9D7-F1BA79456B5B}" dt="2022-09-02T09:45:45.841" v="1101" actId="1037"/>
          <ac:picMkLst>
            <pc:docMk/>
            <pc:sldMk cId="2963589249" sldId="280"/>
            <ac:picMk id="3" creationId="{6B735DC9-9F31-8B33-E936-EED11A42F9DA}"/>
          </ac:picMkLst>
        </pc:picChg>
        <pc:picChg chg="add mod ord">
          <ac:chgData name="tokola peta" userId="becd245bba57584f" providerId="LiveId" clId="{F71E0F7A-34EA-4F1C-A9D7-F1BA79456B5B}" dt="2022-09-02T09:45:43.681" v="1095" actId="1035"/>
          <ac:picMkLst>
            <pc:docMk/>
            <pc:sldMk cId="2963589249" sldId="280"/>
            <ac:picMk id="5" creationId="{C23FDEF8-E234-506C-DEFC-E8B1E71EF9DE}"/>
          </ac:picMkLst>
        </pc:picChg>
        <pc:picChg chg="del">
          <ac:chgData name="tokola peta" userId="becd245bba57584f" providerId="LiveId" clId="{F71E0F7A-34EA-4F1C-A9D7-F1BA79456B5B}" dt="2022-09-02T09:26:32.230" v="713" actId="478"/>
          <ac:picMkLst>
            <pc:docMk/>
            <pc:sldMk cId="2963589249" sldId="280"/>
            <ac:picMk id="9" creationId="{00000000-0000-0000-0000-000000000000}"/>
          </ac:picMkLst>
        </pc:picChg>
        <pc:picChg chg="add mod">
          <ac:chgData name="tokola peta" userId="becd245bba57584f" providerId="LiveId" clId="{F71E0F7A-34EA-4F1C-A9D7-F1BA79456B5B}" dt="2022-09-02T09:46:00.465" v="1126" actId="1076"/>
          <ac:picMkLst>
            <pc:docMk/>
            <pc:sldMk cId="2963589249" sldId="280"/>
            <ac:picMk id="10" creationId="{03D14234-59E4-7A12-8F70-58FBD74063B8}"/>
          </ac:picMkLst>
        </pc:picChg>
        <pc:picChg chg="add mod modCrop">
          <ac:chgData name="tokola peta" userId="becd245bba57584f" providerId="LiveId" clId="{F71E0F7A-34EA-4F1C-A9D7-F1BA79456B5B}" dt="2022-09-02T09:47:16.044" v="1166" actId="1036"/>
          <ac:picMkLst>
            <pc:docMk/>
            <pc:sldMk cId="2963589249" sldId="280"/>
            <ac:picMk id="20" creationId="{F01527D8-BE86-BEEC-827C-5348E780F80C}"/>
          </ac:picMkLst>
        </pc:picChg>
        <pc:cxnChg chg="add mod">
          <ac:chgData name="tokola peta" userId="becd245bba57584f" providerId="LiveId" clId="{F71E0F7A-34EA-4F1C-A9D7-F1BA79456B5B}" dt="2022-09-02T09:46:19.449" v="1146" actId="14100"/>
          <ac:cxnSpMkLst>
            <pc:docMk/>
            <pc:sldMk cId="2963589249" sldId="280"/>
            <ac:cxnSpMk id="25" creationId="{9A412CCE-23AB-9909-3067-91B7D7E79054}"/>
          </ac:cxnSpMkLst>
        </pc:cxnChg>
      </pc:sldChg>
      <pc:sldChg chg="del">
        <pc:chgData name="tokola peta" userId="becd245bba57584f" providerId="LiveId" clId="{F71E0F7A-34EA-4F1C-A9D7-F1BA79456B5B}" dt="2022-09-02T11:21:27.534" v="1718" actId="47"/>
        <pc:sldMkLst>
          <pc:docMk/>
          <pc:sldMk cId="2665460598" sldId="281"/>
        </pc:sldMkLst>
      </pc:sldChg>
      <pc:sldChg chg="del">
        <pc:chgData name="tokola peta" userId="becd245bba57584f" providerId="LiveId" clId="{F71E0F7A-34EA-4F1C-A9D7-F1BA79456B5B}" dt="2022-09-02T11:21:28.829" v="1720" actId="47"/>
        <pc:sldMkLst>
          <pc:docMk/>
          <pc:sldMk cId="1541100914" sldId="282"/>
        </pc:sldMkLst>
      </pc:sldChg>
      <pc:sldChg chg="del">
        <pc:chgData name="tokola peta" userId="becd245bba57584f" providerId="LiveId" clId="{F71E0F7A-34EA-4F1C-A9D7-F1BA79456B5B}" dt="2022-09-02T11:21:28.112" v="1719" actId="47"/>
        <pc:sldMkLst>
          <pc:docMk/>
          <pc:sldMk cId="729009685" sldId="283"/>
        </pc:sldMkLst>
      </pc:sldChg>
      <pc:sldChg chg="del">
        <pc:chgData name="tokola peta" userId="becd245bba57584f" providerId="LiveId" clId="{F71E0F7A-34EA-4F1C-A9D7-F1BA79456B5B}" dt="2022-09-02T09:26:18.413" v="711" actId="47"/>
        <pc:sldMkLst>
          <pc:docMk/>
          <pc:sldMk cId="2030250351" sldId="284"/>
        </pc:sldMkLst>
      </pc:sldChg>
      <pc:sldChg chg="addSp delSp modSp mod">
        <pc:chgData name="tokola peta" userId="becd245bba57584f" providerId="LiveId" clId="{F71E0F7A-34EA-4F1C-A9D7-F1BA79456B5B}" dt="2022-09-02T11:02:31.808" v="1432" actId="20577"/>
        <pc:sldMkLst>
          <pc:docMk/>
          <pc:sldMk cId="496195439" sldId="285"/>
        </pc:sldMkLst>
        <pc:spChg chg="add mod">
          <ac:chgData name="tokola peta" userId="becd245bba57584f" providerId="LiveId" clId="{F71E0F7A-34EA-4F1C-A9D7-F1BA79456B5B}" dt="2022-09-02T11:02:31.808" v="1432" actId="20577"/>
          <ac:spMkLst>
            <pc:docMk/>
            <pc:sldMk cId="496195439" sldId="285"/>
            <ac:spMk id="7" creationId="{82E94B07-CFD8-A8EA-489C-14A07EF7A76E}"/>
          </ac:spMkLst>
        </pc:spChg>
        <pc:spChg chg="del mod">
          <ac:chgData name="tokola peta" userId="becd245bba57584f" providerId="LiveId" clId="{F71E0F7A-34EA-4F1C-A9D7-F1BA79456B5B}" dt="2022-09-02T09:52:57.868" v="1229" actId="478"/>
          <ac:spMkLst>
            <pc:docMk/>
            <pc:sldMk cId="496195439" sldId="285"/>
            <ac:spMk id="15" creationId="{00000000-0000-0000-0000-000000000000}"/>
          </ac:spMkLst>
        </pc:spChg>
        <pc:spChg chg="add mod">
          <ac:chgData name="tokola peta" userId="becd245bba57584f" providerId="LiveId" clId="{F71E0F7A-34EA-4F1C-A9D7-F1BA79456B5B}" dt="2022-09-02T11:02:25.567" v="1430" actId="20577"/>
          <ac:spMkLst>
            <pc:docMk/>
            <pc:sldMk cId="496195439" sldId="285"/>
            <ac:spMk id="18" creationId="{A2E657B6-1BB6-B3CA-E0E3-2811848E708A}"/>
          </ac:spMkLst>
        </pc:spChg>
        <pc:spChg chg="add mod">
          <ac:chgData name="tokola peta" userId="becd245bba57584f" providerId="LiveId" clId="{F71E0F7A-34EA-4F1C-A9D7-F1BA79456B5B}" dt="2022-09-02T09:53:41.137" v="1233" actId="207"/>
          <ac:spMkLst>
            <pc:docMk/>
            <pc:sldMk cId="496195439" sldId="285"/>
            <ac:spMk id="20" creationId="{7EF67CFC-A67B-5429-7984-05FEC0797514}"/>
          </ac:spMkLst>
        </pc:spChg>
        <pc:spChg chg="mod">
          <ac:chgData name="tokola peta" userId="becd245bba57584f" providerId="LiveId" clId="{F71E0F7A-34EA-4F1C-A9D7-F1BA79456B5B}" dt="2022-09-02T09:52:04.070" v="1197" actId="20577"/>
          <ac:spMkLst>
            <pc:docMk/>
            <pc:sldMk cId="496195439" sldId="285"/>
            <ac:spMk id="22" creationId="{00000000-0000-0000-0000-000000000000}"/>
          </ac:spMkLst>
        </pc:spChg>
        <pc:picChg chg="mod">
          <ac:chgData name="tokola peta" userId="becd245bba57584f" providerId="LiveId" clId="{F71E0F7A-34EA-4F1C-A9D7-F1BA79456B5B}" dt="2022-09-02T08:32:05.054" v="11" actId="1035"/>
          <ac:picMkLst>
            <pc:docMk/>
            <pc:sldMk cId="496195439" sldId="285"/>
            <ac:picMk id="6" creationId="{217C65C0-B6CF-B92B-1A9D-B2ED07A85F14}"/>
          </ac:picMkLst>
        </pc:picChg>
        <pc:picChg chg="add del mod">
          <ac:chgData name="tokola peta" userId="becd245bba57584f" providerId="LiveId" clId="{F71E0F7A-34EA-4F1C-A9D7-F1BA79456B5B}" dt="2022-09-02T08:38:13.842" v="19" actId="478"/>
          <ac:picMkLst>
            <pc:docMk/>
            <pc:sldMk cId="496195439" sldId="285"/>
            <ac:picMk id="9" creationId="{B052E9FF-63BD-DDF3-EE7E-184BD54D5160}"/>
          </ac:picMkLst>
        </pc:picChg>
        <pc:picChg chg="add mod">
          <ac:chgData name="tokola peta" userId="becd245bba57584f" providerId="LiveId" clId="{F71E0F7A-34EA-4F1C-A9D7-F1BA79456B5B}" dt="2022-09-02T08:40:16.484" v="41" actId="1037"/>
          <ac:picMkLst>
            <pc:docMk/>
            <pc:sldMk cId="496195439" sldId="285"/>
            <ac:picMk id="11" creationId="{27553802-5CF2-96FA-085D-35C3231FF222}"/>
          </ac:picMkLst>
        </pc:picChg>
        <pc:picChg chg="add mod">
          <ac:chgData name="tokola peta" userId="becd245bba57584f" providerId="LiveId" clId="{F71E0F7A-34EA-4F1C-A9D7-F1BA79456B5B}" dt="2022-09-02T08:39:06.139" v="33" actId="1035"/>
          <ac:picMkLst>
            <pc:docMk/>
            <pc:sldMk cId="496195439" sldId="285"/>
            <ac:picMk id="17" creationId="{905DA3E2-9FAC-C5BC-B864-278AA09FDAAD}"/>
          </ac:picMkLst>
        </pc:picChg>
        <pc:cxnChg chg="add mod">
          <ac:chgData name="tokola peta" userId="becd245bba57584f" providerId="LiveId" clId="{F71E0F7A-34EA-4F1C-A9D7-F1BA79456B5B}" dt="2022-09-02T09:34:19.571" v="809" actId="1037"/>
          <ac:cxnSpMkLst>
            <pc:docMk/>
            <pc:sldMk cId="496195439" sldId="285"/>
            <ac:cxnSpMk id="19" creationId="{809762F2-C96B-43DE-F8AD-38150845AB6F}"/>
          </ac:cxnSpMkLst>
        </pc:cxnChg>
      </pc:sldChg>
      <pc:sldChg chg="delSp modSp add del mod">
        <pc:chgData name="tokola peta" userId="becd245bba57584f" providerId="LiveId" clId="{F71E0F7A-34EA-4F1C-A9D7-F1BA79456B5B}" dt="2022-09-02T11:21:25.938" v="1717" actId="47"/>
        <pc:sldMkLst>
          <pc:docMk/>
          <pc:sldMk cId="337787207" sldId="286"/>
        </pc:sldMkLst>
        <pc:spChg chg="del mod">
          <ac:chgData name="tokola peta" userId="becd245bba57584f" providerId="LiveId" clId="{F71E0F7A-34EA-4F1C-A9D7-F1BA79456B5B}" dt="2022-09-02T08:59:02.634" v="682" actId="478"/>
          <ac:spMkLst>
            <pc:docMk/>
            <pc:sldMk cId="337787207" sldId="286"/>
            <ac:spMk id="2" creationId="{00000000-0000-0000-0000-000000000000}"/>
          </ac:spMkLst>
        </pc:spChg>
        <pc:spChg chg="mod">
          <ac:chgData name="tokola peta" userId="becd245bba57584f" providerId="LiveId" clId="{F71E0F7A-34EA-4F1C-A9D7-F1BA79456B5B}" dt="2022-09-02T10:55:47.934" v="1372" actId="21"/>
          <ac:spMkLst>
            <pc:docMk/>
            <pc:sldMk cId="337787207" sldId="286"/>
            <ac:spMk id="3" creationId="{00000000-0000-0000-0000-000000000000}"/>
          </ac:spMkLst>
        </pc:spChg>
      </pc:sldChg>
      <pc:sldChg chg="addSp delSp modSp add mod">
        <pc:chgData name="tokola peta" userId="becd245bba57584f" providerId="LiveId" clId="{F71E0F7A-34EA-4F1C-A9D7-F1BA79456B5B}" dt="2022-09-02T11:21:17.967" v="1716" actId="20577"/>
        <pc:sldMkLst>
          <pc:docMk/>
          <pc:sldMk cId="2608860344" sldId="287"/>
        </pc:sldMkLst>
        <pc:spChg chg="del">
          <ac:chgData name="tokola peta" userId="becd245bba57584f" providerId="LiveId" clId="{F71E0F7A-34EA-4F1C-A9D7-F1BA79456B5B}" dt="2022-09-02T09:54:22.277" v="1243" actId="478"/>
          <ac:spMkLst>
            <pc:docMk/>
            <pc:sldMk cId="2608860344" sldId="287"/>
            <ac:spMk id="6" creationId="{9C477660-684B-A975-43F7-59D291EC0894}"/>
          </ac:spMkLst>
        </pc:spChg>
        <pc:spChg chg="del mod">
          <ac:chgData name="tokola peta" userId="becd245bba57584f" providerId="LiveId" clId="{F71E0F7A-34EA-4F1C-A9D7-F1BA79456B5B}" dt="2022-09-02T09:54:22.278" v="1245"/>
          <ac:spMkLst>
            <pc:docMk/>
            <pc:sldMk cId="2608860344" sldId="287"/>
            <ac:spMk id="7" creationId="{6ED281F9-BCB5-B92B-0D8E-842BF1A72976}"/>
          </ac:spMkLst>
        </pc:spChg>
        <pc:spChg chg="add mod">
          <ac:chgData name="tokola peta" userId="becd245bba57584f" providerId="LiveId" clId="{F71E0F7A-34EA-4F1C-A9D7-F1BA79456B5B}" dt="2022-09-02T11:20:42.666" v="1710" actId="20577"/>
          <ac:spMkLst>
            <pc:docMk/>
            <pc:sldMk cId="2608860344" sldId="287"/>
            <ac:spMk id="9" creationId="{B90B4B92-4EEF-C4D8-2889-C53D29596B74}"/>
          </ac:spMkLst>
        </pc:spChg>
        <pc:spChg chg="mod">
          <ac:chgData name="tokola peta" userId="becd245bba57584f" providerId="LiveId" clId="{F71E0F7A-34EA-4F1C-A9D7-F1BA79456B5B}" dt="2022-09-02T09:53:56.400" v="1235" actId="207"/>
          <ac:spMkLst>
            <pc:docMk/>
            <pc:sldMk cId="2608860344" sldId="287"/>
            <ac:spMk id="15" creationId="{00000000-0000-0000-0000-000000000000}"/>
          </ac:spMkLst>
        </pc:spChg>
        <pc:spChg chg="del">
          <ac:chgData name="tokola peta" userId="becd245bba57584f" providerId="LiveId" clId="{F71E0F7A-34EA-4F1C-A9D7-F1BA79456B5B}" dt="2022-09-02T09:57:32.509" v="1248" actId="478"/>
          <ac:spMkLst>
            <pc:docMk/>
            <pc:sldMk cId="2608860344" sldId="287"/>
            <ac:spMk id="17" creationId="{D9E0D55F-611F-D87B-EC90-7C03CED09F07}"/>
          </ac:spMkLst>
        </pc:spChg>
        <pc:spChg chg="del">
          <ac:chgData name="tokola peta" userId="becd245bba57584f" providerId="LiveId" clId="{F71E0F7A-34EA-4F1C-A9D7-F1BA79456B5B}" dt="2022-09-02T09:57:34.153" v="1249" actId="478"/>
          <ac:spMkLst>
            <pc:docMk/>
            <pc:sldMk cId="2608860344" sldId="287"/>
            <ac:spMk id="19" creationId="{48AD694A-E6A4-712F-0D14-1D576CFFDC3F}"/>
          </ac:spMkLst>
        </pc:spChg>
        <pc:spChg chg="mod">
          <ac:chgData name="tokola peta" userId="becd245bba57584f" providerId="LiveId" clId="{F71E0F7A-34EA-4F1C-A9D7-F1BA79456B5B}" dt="2022-09-02T09:54:11.028" v="1237" actId="120"/>
          <ac:spMkLst>
            <pc:docMk/>
            <pc:sldMk cId="2608860344" sldId="287"/>
            <ac:spMk id="22" creationId="{00000000-0000-0000-0000-000000000000}"/>
          </ac:spMkLst>
        </pc:spChg>
        <pc:spChg chg="del mod">
          <ac:chgData name="tokola peta" userId="becd245bba57584f" providerId="LiveId" clId="{F71E0F7A-34EA-4F1C-A9D7-F1BA79456B5B}" dt="2022-09-02T09:54:23.943" v="1246" actId="478"/>
          <ac:spMkLst>
            <pc:docMk/>
            <pc:sldMk cId="2608860344" sldId="287"/>
            <ac:spMk id="26" creationId="{9694F191-A5E9-5D77-AAA0-8D52099F11EC}"/>
          </ac:spMkLst>
        </pc:spChg>
        <pc:spChg chg="del">
          <ac:chgData name="tokola peta" userId="becd245bba57584f" providerId="LiveId" clId="{F71E0F7A-34EA-4F1C-A9D7-F1BA79456B5B}" dt="2022-09-02T09:58:17.042" v="1259" actId="478"/>
          <ac:spMkLst>
            <pc:docMk/>
            <pc:sldMk cId="2608860344" sldId="287"/>
            <ac:spMk id="27" creationId="{F82818A2-817F-BCE7-25CC-5CB5375E9E89}"/>
          </ac:spMkLst>
        </pc:spChg>
        <pc:spChg chg="mod">
          <ac:chgData name="tokola peta" userId="becd245bba57584f" providerId="LiveId" clId="{F71E0F7A-34EA-4F1C-A9D7-F1BA79456B5B}" dt="2022-09-02T11:21:17.967" v="1716" actId="20577"/>
          <ac:spMkLst>
            <pc:docMk/>
            <pc:sldMk cId="2608860344" sldId="287"/>
            <ac:spMk id="29" creationId="{E7AB01D3-A04F-7CF2-DB0D-581617048580}"/>
          </ac:spMkLst>
        </pc:spChg>
        <pc:picChg chg="del">
          <ac:chgData name="tokola peta" userId="becd245bba57584f" providerId="LiveId" clId="{F71E0F7A-34EA-4F1C-A9D7-F1BA79456B5B}" dt="2022-09-02T09:54:16.013" v="1239" actId="478"/>
          <ac:picMkLst>
            <pc:docMk/>
            <pc:sldMk cId="2608860344" sldId="287"/>
            <ac:picMk id="3" creationId="{6B735DC9-9F31-8B33-E936-EED11A42F9DA}"/>
          </ac:picMkLst>
        </pc:picChg>
        <pc:picChg chg="del">
          <ac:chgData name="tokola peta" userId="becd245bba57584f" providerId="LiveId" clId="{F71E0F7A-34EA-4F1C-A9D7-F1BA79456B5B}" dt="2022-09-02T09:54:16.447" v="1240" actId="478"/>
          <ac:picMkLst>
            <pc:docMk/>
            <pc:sldMk cId="2608860344" sldId="287"/>
            <ac:picMk id="5" creationId="{C23FDEF8-E234-506C-DEFC-E8B1E71EF9DE}"/>
          </ac:picMkLst>
        </pc:picChg>
        <pc:picChg chg="del">
          <ac:chgData name="tokola peta" userId="becd245bba57584f" providerId="LiveId" clId="{F71E0F7A-34EA-4F1C-A9D7-F1BA79456B5B}" dt="2022-09-02T09:54:15.735" v="1238" actId="478"/>
          <ac:picMkLst>
            <pc:docMk/>
            <pc:sldMk cId="2608860344" sldId="287"/>
            <ac:picMk id="10" creationId="{03D14234-59E4-7A12-8F70-58FBD74063B8}"/>
          </ac:picMkLst>
        </pc:picChg>
        <pc:picChg chg="del">
          <ac:chgData name="tokola peta" userId="becd245bba57584f" providerId="LiveId" clId="{F71E0F7A-34EA-4F1C-A9D7-F1BA79456B5B}" dt="2022-09-02T09:57:35.535" v="1250" actId="478"/>
          <ac:picMkLst>
            <pc:docMk/>
            <pc:sldMk cId="2608860344" sldId="287"/>
            <ac:picMk id="20" creationId="{F01527D8-BE86-BEEC-827C-5348E780F80C}"/>
          </ac:picMkLst>
        </pc:picChg>
        <pc:cxnChg chg="mod">
          <ac:chgData name="tokola peta" userId="becd245bba57584f" providerId="LiveId" clId="{F71E0F7A-34EA-4F1C-A9D7-F1BA79456B5B}" dt="2022-09-02T11:06:35.616" v="1538" actId="1036"/>
          <ac:cxnSpMkLst>
            <pc:docMk/>
            <pc:sldMk cId="2608860344" sldId="287"/>
            <ac:cxnSpMk id="25" creationId="{9A412CCE-23AB-9909-3067-91B7D7E7905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785D-75F7-4E76-94B8-0B3791C8D3D6}" type="datetimeFigureOut">
              <a:rPr lang="nl-BE" smtClean="0"/>
              <a:t>2/09/2022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6503-E75D-4BBA-B38D-575BB4F300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07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10BE-BF9B-4727-AE28-77858403571A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7C7D-2301-48C2-ABB9-6A58BA38C67D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07C-C89B-4490-8D7E-045FECF6B1A3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7190-A458-4FE9-A11A-4F60B081A6A7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CEB1-3AFF-427F-9B57-551FBEBDB18D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DEFE-7357-44C5-8043-5B6E5E02501E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9D1D-6950-426E-8E19-693364CA62B9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3E15-61DB-45EF-B5F8-952988B6ACED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2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282-0F4A-45F0-A19E-5622E85CB7BB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2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6ACF-B1A2-48F9-906C-4E652BA2DBCC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B5C3-292B-4616-A72D-373A342C484C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79E5-1C1D-4731-B191-757593DAC273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Johan Buermans - LPP-ERM/KMS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16832"/>
            <a:ext cx="6858000" cy="1593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ECWC and modelling </a:t>
            </a:r>
            <a:br>
              <a:rPr lang="en-US" dirty="0"/>
            </a:br>
            <a:r>
              <a:rPr lang="en-US" dirty="0"/>
              <a:t>for JT60-SA</a:t>
            </a:r>
            <a:endParaRPr lang="nl-B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5303"/>
            <a:ext cx="6858000" cy="1655762"/>
          </a:xfrm>
        </p:spPr>
        <p:txBody>
          <a:bodyPr/>
          <a:lstStyle/>
          <a:p>
            <a:r>
              <a:rPr lang="en-US" sz="2400" b="1" dirty="0"/>
              <a:t>Johan Buermans </a:t>
            </a:r>
          </a:p>
          <a:p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6516405"/>
            <a:ext cx="9144000" cy="34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882875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86600" y="6520259"/>
            <a:ext cx="2057400" cy="365125"/>
          </a:xfrm>
        </p:spPr>
        <p:txBody>
          <a:bodyPr/>
          <a:lstStyle/>
          <a:p>
            <a:fld id="{849B5A12-816B-421C-BD8A-5BD2066677A6}" type="datetime4">
              <a:rPr lang="en-US" sz="1800" smtClean="0">
                <a:solidFill>
                  <a:schemeClr val="bg1"/>
                </a:solidFill>
              </a:rPr>
              <a:t>September 2, 2022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4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49" y="4717498"/>
            <a:ext cx="1487301" cy="14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6405"/>
            <a:ext cx="9144000" cy="34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82875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7D5FE-740C-46F5-801A-FA5477D9711F}" type="slidenum">
              <a:rPr lang="en-US" sz="1600" b="1" smtClean="0">
                <a:solidFill>
                  <a:schemeClr val="bg1"/>
                </a:solidFill>
              </a:rPr>
              <a:pPr/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2123728" y="6516405"/>
            <a:ext cx="414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Johan Buermans - LPP-ERM/KMS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21013"/>
            <a:ext cx="9144000" cy="93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467544" y="-21012"/>
            <a:ext cx="8229600" cy="93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Modelling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363925" y="0"/>
            <a:ext cx="2767722" cy="944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bg1"/>
                </a:solidFill>
              </a:rPr>
              <a:t>Modelling</a:t>
            </a:r>
          </a:p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ECWC</a:t>
            </a:r>
          </a:p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Needs &amp; Plans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735DC9-9F31-8B33-E936-EED11A42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336"/>
            <a:ext cx="2371680" cy="216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3FDEF8-E234-506C-DEFC-E8B1E71EF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" y="4293096"/>
            <a:ext cx="2371679" cy="2160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477660-684B-A975-43F7-59D291EC0894}"/>
              </a:ext>
            </a:extLst>
          </p:cNvPr>
          <p:cNvSpPr txBox="1"/>
          <p:nvPr/>
        </p:nvSpPr>
        <p:spPr>
          <a:xfrm>
            <a:off x="1907704" y="443711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He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D281F9-BCB5-B92B-0D8E-842BF1A72976}"/>
              </a:ext>
            </a:extLst>
          </p:cNvPr>
          <p:cNvSpPr txBox="1"/>
          <p:nvPr/>
        </p:nvSpPr>
        <p:spPr>
          <a:xfrm>
            <a:off x="4716016" y="44371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3D14234-59E4-7A12-8F70-58FBD7406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79" y="2100666"/>
            <a:ext cx="2185587" cy="2160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9E0D55F-611F-D87B-EC90-7C03CED09F07}"/>
              </a:ext>
            </a:extLst>
          </p:cNvPr>
          <p:cNvSpPr txBox="1"/>
          <p:nvPr/>
        </p:nvSpPr>
        <p:spPr>
          <a:xfrm>
            <a:off x="179511" y="2189182"/>
            <a:ext cx="28093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TCV</a:t>
            </a:r>
            <a:r>
              <a:rPr lang="en-US" sz="2200" baseline="30000" dirty="0"/>
              <a:t>1,2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Density profiles matched with interferometry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Transport coefficients are estimated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Code has been benchmarked for TCV He and D plasmas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8AD694A-E6A4-712F-0D14-1D576CFFDC3F}"/>
              </a:ext>
            </a:extLst>
          </p:cNvPr>
          <p:cNvSpPr txBox="1"/>
          <p:nvPr/>
        </p:nvSpPr>
        <p:spPr>
          <a:xfrm>
            <a:off x="5940152" y="2132856"/>
            <a:ext cx="3096342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AUG</a:t>
            </a:r>
            <a:r>
              <a:rPr lang="en-US" sz="2200" baseline="30000" dirty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Density profiles matched with TS and MILS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Estimates of peak density and temperature through characteristic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Transport coefficients are estimated</a:t>
            </a:r>
          </a:p>
          <a:p>
            <a:endParaRPr lang="en-US" sz="2200" baseline="30000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F01527D8-BE86-BEEC-827C-5348E780F8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10"/>
          <a:stretch/>
        </p:blipFill>
        <p:spPr bwMode="auto">
          <a:xfrm>
            <a:off x="6325873" y="4293336"/>
            <a:ext cx="2278575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9A412CCE-23AB-9909-3067-91B7D7E79054}"/>
              </a:ext>
            </a:extLst>
          </p:cNvPr>
          <p:cNvCxnSpPr>
            <a:cxnSpLocks/>
          </p:cNvCxnSpPr>
          <p:nvPr/>
        </p:nvCxnSpPr>
        <p:spPr>
          <a:xfrm>
            <a:off x="5796136" y="2100666"/>
            <a:ext cx="0" cy="43523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694F191-A5E9-5D77-AAA0-8D52099F11EC}"/>
              </a:ext>
            </a:extLst>
          </p:cNvPr>
          <p:cNvSpPr txBox="1"/>
          <p:nvPr/>
        </p:nvSpPr>
        <p:spPr>
          <a:xfrm>
            <a:off x="4624314" y="219982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He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82818A2-817F-BCE7-25CC-5CB5375E9E89}"/>
              </a:ext>
            </a:extLst>
          </p:cNvPr>
          <p:cNvSpPr txBox="1"/>
          <p:nvPr/>
        </p:nvSpPr>
        <p:spPr>
          <a:xfrm>
            <a:off x="6660232" y="43581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D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7AB01D3-A04F-7CF2-DB0D-581617048580}"/>
              </a:ext>
            </a:extLst>
          </p:cNvPr>
          <p:cNvSpPr txBox="1"/>
          <p:nvPr/>
        </p:nvSpPr>
        <p:spPr>
          <a:xfrm>
            <a:off x="179511" y="980728"/>
            <a:ext cx="8760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model reproduces the density profiles using conventional assumptions on anomalous diffusion and outward convection and provides insight on the fraction of absorbed EC power. A value for the latter is hard to obtain from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296358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6405"/>
            <a:ext cx="9144000" cy="34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82875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7D5FE-740C-46F5-801A-FA5477D9711F}" type="slidenum">
              <a:rPr lang="en-US" sz="1600" b="1" smtClean="0">
                <a:solidFill>
                  <a:schemeClr val="bg1"/>
                </a:solidFill>
              </a:rPr>
              <a:pPr/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2123728" y="6516405"/>
            <a:ext cx="414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Johan Buermans - LPP-ERM/KMS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21013"/>
            <a:ext cx="9144000" cy="93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467544" y="-21012"/>
            <a:ext cx="8229600" cy="93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ECWC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59592A-9448-5C72-7DEC-E77F3FD6F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5755"/>
            <a:ext cx="983359" cy="25321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81BA264-649E-9081-C00A-479019A3B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5755"/>
            <a:ext cx="4608512" cy="2532149"/>
          </a:xfrm>
          <a:prstGeom prst="rect">
            <a:avLst/>
          </a:prstGeom>
        </p:spPr>
      </p:pic>
      <p:pic>
        <p:nvPicPr>
          <p:cNvPr id="6" name="Picture 37">
            <a:extLst>
              <a:ext uri="{FF2B5EF4-FFF2-40B4-BE49-F238E27FC236}">
                <a16:creationId xmlns:a16="http://schemas.microsoft.com/office/drawing/2014/main" id="{217C65C0-B6CF-B92B-1A9D-B2ED07A85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" t="2348" r="3811" b="2992"/>
          <a:stretch/>
        </p:blipFill>
        <p:spPr bwMode="auto">
          <a:xfrm>
            <a:off x="5675263" y="2996952"/>
            <a:ext cx="3456384" cy="3456384"/>
          </a:xfrm>
          <a:prstGeom prst="rect">
            <a:avLst/>
          </a:prstGeom>
        </p:spPr>
      </p:pic>
      <p:sp>
        <p:nvSpPr>
          <p:cNvPr id="7" name="Tekstvak 16">
            <a:extLst>
              <a:ext uri="{FF2B5EF4-FFF2-40B4-BE49-F238E27FC236}">
                <a16:creationId xmlns:a16="http://schemas.microsoft.com/office/drawing/2014/main" id="{82E94B07-CFD8-A8EA-489C-14A07EF7A76E}"/>
              </a:ext>
            </a:extLst>
          </p:cNvPr>
          <p:cNvSpPr txBox="1"/>
          <p:nvPr/>
        </p:nvSpPr>
        <p:spPr>
          <a:xfrm>
            <a:off x="5680846" y="1007947"/>
            <a:ext cx="3355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AUG</a:t>
            </a:r>
            <a:r>
              <a:rPr lang="en-US" sz="2200" baseline="30000" dirty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Confirms TCV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Plasma follows the field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Convection directs the plasma to the LFS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Magnetic mirror reduces the plasma flux to the HFS</a:t>
            </a:r>
          </a:p>
        </p:txBody>
      </p:sp>
      <p:pic>
        <p:nvPicPr>
          <p:cNvPr id="11" name="Afbeelding 10" descr="Afbeelding met tekst, wit, zwart&#10;&#10;Automatisch gegenereerde beschrijving">
            <a:extLst>
              <a:ext uri="{FF2B5EF4-FFF2-40B4-BE49-F238E27FC236}">
                <a16:creationId xmlns:a16="http://schemas.microsoft.com/office/drawing/2014/main" id="{27553802-5CF2-96FA-085D-35C3231FF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713812" cy="17895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05DA3E2-9FAC-C5BC-B864-278AA09FD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33056"/>
            <a:ext cx="975445" cy="2511770"/>
          </a:xfrm>
          <a:prstGeom prst="rect">
            <a:avLst/>
          </a:prstGeom>
        </p:spPr>
      </p:pic>
      <p:sp>
        <p:nvSpPr>
          <p:cNvPr id="18" name="Tekstvak 16">
            <a:extLst>
              <a:ext uri="{FF2B5EF4-FFF2-40B4-BE49-F238E27FC236}">
                <a16:creationId xmlns:a16="http://schemas.microsoft.com/office/drawing/2014/main" id="{A2E657B6-1BB6-B3CA-E0E3-2811848E708A}"/>
              </a:ext>
            </a:extLst>
          </p:cNvPr>
          <p:cNvSpPr txBox="1"/>
          <p:nvPr/>
        </p:nvSpPr>
        <p:spPr>
          <a:xfrm>
            <a:off x="1689025" y="3517904"/>
            <a:ext cx="39862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TCV</a:t>
            </a:r>
            <a:r>
              <a:rPr lang="en-US" sz="2200" baseline="30000" dirty="0"/>
              <a:t>1,2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Vertical field optimizes plasma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err="1"/>
              <a:t>ExB</a:t>
            </a:r>
            <a:r>
              <a:rPr lang="en-US" sz="1500" dirty="0"/>
              <a:t> drift guides the plasma to the LFS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Plasma can be guided to desired areas on HFS using dedicated magnetic configurations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Magnetic mirror reduces the plasma flux to the HFS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ctr"/>
            <a:r>
              <a:rPr lang="en-US" sz="2200" dirty="0"/>
              <a:t>Camera tomography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Helps visualizing the plasma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Can help to determine density and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09762F2-C96B-43DE-F8AD-38150845AB6F}"/>
              </a:ext>
            </a:extLst>
          </p:cNvPr>
          <p:cNvCxnSpPr/>
          <p:nvPr/>
        </p:nvCxnSpPr>
        <p:spPr>
          <a:xfrm>
            <a:off x="5652120" y="944878"/>
            <a:ext cx="0" cy="5508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>
            <a:extLst>
              <a:ext uri="{FF2B5EF4-FFF2-40B4-BE49-F238E27FC236}">
                <a16:creationId xmlns:a16="http://schemas.microsoft.com/office/drawing/2014/main" id="{7EF67CFC-A67B-5429-7984-05FEC0797514}"/>
              </a:ext>
            </a:extLst>
          </p:cNvPr>
          <p:cNvSpPr txBox="1">
            <a:spLocks/>
          </p:cNvSpPr>
          <p:nvPr/>
        </p:nvSpPr>
        <p:spPr>
          <a:xfrm>
            <a:off x="6363925" y="0"/>
            <a:ext cx="2767722" cy="944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Modelling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ECWC</a:t>
            </a:r>
          </a:p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Needs &amp; Plans</a:t>
            </a:r>
          </a:p>
        </p:txBody>
      </p:sp>
    </p:spTree>
    <p:extLst>
      <p:ext uri="{BB962C8B-B14F-4D97-AF65-F5344CB8AC3E}">
        <p14:creationId xmlns:p14="http://schemas.microsoft.com/office/powerpoint/2010/main" val="49619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6405"/>
            <a:ext cx="9144000" cy="341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6882875" y="6520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7D5FE-740C-46F5-801A-FA5477D9711F}" type="slidenum">
              <a:rPr lang="en-US" sz="1600" b="1" smtClean="0">
                <a:solidFill>
                  <a:schemeClr val="bg1"/>
                </a:solidFill>
              </a:rPr>
              <a:pPr/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2123728" y="6516405"/>
            <a:ext cx="414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Johan Buermans - LPP-ERM/KMS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-21013"/>
            <a:ext cx="9144000" cy="93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467544" y="-21012"/>
            <a:ext cx="8229600" cy="933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Needs &amp; Plans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363925" y="0"/>
            <a:ext cx="2767722" cy="944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Modelling</a:t>
            </a:r>
          </a:p>
          <a:p>
            <a:pPr algn="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ECWC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Needs &amp; Plans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9A412CCE-23AB-9909-3067-91B7D7E79054}"/>
              </a:ext>
            </a:extLst>
          </p:cNvPr>
          <p:cNvCxnSpPr>
            <a:cxnSpLocks/>
          </p:cNvCxnSpPr>
          <p:nvPr/>
        </p:nvCxnSpPr>
        <p:spPr>
          <a:xfrm flipH="1">
            <a:off x="446856" y="5085184"/>
            <a:ext cx="8250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E7AB01D3-A04F-7CF2-DB0D-581617048580}"/>
              </a:ext>
            </a:extLst>
          </p:cNvPr>
          <p:cNvSpPr txBox="1"/>
          <p:nvPr/>
        </p:nvSpPr>
        <p:spPr>
          <a:xfrm>
            <a:off x="395534" y="980728"/>
            <a:ext cx="84249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Analysis of wall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Evolution of outgassing after discharges + effect of conditioning on outgassing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Particle balance for all discharges : contribution of wall fueling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Gas content, mass spectrometry: impurity content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Langmuir probe measurements for PWI ?</a:t>
            </a:r>
          </a:p>
          <a:p>
            <a:endParaRPr lang="en-US" dirty="0"/>
          </a:p>
          <a:p>
            <a:r>
              <a:rPr lang="en-US" b="1" dirty="0"/>
              <a:t>Modeling of ECWC to complement experimental 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gauges, magnetic field configuration, injected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Availability of density profiles: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of EDICAM camera data for ECWC modelling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Tomographic reconstruction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Ratios of the emission intensities of various atomic spectral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Interferometry, Thomson scattering, spectroscopy to complement the density profiles?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90B4B92-4EEF-C4D8-2889-C53D29596B74}"/>
              </a:ext>
            </a:extLst>
          </p:cNvPr>
          <p:cNvSpPr txBox="1"/>
          <p:nvPr/>
        </p:nvSpPr>
        <p:spPr>
          <a:xfrm>
            <a:off x="395534" y="5140349"/>
            <a:ext cx="82502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dirty="0"/>
              <a:t>TCV</a:t>
            </a:r>
            <a:r>
              <a:rPr lang="nl-BE" sz="1400" baseline="30000" dirty="0"/>
              <a:t>1</a:t>
            </a:r>
            <a:r>
              <a:rPr lang="nl-BE" sz="1400" dirty="0"/>
              <a:t>	Tom Wauters et al, </a:t>
            </a:r>
            <a:r>
              <a:rPr lang="en-US" sz="1400" dirty="0"/>
              <a:t>RF plasma simulations using the TOMATOR 	1D code: case study for TCV helium 	ECRF plasmas, </a:t>
            </a:r>
            <a:r>
              <a:rPr lang="nl-BE" sz="1400" dirty="0"/>
              <a:t>Plasma </a:t>
            </a:r>
            <a:r>
              <a:rPr lang="nl-BE" sz="1400" dirty="0" err="1"/>
              <a:t>Phys</a:t>
            </a:r>
            <a:r>
              <a:rPr lang="nl-BE" sz="1400" dirty="0"/>
              <a:t>. Control. </a:t>
            </a:r>
            <a:r>
              <a:rPr lang="nl-BE" sz="1400" dirty="0" err="1"/>
              <a:t>Fusion</a:t>
            </a:r>
            <a:r>
              <a:rPr lang="en-US" sz="1400" dirty="0"/>
              <a:t> 62 (2020), 105010	</a:t>
            </a:r>
            <a:r>
              <a:rPr lang="nl-BE" sz="1400" dirty="0" err="1"/>
              <a:t>doi</a:t>
            </a:r>
            <a:r>
              <a:rPr lang="nl-BE" sz="1400" dirty="0"/>
              <a:t>: 10.1088/1361-6587/aba767</a:t>
            </a:r>
          </a:p>
          <a:p>
            <a:r>
              <a:rPr lang="nl-BE" sz="1400" dirty="0"/>
              <a:t>TCV</a:t>
            </a:r>
            <a:r>
              <a:rPr lang="nl-BE" sz="1400" baseline="30000" dirty="0"/>
              <a:t>2</a:t>
            </a:r>
            <a:r>
              <a:rPr lang="nl-BE" sz="1400" dirty="0"/>
              <a:t>	Johan </a:t>
            </a:r>
            <a:r>
              <a:rPr lang="nl-BE" sz="1400" dirty="0" err="1"/>
              <a:t>Buermans</a:t>
            </a:r>
            <a:r>
              <a:rPr lang="nl-BE" sz="1400" dirty="0"/>
              <a:t> et al, </a:t>
            </a:r>
            <a:r>
              <a:rPr lang="en-US" sz="1400" dirty="0"/>
              <a:t>ECWC experiments and modeling on TCV, 48</a:t>
            </a:r>
            <a:r>
              <a:rPr lang="en-US" sz="1400" baseline="30000" dirty="0"/>
              <a:t>th</a:t>
            </a:r>
            <a:r>
              <a:rPr lang="en-US" sz="1400" dirty="0"/>
              <a:t> EPS Conference on Plasma 	Physics, 2022, Maastricht</a:t>
            </a:r>
            <a:endParaRPr lang="nl-BE" sz="1400" dirty="0"/>
          </a:p>
          <a:p>
            <a:r>
              <a:rPr lang="nl-BE" sz="1400" dirty="0"/>
              <a:t>AUG</a:t>
            </a:r>
            <a:r>
              <a:rPr lang="nl-BE" sz="1400" baseline="30000" dirty="0"/>
              <a:t>3</a:t>
            </a:r>
            <a:r>
              <a:rPr lang="nl-BE" sz="1400" dirty="0"/>
              <a:t>	Tom Wauters et al, 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Characterisation of Electron Cyclotron Wall Conditioning Plasma in ASDEX 	Upgrade,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Fusion: NF-105694	submitted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886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Diavoorstelling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ECWC and modelling  for JT60-SA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MEDION</dc:creator>
  <cp:lastModifiedBy>tokola peta</cp:lastModifiedBy>
  <cp:revision>369</cp:revision>
  <dcterms:created xsi:type="dcterms:W3CDTF">2020-10-05T12:00:34Z</dcterms:created>
  <dcterms:modified xsi:type="dcterms:W3CDTF">2022-09-02T11:21:44Z</dcterms:modified>
</cp:coreProperties>
</file>