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5F091-9C7F-4836-9BCB-B7674303C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BBAF4-11B2-47AE-83E0-9A675DC68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A5C57-1CB9-4432-AD1A-D4C1741F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7A63-B229-4421-8D1F-65B6BD65FDDF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3A86A-4D41-4211-B721-A0090ED5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18F58-1809-4067-AC1A-50BB49FBA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965A-184B-48D7-A5D3-20AB07EE9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81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4A167-D42B-4466-82FF-A07700F18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97F99-9C2C-436C-851B-B17706A75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38BE4-D0BE-4989-A455-3398E283D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7A63-B229-4421-8D1F-65B6BD65FDDF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2DCB7-418F-450F-98BD-CDD307E2F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447CA-DB80-43F9-9B43-7E52E6A7B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965A-184B-48D7-A5D3-20AB07EE9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93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6B180-2128-4E15-B9FD-183B1BE82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36445E-5B59-4F79-97D6-27D61EC6B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754E9-39ED-49B7-B4DC-1D9ACE01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7A63-B229-4421-8D1F-65B6BD65FDDF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AC0C1-4382-48D6-955E-40ED90D5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55EFA-4DE5-4389-9B43-E9BE7CB3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965A-184B-48D7-A5D3-20AB07EE9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35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51B35-3023-4BAF-8B7C-FC66E042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A56BA-6653-441E-BA63-9F43DCCF3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8AE74-C1F3-4699-9CAA-36617A36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7A63-B229-4421-8D1F-65B6BD65FDDF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D3062-3C14-481A-B329-315ACF0E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F15C0-6592-405D-BBDA-8672731A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965A-184B-48D7-A5D3-20AB07EE9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4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0E561-648D-4205-B1E2-E55B52751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E6954-6FA9-4C67-BE73-18074DFA8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EC8A4-A0D6-4685-8BF4-AFBFC32E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7A63-B229-4421-8D1F-65B6BD65FDDF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7A9A1-D364-431C-95DE-BC6402A8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53B90-9F7F-47F4-B896-84D63918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965A-184B-48D7-A5D3-20AB07EE9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27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FD6AD-6A0C-479A-AD21-F88C65D91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8BFF4-7AB5-460C-AF3B-AD35990ED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1D5AA-F5C5-45BC-A441-6E04F4523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CC703-5A4E-4B20-9A93-28E52F06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7A63-B229-4421-8D1F-65B6BD65FDDF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3E92A-D4C5-4FE6-B736-590464FE2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702E7-B6B6-465D-92D9-054E9FEC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965A-184B-48D7-A5D3-20AB07EE9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60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15943-A086-4469-80D4-B2B8B6EB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8D149-FFD7-4BBB-99BE-CAFFF38E3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5EAB2-6034-4011-A866-964B024FB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110524-B97D-4B2D-9363-9E729BF2D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DD3A6-538E-4E9E-BA41-A49E5598E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1209D9-412C-4880-9D89-BDA8407F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7A63-B229-4421-8D1F-65B6BD65FDDF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970953-BC79-4A1B-84EF-761539D0C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ABA1DC-DC01-49E3-A2B0-1299CC7FE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965A-184B-48D7-A5D3-20AB07EE9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1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FEB4B-9915-4D2B-AA73-C8660AD3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EBFDEB-9AE9-4B59-B31A-FAFB1CDA0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7A63-B229-4421-8D1F-65B6BD65FDDF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16D406-AA3E-40AF-B4EE-FC9A731D2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08EE9E-5DCC-40CE-BC74-353E6042E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965A-184B-48D7-A5D3-20AB07EE9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80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518EDB-B6D7-4483-B7B4-335F6008F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7A63-B229-4421-8D1F-65B6BD65FDDF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BCF72A-B3DD-4964-8875-EFBF96278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796EE-2899-41F4-9577-14D43360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965A-184B-48D7-A5D3-20AB07EE9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45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5081D-B4A4-482D-A039-C44547215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3E2D-394C-41B3-9756-364627107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468B9-2D14-42E4-943B-71DD36E66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A28E0-DF0A-4A6C-8B5B-27EEFAB7A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7A63-B229-4421-8D1F-65B6BD65FDDF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8B8BA-559F-460C-9C32-63FEA689F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1B3F4-53D2-4DB0-A92C-F9B138EE3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965A-184B-48D7-A5D3-20AB07EE9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04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B6D38-F907-42E0-9531-6D710B14B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C0CF05-3BD2-4D3F-809D-18599AFBD0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74C1C-F2B0-4F4B-82FF-8B2D2104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7B2F8-C4A3-4179-A301-8914652B2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7A63-B229-4421-8D1F-65B6BD65FDDF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8E786-8E19-4C01-9549-A3C4D18E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C7E30-151C-44F1-A92C-011F5CC25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965A-184B-48D7-A5D3-20AB07EE9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5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875530-9299-4B56-9610-75D813FD6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1921A-7563-4A03-A4EA-DC31BD57D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90136-1AE2-4D96-AC4D-E4F4C280DD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C7A63-B229-4421-8D1F-65B6BD65FDDF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C3D77-52A7-4EFD-847F-863623EE2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79A93-213B-4E66-B564-37849DC7B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965A-184B-48D7-A5D3-20AB07EE9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93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405AF1-E38A-4372-B526-7837091A2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Points for discussion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3380CD-81F3-40DA-8126-55958E37C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New models (upgrade of existing ones).</a:t>
            </a:r>
          </a:p>
          <a:p>
            <a:pPr lvl="1"/>
            <a:r>
              <a:rPr lang="en-GB" dirty="0"/>
              <a:t>High beta</a:t>
            </a:r>
          </a:p>
          <a:p>
            <a:pPr lvl="1"/>
            <a:r>
              <a:rPr lang="en-GB" dirty="0"/>
              <a:t>Fast particle effects</a:t>
            </a:r>
          </a:p>
          <a:p>
            <a:pPr lvl="1"/>
            <a:r>
              <a:rPr lang="en-GB" dirty="0"/>
              <a:t>ITBs</a:t>
            </a:r>
          </a:p>
          <a:p>
            <a:pPr lvl="1"/>
            <a:r>
              <a:rPr lang="en-GB" dirty="0"/>
              <a:t>Rotation</a:t>
            </a:r>
          </a:p>
          <a:p>
            <a:r>
              <a:rPr lang="en-GB" dirty="0"/>
              <a:t>Equilibria.</a:t>
            </a:r>
          </a:p>
          <a:p>
            <a:r>
              <a:rPr lang="en-GB" dirty="0"/>
              <a:t>Integration core-edge.</a:t>
            </a:r>
          </a:p>
          <a:p>
            <a:r>
              <a:rPr lang="en-GB" dirty="0"/>
              <a:t>Modelling of experimental results obtained in Europe in preparation for JT-60SA</a:t>
            </a:r>
          </a:p>
          <a:p>
            <a:r>
              <a:rPr lang="en-GB" dirty="0"/>
              <a:t>Modelling of specific experiments </a:t>
            </a:r>
            <a:r>
              <a:rPr lang="en-GB"/>
              <a:t>in preparation of call.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497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Points for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Points for discussion</dc:title>
  <dc:creator>Garzotti, Luca</dc:creator>
  <cp:lastModifiedBy>Garzotti, Luca</cp:lastModifiedBy>
  <cp:revision>4</cp:revision>
  <dcterms:created xsi:type="dcterms:W3CDTF">2022-09-07T12:04:02Z</dcterms:created>
  <dcterms:modified xsi:type="dcterms:W3CDTF">2022-09-07T12:25:50Z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2759de7-3255-46b5-8dfe-736652f9c6c1_Enabled">
    <vt:lpwstr>true</vt:lpwstr>
  </property>
  <property fmtid="{D5CDD505-2E9C-101B-9397-08002B2CF9AE}" pid="3" name="MSIP_Label_22759de7-3255-46b5-8dfe-736652f9c6c1_SetDate">
    <vt:lpwstr>2022-09-07T12:04:02Z</vt:lpwstr>
  </property>
  <property fmtid="{D5CDD505-2E9C-101B-9397-08002B2CF9AE}" pid="4" name="MSIP_Label_22759de7-3255-46b5-8dfe-736652f9c6c1_Method">
    <vt:lpwstr>Standard</vt:lpwstr>
  </property>
  <property fmtid="{D5CDD505-2E9C-101B-9397-08002B2CF9AE}" pid="5" name="MSIP_Label_22759de7-3255-46b5-8dfe-736652f9c6c1_Name">
    <vt:lpwstr>22759de7-3255-46b5-8dfe-736652f9c6c1</vt:lpwstr>
  </property>
  <property fmtid="{D5CDD505-2E9C-101B-9397-08002B2CF9AE}" pid="6" name="MSIP_Label_22759de7-3255-46b5-8dfe-736652f9c6c1_SiteId">
    <vt:lpwstr>c6ac664b-ae27-4d5d-b4e6-bb5717196fc7</vt:lpwstr>
  </property>
  <property fmtid="{D5CDD505-2E9C-101B-9397-08002B2CF9AE}" pid="7" name="MSIP_Label_22759de7-3255-46b5-8dfe-736652f9c6c1_ActionId">
    <vt:lpwstr>a545b74d-8b93-461b-ab5e-cb2d7a18b828</vt:lpwstr>
  </property>
  <property fmtid="{D5CDD505-2E9C-101B-9397-08002B2CF9AE}" pid="8" name="MSIP_Label_22759de7-3255-46b5-8dfe-736652f9c6c1_ContentBits">
    <vt:lpwstr>0</vt:lpwstr>
  </property>
</Properties>
</file>