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71" r:id="rId2"/>
  </p:sldMasterIdLst>
  <p:notesMasterIdLst>
    <p:notesMasterId r:id="rId16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 type="screen16x9"/>
  <p:notesSz cx="9144000" cy="51435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685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300" b="0" i="0" u="none" strike="noStrike" cap="none" spc="0">
        <a:ln>
          <a:noFill/>
        </a:ln>
        <a:solidFill>
          <a:srgbClr val="0F0F0F"/>
        </a:solidFill>
        <a:latin typeface="Arial"/>
        <a:ea typeface="Arial"/>
        <a:cs typeface="Arial"/>
      </a:defRPr>
    </a:lvl1pPr>
    <a:lvl2pPr marL="0" marR="0" indent="342900" algn="l" defTabSz="685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300" b="0" i="0" u="none" strike="noStrike" cap="none" spc="0">
        <a:ln>
          <a:noFill/>
        </a:ln>
        <a:solidFill>
          <a:srgbClr val="0F0F0F"/>
        </a:solidFill>
        <a:latin typeface="Arial"/>
        <a:ea typeface="Arial"/>
        <a:cs typeface="Arial"/>
      </a:defRPr>
    </a:lvl2pPr>
    <a:lvl3pPr marL="0" marR="0" indent="685800" algn="l" defTabSz="685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300" b="0" i="0" u="none" strike="noStrike" cap="none" spc="0">
        <a:ln>
          <a:noFill/>
        </a:ln>
        <a:solidFill>
          <a:srgbClr val="0F0F0F"/>
        </a:solidFill>
        <a:latin typeface="Arial"/>
        <a:ea typeface="Arial"/>
        <a:cs typeface="Arial"/>
      </a:defRPr>
    </a:lvl3pPr>
    <a:lvl4pPr marL="0" marR="0" indent="1028700" algn="l" defTabSz="685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300" b="0" i="0" u="none" strike="noStrike" cap="none" spc="0">
        <a:ln>
          <a:noFill/>
        </a:ln>
        <a:solidFill>
          <a:srgbClr val="0F0F0F"/>
        </a:solidFill>
        <a:latin typeface="Arial"/>
        <a:ea typeface="Arial"/>
        <a:cs typeface="Arial"/>
      </a:defRPr>
    </a:lvl4pPr>
    <a:lvl5pPr marL="0" marR="0" indent="1371600" algn="l" defTabSz="685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300" b="0" i="0" u="none" strike="noStrike" cap="none" spc="0">
        <a:ln>
          <a:noFill/>
        </a:ln>
        <a:solidFill>
          <a:srgbClr val="0F0F0F"/>
        </a:solidFill>
        <a:latin typeface="Arial"/>
        <a:ea typeface="Arial"/>
        <a:cs typeface="Arial"/>
      </a:defRPr>
    </a:lvl5pPr>
    <a:lvl6pPr marL="0" marR="0" indent="1714500" algn="l" defTabSz="685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300" b="0" i="0" u="none" strike="noStrike" cap="none" spc="0">
        <a:ln>
          <a:noFill/>
        </a:ln>
        <a:solidFill>
          <a:srgbClr val="0F0F0F"/>
        </a:solidFill>
        <a:latin typeface="Arial"/>
        <a:ea typeface="Arial"/>
        <a:cs typeface="Arial"/>
      </a:defRPr>
    </a:lvl6pPr>
    <a:lvl7pPr marL="0" marR="0" indent="2057400" algn="l" defTabSz="685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300" b="0" i="0" u="none" strike="noStrike" cap="none" spc="0">
        <a:ln>
          <a:noFill/>
        </a:ln>
        <a:solidFill>
          <a:srgbClr val="0F0F0F"/>
        </a:solidFill>
        <a:latin typeface="Arial"/>
        <a:ea typeface="Arial"/>
        <a:cs typeface="Arial"/>
      </a:defRPr>
    </a:lvl7pPr>
    <a:lvl8pPr marL="0" marR="0" indent="2400300" algn="l" defTabSz="685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300" b="0" i="0" u="none" strike="noStrike" cap="none" spc="0">
        <a:ln>
          <a:noFill/>
        </a:ln>
        <a:solidFill>
          <a:srgbClr val="0F0F0F"/>
        </a:solidFill>
        <a:latin typeface="Arial"/>
        <a:ea typeface="Arial"/>
        <a:cs typeface="Arial"/>
      </a:defRPr>
    </a:lvl8pPr>
    <a:lvl9pPr marL="0" marR="0" indent="2743200" algn="l" defTabSz="6858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300" b="0" i="0" u="none" strike="noStrike" cap="none" spc="0">
        <a:ln>
          <a:noFill/>
        </a:ln>
        <a:solidFill>
          <a:srgbClr val="0F0F0F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theme" Target="theme/theme1.xml"/><Relationship Id="rId21" Type="http://schemas.openxmlformats.org/officeDocument/2006/relationships/customXml" Target="../customXml/item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heme" Target="theme/theme3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theme" Target="theme/theme2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9" name="Shape 349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50" name="Shape 350" hidden="0"/>
          <p:cNvSpPr>
            <a:spLocks noGrp="1"/>
          </p:cNvSpPr>
          <p:nvPr isPhoto="0" userDrawn="0">
            <p:ph type="body" sz="quarter" idx="1" hasCustomPrompt="0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>
      <a:defRPr sz="1200">
        <a:latin typeface="+mn-lt"/>
        <a:ea typeface="+mn-ea"/>
        <a:cs typeface="+mn-cs"/>
      </a:defRPr>
    </a:lvl1pPr>
    <a:lvl2pPr indent="228600">
      <a:defRPr sz="1200">
        <a:latin typeface="+mn-lt"/>
        <a:ea typeface="+mn-ea"/>
        <a:cs typeface="+mn-cs"/>
      </a:defRPr>
    </a:lvl2pPr>
    <a:lvl3pPr indent="457200">
      <a:defRPr sz="1200">
        <a:latin typeface="+mn-lt"/>
        <a:ea typeface="+mn-ea"/>
        <a:cs typeface="+mn-cs"/>
      </a:defRPr>
    </a:lvl3pPr>
    <a:lvl4pPr indent="685800">
      <a:defRPr sz="1200">
        <a:latin typeface="+mn-lt"/>
        <a:ea typeface="+mn-ea"/>
        <a:cs typeface="+mn-cs"/>
      </a:defRPr>
    </a:lvl4pPr>
    <a:lvl5pPr indent="914400">
      <a:defRPr sz="1200">
        <a:latin typeface="+mn-lt"/>
        <a:ea typeface="+mn-ea"/>
        <a:cs typeface="+mn-cs"/>
      </a:defRPr>
    </a:lvl5pPr>
    <a:lvl6pPr indent="1143000">
      <a:defRPr sz="1200">
        <a:latin typeface="+mn-lt"/>
        <a:ea typeface="+mn-ea"/>
        <a:cs typeface="+mn-cs"/>
      </a:defRPr>
    </a:lvl6pPr>
    <a:lvl7pPr indent="1371600">
      <a:defRPr sz="1200">
        <a:latin typeface="+mn-lt"/>
        <a:ea typeface="+mn-ea"/>
        <a:cs typeface="+mn-cs"/>
      </a:defRPr>
    </a:lvl7pPr>
    <a:lvl8pPr indent="1600200">
      <a:defRPr sz="1200">
        <a:latin typeface="+mn-lt"/>
        <a:ea typeface="+mn-ea"/>
        <a:cs typeface="+mn-cs"/>
      </a:defRPr>
    </a:lvl8pPr>
    <a:lvl9pPr indent="1828800">
      <a:defRPr sz="1200"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iakép helye 1" hidden="0"/>
          <p:cNvSpPr>
            <a:spLocks noChangeAspect="1" noGrp="1" noRot="1"/>
          </p:cNvSpPr>
          <p:nvPr isPhoto="0" userDrawn="0">
            <p:ph type="sldImg" hasCustomPrompt="0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3" name="Jegyzetek helye 2" hidden="0"/>
          <p:cNvSpPr>
            <a:spLocks noGrp="1"/>
          </p:cNvSpPr>
          <p:nvPr isPhoto="0" userDrawn="0">
            <p:ph type="body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Az IFMIF-DONES egy nemzetközi projekt, amit az </a:t>
            </a:r>
            <a:r>
              <a:rPr lang="hu-HU"/>
              <a:t>Eurofusion</a:t>
            </a:r>
            <a:r>
              <a:rPr lang="hu-HU"/>
              <a:t> vezet - spanyol ,olasz, </a:t>
            </a:r>
            <a:r>
              <a:rPr lang="hu-HU"/>
              <a:t>horváth</a:t>
            </a:r>
            <a:r>
              <a:rPr lang="hu-HU"/>
              <a:t>, német, lengyel, magyar, francia, angol részvétellel. Ez hivatott a </a:t>
            </a:r>
            <a:r>
              <a:rPr lang="hu-HU"/>
              <a:t>DEMO-hoz</a:t>
            </a:r>
            <a:r>
              <a:rPr lang="hu-HU"/>
              <a:t> egy anyagvizsgáló neutronforrást készíteni.</a:t>
            </a:r>
            <a:br>
              <a:rPr lang="hu-HU"/>
            </a:br>
            <a:endParaRPr lang="hu-HU"/>
          </a:p>
          <a:p>
            <a:pPr>
              <a:defRPr/>
            </a:pPr>
            <a:r>
              <a:rPr lang="hu-HU"/>
              <a:t>Az MTA Wigner intézete fogja össze a magyar részvételt ebből a projektből, két további ipari partnerrel. A magyar részvétel elsősorban a Teszt-cellához kapcsolódik. Az ipari partnerek ezzel foglalkoznak: </a:t>
            </a:r>
            <a:br>
              <a:rPr lang="hu-HU"/>
            </a:br>
            <a:endParaRPr lang="hu-HU"/>
          </a:p>
          <a:p>
            <a:pPr>
              <a:defRPr/>
            </a:pPr>
            <a:r>
              <a:rPr lang="hu-HU"/>
              <a:t>C3D: végzi a Tesztcellában, a termikus hidraulikus szimulációk javítását. További termikus számításokat végeznek a belső hibrid vasbetonra azok tervezését és elemzését is végzik. Valamint a másodlagos </a:t>
            </a:r>
            <a:r>
              <a:rPr lang="hu-HU"/>
              <a:t>hőelvonó</a:t>
            </a:r>
            <a:r>
              <a:rPr lang="hu-HU"/>
              <a:t> berendezések koncepcionális tervezésével, méretezésével is foglalkoznak.</a:t>
            </a:r>
            <a:br>
              <a:rPr lang="hu-HU"/>
            </a:br>
            <a:endParaRPr lang="hu-HU"/>
          </a:p>
          <a:p>
            <a:pPr>
              <a:defRPr/>
            </a:pPr>
            <a:r>
              <a:rPr lang="hu-HU"/>
              <a:t>A </a:t>
            </a:r>
            <a:r>
              <a:rPr lang="hu-HU"/>
              <a:t>Fuziotech</a:t>
            </a:r>
            <a:r>
              <a:rPr lang="hu-HU"/>
              <a:t>: karbantartási eljárásokat dolgoz ki és a komponensek beszerelésével kapcsolatos jóváhagyási folyamatait dolgozzák ki, továbbá a komponensek logisztikájában is részt vesznek a gyártósortól az üzemig.</a:t>
            </a:r>
            <a:br>
              <a:rPr lang="hu-HU"/>
            </a:br>
            <a:endParaRPr lang="hu-HU"/>
          </a:p>
          <a:p>
            <a:pPr>
              <a:defRPr/>
            </a:pPr>
            <a:endParaRPr lang="en-US"/>
          </a:p>
        </p:txBody>
      </p:sp>
      <p:sp>
        <p:nvSpPr>
          <p:cNvPr id="4" name="Dia számának helye 3" hidden="0"/>
          <p:cNvSpPr>
            <a:spLocks noGrp="1"/>
          </p:cNvSpPr>
          <p:nvPr isPhoto="0" userDrawn="0">
            <p:ph type="sldNum" sz="quarter" idx="10" hasCustomPrompt="0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0F4CB4B-2F03-41A7-B851-7C4FBD8009E5}" type="slidenum">
              <a:rPr lang="hu-HU"/>
              <a:t/>
            </a:fld>
            <a:endParaRPr lang="hu-HU"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Layouts/_rels/slideLayout2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/Relationships>
</file>

<file path=ppt/slideLayouts/_rels/slideLayout2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5" Type="http://schemas.openxmlformats.org/officeDocument/2006/relationships/image" Target="../media/image22.jp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Borító - címeres logóva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Téglalap 6" hidden="0"/>
          <p:cNvSpPr/>
          <p:nvPr isPhoto="0" userDrawn="1"/>
        </p:nvSpPr>
        <p:spPr bwMode="auto">
          <a:xfrm>
            <a:off x="3383280" y="0"/>
            <a:ext cx="91440" cy="514350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20" name="Téglalap 1" hidden="0"/>
          <p:cNvSpPr/>
          <p:nvPr isPhoto="0" userDrawn="1"/>
        </p:nvSpPr>
        <p:spPr bwMode="auto">
          <a:xfrm>
            <a:off x="-1" y="4"/>
            <a:ext cx="3383280" cy="5143499"/>
          </a:xfrm>
          <a:prstGeom prst="rect">
            <a:avLst/>
          </a:prstGeom>
          <a:solidFill>
            <a:schemeClr val="tx2"/>
          </a:solidFill>
          <a:ln w="12700">
            <a:noFill/>
            <a:miter/>
          </a:ln>
        </p:spPr>
        <p:txBody>
          <a:bodyPr lIns="0" tIns="0" rIns="0" bIns="0" anchor="ctr"/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3" name="TextBox 13" hidden="0"/>
          <p:cNvSpPr txBox="1"/>
          <p:nvPr isPhoto="0" userDrawn="1"/>
        </p:nvSpPr>
        <p:spPr bwMode="auto">
          <a:xfrm>
            <a:off x="3840480" y="4507992"/>
            <a:ext cx="4937760" cy="2743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 anchorCtr="0">
            <a:noAutofit/>
          </a:bodyPr>
          <a:lstStyle>
            <a:lvl1pPr>
              <a:defRPr u="sng">
                <a:solidFill>
                  <a:srgbClr val="0066AA"/>
                </a:solidFill>
              </a:defRPr>
            </a:lvl1pPr>
          </a:lstStyle>
          <a:p>
            <a:pPr>
              <a:defRPr/>
            </a:pPr>
            <a:r>
              <a:rPr lang="hu-HU" sz="1600" b="0" u="none">
                <a:solidFill>
                  <a:schemeClr val="tx2"/>
                </a:solidFill>
              </a:rPr>
              <a:t>www.ek-cer.hu</a:t>
            </a:r>
            <a:endParaRPr sz="1600" b="0" u="none">
              <a:solidFill>
                <a:schemeClr val="tx2"/>
              </a:solidFill>
            </a:endParaRPr>
          </a:p>
        </p:txBody>
      </p:sp>
      <p:sp>
        <p:nvSpPr>
          <p:cNvPr id="18" name="Title 1" hidden="0"/>
          <p:cNvSpPr>
            <a:spLocks noGrp="1"/>
          </p:cNvSpPr>
          <p:nvPr isPhoto="0" userDrawn="0">
            <p:ph type="ctrTitle" hasCustomPrompt="1"/>
          </p:nvPr>
        </p:nvSpPr>
        <p:spPr bwMode="auto">
          <a:xfrm>
            <a:off x="3840480" y="868680"/>
            <a:ext cx="4937760" cy="2677128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Prezent</a:t>
            </a:r>
            <a:r>
              <a:rPr lang="hu-HU"/>
              <a:t>áció címe</a:t>
            </a:r>
            <a:br>
              <a:rPr lang="hu-HU"/>
            </a:br>
            <a:r>
              <a:rPr lang="hu-HU"/>
              <a:t>második sor</a:t>
            </a:r>
            <a:endParaRPr/>
          </a:p>
        </p:txBody>
      </p:sp>
      <p:sp>
        <p:nvSpPr>
          <p:cNvPr id="21" name="Subtitle 2" hidden="0"/>
          <p:cNvSpPr>
            <a:spLocks noGrp="1"/>
          </p:cNvSpPr>
          <p:nvPr isPhoto="0" userDrawn="0">
            <p:ph type="subTitle" idx="1" hasCustomPrompt="1"/>
          </p:nvPr>
        </p:nvSpPr>
        <p:spPr bwMode="auto">
          <a:xfrm>
            <a:off x="365760" y="3593592"/>
            <a:ext cx="2651760" cy="640080"/>
          </a:xfrm>
        </p:spPr>
        <p:txBody>
          <a:bodyPr lIns="0" tIns="0" rIns="0" bIns="0" anchor="b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hu-HU"/>
              <a:t>Előadó neve</a:t>
            </a:r>
            <a:endParaRPr/>
          </a:p>
        </p:txBody>
      </p:sp>
      <p:sp>
        <p:nvSpPr>
          <p:cNvPr id="22" name="Text Placeholder 3" hidden="0"/>
          <p:cNvSpPr>
            <a:spLocks noGrp="1"/>
          </p:cNvSpPr>
          <p:nvPr isPhoto="0" userDrawn="0">
            <p:ph type="body" sz="quarter" idx="10" hasCustomPrompt="1"/>
          </p:nvPr>
        </p:nvSpPr>
        <p:spPr bwMode="auto">
          <a:xfrm>
            <a:off x="365760" y="4504717"/>
            <a:ext cx="2651760" cy="274320"/>
          </a:xfrm>
        </p:spPr>
        <p:txBody>
          <a:bodyPr vert="horz" lIns="0" tIns="0" rIns="0" bIns="0" rtlCol="0" anchor="b" anchorCtr="0">
            <a:normAutofit/>
          </a:bodyPr>
          <a:lstStyle>
            <a:lvl1pPr marL="342900" indent="-342900" algn="ctr">
              <a:spcBef>
                <a:spcPts val="0"/>
              </a:spcBef>
              <a:buFont typeface="Arial"/>
              <a:buChar char="•"/>
              <a:defRPr lang="en-US" sz="1400" b="0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lang="en-US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hu-HU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 algn="ctr">
              <a:buNone/>
              <a:defRPr/>
            </a:pPr>
            <a:r>
              <a:rPr lang="en-US"/>
              <a:t>hely, d</a:t>
            </a:r>
            <a:r>
              <a:rPr lang="hu-HU"/>
              <a:t>átum</a:t>
            </a:r>
            <a:endParaRPr/>
          </a:p>
        </p:txBody>
      </p:sp>
      <p:sp>
        <p:nvSpPr>
          <p:cNvPr id="23" name="Text Placeholder 3" hidden="0"/>
          <p:cNvSpPr>
            <a:spLocks noGrp="1"/>
          </p:cNvSpPr>
          <p:nvPr isPhoto="0" userDrawn="0">
            <p:ph type="body" sz="quarter" idx="11" hasCustomPrompt="1"/>
          </p:nvPr>
        </p:nvSpPr>
        <p:spPr bwMode="auto">
          <a:xfrm>
            <a:off x="365760" y="4233672"/>
            <a:ext cx="2651760" cy="274320"/>
          </a:xfrm>
        </p:spPr>
        <p:txBody>
          <a:bodyPr vert="horz" lIns="0" tIns="0" rIns="0" bIns="0" rtlCol="0" anchor="ctr" anchorCtr="0">
            <a:normAutofit/>
          </a:bodyPr>
          <a:lstStyle>
            <a:lvl1pPr marL="0" indent="0" algn="ctr">
              <a:spcBef>
                <a:spcPts val="0"/>
              </a:spcBef>
              <a:buFont typeface="Arial"/>
              <a:buNone/>
              <a:defRPr lang="en-US" sz="1400" b="0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lang="en-US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hu-HU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 algn="ctr">
              <a:buNone/>
              <a:defRPr/>
            </a:pPr>
            <a:r>
              <a:rPr lang="hu-HU"/>
              <a:t>előadó </a:t>
            </a:r>
            <a:r>
              <a:rPr lang="en-US"/>
              <a:t>titulusa</a:t>
            </a:r>
            <a:endParaRPr lang="hu-HU"/>
          </a:p>
        </p:txBody>
      </p:sp>
      <p:grpSp>
        <p:nvGrpSpPr>
          <p:cNvPr id="43" name="Group 43" hidden="0"/>
          <p:cNvGrpSpPr>
            <a:grpSpLocks noChangeAspect="1"/>
          </p:cNvGrpSpPr>
          <p:nvPr isPhoto="0" userDrawn="1"/>
        </p:nvGrpSpPr>
        <p:grpSpPr bwMode="auto">
          <a:xfrm>
            <a:off x="397934" y="736718"/>
            <a:ext cx="2587609" cy="1368309"/>
            <a:chOff x="3384" y="394"/>
            <a:chExt cx="1615" cy="854"/>
          </a:xfrm>
          <a:solidFill>
            <a:schemeClr val="bg1"/>
          </a:solidFill>
        </p:grpSpPr>
        <p:sp>
          <p:nvSpPr>
            <p:cNvPr id="44" name="Freeform 44" hidden="0"/>
            <p:cNvSpPr>
              <a:spLocks noEditPoints="1"/>
            </p:cNvSpPr>
            <p:nvPr isPhoto="0" userDrawn="0"/>
          </p:nvSpPr>
          <p:spPr bwMode="auto">
            <a:xfrm>
              <a:off x="4168" y="1021"/>
              <a:ext cx="831" cy="87"/>
            </a:xfrm>
            <a:custGeom>
              <a:avLst/>
              <a:gdLst>
                <a:gd name="T0" fmla="*/ 4519 w 4645"/>
                <a:gd name="T1" fmla="*/ 189 h 489"/>
                <a:gd name="T2" fmla="*/ 4645 w 4645"/>
                <a:gd name="T3" fmla="*/ 437 h 489"/>
                <a:gd name="T4" fmla="*/ 4642 w 4645"/>
                <a:gd name="T5" fmla="*/ 189 h 489"/>
                <a:gd name="T6" fmla="*/ 4263 w 4645"/>
                <a:gd name="T7" fmla="*/ 440 h 489"/>
                <a:gd name="T8" fmla="*/ 4350 w 4645"/>
                <a:gd name="T9" fmla="*/ 388 h 489"/>
                <a:gd name="T10" fmla="*/ 4410 w 4645"/>
                <a:gd name="T11" fmla="*/ 405 h 489"/>
                <a:gd name="T12" fmla="*/ 4164 w 4645"/>
                <a:gd name="T13" fmla="*/ 189 h 489"/>
                <a:gd name="T14" fmla="*/ 4334 w 4645"/>
                <a:gd name="T15" fmla="*/ 203 h 489"/>
                <a:gd name="T16" fmla="*/ 4140 w 4645"/>
                <a:gd name="T17" fmla="*/ 391 h 489"/>
                <a:gd name="T18" fmla="*/ 4421 w 4645"/>
                <a:gd name="T19" fmla="*/ 484 h 489"/>
                <a:gd name="T20" fmla="*/ 4003 w 4645"/>
                <a:gd name="T21" fmla="*/ 192 h 489"/>
                <a:gd name="T22" fmla="*/ 3886 w 4645"/>
                <a:gd name="T23" fmla="*/ 437 h 489"/>
                <a:gd name="T24" fmla="*/ 3634 w 4645"/>
                <a:gd name="T25" fmla="*/ 0 h 489"/>
                <a:gd name="T26" fmla="*/ 3678 w 4645"/>
                <a:gd name="T27" fmla="*/ 222 h 489"/>
                <a:gd name="T28" fmla="*/ 3514 w 4645"/>
                <a:gd name="T29" fmla="*/ 317 h 489"/>
                <a:gd name="T30" fmla="*/ 3744 w 4645"/>
                <a:gd name="T31" fmla="*/ 407 h 489"/>
                <a:gd name="T32" fmla="*/ 3528 w 4645"/>
                <a:gd name="T33" fmla="*/ 159 h 489"/>
                <a:gd name="T34" fmla="*/ 3320 w 4645"/>
                <a:gd name="T35" fmla="*/ 0 h 489"/>
                <a:gd name="T36" fmla="*/ 3118 w 4645"/>
                <a:gd name="T37" fmla="*/ 93 h 489"/>
                <a:gd name="T38" fmla="*/ 3031 w 4645"/>
                <a:gd name="T39" fmla="*/ 424 h 489"/>
                <a:gd name="T40" fmla="*/ 3129 w 4645"/>
                <a:gd name="T41" fmla="*/ 427 h 489"/>
                <a:gd name="T42" fmla="*/ 3222 w 4645"/>
                <a:gd name="T43" fmla="*/ 249 h 489"/>
                <a:gd name="T44" fmla="*/ 2963 w 4645"/>
                <a:gd name="T45" fmla="*/ 238 h 489"/>
                <a:gd name="T46" fmla="*/ 3165 w 4645"/>
                <a:gd name="T47" fmla="*/ 252 h 489"/>
                <a:gd name="T48" fmla="*/ 2987 w 4645"/>
                <a:gd name="T49" fmla="*/ 462 h 489"/>
                <a:gd name="T50" fmla="*/ 2867 w 4645"/>
                <a:gd name="T51" fmla="*/ 28 h 489"/>
                <a:gd name="T52" fmla="*/ 2515 w 4645"/>
                <a:gd name="T53" fmla="*/ 28 h 489"/>
                <a:gd name="T54" fmla="*/ 2807 w 4645"/>
                <a:gd name="T55" fmla="*/ 484 h 489"/>
                <a:gd name="T56" fmla="*/ 2195 w 4645"/>
                <a:gd name="T57" fmla="*/ 484 h 489"/>
                <a:gd name="T58" fmla="*/ 2225 w 4645"/>
                <a:gd name="T59" fmla="*/ 88 h 489"/>
                <a:gd name="T60" fmla="*/ 2201 w 4645"/>
                <a:gd name="T61" fmla="*/ 30 h 489"/>
                <a:gd name="T62" fmla="*/ 1928 w 4645"/>
                <a:gd name="T63" fmla="*/ 427 h 489"/>
                <a:gd name="T64" fmla="*/ 1985 w 4645"/>
                <a:gd name="T65" fmla="*/ 489 h 489"/>
                <a:gd name="T66" fmla="*/ 1991 w 4645"/>
                <a:gd name="T67" fmla="*/ 287 h 489"/>
                <a:gd name="T68" fmla="*/ 2034 w 4645"/>
                <a:gd name="T69" fmla="*/ 203 h 489"/>
                <a:gd name="T70" fmla="*/ 1892 w 4645"/>
                <a:gd name="T71" fmla="*/ 167 h 489"/>
                <a:gd name="T72" fmla="*/ 2040 w 4645"/>
                <a:gd name="T73" fmla="*/ 358 h 489"/>
                <a:gd name="T74" fmla="*/ 1676 w 4645"/>
                <a:gd name="T75" fmla="*/ 0 h 489"/>
                <a:gd name="T76" fmla="*/ 1666 w 4645"/>
                <a:gd name="T77" fmla="*/ 320 h 489"/>
                <a:gd name="T78" fmla="*/ 1780 w 4645"/>
                <a:gd name="T79" fmla="*/ 484 h 489"/>
                <a:gd name="T80" fmla="*/ 1641 w 4645"/>
                <a:gd name="T81" fmla="*/ 137 h 489"/>
                <a:gd name="T82" fmla="*/ 1586 w 4645"/>
                <a:gd name="T83" fmla="*/ 200 h 489"/>
                <a:gd name="T84" fmla="*/ 1655 w 4645"/>
                <a:gd name="T85" fmla="*/ 279 h 489"/>
                <a:gd name="T86" fmla="*/ 1712 w 4645"/>
                <a:gd name="T87" fmla="*/ 448 h 489"/>
                <a:gd name="T88" fmla="*/ 1259 w 4645"/>
                <a:gd name="T89" fmla="*/ 145 h 489"/>
                <a:gd name="T90" fmla="*/ 1398 w 4645"/>
                <a:gd name="T91" fmla="*/ 489 h 489"/>
                <a:gd name="T92" fmla="*/ 1379 w 4645"/>
                <a:gd name="T93" fmla="*/ 399 h 489"/>
                <a:gd name="T94" fmla="*/ 1379 w 4645"/>
                <a:gd name="T95" fmla="*/ 63 h 489"/>
                <a:gd name="T96" fmla="*/ 1106 w 4645"/>
                <a:gd name="T97" fmla="*/ 320 h 489"/>
                <a:gd name="T98" fmla="*/ 1220 w 4645"/>
                <a:gd name="T99" fmla="*/ 484 h 489"/>
                <a:gd name="T100" fmla="*/ 1081 w 4645"/>
                <a:gd name="T101" fmla="*/ 137 h 489"/>
                <a:gd name="T102" fmla="*/ 1027 w 4645"/>
                <a:gd name="T103" fmla="*/ 200 h 489"/>
                <a:gd name="T104" fmla="*/ 1095 w 4645"/>
                <a:gd name="T105" fmla="*/ 279 h 489"/>
                <a:gd name="T106" fmla="*/ 1152 w 4645"/>
                <a:gd name="T107" fmla="*/ 448 h 489"/>
                <a:gd name="T108" fmla="*/ 699 w 4645"/>
                <a:gd name="T109" fmla="*/ 145 h 489"/>
                <a:gd name="T110" fmla="*/ 838 w 4645"/>
                <a:gd name="T111" fmla="*/ 489 h 489"/>
                <a:gd name="T112" fmla="*/ 819 w 4645"/>
                <a:gd name="T113" fmla="*/ 399 h 489"/>
                <a:gd name="T114" fmla="*/ 819 w 4645"/>
                <a:gd name="T115" fmla="*/ 63 h 489"/>
                <a:gd name="T116" fmla="*/ 595 w 4645"/>
                <a:gd name="T117" fmla="*/ 145 h 489"/>
                <a:gd name="T118" fmla="*/ 385 w 4645"/>
                <a:gd name="T119" fmla="*/ 145 h 489"/>
                <a:gd name="T120" fmla="*/ 598 w 4645"/>
                <a:gd name="T121" fmla="*/ 484 h 489"/>
                <a:gd name="T122" fmla="*/ 0 w 4645"/>
                <a:gd name="T123" fmla="*/ 28 h 489"/>
                <a:gd name="T124" fmla="*/ 155 w 4645"/>
                <a:gd name="T125" fmla="*/ 23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45" h="489" fill="norm" stroke="1" extrusionOk="0">
                  <a:moveTo>
                    <a:pt x="4519" y="63"/>
                  </a:moveTo>
                  <a:lnTo>
                    <a:pt x="4519" y="145"/>
                  </a:lnTo>
                  <a:lnTo>
                    <a:pt x="4459" y="145"/>
                  </a:lnTo>
                  <a:lnTo>
                    <a:pt x="4459" y="189"/>
                  </a:lnTo>
                  <a:lnTo>
                    <a:pt x="4519" y="189"/>
                  </a:lnTo>
                  <a:lnTo>
                    <a:pt x="4519" y="399"/>
                  </a:lnTo>
                  <a:cubicBezTo>
                    <a:pt x="4519" y="429"/>
                    <a:pt x="4527" y="451"/>
                    <a:pt x="4541" y="468"/>
                  </a:cubicBezTo>
                  <a:cubicBezTo>
                    <a:pt x="4555" y="481"/>
                    <a:pt x="4574" y="489"/>
                    <a:pt x="4599" y="489"/>
                  </a:cubicBezTo>
                  <a:cubicBezTo>
                    <a:pt x="4615" y="489"/>
                    <a:pt x="4629" y="489"/>
                    <a:pt x="4645" y="484"/>
                  </a:cubicBezTo>
                  <a:lnTo>
                    <a:pt x="4645" y="437"/>
                  </a:lnTo>
                  <a:cubicBezTo>
                    <a:pt x="4631" y="440"/>
                    <a:pt x="4623" y="440"/>
                    <a:pt x="4615" y="440"/>
                  </a:cubicBezTo>
                  <a:cubicBezTo>
                    <a:pt x="4601" y="440"/>
                    <a:pt x="4593" y="437"/>
                    <a:pt x="4588" y="432"/>
                  </a:cubicBezTo>
                  <a:cubicBezTo>
                    <a:pt x="4582" y="424"/>
                    <a:pt x="4579" y="413"/>
                    <a:pt x="4579" y="399"/>
                  </a:cubicBezTo>
                  <a:lnTo>
                    <a:pt x="4579" y="189"/>
                  </a:lnTo>
                  <a:lnTo>
                    <a:pt x="4642" y="189"/>
                  </a:lnTo>
                  <a:lnTo>
                    <a:pt x="4642" y="145"/>
                  </a:lnTo>
                  <a:lnTo>
                    <a:pt x="4579" y="145"/>
                  </a:lnTo>
                  <a:lnTo>
                    <a:pt x="4579" y="63"/>
                  </a:lnTo>
                  <a:lnTo>
                    <a:pt x="4519" y="63"/>
                  </a:lnTo>
                  <a:close/>
                  <a:moveTo>
                    <a:pt x="4263" y="440"/>
                  </a:moveTo>
                  <a:cubicBezTo>
                    <a:pt x="4243" y="440"/>
                    <a:pt x="4230" y="435"/>
                    <a:pt x="4216" y="424"/>
                  </a:cubicBezTo>
                  <a:cubicBezTo>
                    <a:pt x="4205" y="413"/>
                    <a:pt x="4200" y="399"/>
                    <a:pt x="4200" y="383"/>
                  </a:cubicBezTo>
                  <a:cubicBezTo>
                    <a:pt x="4200" y="339"/>
                    <a:pt x="4235" y="320"/>
                    <a:pt x="4306" y="320"/>
                  </a:cubicBezTo>
                  <a:lnTo>
                    <a:pt x="4350" y="320"/>
                  </a:lnTo>
                  <a:lnTo>
                    <a:pt x="4350" y="388"/>
                  </a:lnTo>
                  <a:cubicBezTo>
                    <a:pt x="4345" y="405"/>
                    <a:pt x="4331" y="416"/>
                    <a:pt x="4314" y="427"/>
                  </a:cubicBezTo>
                  <a:cubicBezTo>
                    <a:pt x="4298" y="435"/>
                    <a:pt x="4282" y="440"/>
                    <a:pt x="4263" y="440"/>
                  </a:cubicBezTo>
                  <a:close/>
                  <a:moveTo>
                    <a:pt x="4421" y="484"/>
                  </a:moveTo>
                  <a:lnTo>
                    <a:pt x="4421" y="478"/>
                  </a:lnTo>
                  <a:cubicBezTo>
                    <a:pt x="4413" y="459"/>
                    <a:pt x="4410" y="435"/>
                    <a:pt x="4410" y="405"/>
                  </a:cubicBezTo>
                  <a:lnTo>
                    <a:pt x="4410" y="249"/>
                  </a:lnTo>
                  <a:cubicBezTo>
                    <a:pt x="4407" y="213"/>
                    <a:pt x="4396" y="186"/>
                    <a:pt x="4375" y="167"/>
                  </a:cubicBezTo>
                  <a:cubicBezTo>
                    <a:pt x="4353" y="148"/>
                    <a:pt x="4323" y="137"/>
                    <a:pt x="4282" y="137"/>
                  </a:cubicBezTo>
                  <a:cubicBezTo>
                    <a:pt x="4257" y="137"/>
                    <a:pt x="4235" y="142"/>
                    <a:pt x="4213" y="151"/>
                  </a:cubicBezTo>
                  <a:cubicBezTo>
                    <a:pt x="4194" y="162"/>
                    <a:pt x="4178" y="172"/>
                    <a:pt x="4164" y="189"/>
                  </a:cubicBezTo>
                  <a:cubicBezTo>
                    <a:pt x="4153" y="205"/>
                    <a:pt x="4148" y="222"/>
                    <a:pt x="4148" y="238"/>
                  </a:cubicBezTo>
                  <a:lnTo>
                    <a:pt x="4205" y="238"/>
                  </a:lnTo>
                  <a:cubicBezTo>
                    <a:pt x="4205" y="224"/>
                    <a:pt x="4213" y="211"/>
                    <a:pt x="4227" y="200"/>
                  </a:cubicBezTo>
                  <a:cubicBezTo>
                    <a:pt x="4241" y="189"/>
                    <a:pt x="4257" y="183"/>
                    <a:pt x="4279" y="183"/>
                  </a:cubicBezTo>
                  <a:cubicBezTo>
                    <a:pt x="4304" y="183"/>
                    <a:pt x="4320" y="192"/>
                    <a:pt x="4334" y="203"/>
                  </a:cubicBezTo>
                  <a:cubicBezTo>
                    <a:pt x="4345" y="213"/>
                    <a:pt x="4350" y="230"/>
                    <a:pt x="4350" y="252"/>
                  </a:cubicBezTo>
                  <a:lnTo>
                    <a:pt x="4350" y="279"/>
                  </a:lnTo>
                  <a:lnTo>
                    <a:pt x="4295" y="279"/>
                  </a:lnTo>
                  <a:cubicBezTo>
                    <a:pt x="4246" y="279"/>
                    <a:pt x="4208" y="287"/>
                    <a:pt x="4181" y="306"/>
                  </a:cubicBezTo>
                  <a:cubicBezTo>
                    <a:pt x="4153" y="328"/>
                    <a:pt x="4140" y="356"/>
                    <a:pt x="4140" y="391"/>
                  </a:cubicBezTo>
                  <a:cubicBezTo>
                    <a:pt x="4140" y="418"/>
                    <a:pt x="4151" y="443"/>
                    <a:pt x="4172" y="462"/>
                  </a:cubicBezTo>
                  <a:cubicBezTo>
                    <a:pt x="4194" y="481"/>
                    <a:pt x="4222" y="489"/>
                    <a:pt x="4254" y="489"/>
                  </a:cubicBezTo>
                  <a:cubicBezTo>
                    <a:pt x="4293" y="489"/>
                    <a:pt x="4325" y="476"/>
                    <a:pt x="4353" y="448"/>
                  </a:cubicBezTo>
                  <a:cubicBezTo>
                    <a:pt x="4353" y="465"/>
                    <a:pt x="4355" y="478"/>
                    <a:pt x="4361" y="484"/>
                  </a:cubicBezTo>
                  <a:lnTo>
                    <a:pt x="4421" y="484"/>
                  </a:lnTo>
                  <a:close/>
                  <a:moveTo>
                    <a:pt x="4077" y="186"/>
                  </a:moveTo>
                  <a:lnTo>
                    <a:pt x="4077" y="145"/>
                  </a:lnTo>
                  <a:lnTo>
                    <a:pt x="3817" y="145"/>
                  </a:lnTo>
                  <a:lnTo>
                    <a:pt x="3817" y="192"/>
                  </a:lnTo>
                  <a:lnTo>
                    <a:pt x="4003" y="192"/>
                  </a:lnTo>
                  <a:lnTo>
                    <a:pt x="3815" y="440"/>
                  </a:lnTo>
                  <a:lnTo>
                    <a:pt x="3815" y="484"/>
                  </a:lnTo>
                  <a:lnTo>
                    <a:pt x="4085" y="484"/>
                  </a:lnTo>
                  <a:lnTo>
                    <a:pt x="4085" y="437"/>
                  </a:lnTo>
                  <a:lnTo>
                    <a:pt x="3886" y="437"/>
                  </a:lnTo>
                  <a:lnTo>
                    <a:pt x="4077" y="186"/>
                  </a:lnTo>
                  <a:close/>
                  <a:moveTo>
                    <a:pt x="3574" y="93"/>
                  </a:moveTo>
                  <a:lnTo>
                    <a:pt x="3621" y="93"/>
                  </a:lnTo>
                  <a:lnTo>
                    <a:pt x="3706" y="0"/>
                  </a:lnTo>
                  <a:lnTo>
                    <a:pt x="3634" y="0"/>
                  </a:lnTo>
                  <a:lnTo>
                    <a:pt x="3574" y="93"/>
                  </a:lnTo>
                  <a:close/>
                  <a:moveTo>
                    <a:pt x="3514" y="317"/>
                  </a:moveTo>
                  <a:cubicBezTo>
                    <a:pt x="3514" y="276"/>
                    <a:pt x="3523" y="244"/>
                    <a:pt x="3539" y="219"/>
                  </a:cubicBezTo>
                  <a:cubicBezTo>
                    <a:pt x="3558" y="197"/>
                    <a:pt x="3580" y="186"/>
                    <a:pt x="3610" y="186"/>
                  </a:cubicBezTo>
                  <a:cubicBezTo>
                    <a:pt x="3637" y="186"/>
                    <a:pt x="3662" y="197"/>
                    <a:pt x="3678" y="222"/>
                  </a:cubicBezTo>
                  <a:cubicBezTo>
                    <a:pt x="3697" y="244"/>
                    <a:pt x="3706" y="274"/>
                    <a:pt x="3706" y="312"/>
                  </a:cubicBezTo>
                  <a:cubicBezTo>
                    <a:pt x="3706" y="353"/>
                    <a:pt x="3697" y="386"/>
                    <a:pt x="3681" y="407"/>
                  </a:cubicBezTo>
                  <a:cubicBezTo>
                    <a:pt x="3662" y="432"/>
                    <a:pt x="3640" y="443"/>
                    <a:pt x="3610" y="443"/>
                  </a:cubicBezTo>
                  <a:cubicBezTo>
                    <a:pt x="3580" y="443"/>
                    <a:pt x="3558" y="432"/>
                    <a:pt x="3539" y="407"/>
                  </a:cubicBezTo>
                  <a:cubicBezTo>
                    <a:pt x="3523" y="386"/>
                    <a:pt x="3514" y="356"/>
                    <a:pt x="3514" y="317"/>
                  </a:cubicBezTo>
                  <a:close/>
                  <a:moveTo>
                    <a:pt x="3454" y="315"/>
                  </a:moveTo>
                  <a:cubicBezTo>
                    <a:pt x="3454" y="366"/>
                    <a:pt x="3468" y="410"/>
                    <a:pt x="3498" y="443"/>
                  </a:cubicBezTo>
                  <a:cubicBezTo>
                    <a:pt x="3525" y="473"/>
                    <a:pt x="3563" y="489"/>
                    <a:pt x="3610" y="489"/>
                  </a:cubicBezTo>
                  <a:cubicBezTo>
                    <a:pt x="3640" y="489"/>
                    <a:pt x="3667" y="484"/>
                    <a:pt x="3692" y="468"/>
                  </a:cubicBezTo>
                  <a:cubicBezTo>
                    <a:pt x="3714" y="454"/>
                    <a:pt x="3733" y="432"/>
                    <a:pt x="3744" y="407"/>
                  </a:cubicBezTo>
                  <a:cubicBezTo>
                    <a:pt x="3757" y="380"/>
                    <a:pt x="3763" y="350"/>
                    <a:pt x="3763" y="317"/>
                  </a:cubicBezTo>
                  <a:lnTo>
                    <a:pt x="3763" y="315"/>
                  </a:lnTo>
                  <a:cubicBezTo>
                    <a:pt x="3763" y="260"/>
                    <a:pt x="3749" y="219"/>
                    <a:pt x="3722" y="186"/>
                  </a:cubicBezTo>
                  <a:cubicBezTo>
                    <a:pt x="3692" y="153"/>
                    <a:pt x="3656" y="137"/>
                    <a:pt x="3610" y="137"/>
                  </a:cubicBezTo>
                  <a:cubicBezTo>
                    <a:pt x="3580" y="137"/>
                    <a:pt x="3553" y="145"/>
                    <a:pt x="3528" y="159"/>
                  </a:cubicBezTo>
                  <a:cubicBezTo>
                    <a:pt x="3506" y="175"/>
                    <a:pt x="3487" y="194"/>
                    <a:pt x="3473" y="222"/>
                  </a:cubicBezTo>
                  <a:cubicBezTo>
                    <a:pt x="3462" y="249"/>
                    <a:pt x="3454" y="276"/>
                    <a:pt x="3454" y="312"/>
                  </a:cubicBezTo>
                  <a:lnTo>
                    <a:pt x="3454" y="315"/>
                  </a:lnTo>
                  <a:close/>
                  <a:moveTo>
                    <a:pt x="3378" y="0"/>
                  </a:moveTo>
                  <a:lnTo>
                    <a:pt x="3320" y="0"/>
                  </a:lnTo>
                  <a:lnTo>
                    <a:pt x="3320" y="484"/>
                  </a:lnTo>
                  <a:lnTo>
                    <a:pt x="3378" y="484"/>
                  </a:lnTo>
                  <a:lnTo>
                    <a:pt x="3378" y="0"/>
                  </a:lnTo>
                  <a:close/>
                  <a:moveTo>
                    <a:pt x="3072" y="93"/>
                  </a:moveTo>
                  <a:lnTo>
                    <a:pt x="3118" y="93"/>
                  </a:lnTo>
                  <a:lnTo>
                    <a:pt x="3203" y="0"/>
                  </a:lnTo>
                  <a:lnTo>
                    <a:pt x="3132" y="0"/>
                  </a:lnTo>
                  <a:lnTo>
                    <a:pt x="3072" y="93"/>
                  </a:lnTo>
                  <a:close/>
                  <a:moveTo>
                    <a:pt x="3077" y="440"/>
                  </a:moveTo>
                  <a:cubicBezTo>
                    <a:pt x="3058" y="440"/>
                    <a:pt x="3042" y="435"/>
                    <a:pt x="3031" y="424"/>
                  </a:cubicBezTo>
                  <a:cubicBezTo>
                    <a:pt x="3020" y="413"/>
                    <a:pt x="3012" y="399"/>
                    <a:pt x="3012" y="383"/>
                  </a:cubicBezTo>
                  <a:cubicBezTo>
                    <a:pt x="3012" y="339"/>
                    <a:pt x="3047" y="320"/>
                    <a:pt x="3118" y="320"/>
                  </a:cubicBezTo>
                  <a:lnTo>
                    <a:pt x="3165" y="320"/>
                  </a:lnTo>
                  <a:lnTo>
                    <a:pt x="3165" y="388"/>
                  </a:lnTo>
                  <a:cubicBezTo>
                    <a:pt x="3157" y="405"/>
                    <a:pt x="3146" y="416"/>
                    <a:pt x="3129" y="427"/>
                  </a:cubicBezTo>
                  <a:cubicBezTo>
                    <a:pt x="3113" y="435"/>
                    <a:pt x="3097" y="440"/>
                    <a:pt x="3077" y="440"/>
                  </a:cubicBezTo>
                  <a:close/>
                  <a:moveTo>
                    <a:pt x="3236" y="484"/>
                  </a:moveTo>
                  <a:lnTo>
                    <a:pt x="3236" y="478"/>
                  </a:lnTo>
                  <a:cubicBezTo>
                    <a:pt x="3228" y="459"/>
                    <a:pt x="3222" y="435"/>
                    <a:pt x="3222" y="405"/>
                  </a:cubicBezTo>
                  <a:lnTo>
                    <a:pt x="3222" y="249"/>
                  </a:lnTo>
                  <a:cubicBezTo>
                    <a:pt x="3222" y="213"/>
                    <a:pt x="3211" y="186"/>
                    <a:pt x="3189" y="167"/>
                  </a:cubicBezTo>
                  <a:cubicBezTo>
                    <a:pt x="3168" y="148"/>
                    <a:pt x="3135" y="137"/>
                    <a:pt x="3097" y="137"/>
                  </a:cubicBezTo>
                  <a:cubicBezTo>
                    <a:pt x="3072" y="137"/>
                    <a:pt x="3050" y="142"/>
                    <a:pt x="3028" y="151"/>
                  </a:cubicBezTo>
                  <a:cubicBezTo>
                    <a:pt x="3009" y="162"/>
                    <a:pt x="2993" y="172"/>
                    <a:pt x="2979" y="189"/>
                  </a:cubicBezTo>
                  <a:cubicBezTo>
                    <a:pt x="2968" y="205"/>
                    <a:pt x="2963" y="222"/>
                    <a:pt x="2963" y="238"/>
                  </a:cubicBezTo>
                  <a:lnTo>
                    <a:pt x="3020" y="238"/>
                  </a:lnTo>
                  <a:cubicBezTo>
                    <a:pt x="3020" y="224"/>
                    <a:pt x="3028" y="211"/>
                    <a:pt x="3042" y="200"/>
                  </a:cubicBezTo>
                  <a:cubicBezTo>
                    <a:pt x="3056" y="189"/>
                    <a:pt x="3072" y="183"/>
                    <a:pt x="3094" y="183"/>
                  </a:cubicBezTo>
                  <a:cubicBezTo>
                    <a:pt x="3116" y="183"/>
                    <a:pt x="3135" y="192"/>
                    <a:pt x="3146" y="203"/>
                  </a:cubicBezTo>
                  <a:cubicBezTo>
                    <a:pt x="3159" y="213"/>
                    <a:pt x="3165" y="230"/>
                    <a:pt x="3165" y="252"/>
                  </a:cubicBezTo>
                  <a:lnTo>
                    <a:pt x="3165" y="279"/>
                  </a:lnTo>
                  <a:lnTo>
                    <a:pt x="3107" y="279"/>
                  </a:lnTo>
                  <a:cubicBezTo>
                    <a:pt x="3061" y="279"/>
                    <a:pt x="3023" y="287"/>
                    <a:pt x="2995" y="306"/>
                  </a:cubicBezTo>
                  <a:cubicBezTo>
                    <a:pt x="2968" y="328"/>
                    <a:pt x="2955" y="356"/>
                    <a:pt x="2955" y="391"/>
                  </a:cubicBezTo>
                  <a:cubicBezTo>
                    <a:pt x="2955" y="418"/>
                    <a:pt x="2965" y="443"/>
                    <a:pt x="2987" y="462"/>
                  </a:cubicBezTo>
                  <a:cubicBezTo>
                    <a:pt x="3009" y="481"/>
                    <a:pt x="3036" y="489"/>
                    <a:pt x="3069" y="489"/>
                  </a:cubicBezTo>
                  <a:cubicBezTo>
                    <a:pt x="3107" y="489"/>
                    <a:pt x="3140" y="476"/>
                    <a:pt x="3165" y="448"/>
                  </a:cubicBezTo>
                  <a:cubicBezTo>
                    <a:pt x="3168" y="465"/>
                    <a:pt x="3170" y="478"/>
                    <a:pt x="3173" y="484"/>
                  </a:cubicBezTo>
                  <a:lnTo>
                    <a:pt x="3236" y="484"/>
                  </a:lnTo>
                  <a:close/>
                  <a:moveTo>
                    <a:pt x="2867" y="28"/>
                  </a:moveTo>
                  <a:lnTo>
                    <a:pt x="2807" y="28"/>
                  </a:lnTo>
                  <a:lnTo>
                    <a:pt x="2807" y="224"/>
                  </a:lnTo>
                  <a:lnTo>
                    <a:pt x="2575" y="224"/>
                  </a:lnTo>
                  <a:lnTo>
                    <a:pt x="2575" y="28"/>
                  </a:lnTo>
                  <a:lnTo>
                    <a:pt x="2515" y="28"/>
                  </a:lnTo>
                  <a:lnTo>
                    <a:pt x="2515" y="484"/>
                  </a:lnTo>
                  <a:lnTo>
                    <a:pt x="2575" y="484"/>
                  </a:lnTo>
                  <a:lnTo>
                    <a:pt x="2575" y="274"/>
                  </a:lnTo>
                  <a:lnTo>
                    <a:pt x="2807" y="274"/>
                  </a:lnTo>
                  <a:lnTo>
                    <a:pt x="2807" y="484"/>
                  </a:lnTo>
                  <a:lnTo>
                    <a:pt x="2867" y="484"/>
                  </a:lnTo>
                  <a:lnTo>
                    <a:pt x="2867" y="28"/>
                  </a:lnTo>
                  <a:close/>
                  <a:moveTo>
                    <a:pt x="2253" y="145"/>
                  </a:moveTo>
                  <a:lnTo>
                    <a:pt x="2195" y="145"/>
                  </a:lnTo>
                  <a:lnTo>
                    <a:pt x="2195" y="484"/>
                  </a:lnTo>
                  <a:lnTo>
                    <a:pt x="2253" y="484"/>
                  </a:lnTo>
                  <a:lnTo>
                    <a:pt x="2253" y="145"/>
                  </a:lnTo>
                  <a:close/>
                  <a:moveTo>
                    <a:pt x="2193" y="55"/>
                  </a:moveTo>
                  <a:cubicBezTo>
                    <a:pt x="2193" y="63"/>
                    <a:pt x="2195" y="71"/>
                    <a:pt x="2201" y="77"/>
                  </a:cubicBezTo>
                  <a:cubicBezTo>
                    <a:pt x="2206" y="85"/>
                    <a:pt x="2214" y="88"/>
                    <a:pt x="2225" y="88"/>
                  </a:cubicBezTo>
                  <a:cubicBezTo>
                    <a:pt x="2236" y="88"/>
                    <a:pt x="2244" y="85"/>
                    <a:pt x="2250" y="77"/>
                  </a:cubicBezTo>
                  <a:cubicBezTo>
                    <a:pt x="2258" y="71"/>
                    <a:pt x="2261" y="63"/>
                    <a:pt x="2261" y="55"/>
                  </a:cubicBezTo>
                  <a:cubicBezTo>
                    <a:pt x="2261" y="44"/>
                    <a:pt x="2258" y="36"/>
                    <a:pt x="2250" y="30"/>
                  </a:cubicBezTo>
                  <a:cubicBezTo>
                    <a:pt x="2244" y="25"/>
                    <a:pt x="2236" y="20"/>
                    <a:pt x="2225" y="20"/>
                  </a:cubicBezTo>
                  <a:cubicBezTo>
                    <a:pt x="2214" y="20"/>
                    <a:pt x="2206" y="25"/>
                    <a:pt x="2201" y="30"/>
                  </a:cubicBezTo>
                  <a:cubicBezTo>
                    <a:pt x="2195" y="36"/>
                    <a:pt x="2193" y="44"/>
                    <a:pt x="2193" y="55"/>
                  </a:cubicBezTo>
                  <a:close/>
                  <a:moveTo>
                    <a:pt x="2056" y="394"/>
                  </a:moveTo>
                  <a:cubicBezTo>
                    <a:pt x="2056" y="407"/>
                    <a:pt x="2051" y="421"/>
                    <a:pt x="2037" y="429"/>
                  </a:cubicBezTo>
                  <a:cubicBezTo>
                    <a:pt x="2023" y="437"/>
                    <a:pt x="2007" y="443"/>
                    <a:pt x="1985" y="443"/>
                  </a:cubicBezTo>
                  <a:cubicBezTo>
                    <a:pt x="1960" y="443"/>
                    <a:pt x="1941" y="437"/>
                    <a:pt x="1928" y="427"/>
                  </a:cubicBezTo>
                  <a:cubicBezTo>
                    <a:pt x="1911" y="416"/>
                    <a:pt x="1903" y="399"/>
                    <a:pt x="1903" y="380"/>
                  </a:cubicBezTo>
                  <a:lnTo>
                    <a:pt x="1846" y="380"/>
                  </a:lnTo>
                  <a:cubicBezTo>
                    <a:pt x="1846" y="399"/>
                    <a:pt x="1851" y="418"/>
                    <a:pt x="1862" y="435"/>
                  </a:cubicBezTo>
                  <a:cubicBezTo>
                    <a:pt x="1876" y="454"/>
                    <a:pt x="1892" y="465"/>
                    <a:pt x="1911" y="476"/>
                  </a:cubicBezTo>
                  <a:cubicBezTo>
                    <a:pt x="1933" y="487"/>
                    <a:pt x="1958" y="489"/>
                    <a:pt x="1985" y="489"/>
                  </a:cubicBezTo>
                  <a:cubicBezTo>
                    <a:pt x="2023" y="489"/>
                    <a:pt x="2053" y="481"/>
                    <a:pt x="2078" y="462"/>
                  </a:cubicBezTo>
                  <a:cubicBezTo>
                    <a:pt x="2102" y="446"/>
                    <a:pt x="2116" y="421"/>
                    <a:pt x="2116" y="391"/>
                  </a:cubicBezTo>
                  <a:cubicBezTo>
                    <a:pt x="2116" y="372"/>
                    <a:pt x="2111" y="356"/>
                    <a:pt x="2102" y="345"/>
                  </a:cubicBezTo>
                  <a:cubicBezTo>
                    <a:pt x="2094" y="331"/>
                    <a:pt x="2081" y="320"/>
                    <a:pt x="2062" y="312"/>
                  </a:cubicBezTo>
                  <a:cubicBezTo>
                    <a:pt x="2045" y="301"/>
                    <a:pt x="2021" y="295"/>
                    <a:pt x="1991" y="287"/>
                  </a:cubicBezTo>
                  <a:cubicBezTo>
                    <a:pt x="1963" y="282"/>
                    <a:pt x="1944" y="274"/>
                    <a:pt x="1930" y="268"/>
                  </a:cubicBezTo>
                  <a:cubicBezTo>
                    <a:pt x="1920" y="260"/>
                    <a:pt x="1914" y="249"/>
                    <a:pt x="1914" y="235"/>
                  </a:cubicBezTo>
                  <a:cubicBezTo>
                    <a:pt x="1914" y="222"/>
                    <a:pt x="1922" y="208"/>
                    <a:pt x="1933" y="200"/>
                  </a:cubicBezTo>
                  <a:cubicBezTo>
                    <a:pt x="1944" y="189"/>
                    <a:pt x="1960" y="186"/>
                    <a:pt x="1982" y="186"/>
                  </a:cubicBezTo>
                  <a:cubicBezTo>
                    <a:pt x="2004" y="186"/>
                    <a:pt x="2021" y="192"/>
                    <a:pt x="2034" y="203"/>
                  </a:cubicBezTo>
                  <a:cubicBezTo>
                    <a:pt x="2048" y="213"/>
                    <a:pt x="2053" y="227"/>
                    <a:pt x="2053" y="244"/>
                  </a:cubicBezTo>
                  <a:lnTo>
                    <a:pt x="2113" y="244"/>
                  </a:lnTo>
                  <a:cubicBezTo>
                    <a:pt x="2113" y="213"/>
                    <a:pt x="2100" y="189"/>
                    <a:pt x="2075" y="167"/>
                  </a:cubicBezTo>
                  <a:cubicBezTo>
                    <a:pt x="2053" y="148"/>
                    <a:pt x="2021" y="137"/>
                    <a:pt x="1982" y="137"/>
                  </a:cubicBezTo>
                  <a:cubicBezTo>
                    <a:pt x="1947" y="137"/>
                    <a:pt x="1917" y="148"/>
                    <a:pt x="1892" y="167"/>
                  </a:cubicBezTo>
                  <a:cubicBezTo>
                    <a:pt x="1868" y="186"/>
                    <a:pt x="1857" y="211"/>
                    <a:pt x="1857" y="238"/>
                  </a:cubicBezTo>
                  <a:cubicBezTo>
                    <a:pt x="1857" y="254"/>
                    <a:pt x="1862" y="268"/>
                    <a:pt x="1870" y="282"/>
                  </a:cubicBezTo>
                  <a:cubicBezTo>
                    <a:pt x="1879" y="293"/>
                    <a:pt x="1889" y="304"/>
                    <a:pt x="1909" y="312"/>
                  </a:cubicBezTo>
                  <a:cubicBezTo>
                    <a:pt x="1925" y="320"/>
                    <a:pt x="1950" y="328"/>
                    <a:pt x="1977" y="334"/>
                  </a:cubicBezTo>
                  <a:cubicBezTo>
                    <a:pt x="2007" y="342"/>
                    <a:pt x="2029" y="347"/>
                    <a:pt x="2040" y="358"/>
                  </a:cubicBezTo>
                  <a:cubicBezTo>
                    <a:pt x="2051" y="366"/>
                    <a:pt x="2056" y="377"/>
                    <a:pt x="2056" y="394"/>
                  </a:cubicBezTo>
                  <a:moveTo>
                    <a:pt x="1616" y="93"/>
                  </a:moveTo>
                  <a:lnTo>
                    <a:pt x="1663" y="93"/>
                  </a:lnTo>
                  <a:lnTo>
                    <a:pt x="1747" y="0"/>
                  </a:lnTo>
                  <a:lnTo>
                    <a:pt x="1676" y="0"/>
                  </a:lnTo>
                  <a:lnTo>
                    <a:pt x="1616" y="93"/>
                  </a:lnTo>
                  <a:close/>
                  <a:moveTo>
                    <a:pt x="1622" y="440"/>
                  </a:moveTo>
                  <a:cubicBezTo>
                    <a:pt x="1603" y="440"/>
                    <a:pt x="1589" y="435"/>
                    <a:pt x="1575" y="424"/>
                  </a:cubicBezTo>
                  <a:cubicBezTo>
                    <a:pt x="1564" y="413"/>
                    <a:pt x="1559" y="399"/>
                    <a:pt x="1559" y="383"/>
                  </a:cubicBezTo>
                  <a:cubicBezTo>
                    <a:pt x="1559" y="339"/>
                    <a:pt x="1595" y="320"/>
                    <a:pt x="1666" y="320"/>
                  </a:cubicBezTo>
                  <a:lnTo>
                    <a:pt x="1709" y="320"/>
                  </a:lnTo>
                  <a:lnTo>
                    <a:pt x="1709" y="388"/>
                  </a:lnTo>
                  <a:cubicBezTo>
                    <a:pt x="1704" y="405"/>
                    <a:pt x="1690" y="416"/>
                    <a:pt x="1674" y="427"/>
                  </a:cubicBezTo>
                  <a:cubicBezTo>
                    <a:pt x="1657" y="435"/>
                    <a:pt x="1641" y="440"/>
                    <a:pt x="1622" y="440"/>
                  </a:cubicBezTo>
                  <a:close/>
                  <a:moveTo>
                    <a:pt x="1780" y="484"/>
                  </a:moveTo>
                  <a:lnTo>
                    <a:pt x="1780" y="478"/>
                  </a:lnTo>
                  <a:cubicBezTo>
                    <a:pt x="1772" y="459"/>
                    <a:pt x="1769" y="435"/>
                    <a:pt x="1769" y="405"/>
                  </a:cubicBezTo>
                  <a:lnTo>
                    <a:pt x="1769" y="249"/>
                  </a:lnTo>
                  <a:cubicBezTo>
                    <a:pt x="1767" y="213"/>
                    <a:pt x="1756" y="186"/>
                    <a:pt x="1734" y="167"/>
                  </a:cubicBezTo>
                  <a:cubicBezTo>
                    <a:pt x="1712" y="148"/>
                    <a:pt x="1682" y="137"/>
                    <a:pt x="1641" y="137"/>
                  </a:cubicBezTo>
                  <a:cubicBezTo>
                    <a:pt x="1616" y="137"/>
                    <a:pt x="1595" y="142"/>
                    <a:pt x="1573" y="151"/>
                  </a:cubicBezTo>
                  <a:cubicBezTo>
                    <a:pt x="1554" y="162"/>
                    <a:pt x="1537" y="172"/>
                    <a:pt x="1526" y="189"/>
                  </a:cubicBezTo>
                  <a:cubicBezTo>
                    <a:pt x="1513" y="205"/>
                    <a:pt x="1507" y="222"/>
                    <a:pt x="1507" y="238"/>
                  </a:cubicBezTo>
                  <a:lnTo>
                    <a:pt x="1564" y="238"/>
                  </a:lnTo>
                  <a:cubicBezTo>
                    <a:pt x="1564" y="224"/>
                    <a:pt x="1573" y="211"/>
                    <a:pt x="1586" y="200"/>
                  </a:cubicBezTo>
                  <a:cubicBezTo>
                    <a:pt x="1600" y="189"/>
                    <a:pt x="1619" y="183"/>
                    <a:pt x="1638" y="183"/>
                  </a:cubicBezTo>
                  <a:cubicBezTo>
                    <a:pt x="1663" y="183"/>
                    <a:pt x="1679" y="192"/>
                    <a:pt x="1693" y="203"/>
                  </a:cubicBezTo>
                  <a:cubicBezTo>
                    <a:pt x="1704" y="213"/>
                    <a:pt x="1709" y="230"/>
                    <a:pt x="1709" y="252"/>
                  </a:cubicBezTo>
                  <a:lnTo>
                    <a:pt x="1709" y="279"/>
                  </a:lnTo>
                  <a:lnTo>
                    <a:pt x="1655" y="279"/>
                  </a:lnTo>
                  <a:cubicBezTo>
                    <a:pt x="1605" y="279"/>
                    <a:pt x="1567" y="287"/>
                    <a:pt x="1540" y="306"/>
                  </a:cubicBezTo>
                  <a:cubicBezTo>
                    <a:pt x="1513" y="328"/>
                    <a:pt x="1499" y="356"/>
                    <a:pt x="1499" y="391"/>
                  </a:cubicBezTo>
                  <a:cubicBezTo>
                    <a:pt x="1499" y="418"/>
                    <a:pt x="1510" y="443"/>
                    <a:pt x="1532" y="462"/>
                  </a:cubicBezTo>
                  <a:cubicBezTo>
                    <a:pt x="1554" y="481"/>
                    <a:pt x="1581" y="489"/>
                    <a:pt x="1614" y="489"/>
                  </a:cubicBezTo>
                  <a:cubicBezTo>
                    <a:pt x="1652" y="489"/>
                    <a:pt x="1685" y="476"/>
                    <a:pt x="1712" y="448"/>
                  </a:cubicBezTo>
                  <a:cubicBezTo>
                    <a:pt x="1715" y="465"/>
                    <a:pt x="1717" y="478"/>
                    <a:pt x="1720" y="484"/>
                  </a:cubicBezTo>
                  <a:lnTo>
                    <a:pt x="1780" y="484"/>
                  </a:lnTo>
                  <a:close/>
                  <a:moveTo>
                    <a:pt x="1321" y="63"/>
                  </a:moveTo>
                  <a:lnTo>
                    <a:pt x="1321" y="145"/>
                  </a:lnTo>
                  <a:lnTo>
                    <a:pt x="1259" y="145"/>
                  </a:lnTo>
                  <a:lnTo>
                    <a:pt x="1259" y="189"/>
                  </a:lnTo>
                  <a:lnTo>
                    <a:pt x="1321" y="189"/>
                  </a:lnTo>
                  <a:lnTo>
                    <a:pt x="1321" y="399"/>
                  </a:lnTo>
                  <a:cubicBezTo>
                    <a:pt x="1321" y="429"/>
                    <a:pt x="1327" y="451"/>
                    <a:pt x="1341" y="468"/>
                  </a:cubicBezTo>
                  <a:cubicBezTo>
                    <a:pt x="1354" y="481"/>
                    <a:pt x="1373" y="489"/>
                    <a:pt x="1398" y="489"/>
                  </a:cubicBezTo>
                  <a:cubicBezTo>
                    <a:pt x="1414" y="489"/>
                    <a:pt x="1428" y="489"/>
                    <a:pt x="1444" y="484"/>
                  </a:cubicBezTo>
                  <a:lnTo>
                    <a:pt x="1444" y="437"/>
                  </a:lnTo>
                  <a:cubicBezTo>
                    <a:pt x="1431" y="440"/>
                    <a:pt x="1422" y="440"/>
                    <a:pt x="1417" y="440"/>
                  </a:cubicBezTo>
                  <a:cubicBezTo>
                    <a:pt x="1403" y="440"/>
                    <a:pt x="1392" y="437"/>
                    <a:pt x="1387" y="432"/>
                  </a:cubicBezTo>
                  <a:cubicBezTo>
                    <a:pt x="1382" y="424"/>
                    <a:pt x="1379" y="413"/>
                    <a:pt x="1379" y="399"/>
                  </a:cubicBezTo>
                  <a:lnTo>
                    <a:pt x="1379" y="189"/>
                  </a:lnTo>
                  <a:lnTo>
                    <a:pt x="1442" y="189"/>
                  </a:lnTo>
                  <a:lnTo>
                    <a:pt x="1442" y="145"/>
                  </a:lnTo>
                  <a:lnTo>
                    <a:pt x="1379" y="145"/>
                  </a:lnTo>
                  <a:lnTo>
                    <a:pt x="1379" y="63"/>
                  </a:lnTo>
                  <a:lnTo>
                    <a:pt x="1321" y="63"/>
                  </a:lnTo>
                  <a:close/>
                  <a:moveTo>
                    <a:pt x="1065" y="440"/>
                  </a:moveTo>
                  <a:cubicBezTo>
                    <a:pt x="1046" y="440"/>
                    <a:pt x="1029" y="435"/>
                    <a:pt x="1016" y="424"/>
                  </a:cubicBezTo>
                  <a:cubicBezTo>
                    <a:pt x="1005" y="413"/>
                    <a:pt x="999" y="399"/>
                    <a:pt x="999" y="383"/>
                  </a:cubicBezTo>
                  <a:cubicBezTo>
                    <a:pt x="999" y="339"/>
                    <a:pt x="1035" y="320"/>
                    <a:pt x="1106" y="320"/>
                  </a:cubicBezTo>
                  <a:lnTo>
                    <a:pt x="1149" y="320"/>
                  </a:lnTo>
                  <a:lnTo>
                    <a:pt x="1149" y="388"/>
                  </a:lnTo>
                  <a:cubicBezTo>
                    <a:pt x="1144" y="405"/>
                    <a:pt x="1130" y="416"/>
                    <a:pt x="1117" y="427"/>
                  </a:cubicBezTo>
                  <a:cubicBezTo>
                    <a:pt x="1100" y="435"/>
                    <a:pt x="1081" y="440"/>
                    <a:pt x="1065" y="440"/>
                  </a:cubicBezTo>
                  <a:close/>
                  <a:moveTo>
                    <a:pt x="1220" y="484"/>
                  </a:moveTo>
                  <a:lnTo>
                    <a:pt x="1220" y="478"/>
                  </a:lnTo>
                  <a:cubicBezTo>
                    <a:pt x="1212" y="459"/>
                    <a:pt x="1209" y="435"/>
                    <a:pt x="1209" y="405"/>
                  </a:cubicBezTo>
                  <a:lnTo>
                    <a:pt x="1209" y="249"/>
                  </a:lnTo>
                  <a:cubicBezTo>
                    <a:pt x="1207" y="213"/>
                    <a:pt x="1196" y="186"/>
                    <a:pt x="1174" y="167"/>
                  </a:cubicBezTo>
                  <a:cubicBezTo>
                    <a:pt x="1152" y="148"/>
                    <a:pt x="1122" y="137"/>
                    <a:pt x="1081" y="137"/>
                  </a:cubicBezTo>
                  <a:cubicBezTo>
                    <a:pt x="1057" y="137"/>
                    <a:pt x="1035" y="142"/>
                    <a:pt x="1016" y="151"/>
                  </a:cubicBezTo>
                  <a:cubicBezTo>
                    <a:pt x="994" y="162"/>
                    <a:pt x="977" y="172"/>
                    <a:pt x="966" y="189"/>
                  </a:cubicBezTo>
                  <a:cubicBezTo>
                    <a:pt x="953" y="205"/>
                    <a:pt x="947" y="222"/>
                    <a:pt x="947" y="238"/>
                  </a:cubicBezTo>
                  <a:lnTo>
                    <a:pt x="1005" y="238"/>
                  </a:lnTo>
                  <a:cubicBezTo>
                    <a:pt x="1005" y="224"/>
                    <a:pt x="1013" y="211"/>
                    <a:pt x="1027" y="200"/>
                  </a:cubicBezTo>
                  <a:cubicBezTo>
                    <a:pt x="1040" y="189"/>
                    <a:pt x="1059" y="183"/>
                    <a:pt x="1078" y="183"/>
                  </a:cubicBezTo>
                  <a:cubicBezTo>
                    <a:pt x="1103" y="183"/>
                    <a:pt x="1119" y="192"/>
                    <a:pt x="1133" y="203"/>
                  </a:cubicBezTo>
                  <a:cubicBezTo>
                    <a:pt x="1144" y="213"/>
                    <a:pt x="1149" y="230"/>
                    <a:pt x="1149" y="252"/>
                  </a:cubicBezTo>
                  <a:lnTo>
                    <a:pt x="1149" y="279"/>
                  </a:lnTo>
                  <a:lnTo>
                    <a:pt x="1095" y="279"/>
                  </a:lnTo>
                  <a:cubicBezTo>
                    <a:pt x="1046" y="279"/>
                    <a:pt x="1007" y="287"/>
                    <a:pt x="980" y="306"/>
                  </a:cubicBezTo>
                  <a:cubicBezTo>
                    <a:pt x="953" y="328"/>
                    <a:pt x="939" y="356"/>
                    <a:pt x="939" y="391"/>
                  </a:cubicBezTo>
                  <a:cubicBezTo>
                    <a:pt x="939" y="418"/>
                    <a:pt x="950" y="443"/>
                    <a:pt x="972" y="462"/>
                  </a:cubicBezTo>
                  <a:cubicBezTo>
                    <a:pt x="994" y="481"/>
                    <a:pt x="1021" y="489"/>
                    <a:pt x="1054" y="489"/>
                  </a:cubicBezTo>
                  <a:cubicBezTo>
                    <a:pt x="1092" y="489"/>
                    <a:pt x="1125" y="476"/>
                    <a:pt x="1152" y="448"/>
                  </a:cubicBezTo>
                  <a:cubicBezTo>
                    <a:pt x="1155" y="465"/>
                    <a:pt x="1158" y="478"/>
                    <a:pt x="1160" y="484"/>
                  </a:cubicBezTo>
                  <a:lnTo>
                    <a:pt x="1220" y="484"/>
                  </a:lnTo>
                  <a:close/>
                  <a:moveTo>
                    <a:pt x="762" y="63"/>
                  </a:moveTo>
                  <a:lnTo>
                    <a:pt x="762" y="145"/>
                  </a:lnTo>
                  <a:lnTo>
                    <a:pt x="699" y="145"/>
                  </a:lnTo>
                  <a:lnTo>
                    <a:pt x="699" y="189"/>
                  </a:lnTo>
                  <a:lnTo>
                    <a:pt x="762" y="189"/>
                  </a:lnTo>
                  <a:lnTo>
                    <a:pt x="762" y="399"/>
                  </a:lnTo>
                  <a:cubicBezTo>
                    <a:pt x="762" y="429"/>
                    <a:pt x="767" y="451"/>
                    <a:pt x="781" y="468"/>
                  </a:cubicBezTo>
                  <a:cubicBezTo>
                    <a:pt x="794" y="481"/>
                    <a:pt x="813" y="489"/>
                    <a:pt x="838" y="489"/>
                  </a:cubicBezTo>
                  <a:cubicBezTo>
                    <a:pt x="854" y="489"/>
                    <a:pt x="868" y="489"/>
                    <a:pt x="885" y="484"/>
                  </a:cubicBezTo>
                  <a:lnTo>
                    <a:pt x="885" y="437"/>
                  </a:lnTo>
                  <a:cubicBezTo>
                    <a:pt x="874" y="440"/>
                    <a:pt x="863" y="440"/>
                    <a:pt x="857" y="440"/>
                  </a:cubicBezTo>
                  <a:cubicBezTo>
                    <a:pt x="844" y="440"/>
                    <a:pt x="833" y="437"/>
                    <a:pt x="827" y="432"/>
                  </a:cubicBezTo>
                  <a:cubicBezTo>
                    <a:pt x="822" y="424"/>
                    <a:pt x="819" y="413"/>
                    <a:pt x="819" y="399"/>
                  </a:cubicBezTo>
                  <a:lnTo>
                    <a:pt x="819" y="189"/>
                  </a:lnTo>
                  <a:lnTo>
                    <a:pt x="882" y="189"/>
                  </a:lnTo>
                  <a:lnTo>
                    <a:pt x="882" y="145"/>
                  </a:lnTo>
                  <a:lnTo>
                    <a:pt x="819" y="145"/>
                  </a:lnTo>
                  <a:lnTo>
                    <a:pt x="819" y="63"/>
                  </a:lnTo>
                  <a:lnTo>
                    <a:pt x="762" y="63"/>
                  </a:lnTo>
                  <a:close/>
                  <a:moveTo>
                    <a:pt x="598" y="484"/>
                  </a:moveTo>
                  <a:lnTo>
                    <a:pt x="652" y="484"/>
                  </a:lnTo>
                  <a:lnTo>
                    <a:pt x="652" y="145"/>
                  </a:lnTo>
                  <a:lnTo>
                    <a:pt x="595" y="145"/>
                  </a:lnTo>
                  <a:lnTo>
                    <a:pt x="595" y="391"/>
                  </a:lnTo>
                  <a:cubicBezTo>
                    <a:pt x="579" y="424"/>
                    <a:pt x="549" y="440"/>
                    <a:pt x="505" y="440"/>
                  </a:cubicBezTo>
                  <a:cubicBezTo>
                    <a:pt x="464" y="440"/>
                    <a:pt x="442" y="416"/>
                    <a:pt x="442" y="364"/>
                  </a:cubicBezTo>
                  <a:lnTo>
                    <a:pt x="442" y="145"/>
                  </a:lnTo>
                  <a:lnTo>
                    <a:pt x="385" y="145"/>
                  </a:lnTo>
                  <a:lnTo>
                    <a:pt x="385" y="366"/>
                  </a:lnTo>
                  <a:cubicBezTo>
                    <a:pt x="385" y="407"/>
                    <a:pt x="396" y="437"/>
                    <a:pt x="412" y="459"/>
                  </a:cubicBezTo>
                  <a:cubicBezTo>
                    <a:pt x="431" y="478"/>
                    <a:pt x="458" y="489"/>
                    <a:pt x="497" y="489"/>
                  </a:cubicBezTo>
                  <a:cubicBezTo>
                    <a:pt x="540" y="489"/>
                    <a:pt x="573" y="476"/>
                    <a:pt x="595" y="451"/>
                  </a:cubicBezTo>
                  <a:lnTo>
                    <a:pt x="598" y="484"/>
                  </a:lnTo>
                  <a:close/>
                  <a:moveTo>
                    <a:pt x="114" y="271"/>
                  </a:moveTo>
                  <a:lnTo>
                    <a:pt x="60" y="328"/>
                  </a:lnTo>
                  <a:lnTo>
                    <a:pt x="60" y="484"/>
                  </a:lnTo>
                  <a:lnTo>
                    <a:pt x="0" y="484"/>
                  </a:lnTo>
                  <a:lnTo>
                    <a:pt x="0" y="28"/>
                  </a:lnTo>
                  <a:lnTo>
                    <a:pt x="60" y="28"/>
                  </a:lnTo>
                  <a:lnTo>
                    <a:pt x="60" y="252"/>
                  </a:lnTo>
                  <a:lnTo>
                    <a:pt x="262" y="28"/>
                  </a:lnTo>
                  <a:lnTo>
                    <a:pt x="336" y="28"/>
                  </a:lnTo>
                  <a:lnTo>
                    <a:pt x="155" y="230"/>
                  </a:lnTo>
                  <a:lnTo>
                    <a:pt x="349" y="484"/>
                  </a:lnTo>
                  <a:lnTo>
                    <a:pt x="278" y="484"/>
                  </a:lnTo>
                  <a:lnTo>
                    <a:pt x="114" y="27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5" name="Freeform 45" hidden="0"/>
            <p:cNvSpPr>
              <a:spLocks noEditPoints="1"/>
            </p:cNvSpPr>
            <p:nvPr isPhoto="0" userDrawn="0"/>
          </p:nvSpPr>
          <p:spPr bwMode="auto">
            <a:xfrm>
              <a:off x="4168" y="532"/>
              <a:ext cx="831" cy="277"/>
            </a:xfrm>
            <a:custGeom>
              <a:avLst/>
              <a:gdLst>
                <a:gd name="T0" fmla="*/ 4331 w 4645"/>
                <a:gd name="T1" fmla="*/ 38 h 1546"/>
                <a:gd name="T2" fmla="*/ 4317 w 4645"/>
                <a:gd name="T3" fmla="*/ 632 h 1546"/>
                <a:gd name="T4" fmla="*/ 3820 w 4645"/>
                <a:gd name="T5" fmla="*/ 619 h 1546"/>
                <a:gd name="T6" fmla="*/ 3782 w 4645"/>
                <a:gd name="T7" fmla="*/ 0 h 1546"/>
                <a:gd name="T8" fmla="*/ 3509 w 4645"/>
                <a:gd name="T9" fmla="*/ 38 h 1546"/>
                <a:gd name="T10" fmla="*/ 3544 w 4645"/>
                <a:gd name="T11" fmla="*/ 1546 h 1546"/>
                <a:gd name="T12" fmla="*/ 3820 w 4645"/>
                <a:gd name="T13" fmla="*/ 1508 h 1546"/>
                <a:gd name="T14" fmla="*/ 3834 w 4645"/>
                <a:gd name="T15" fmla="*/ 900 h 1546"/>
                <a:gd name="T16" fmla="*/ 4331 w 4645"/>
                <a:gd name="T17" fmla="*/ 913 h 1546"/>
                <a:gd name="T18" fmla="*/ 4369 w 4645"/>
                <a:gd name="T19" fmla="*/ 1546 h 1546"/>
                <a:gd name="T20" fmla="*/ 4645 w 4645"/>
                <a:gd name="T21" fmla="*/ 1508 h 1546"/>
                <a:gd name="T22" fmla="*/ 4607 w 4645"/>
                <a:gd name="T23" fmla="*/ 0 h 1546"/>
                <a:gd name="T24" fmla="*/ 2354 w 4645"/>
                <a:gd name="T25" fmla="*/ 1093 h 1546"/>
                <a:gd name="T26" fmla="*/ 2408 w 4645"/>
                <a:gd name="T27" fmla="*/ 1066 h 1546"/>
                <a:gd name="T28" fmla="*/ 2553 w 4645"/>
                <a:gd name="T29" fmla="*/ 889 h 1546"/>
                <a:gd name="T30" fmla="*/ 2949 w 4645"/>
                <a:gd name="T31" fmla="*/ 1522 h 1546"/>
                <a:gd name="T32" fmla="*/ 3263 w 4645"/>
                <a:gd name="T33" fmla="*/ 1546 h 1546"/>
                <a:gd name="T34" fmla="*/ 3288 w 4645"/>
                <a:gd name="T35" fmla="*/ 1502 h 1546"/>
                <a:gd name="T36" fmla="*/ 2774 w 4645"/>
                <a:gd name="T37" fmla="*/ 660 h 1546"/>
                <a:gd name="T38" fmla="*/ 3269 w 4645"/>
                <a:gd name="T39" fmla="*/ 21 h 1546"/>
                <a:gd name="T40" fmla="*/ 3236 w 4645"/>
                <a:gd name="T41" fmla="*/ 0 h 1546"/>
                <a:gd name="T42" fmla="*/ 2922 w 4645"/>
                <a:gd name="T43" fmla="*/ 21 h 1546"/>
                <a:gd name="T44" fmla="*/ 2406 w 4645"/>
                <a:gd name="T45" fmla="*/ 651 h 1546"/>
                <a:gd name="T46" fmla="*/ 2400 w 4645"/>
                <a:gd name="T47" fmla="*/ 38 h 1546"/>
                <a:gd name="T48" fmla="*/ 2127 w 4645"/>
                <a:gd name="T49" fmla="*/ 0 h 1546"/>
                <a:gd name="T50" fmla="*/ 2089 w 4645"/>
                <a:gd name="T51" fmla="*/ 1058 h 1546"/>
                <a:gd name="T52" fmla="*/ 2354 w 4645"/>
                <a:gd name="T53" fmla="*/ 1093 h 1546"/>
                <a:gd name="T54" fmla="*/ 1362 w 4645"/>
                <a:gd name="T55" fmla="*/ 1546 h 1546"/>
                <a:gd name="T56" fmla="*/ 2397 w 4645"/>
                <a:gd name="T57" fmla="*/ 1508 h 1546"/>
                <a:gd name="T58" fmla="*/ 2362 w 4645"/>
                <a:gd name="T59" fmla="*/ 1279 h 1546"/>
                <a:gd name="T60" fmla="*/ 1638 w 4645"/>
                <a:gd name="T61" fmla="*/ 1265 h 1546"/>
                <a:gd name="T62" fmla="*/ 1600 w 4645"/>
                <a:gd name="T63" fmla="*/ 0 h 1546"/>
                <a:gd name="T64" fmla="*/ 1324 w 4645"/>
                <a:gd name="T65" fmla="*/ 38 h 1546"/>
                <a:gd name="T66" fmla="*/ 1035 w 4645"/>
                <a:gd name="T67" fmla="*/ 267 h 1546"/>
                <a:gd name="T68" fmla="*/ 311 w 4645"/>
                <a:gd name="T69" fmla="*/ 280 h 1546"/>
                <a:gd name="T70" fmla="*/ 325 w 4645"/>
                <a:gd name="T71" fmla="*/ 632 h 1546"/>
                <a:gd name="T72" fmla="*/ 822 w 4645"/>
                <a:gd name="T73" fmla="*/ 671 h 1546"/>
                <a:gd name="T74" fmla="*/ 786 w 4645"/>
                <a:gd name="T75" fmla="*/ 900 h 1546"/>
                <a:gd name="T76" fmla="*/ 311 w 4645"/>
                <a:gd name="T77" fmla="*/ 913 h 1546"/>
                <a:gd name="T78" fmla="*/ 325 w 4645"/>
                <a:gd name="T79" fmla="*/ 1279 h 1546"/>
                <a:gd name="T80" fmla="*/ 1073 w 4645"/>
                <a:gd name="T81" fmla="*/ 1317 h 1546"/>
                <a:gd name="T82" fmla="*/ 1035 w 4645"/>
                <a:gd name="T83" fmla="*/ 1546 h 1546"/>
                <a:gd name="T84" fmla="*/ 0 w 4645"/>
                <a:gd name="T85" fmla="*/ 1508 h 1546"/>
                <a:gd name="T86" fmla="*/ 35 w 4645"/>
                <a:gd name="T87" fmla="*/ 0 h 1546"/>
                <a:gd name="T88" fmla="*/ 1073 w 4645"/>
                <a:gd name="T89" fmla="*/ 38 h 1546"/>
                <a:gd name="T90" fmla="*/ 1035 w 4645"/>
                <a:gd name="T91" fmla="*/ 267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5" h="1546" fill="norm" stroke="1" extrusionOk="0">
                  <a:moveTo>
                    <a:pt x="4369" y="0"/>
                  </a:moveTo>
                  <a:cubicBezTo>
                    <a:pt x="4345" y="0"/>
                    <a:pt x="4331" y="13"/>
                    <a:pt x="4331" y="38"/>
                  </a:cubicBezTo>
                  <a:lnTo>
                    <a:pt x="4331" y="619"/>
                  </a:lnTo>
                  <a:cubicBezTo>
                    <a:pt x="4331" y="627"/>
                    <a:pt x="4328" y="632"/>
                    <a:pt x="4317" y="632"/>
                  </a:cubicBezTo>
                  <a:lnTo>
                    <a:pt x="3834" y="632"/>
                  </a:lnTo>
                  <a:cubicBezTo>
                    <a:pt x="3826" y="632"/>
                    <a:pt x="3820" y="627"/>
                    <a:pt x="3820" y="619"/>
                  </a:cubicBezTo>
                  <a:lnTo>
                    <a:pt x="3820" y="38"/>
                  </a:lnTo>
                  <a:cubicBezTo>
                    <a:pt x="3820" y="13"/>
                    <a:pt x="3807" y="0"/>
                    <a:pt x="3782" y="0"/>
                  </a:cubicBezTo>
                  <a:lnTo>
                    <a:pt x="3544" y="0"/>
                  </a:lnTo>
                  <a:cubicBezTo>
                    <a:pt x="3520" y="0"/>
                    <a:pt x="3509" y="13"/>
                    <a:pt x="3509" y="38"/>
                  </a:cubicBezTo>
                  <a:lnTo>
                    <a:pt x="3509" y="1508"/>
                  </a:lnTo>
                  <a:cubicBezTo>
                    <a:pt x="3509" y="1535"/>
                    <a:pt x="3520" y="1546"/>
                    <a:pt x="3544" y="1546"/>
                  </a:cubicBezTo>
                  <a:lnTo>
                    <a:pt x="3782" y="1546"/>
                  </a:lnTo>
                  <a:cubicBezTo>
                    <a:pt x="3807" y="1546"/>
                    <a:pt x="3820" y="1535"/>
                    <a:pt x="3820" y="1508"/>
                  </a:cubicBezTo>
                  <a:lnTo>
                    <a:pt x="3820" y="913"/>
                  </a:lnTo>
                  <a:cubicBezTo>
                    <a:pt x="3820" y="902"/>
                    <a:pt x="3826" y="900"/>
                    <a:pt x="3834" y="900"/>
                  </a:cubicBezTo>
                  <a:lnTo>
                    <a:pt x="4317" y="900"/>
                  </a:lnTo>
                  <a:cubicBezTo>
                    <a:pt x="4328" y="900"/>
                    <a:pt x="4331" y="902"/>
                    <a:pt x="4331" y="913"/>
                  </a:cubicBezTo>
                  <a:lnTo>
                    <a:pt x="4331" y="1508"/>
                  </a:lnTo>
                  <a:cubicBezTo>
                    <a:pt x="4331" y="1535"/>
                    <a:pt x="4345" y="1546"/>
                    <a:pt x="4369" y="1546"/>
                  </a:cubicBezTo>
                  <a:lnTo>
                    <a:pt x="4607" y="1546"/>
                  </a:lnTo>
                  <a:cubicBezTo>
                    <a:pt x="4631" y="1546"/>
                    <a:pt x="4645" y="1535"/>
                    <a:pt x="4645" y="1508"/>
                  </a:cubicBezTo>
                  <a:lnTo>
                    <a:pt x="4645" y="38"/>
                  </a:lnTo>
                  <a:cubicBezTo>
                    <a:pt x="4645" y="13"/>
                    <a:pt x="4631" y="0"/>
                    <a:pt x="4607" y="0"/>
                  </a:cubicBezTo>
                  <a:lnTo>
                    <a:pt x="4369" y="0"/>
                  </a:lnTo>
                  <a:close/>
                  <a:moveTo>
                    <a:pt x="2354" y="1093"/>
                  </a:moveTo>
                  <a:cubicBezTo>
                    <a:pt x="2376" y="1093"/>
                    <a:pt x="2395" y="1085"/>
                    <a:pt x="2408" y="1066"/>
                  </a:cubicBezTo>
                  <a:cubicBezTo>
                    <a:pt x="2408" y="1066"/>
                    <a:pt x="2408" y="1066"/>
                    <a:pt x="2408" y="1066"/>
                  </a:cubicBezTo>
                  <a:lnTo>
                    <a:pt x="2542" y="894"/>
                  </a:lnTo>
                  <a:cubicBezTo>
                    <a:pt x="2545" y="891"/>
                    <a:pt x="2550" y="889"/>
                    <a:pt x="2553" y="889"/>
                  </a:cubicBezTo>
                  <a:cubicBezTo>
                    <a:pt x="2559" y="889"/>
                    <a:pt x="2561" y="891"/>
                    <a:pt x="2564" y="894"/>
                  </a:cubicBezTo>
                  <a:lnTo>
                    <a:pt x="2949" y="1522"/>
                  </a:lnTo>
                  <a:cubicBezTo>
                    <a:pt x="2960" y="1538"/>
                    <a:pt x="2976" y="1546"/>
                    <a:pt x="2995" y="1546"/>
                  </a:cubicBezTo>
                  <a:lnTo>
                    <a:pt x="3263" y="1546"/>
                  </a:lnTo>
                  <a:cubicBezTo>
                    <a:pt x="3282" y="1546"/>
                    <a:pt x="3293" y="1538"/>
                    <a:pt x="3293" y="1522"/>
                  </a:cubicBezTo>
                  <a:cubicBezTo>
                    <a:pt x="3293" y="1516"/>
                    <a:pt x="3290" y="1508"/>
                    <a:pt x="3288" y="1502"/>
                  </a:cubicBezTo>
                  <a:lnTo>
                    <a:pt x="2774" y="679"/>
                  </a:lnTo>
                  <a:cubicBezTo>
                    <a:pt x="2772" y="671"/>
                    <a:pt x="2772" y="665"/>
                    <a:pt x="2774" y="660"/>
                  </a:cubicBezTo>
                  <a:lnTo>
                    <a:pt x="3258" y="46"/>
                  </a:lnTo>
                  <a:cubicBezTo>
                    <a:pt x="3266" y="35"/>
                    <a:pt x="3269" y="27"/>
                    <a:pt x="3269" y="21"/>
                  </a:cubicBezTo>
                  <a:cubicBezTo>
                    <a:pt x="3269" y="16"/>
                    <a:pt x="3266" y="10"/>
                    <a:pt x="3260" y="5"/>
                  </a:cubicBezTo>
                  <a:cubicBezTo>
                    <a:pt x="3255" y="2"/>
                    <a:pt x="3247" y="0"/>
                    <a:pt x="3236" y="0"/>
                  </a:cubicBezTo>
                  <a:lnTo>
                    <a:pt x="2968" y="0"/>
                  </a:lnTo>
                  <a:cubicBezTo>
                    <a:pt x="2946" y="0"/>
                    <a:pt x="2933" y="8"/>
                    <a:pt x="2922" y="21"/>
                  </a:cubicBezTo>
                  <a:lnTo>
                    <a:pt x="2417" y="649"/>
                  </a:lnTo>
                  <a:cubicBezTo>
                    <a:pt x="2414" y="651"/>
                    <a:pt x="2411" y="654"/>
                    <a:pt x="2406" y="651"/>
                  </a:cubicBezTo>
                  <a:cubicBezTo>
                    <a:pt x="2403" y="651"/>
                    <a:pt x="2400" y="646"/>
                    <a:pt x="2400" y="641"/>
                  </a:cubicBezTo>
                  <a:lnTo>
                    <a:pt x="2400" y="38"/>
                  </a:lnTo>
                  <a:cubicBezTo>
                    <a:pt x="2400" y="16"/>
                    <a:pt x="2384" y="0"/>
                    <a:pt x="2365" y="0"/>
                  </a:cubicBezTo>
                  <a:lnTo>
                    <a:pt x="2127" y="0"/>
                  </a:lnTo>
                  <a:cubicBezTo>
                    <a:pt x="2105" y="0"/>
                    <a:pt x="2089" y="16"/>
                    <a:pt x="2089" y="38"/>
                  </a:cubicBezTo>
                  <a:lnTo>
                    <a:pt x="2089" y="1058"/>
                  </a:lnTo>
                  <a:cubicBezTo>
                    <a:pt x="2089" y="1077"/>
                    <a:pt x="2105" y="1093"/>
                    <a:pt x="2127" y="1093"/>
                  </a:cubicBezTo>
                  <a:lnTo>
                    <a:pt x="2354" y="1093"/>
                  </a:lnTo>
                  <a:moveTo>
                    <a:pt x="1324" y="1508"/>
                  </a:moveTo>
                  <a:cubicBezTo>
                    <a:pt x="1324" y="1535"/>
                    <a:pt x="1338" y="1546"/>
                    <a:pt x="1362" y="1546"/>
                  </a:cubicBezTo>
                  <a:lnTo>
                    <a:pt x="2362" y="1546"/>
                  </a:lnTo>
                  <a:cubicBezTo>
                    <a:pt x="2386" y="1546"/>
                    <a:pt x="2397" y="1535"/>
                    <a:pt x="2397" y="1508"/>
                  </a:cubicBezTo>
                  <a:lnTo>
                    <a:pt x="2397" y="1317"/>
                  </a:lnTo>
                  <a:cubicBezTo>
                    <a:pt x="2397" y="1292"/>
                    <a:pt x="2386" y="1279"/>
                    <a:pt x="2362" y="1279"/>
                  </a:cubicBezTo>
                  <a:lnTo>
                    <a:pt x="1652" y="1279"/>
                  </a:lnTo>
                  <a:cubicBezTo>
                    <a:pt x="1641" y="1279"/>
                    <a:pt x="1638" y="1276"/>
                    <a:pt x="1638" y="1265"/>
                  </a:cubicBezTo>
                  <a:lnTo>
                    <a:pt x="1638" y="38"/>
                  </a:lnTo>
                  <a:cubicBezTo>
                    <a:pt x="1638" y="13"/>
                    <a:pt x="1625" y="0"/>
                    <a:pt x="1600" y="0"/>
                  </a:cubicBezTo>
                  <a:lnTo>
                    <a:pt x="1362" y="0"/>
                  </a:lnTo>
                  <a:cubicBezTo>
                    <a:pt x="1338" y="0"/>
                    <a:pt x="1324" y="13"/>
                    <a:pt x="1324" y="38"/>
                  </a:cubicBezTo>
                  <a:lnTo>
                    <a:pt x="1324" y="1508"/>
                  </a:lnTo>
                  <a:moveTo>
                    <a:pt x="1035" y="267"/>
                  </a:moveTo>
                  <a:lnTo>
                    <a:pt x="325" y="267"/>
                  </a:lnTo>
                  <a:cubicBezTo>
                    <a:pt x="314" y="267"/>
                    <a:pt x="311" y="272"/>
                    <a:pt x="311" y="280"/>
                  </a:cubicBezTo>
                  <a:lnTo>
                    <a:pt x="311" y="619"/>
                  </a:lnTo>
                  <a:cubicBezTo>
                    <a:pt x="311" y="627"/>
                    <a:pt x="314" y="632"/>
                    <a:pt x="325" y="632"/>
                  </a:cubicBezTo>
                  <a:lnTo>
                    <a:pt x="786" y="632"/>
                  </a:lnTo>
                  <a:cubicBezTo>
                    <a:pt x="811" y="632"/>
                    <a:pt x="822" y="643"/>
                    <a:pt x="822" y="671"/>
                  </a:cubicBezTo>
                  <a:lnTo>
                    <a:pt x="822" y="861"/>
                  </a:lnTo>
                  <a:cubicBezTo>
                    <a:pt x="822" y="886"/>
                    <a:pt x="811" y="900"/>
                    <a:pt x="786" y="900"/>
                  </a:cubicBezTo>
                  <a:lnTo>
                    <a:pt x="325" y="900"/>
                  </a:lnTo>
                  <a:cubicBezTo>
                    <a:pt x="314" y="900"/>
                    <a:pt x="311" y="902"/>
                    <a:pt x="311" y="913"/>
                  </a:cubicBezTo>
                  <a:lnTo>
                    <a:pt x="311" y="1265"/>
                  </a:lnTo>
                  <a:cubicBezTo>
                    <a:pt x="311" y="1276"/>
                    <a:pt x="314" y="1279"/>
                    <a:pt x="325" y="1279"/>
                  </a:cubicBezTo>
                  <a:lnTo>
                    <a:pt x="1035" y="1279"/>
                  </a:lnTo>
                  <a:cubicBezTo>
                    <a:pt x="1059" y="1279"/>
                    <a:pt x="1073" y="1292"/>
                    <a:pt x="1073" y="1317"/>
                  </a:cubicBezTo>
                  <a:lnTo>
                    <a:pt x="1073" y="1508"/>
                  </a:lnTo>
                  <a:cubicBezTo>
                    <a:pt x="1073" y="1535"/>
                    <a:pt x="1059" y="1546"/>
                    <a:pt x="1035" y="1546"/>
                  </a:cubicBezTo>
                  <a:lnTo>
                    <a:pt x="35" y="1546"/>
                  </a:lnTo>
                  <a:cubicBezTo>
                    <a:pt x="11" y="1546"/>
                    <a:pt x="0" y="1535"/>
                    <a:pt x="0" y="1508"/>
                  </a:cubicBezTo>
                  <a:lnTo>
                    <a:pt x="0" y="38"/>
                  </a:lnTo>
                  <a:cubicBezTo>
                    <a:pt x="0" y="13"/>
                    <a:pt x="11" y="0"/>
                    <a:pt x="35" y="0"/>
                  </a:cubicBezTo>
                  <a:lnTo>
                    <a:pt x="1035" y="0"/>
                  </a:lnTo>
                  <a:cubicBezTo>
                    <a:pt x="1059" y="0"/>
                    <a:pt x="1073" y="13"/>
                    <a:pt x="1073" y="38"/>
                  </a:cubicBezTo>
                  <a:lnTo>
                    <a:pt x="1073" y="229"/>
                  </a:lnTo>
                  <a:cubicBezTo>
                    <a:pt x="1073" y="256"/>
                    <a:pt x="1059" y="267"/>
                    <a:pt x="1035" y="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6" name="Freeform 46" hidden="0"/>
            <p:cNvSpPr>
              <a:spLocks noEditPoints="1"/>
            </p:cNvSpPr>
            <p:nvPr isPhoto="0" userDrawn="0"/>
          </p:nvSpPr>
          <p:spPr bwMode="auto">
            <a:xfrm>
              <a:off x="4168" y="873"/>
              <a:ext cx="831" cy="101"/>
            </a:xfrm>
            <a:custGeom>
              <a:avLst/>
              <a:gdLst>
                <a:gd name="T0" fmla="*/ 4577 w 4645"/>
                <a:gd name="T1" fmla="*/ 454 h 569"/>
                <a:gd name="T2" fmla="*/ 4353 w 4645"/>
                <a:gd name="T3" fmla="*/ 511 h 569"/>
                <a:gd name="T4" fmla="*/ 4645 w 4645"/>
                <a:gd name="T5" fmla="*/ 0 h 569"/>
                <a:gd name="T6" fmla="*/ 4312 w 4645"/>
                <a:gd name="T7" fmla="*/ 361 h 569"/>
                <a:gd name="T8" fmla="*/ 3981 w 4645"/>
                <a:gd name="T9" fmla="*/ 279 h 569"/>
                <a:gd name="T10" fmla="*/ 4159 w 4645"/>
                <a:gd name="T11" fmla="*/ 561 h 569"/>
                <a:gd name="T12" fmla="*/ 3979 w 4645"/>
                <a:gd name="T13" fmla="*/ 167 h 569"/>
                <a:gd name="T14" fmla="*/ 3703 w 4645"/>
                <a:gd name="T15" fmla="*/ 0 h 569"/>
                <a:gd name="T16" fmla="*/ 3689 w 4645"/>
                <a:gd name="T17" fmla="*/ 369 h 569"/>
                <a:gd name="T18" fmla="*/ 3823 w 4645"/>
                <a:gd name="T19" fmla="*/ 561 h 569"/>
                <a:gd name="T20" fmla="*/ 3662 w 4645"/>
                <a:gd name="T21" fmla="*/ 159 h 569"/>
                <a:gd name="T22" fmla="*/ 3596 w 4645"/>
                <a:gd name="T23" fmla="*/ 233 h 569"/>
                <a:gd name="T24" fmla="*/ 3675 w 4645"/>
                <a:gd name="T25" fmla="*/ 323 h 569"/>
                <a:gd name="T26" fmla="*/ 3744 w 4645"/>
                <a:gd name="T27" fmla="*/ 520 h 569"/>
                <a:gd name="T28" fmla="*/ 3337 w 4645"/>
                <a:gd name="T29" fmla="*/ 213 h 569"/>
                <a:gd name="T30" fmla="*/ 3337 w 4645"/>
                <a:gd name="T31" fmla="*/ 282 h 569"/>
                <a:gd name="T32" fmla="*/ 2924 w 4645"/>
                <a:gd name="T33" fmla="*/ 254 h 569"/>
                <a:gd name="T34" fmla="*/ 3006 w 4645"/>
                <a:gd name="T35" fmla="*/ 514 h 569"/>
                <a:gd name="T36" fmla="*/ 3006 w 4645"/>
                <a:gd name="T37" fmla="*/ 569 h 569"/>
                <a:gd name="T38" fmla="*/ 3135 w 4645"/>
                <a:gd name="T39" fmla="*/ 216 h 569"/>
                <a:gd name="T40" fmla="*/ 2826 w 4645"/>
                <a:gd name="T41" fmla="*/ 367 h 569"/>
                <a:gd name="T42" fmla="*/ 2774 w 4645"/>
                <a:gd name="T43" fmla="*/ 503 h 569"/>
                <a:gd name="T44" fmla="*/ 2004 w 4645"/>
                <a:gd name="T45" fmla="*/ 514 h 569"/>
                <a:gd name="T46" fmla="*/ 1920 w 4645"/>
                <a:gd name="T47" fmla="*/ 552 h 569"/>
                <a:gd name="T48" fmla="*/ 2094 w 4645"/>
                <a:gd name="T49" fmla="*/ 361 h 569"/>
                <a:gd name="T50" fmla="*/ 2001 w 4645"/>
                <a:gd name="T51" fmla="*/ 216 h 569"/>
                <a:gd name="T52" fmla="*/ 2001 w 4645"/>
                <a:gd name="T53" fmla="*/ 159 h 569"/>
                <a:gd name="T54" fmla="*/ 1996 w 4645"/>
                <a:gd name="T55" fmla="*/ 388 h 569"/>
                <a:gd name="T56" fmla="*/ 1671 w 4645"/>
                <a:gd name="T57" fmla="*/ 101 h 569"/>
                <a:gd name="T58" fmla="*/ 1641 w 4645"/>
                <a:gd name="T59" fmla="*/ 33 h 569"/>
                <a:gd name="T60" fmla="*/ 1676 w 4645"/>
                <a:gd name="T61" fmla="*/ 254 h 569"/>
                <a:gd name="T62" fmla="*/ 1483 w 4645"/>
                <a:gd name="T63" fmla="*/ 369 h 569"/>
                <a:gd name="T64" fmla="*/ 1554 w 4645"/>
                <a:gd name="T65" fmla="*/ 60 h 569"/>
                <a:gd name="T66" fmla="*/ 1414 w 4645"/>
                <a:gd name="T67" fmla="*/ 367 h 569"/>
                <a:gd name="T68" fmla="*/ 1775 w 4645"/>
                <a:gd name="T69" fmla="*/ 369 h 569"/>
                <a:gd name="T70" fmla="*/ 1439 w 4645"/>
                <a:gd name="T71" fmla="*/ 257 h 569"/>
                <a:gd name="T72" fmla="*/ 1179 w 4645"/>
                <a:gd name="T73" fmla="*/ 561 h 569"/>
                <a:gd name="T74" fmla="*/ 1106 w 4645"/>
                <a:gd name="T75" fmla="*/ 167 h 569"/>
                <a:gd name="T76" fmla="*/ 857 w 4645"/>
                <a:gd name="T77" fmla="*/ 219 h 569"/>
                <a:gd name="T78" fmla="*/ 999 w 4645"/>
                <a:gd name="T79" fmla="*/ 506 h 569"/>
                <a:gd name="T80" fmla="*/ 996 w 4645"/>
                <a:gd name="T81" fmla="*/ 219 h 569"/>
                <a:gd name="T82" fmla="*/ 603 w 4645"/>
                <a:gd name="T83" fmla="*/ 63 h 569"/>
                <a:gd name="T84" fmla="*/ 674 w 4645"/>
                <a:gd name="T85" fmla="*/ 33 h 569"/>
                <a:gd name="T86" fmla="*/ 486 w 4645"/>
                <a:gd name="T87" fmla="*/ 254 h 569"/>
                <a:gd name="T88" fmla="*/ 568 w 4645"/>
                <a:gd name="T89" fmla="*/ 514 h 569"/>
                <a:gd name="T90" fmla="*/ 486 w 4645"/>
                <a:gd name="T91" fmla="*/ 99 h 569"/>
                <a:gd name="T92" fmla="*/ 458 w 4645"/>
                <a:gd name="T93" fmla="*/ 33 h 569"/>
                <a:gd name="T94" fmla="*/ 663 w 4645"/>
                <a:gd name="T95" fmla="*/ 544 h 569"/>
                <a:gd name="T96" fmla="*/ 568 w 4645"/>
                <a:gd name="T97" fmla="*/ 159 h 569"/>
                <a:gd name="T98" fmla="*/ 300 w 4645"/>
                <a:gd name="T99" fmla="*/ 317 h 569"/>
                <a:gd name="T100" fmla="*/ 0 w 4645"/>
                <a:gd name="T101" fmla="*/ 561 h 569"/>
                <a:gd name="T102" fmla="*/ 68 w 4645"/>
                <a:gd name="T103" fmla="*/ 26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45" h="569" fill="norm" stroke="1" extrusionOk="0">
                  <a:moveTo>
                    <a:pt x="4377" y="369"/>
                  </a:moveTo>
                  <a:cubicBezTo>
                    <a:pt x="4377" y="317"/>
                    <a:pt x="4388" y="282"/>
                    <a:pt x="4405" y="254"/>
                  </a:cubicBezTo>
                  <a:cubicBezTo>
                    <a:pt x="4424" y="230"/>
                    <a:pt x="4451" y="216"/>
                    <a:pt x="4484" y="216"/>
                  </a:cubicBezTo>
                  <a:cubicBezTo>
                    <a:pt x="4525" y="216"/>
                    <a:pt x="4555" y="235"/>
                    <a:pt x="4577" y="274"/>
                  </a:cubicBezTo>
                  <a:lnTo>
                    <a:pt x="4577" y="454"/>
                  </a:lnTo>
                  <a:cubicBezTo>
                    <a:pt x="4558" y="492"/>
                    <a:pt x="4525" y="511"/>
                    <a:pt x="4484" y="511"/>
                  </a:cubicBezTo>
                  <a:cubicBezTo>
                    <a:pt x="4451" y="511"/>
                    <a:pt x="4424" y="498"/>
                    <a:pt x="4405" y="473"/>
                  </a:cubicBezTo>
                  <a:cubicBezTo>
                    <a:pt x="4388" y="449"/>
                    <a:pt x="4377" y="413"/>
                    <a:pt x="4377" y="369"/>
                  </a:cubicBezTo>
                  <a:close/>
                  <a:moveTo>
                    <a:pt x="4312" y="367"/>
                  </a:moveTo>
                  <a:cubicBezTo>
                    <a:pt x="4312" y="427"/>
                    <a:pt x="4325" y="476"/>
                    <a:pt x="4353" y="511"/>
                  </a:cubicBezTo>
                  <a:cubicBezTo>
                    <a:pt x="4383" y="550"/>
                    <a:pt x="4421" y="569"/>
                    <a:pt x="4465" y="569"/>
                  </a:cubicBezTo>
                  <a:cubicBezTo>
                    <a:pt x="4514" y="569"/>
                    <a:pt x="4552" y="552"/>
                    <a:pt x="4579" y="520"/>
                  </a:cubicBezTo>
                  <a:lnTo>
                    <a:pt x="4582" y="561"/>
                  </a:lnTo>
                  <a:lnTo>
                    <a:pt x="4645" y="561"/>
                  </a:lnTo>
                  <a:lnTo>
                    <a:pt x="4645" y="0"/>
                  </a:lnTo>
                  <a:lnTo>
                    <a:pt x="4577" y="0"/>
                  </a:lnTo>
                  <a:lnTo>
                    <a:pt x="4577" y="208"/>
                  </a:lnTo>
                  <a:cubicBezTo>
                    <a:pt x="4549" y="175"/>
                    <a:pt x="4514" y="159"/>
                    <a:pt x="4467" y="159"/>
                  </a:cubicBezTo>
                  <a:cubicBezTo>
                    <a:pt x="4421" y="159"/>
                    <a:pt x="4383" y="178"/>
                    <a:pt x="4353" y="213"/>
                  </a:cubicBezTo>
                  <a:cubicBezTo>
                    <a:pt x="4325" y="252"/>
                    <a:pt x="4312" y="301"/>
                    <a:pt x="4312" y="361"/>
                  </a:cubicBezTo>
                  <a:lnTo>
                    <a:pt x="4312" y="367"/>
                  </a:lnTo>
                  <a:close/>
                  <a:moveTo>
                    <a:pt x="3916" y="167"/>
                  </a:moveTo>
                  <a:lnTo>
                    <a:pt x="3916" y="561"/>
                  </a:lnTo>
                  <a:lnTo>
                    <a:pt x="3981" y="561"/>
                  </a:lnTo>
                  <a:lnTo>
                    <a:pt x="3981" y="279"/>
                  </a:lnTo>
                  <a:cubicBezTo>
                    <a:pt x="3992" y="260"/>
                    <a:pt x="4003" y="246"/>
                    <a:pt x="4022" y="235"/>
                  </a:cubicBezTo>
                  <a:cubicBezTo>
                    <a:pt x="4039" y="222"/>
                    <a:pt x="4058" y="216"/>
                    <a:pt x="4080" y="216"/>
                  </a:cubicBezTo>
                  <a:cubicBezTo>
                    <a:pt x="4107" y="216"/>
                    <a:pt x="4126" y="224"/>
                    <a:pt x="4137" y="238"/>
                  </a:cubicBezTo>
                  <a:cubicBezTo>
                    <a:pt x="4151" y="252"/>
                    <a:pt x="4159" y="271"/>
                    <a:pt x="4159" y="301"/>
                  </a:cubicBezTo>
                  <a:lnTo>
                    <a:pt x="4159" y="561"/>
                  </a:lnTo>
                  <a:lnTo>
                    <a:pt x="4224" y="561"/>
                  </a:lnTo>
                  <a:lnTo>
                    <a:pt x="4224" y="301"/>
                  </a:lnTo>
                  <a:cubicBezTo>
                    <a:pt x="4224" y="205"/>
                    <a:pt x="4183" y="159"/>
                    <a:pt x="4099" y="159"/>
                  </a:cubicBezTo>
                  <a:cubicBezTo>
                    <a:pt x="4050" y="159"/>
                    <a:pt x="4011" y="178"/>
                    <a:pt x="3981" y="216"/>
                  </a:cubicBezTo>
                  <a:lnTo>
                    <a:pt x="3979" y="167"/>
                  </a:lnTo>
                  <a:lnTo>
                    <a:pt x="3916" y="167"/>
                  </a:lnTo>
                  <a:close/>
                  <a:moveTo>
                    <a:pt x="3632" y="107"/>
                  </a:moveTo>
                  <a:lnTo>
                    <a:pt x="3686" y="110"/>
                  </a:lnTo>
                  <a:lnTo>
                    <a:pt x="3785" y="0"/>
                  </a:lnTo>
                  <a:lnTo>
                    <a:pt x="3703" y="0"/>
                  </a:lnTo>
                  <a:lnTo>
                    <a:pt x="3632" y="107"/>
                  </a:lnTo>
                  <a:close/>
                  <a:moveTo>
                    <a:pt x="3640" y="511"/>
                  </a:moveTo>
                  <a:cubicBezTo>
                    <a:pt x="3618" y="511"/>
                    <a:pt x="3599" y="503"/>
                    <a:pt x="3585" y="492"/>
                  </a:cubicBezTo>
                  <a:cubicBezTo>
                    <a:pt x="3572" y="481"/>
                    <a:pt x="3563" y="465"/>
                    <a:pt x="3563" y="443"/>
                  </a:cubicBezTo>
                  <a:cubicBezTo>
                    <a:pt x="3563" y="394"/>
                    <a:pt x="3607" y="369"/>
                    <a:pt x="3689" y="369"/>
                  </a:cubicBezTo>
                  <a:lnTo>
                    <a:pt x="3741" y="369"/>
                  </a:lnTo>
                  <a:lnTo>
                    <a:pt x="3741" y="451"/>
                  </a:lnTo>
                  <a:cubicBezTo>
                    <a:pt x="3733" y="468"/>
                    <a:pt x="3719" y="484"/>
                    <a:pt x="3700" y="495"/>
                  </a:cubicBezTo>
                  <a:cubicBezTo>
                    <a:pt x="3681" y="506"/>
                    <a:pt x="3662" y="511"/>
                    <a:pt x="3640" y="511"/>
                  </a:cubicBezTo>
                  <a:moveTo>
                    <a:pt x="3823" y="561"/>
                  </a:moveTo>
                  <a:lnTo>
                    <a:pt x="3823" y="555"/>
                  </a:lnTo>
                  <a:cubicBezTo>
                    <a:pt x="3815" y="533"/>
                    <a:pt x="3809" y="506"/>
                    <a:pt x="3809" y="470"/>
                  </a:cubicBezTo>
                  <a:lnTo>
                    <a:pt x="3809" y="287"/>
                  </a:lnTo>
                  <a:cubicBezTo>
                    <a:pt x="3809" y="246"/>
                    <a:pt x="3796" y="216"/>
                    <a:pt x="3768" y="194"/>
                  </a:cubicBezTo>
                  <a:cubicBezTo>
                    <a:pt x="3744" y="170"/>
                    <a:pt x="3708" y="159"/>
                    <a:pt x="3662" y="159"/>
                  </a:cubicBezTo>
                  <a:cubicBezTo>
                    <a:pt x="3634" y="159"/>
                    <a:pt x="3607" y="164"/>
                    <a:pt x="3583" y="175"/>
                  </a:cubicBezTo>
                  <a:cubicBezTo>
                    <a:pt x="3558" y="186"/>
                    <a:pt x="3539" y="200"/>
                    <a:pt x="3525" y="219"/>
                  </a:cubicBezTo>
                  <a:cubicBezTo>
                    <a:pt x="3512" y="238"/>
                    <a:pt x="3506" y="257"/>
                    <a:pt x="3506" y="276"/>
                  </a:cubicBezTo>
                  <a:lnTo>
                    <a:pt x="3574" y="276"/>
                  </a:lnTo>
                  <a:cubicBezTo>
                    <a:pt x="3574" y="260"/>
                    <a:pt x="3580" y="244"/>
                    <a:pt x="3596" y="233"/>
                  </a:cubicBezTo>
                  <a:cubicBezTo>
                    <a:pt x="3613" y="219"/>
                    <a:pt x="3634" y="213"/>
                    <a:pt x="3659" y="213"/>
                  </a:cubicBezTo>
                  <a:cubicBezTo>
                    <a:pt x="3686" y="213"/>
                    <a:pt x="3706" y="222"/>
                    <a:pt x="3719" y="235"/>
                  </a:cubicBezTo>
                  <a:cubicBezTo>
                    <a:pt x="3736" y="249"/>
                    <a:pt x="3741" y="268"/>
                    <a:pt x="3741" y="290"/>
                  </a:cubicBezTo>
                  <a:lnTo>
                    <a:pt x="3741" y="323"/>
                  </a:lnTo>
                  <a:lnTo>
                    <a:pt x="3675" y="323"/>
                  </a:lnTo>
                  <a:cubicBezTo>
                    <a:pt x="3618" y="323"/>
                    <a:pt x="3574" y="334"/>
                    <a:pt x="3544" y="356"/>
                  </a:cubicBezTo>
                  <a:cubicBezTo>
                    <a:pt x="3512" y="380"/>
                    <a:pt x="3498" y="410"/>
                    <a:pt x="3498" y="451"/>
                  </a:cubicBezTo>
                  <a:cubicBezTo>
                    <a:pt x="3498" y="487"/>
                    <a:pt x="3509" y="514"/>
                    <a:pt x="3533" y="536"/>
                  </a:cubicBezTo>
                  <a:cubicBezTo>
                    <a:pt x="3561" y="558"/>
                    <a:pt x="3591" y="569"/>
                    <a:pt x="3629" y="569"/>
                  </a:cubicBezTo>
                  <a:cubicBezTo>
                    <a:pt x="3673" y="569"/>
                    <a:pt x="3711" y="552"/>
                    <a:pt x="3744" y="520"/>
                  </a:cubicBezTo>
                  <a:cubicBezTo>
                    <a:pt x="3746" y="539"/>
                    <a:pt x="3749" y="555"/>
                    <a:pt x="3752" y="561"/>
                  </a:cubicBezTo>
                  <a:lnTo>
                    <a:pt x="3823" y="561"/>
                  </a:lnTo>
                  <a:close/>
                  <a:moveTo>
                    <a:pt x="3460" y="164"/>
                  </a:moveTo>
                  <a:cubicBezTo>
                    <a:pt x="3454" y="162"/>
                    <a:pt x="3443" y="159"/>
                    <a:pt x="3432" y="159"/>
                  </a:cubicBezTo>
                  <a:cubicBezTo>
                    <a:pt x="3391" y="159"/>
                    <a:pt x="3359" y="178"/>
                    <a:pt x="3337" y="213"/>
                  </a:cubicBezTo>
                  <a:lnTo>
                    <a:pt x="3337" y="167"/>
                  </a:lnTo>
                  <a:lnTo>
                    <a:pt x="3271" y="167"/>
                  </a:lnTo>
                  <a:lnTo>
                    <a:pt x="3271" y="561"/>
                  </a:lnTo>
                  <a:lnTo>
                    <a:pt x="3337" y="561"/>
                  </a:lnTo>
                  <a:lnTo>
                    <a:pt x="3337" y="282"/>
                  </a:lnTo>
                  <a:cubicBezTo>
                    <a:pt x="3353" y="244"/>
                    <a:pt x="3383" y="224"/>
                    <a:pt x="3427" y="224"/>
                  </a:cubicBezTo>
                  <a:cubicBezTo>
                    <a:pt x="3441" y="224"/>
                    <a:pt x="3452" y="224"/>
                    <a:pt x="3460" y="227"/>
                  </a:cubicBezTo>
                  <a:lnTo>
                    <a:pt x="3460" y="164"/>
                  </a:lnTo>
                  <a:close/>
                  <a:moveTo>
                    <a:pt x="2894" y="369"/>
                  </a:moveTo>
                  <a:cubicBezTo>
                    <a:pt x="2894" y="320"/>
                    <a:pt x="2905" y="282"/>
                    <a:pt x="2924" y="254"/>
                  </a:cubicBezTo>
                  <a:cubicBezTo>
                    <a:pt x="2946" y="227"/>
                    <a:pt x="2971" y="216"/>
                    <a:pt x="3006" y="216"/>
                  </a:cubicBezTo>
                  <a:cubicBezTo>
                    <a:pt x="3039" y="216"/>
                    <a:pt x="3066" y="227"/>
                    <a:pt x="3088" y="254"/>
                  </a:cubicBezTo>
                  <a:cubicBezTo>
                    <a:pt x="3107" y="282"/>
                    <a:pt x="3118" y="317"/>
                    <a:pt x="3118" y="361"/>
                  </a:cubicBezTo>
                  <a:cubicBezTo>
                    <a:pt x="3118" y="410"/>
                    <a:pt x="3107" y="446"/>
                    <a:pt x="3088" y="473"/>
                  </a:cubicBezTo>
                  <a:cubicBezTo>
                    <a:pt x="3066" y="501"/>
                    <a:pt x="3039" y="514"/>
                    <a:pt x="3006" y="514"/>
                  </a:cubicBezTo>
                  <a:cubicBezTo>
                    <a:pt x="2971" y="514"/>
                    <a:pt x="2946" y="501"/>
                    <a:pt x="2924" y="473"/>
                  </a:cubicBezTo>
                  <a:cubicBezTo>
                    <a:pt x="2905" y="449"/>
                    <a:pt x="2894" y="413"/>
                    <a:pt x="2894" y="369"/>
                  </a:cubicBezTo>
                  <a:close/>
                  <a:moveTo>
                    <a:pt x="2826" y="367"/>
                  </a:moveTo>
                  <a:cubicBezTo>
                    <a:pt x="2826" y="427"/>
                    <a:pt x="2843" y="476"/>
                    <a:pt x="2875" y="514"/>
                  </a:cubicBezTo>
                  <a:cubicBezTo>
                    <a:pt x="2908" y="550"/>
                    <a:pt x="2952" y="569"/>
                    <a:pt x="3006" y="569"/>
                  </a:cubicBezTo>
                  <a:cubicBezTo>
                    <a:pt x="3042" y="569"/>
                    <a:pt x="3072" y="561"/>
                    <a:pt x="3099" y="544"/>
                  </a:cubicBezTo>
                  <a:cubicBezTo>
                    <a:pt x="3127" y="525"/>
                    <a:pt x="3148" y="503"/>
                    <a:pt x="3165" y="473"/>
                  </a:cubicBezTo>
                  <a:cubicBezTo>
                    <a:pt x="3178" y="440"/>
                    <a:pt x="3187" y="408"/>
                    <a:pt x="3187" y="369"/>
                  </a:cubicBezTo>
                  <a:lnTo>
                    <a:pt x="3187" y="364"/>
                  </a:lnTo>
                  <a:cubicBezTo>
                    <a:pt x="3187" y="301"/>
                    <a:pt x="3170" y="252"/>
                    <a:pt x="3135" y="216"/>
                  </a:cubicBezTo>
                  <a:cubicBezTo>
                    <a:pt x="3102" y="178"/>
                    <a:pt x="3058" y="159"/>
                    <a:pt x="3006" y="159"/>
                  </a:cubicBezTo>
                  <a:cubicBezTo>
                    <a:pt x="2971" y="159"/>
                    <a:pt x="2941" y="167"/>
                    <a:pt x="2914" y="183"/>
                  </a:cubicBezTo>
                  <a:cubicBezTo>
                    <a:pt x="2886" y="203"/>
                    <a:pt x="2864" y="224"/>
                    <a:pt x="2848" y="257"/>
                  </a:cubicBezTo>
                  <a:cubicBezTo>
                    <a:pt x="2834" y="287"/>
                    <a:pt x="2826" y="323"/>
                    <a:pt x="2826" y="361"/>
                  </a:cubicBezTo>
                  <a:lnTo>
                    <a:pt x="2826" y="367"/>
                  </a:lnTo>
                  <a:close/>
                  <a:moveTo>
                    <a:pt x="2523" y="30"/>
                  </a:moveTo>
                  <a:lnTo>
                    <a:pt x="2452" y="30"/>
                  </a:lnTo>
                  <a:lnTo>
                    <a:pt x="2452" y="561"/>
                  </a:lnTo>
                  <a:lnTo>
                    <a:pt x="2774" y="561"/>
                  </a:lnTo>
                  <a:lnTo>
                    <a:pt x="2774" y="503"/>
                  </a:lnTo>
                  <a:lnTo>
                    <a:pt x="2523" y="503"/>
                  </a:lnTo>
                  <a:lnTo>
                    <a:pt x="2523" y="30"/>
                  </a:lnTo>
                  <a:close/>
                  <a:moveTo>
                    <a:pt x="2089" y="457"/>
                  </a:moveTo>
                  <a:cubicBezTo>
                    <a:pt x="2089" y="473"/>
                    <a:pt x="2081" y="487"/>
                    <a:pt x="2064" y="498"/>
                  </a:cubicBezTo>
                  <a:cubicBezTo>
                    <a:pt x="2051" y="509"/>
                    <a:pt x="2029" y="514"/>
                    <a:pt x="2004" y="514"/>
                  </a:cubicBezTo>
                  <a:cubicBezTo>
                    <a:pt x="1977" y="514"/>
                    <a:pt x="1955" y="506"/>
                    <a:pt x="1936" y="495"/>
                  </a:cubicBezTo>
                  <a:cubicBezTo>
                    <a:pt x="1920" y="481"/>
                    <a:pt x="1911" y="462"/>
                    <a:pt x="1909" y="440"/>
                  </a:cubicBezTo>
                  <a:lnTo>
                    <a:pt x="1843" y="440"/>
                  </a:lnTo>
                  <a:cubicBezTo>
                    <a:pt x="1843" y="462"/>
                    <a:pt x="1849" y="484"/>
                    <a:pt x="1862" y="506"/>
                  </a:cubicBezTo>
                  <a:cubicBezTo>
                    <a:pt x="1876" y="525"/>
                    <a:pt x="1895" y="542"/>
                    <a:pt x="1920" y="552"/>
                  </a:cubicBezTo>
                  <a:cubicBezTo>
                    <a:pt x="1944" y="563"/>
                    <a:pt x="1971" y="569"/>
                    <a:pt x="2004" y="569"/>
                  </a:cubicBezTo>
                  <a:cubicBezTo>
                    <a:pt x="2048" y="569"/>
                    <a:pt x="2086" y="558"/>
                    <a:pt x="2113" y="536"/>
                  </a:cubicBezTo>
                  <a:cubicBezTo>
                    <a:pt x="2141" y="517"/>
                    <a:pt x="2157" y="487"/>
                    <a:pt x="2157" y="451"/>
                  </a:cubicBezTo>
                  <a:cubicBezTo>
                    <a:pt x="2157" y="432"/>
                    <a:pt x="2152" y="413"/>
                    <a:pt x="2141" y="399"/>
                  </a:cubicBezTo>
                  <a:cubicBezTo>
                    <a:pt x="2130" y="383"/>
                    <a:pt x="2116" y="372"/>
                    <a:pt x="2094" y="361"/>
                  </a:cubicBezTo>
                  <a:cubicBezTo>
                    <a:pt x="2072" y="350"/>
                    <a:pt x="2045" y="342"/>
                    <a:pt x="2012" y="334"/>
                  </a:cubicBezTo>
                  <a:cubicBezTo>
                    <a:pt x="1980" y="326"/>
                    <a:pt x="1955" y="317"/>
                    <a:pt x="1941" y="309"/>
                  </a:cubicBezTo>
                  <a:cubicBezTo>
                    <a:pt x="1930" y="301"/>
                    <a:pt x="1922" y="290"/>
                    <a:pt x="1922" y="274"/>
                  </a:cubicBezTo>
                  <a:cubicBezTo>
                    <a:pt x="1922" y="254"/>
                    <a:pt x="1930" y="241"/>
                    <a:pt x="1944" y="230"/>
                  </a:cubicBezTo>
                  <a:cubicBezTo>
                    <a:pt x="1958" y="219"/>
                    <a:pt x="1977" y="216"/>
                    <a:pt x="2001" y="216"/>
                  </a:cubicBezTo>
                  <a:cubicBezTo>
                    <a:pt x="2026" y="216"/>
                    <a:pt x="2045" y="222"/>
                    <a:pt x="2062" y="235"/>
                  </a:cubicBezTo>
                  <a:cubicBezTo>
                    <a:pt x="2078" y="249"/>
                    <a:pt x="2083" y="265"/>
                    <a:pt x="2083" y="282"/>
                  </a:cubicBezTo>
                  <a:lnTo>
                    <a:pt x="2152" y="282"/>
                  </a:lnTo>
                  <a:cubicBezTo>
                    <a:pt x="2152" y="246"/>
                    <a:pt x="2138" y="216"/>
                    <a:pt x="2111" y="194"/>
                  </a:cubicBezTo>
                  <a:cubicBezTo>
                    <a:pt x="2083" y="170"/>
                    <a:pt x="2045" y="159"/>
                    <a:pt x="2001" y="159"/>
                  </a:cubicBezTo>
                  <a:cubicBezTo>
                    <a:pt x="1960" y="159"/>
                    <a:pt x="1925" y="170"/>
                    <a:pt x="1898" y="194"/>
                  </a:cubicBezTo>
                  <a:cubicBezTo>
                    <a:pt x="1870" y="216"/>
                    <a:pt x="1857" y="244"/>
                    <a:pt x="1857" y="276"/>
                  </a:cubicBezTo>
                  <a:cubicBezTo>
                    <a:pt x="1857" y="295"/>
                    <a:pt x="1859" y="312"/>
                    <a:pt x="1870" y="326"/>
                  </a:cubicBezTo>
                  <a:cubicBezTo>
                    <a:pt x="1879" y="339"/>
                    <a:pt x="1895" y="353"/>
                    <a:pt x="1914" y="361"/>
                  </a:cubicBezTo>
                  <a:cubicBezTo>
                    <a:pt x="1936" y="372"/>
                    <a:pt x="1960" y="380"/>
                    <a:pt x="1996" y="388"/>
                  </a:cubicBezTo>
                  <a:cubicBezTo>
                    <a:pt x="2031" y="397"/>
                    <a:pt x="2053" y="405"/>
                    <a:pt x="2067" y="413"/>
                  </a:cubicBezTo>
                  <a:cubicBezTo>
                    <a:pt x="2081" y="424"/>
                    <a:pt x="2089" y="438"/>
                    <a:pt x="2089" y="457"/>
                  </a:cubicBezTo>
                  <a:close/>
                  <a:moveTo>
                    <a:pt x="1630" y="63"/>
                  </a:moveTo>
                  <a:cubicBezTo>
                    <a:pt x="1630" y="74"/>
                    <a:pt x="1633" y="82"/>
                    <a:pt x="1641" y="90"/>
                  </a:cubicBezTo>
                  <a:cubicBezTo>
                    <a:pt x="1646" y="96"/>
                    <a:pt x="1657" y="101"/>
                    <a:pt x="1671" y="101"/>
                  </a:cubicBezTo>
                  <a:cubicBezTo>
                    <a:pt x="1685" y="101"/>
                    <a:pt x="1693" y="96"/>
                    <a:pt x="1701" y="90"/>
                  </a:cubicBezTo>
                  <a:cubicBezTo>
                    <a:pt x="1706" y="82"/>
                    <a:pt x="1712" y="74"/>
                    <a:pt x="1712" y="63"/>
                  </a:cubicBezTo>
                  <a:cubicBezTo>
                    <a:pt x="1712" y="49"/>
                    <a:pt x="1706" y="41"/>
                    <a:pt x="1701" y="33"/>
                  </a:cubicBezTo>
                  <a:cubicBezTo>
                    <a:pt x="1693" y="28"/>
                    <a:pt x="1685" y="22"/>
                    <a:pt x="1671" y="22"/>
                  </a:cubicBezTo>
                  <a:cubicBezTo>
                    <a:pt x="1657" y="22"/>
                    <a:pt x="1646" y="28"/>
                    <a:pt x="1641" y="33"/>
                  </a:cubicBezTo>
                  <a:cubicBezTo>
                    <a:pt x="1633" y="41"/>
                    <a:pt x="1630" y="49"/>
                    <a:pt x="1630" y="63"/>
                  </a:cubicBezTo>
                  <a:close/>
                  <a:moveTo>
                    <a:pt x="1483" y="369"/>
                  </a:moveTo>
                  <a:cubicBezTo>
                    <a:pt x="1483" y="320"/>
                    <a:pt x="1493" y="282"/>
                    <a:pt x="1513" y="254"/>
                  </a:cubicBezTo>
                  <a:cubicBezTo>
                    <a:pt x="1534" y="227"/>
                    <a:pt x="1562" y="216"/>
                    <a:pt x="1595" y="216"/>
                  </a:cubicBezTo>
                  <a:cubicBezTo>
                    <a:pt x="1627" y="216"/>
                    <a:pt x="1655" y="227"/>
                    <a:pt x="1676" y="254"/>
                  </a:cubicBezTo>
                  <a:cubicBezTo>
                    <a:pt x="1696" y="282"/>
                    <a:pt x="1706" y="317"/>
                    <a:pt x="1706" y="361"/>
                  </a:cubicBezTo>
                  <a:cubicBezTo>
                    <a:pt x="1706" y="410"/>
                    <a:pt x="1696" y="446"/>
                    <a:pt x="1676" y="473"/>
                  </a:cubicBezTo>
                  <a:cubicBezTo>
                    <a:pt x="1657" y="501"/>
                    <a:pt x="1630" y="514"/>
                    <a:pt x="1595" y="514"/>
                  </a:cubicBezTo>
                  <a:cubicBezTo>
                    <a:pt x="1562" y="514"/>
                    <a:pt x="1534" y="501"/>
                    <a:pt x="1513" y="473"/>
                  </a:cubicBezTo>
                  <a:cubicBezTo>
                    <a:pt x="1493" y="449"/>
                    <a:pt x="1483" y="413"/>
                    <a:pt x="1483" y="369"/>
                  </a:cubicBezTo>
                  <a:close/>
                  <a:moveTo>
                    <a:pt x="1474" y="60"/>
                  </a:moveTo>
                  <a:cubicBezTo>
                    <a:pt x="1474" y="71"/>
                    <a:pt x="1477" y="82"/>
                    <a:pt x="1483" y="88"/>
                  </a:cubicBezTo>
                  <a:cubicBezTo>
                    <a:pt x="1491" y="96"/>
                    <a:pt x="1502" y="99"/>
                    <a:pt x="1513" y="99"/>
                  </a:cubicBezTo>
                  <a:cubicBezTo>
                    <a:pt x="1526" y="99"/>
                    <a:pt x="1537" y="96"/>
                    <a:pt x="1543" y="88"/>
                  </a:cubicBezTo>
                  <a:cubicBezTo>
                    <a:pt x="1551" y="82"/>
                    <a:pt x="1554" y="71"/>
                    <a:pt x="1554" y="60"/>
                  </a:cubicBezTo>
                  <a:cubicBezTo>
                    <a:pt x="1554" y="49"/>
                    <a:pt x="1551" y="41"/>
                    <a:pt x="1543" y="33"/>
                  </a:cubicBezTo>
                  <a:cubicBezTo>
                    <a:pt x="1537" y="25"/>
                    <a:pt x="1526" y="22"/>
                    <a:pt x="1513" y="22"/>
                  </a:cubicBezTo>
                  <a:cubicBezTo>
                    <a:pt x="1502" y="22"/>
                    <a:pt x="1491" y="25"/>
                    <a:pt x="1483" y="33"/>
                  </a:cubicBezTo>
                  <a:cubicBezTo>
                    <a:pt x="1477" y="41"/>
                    <a:pt x="1474" y="49"/>
                    <a:pt x="1474" y="60"/>
                  </a:cubicBezTo>
                  <a:close/>
                  <a:moveTo>
                    <a:pt x="1414" y="367"/>
                  </a:moveTo>
                  <a:cubicBezTo>
                    <a:pt x="1414" y="427"/>
                    <a:pt x="1431" y="476"/>
                    <a:pt x="1463" y="514"/>
                  </a:cubicBezTo>
                  <a:cubicBezTo>
                    <a:pt x="1499" y="550"/>
                    <a:pt x="1540" y="569"/>
                    <a:pt x="1595" y="569"/>
                  </a:cubicBezTo>
                  <a:cubicBezTo>
                    <a:pt x="1630" y="569"/>
                    <a:pt x="1663" y="561"/>
                    <a:pt x="1690" y="544"/>
                  </a:cubicBezTo>
                  <a:cubicBezTo>
                    <a:pt x="1717" y="525"/>
                    <a:pt x="1737" y="503"/>
                    <a:pt x="1753" y="473"/>
                  </a:cubicBezTo>
                  <a:cubicBezTo>
                    <a:pt x="1767" y="440"/>
                    <a:pt x="1775" y="408"/>
                    <a:pt x="1775" y="369"/>
                  </a:cubicBezTo>
                  <a:lnTo>
                    <a:pt x="1775" y="364"/>
                  </a:lnTo>
                  <a:cubicBezTo>
                    <a:pt x="1775" y="301"/>
                    <a:pt x="1758" y="252"/>
                    <a:pt x="1726" y="216"/>
                  </a:cubicBezTo>
                  <a:cubicBezTo>
                    <a:pt x="1690" y="178"/>
                    <a:pt x="1646" y="159"/>
                    <a:pt x="1595" y="159"/>
                  </a:cubicBezTo>
                  <a:cubicBezTo>
                    <a:pt x="1559" y="159"/>
                    <a:pt x="1529" y="167"/>
                    <a:pt x="1502" y="183"/>
                  </a:cubicBezTo>
                  <a:cubicBezTo>
                    <a:pt x="1474" y="203"/>
                    <a:pt x="1453" y="224"/>
                    <a:pt x="1439" y="257"/>
                  </a:cubicBezTo>
                  <a:cubicBezTo>
                    <a:pt x="1422" y="287"/>
                    <a:pt x="1414" y="323"/>
                    <a:pt x="1414" y="361"/>
                  </a:cubicBezTo>
                  <a:lnTo>
                    <a:pt x="1414" y="367"/>
                  </a:lnTo>
                  <a:close/>
                  <a:moveTo>
                    <a:pt x="1106" y="167"/>
                  </a:moveTo>
                  <a:lnTo>
                    <a:pt x="1037" y="167"/>
                  </a:lnTo>
                  <a:lnTo>
                    <a:pt x="1179" y="561"/>
                  </a:lnTo>
                  <a:lnTo>
                    <a:pt x="1231" y="561"/>
                  </a:lnTo>
                  <a:lnTo>
                    <a:pt x="1373" y="167"/>
                  </a:lnTo>
                  <a:lnTo>
                    <a:pt x="1305" y="167"/>
                  </a:lnTo>
                  <a:lnTo>
                    <a:pt x="1207" y="470"/>
                  </a:lnTo>
                  <a:lnTo>
                    <a:pt x="1106" y="167"/>
                  </a:lnTo>
                  <a:close/>
                  <a:moveTo>
                    <a:pt x="857" y="71"/>
                  </a:moveTo>
                  <a:lnTo>
                    <a:pt x="857" y="167"/>
                  </a:lnTo>
                  <a:lnTo>
                    <a:pt x="783" y="167"/>
                  </a:lnTo>
                  <a:lnTo>
                    <a:pt x="783" y="219"/>
                  </a:lnTo>
                  <a:lnTo>
                    <a:pt x="857" y="219"/>
                  </a:lnTo>
                  <a:lnTo>
                    <a:pt x="857" y="465"/>
                  </a:lnTo>
                  <a:cubicBezTo>
                    <a:pt x="857" y="498"/>
                    <a:pt x="863" y="522"/>
                    <a:pt x="879" y="542"/>
                  </a:cubicBezTo>
                  <a:cubicBezTo>
                    <a:pt x="895" y="561"/>
                    <a:pt x="917" y="569"/>
                    <a:pt x="947" y="569"/>
                  </a:cubicBezTo>
                  <a:cubicBezTo>
                    <a:pt x="964" y="569"/>
                    <a:pt x="983" y="566"/>
                    <a:pt x="999" y="561"/>
                  </a:cubicBezTo>
                  <a:lnTo>
                    <a:pt x="999" y="506"/>
                  </a:lnTo>
                  <a:cubicBezTo>
                    <a:pt x="986" y="511"/>
                    <a:pt x="975" y="511"/>
                    <a:pt x="966" y="511"/>
                  </a:cubicBezTo>
                  <a:cubicBezTo>
                    <a:pt x="950" y="511"/>
                    <a:pt x="939" y="509"/>
                    <a:pt x="934" y="501"/>
                  </a:cubicBezTo>
                  <a:cubicBezTo>
                    <a:pt x="928" y="492"/>
                    <a:pt x="923" y="479"/>
                    <a:pt x="923" y="465"/>
                  </a:cubicBezTo>
                  <a:lnTo>
                    <a:pt x="923" y="219"/>
                  </a:lnTo>
                  <a:lnTo>
                    <a:pt x="996" y="219"/>
                  </a:lnTo>
                  <a:lnTo>
                    <a:pt x="996" y="167"/>
                  </a:lnTo>
                  <a:lnTo>
                    <a:pt x="923" y="167"/>
                  </a:lnTo>
                  <a:lnTo>
                    <a:pt x="923" y="71"/>
                  </a:lnTo>
                  <a:lnTo>
                    <a:pt x="857" y="71"/>
                  </a:lnTo>
                  <a:close/>
                  <a:moveTo>
                    <a:pt x="603" y="63"/>
                  </a:moveTo>
                  <a:cubicBezTo>
                    <a:pt x="603" y="74"/>
                    <a:pt x="609" y="82"/>
                    <a:pt x="614" y="90"/>
                  </a:cubicBezTo>
                  <a:cubicBezTo>
                    <a:pt x="620" y="96"/>
                    <a:pt x="631" y="101"/>
                    <a:pt x="644" y="101"/>
                  </a:cubicBezTo>
                  <a:cubicBezTo>
                    <a:pt x="658" y="101"/>
                    <a:pt x="666" y="96"/>
                    <a:pt x="674" y="90"/>
                  </a:cubicBezTo>
                  <a:cubicBezTo>
                    <a:pt x="680" y="82"/>
                    <a:pt x="685" y="74"/>
                    <a:pt x="685" y="63"/>
                  </a:cubicBezTo>
                  <a:cubicBezTo>
                    <a:pt x="685" y="49"/>
                    <a:pt x="680" y="41"/>
                    <a:pt x="674" y="33"/>
                  </a:cubicBezTo>
                  <a:cubicBezTo>
                    <a:pt x="666" y="28"/>
                    <a:pt x="658" y="22"/>
                    <a:pt x="644" y="22"/>
                  </a:cubicBezTo>
                  <a:cubicBezTo>
                    <a:pt x="631" y="22"/>
                    <a:pt x="620" y="28"/>
                    <a:pt x="614" y="33"/>
                  </a:cubicBezTo>
                  <a:cubicBezTo>
                    <a:pt x="609" y="41"/>
                    <a:pt x="603" y="49"/>
                    <a:pt x="603" y="63"/>
                  </a:cubicBezTo>
                  <a:close/>
                  <a:moveTo>
                    <a:pt x="456" y="369"/>
                  </a:moveTo>
                  <a:cubicBezTo>
                    <a:pt x="456" y="320"/>
                    <a:pt x="467" y="282"/>
                    <a:pt x="486" y="254"/>
                  </a:cubicBezTo>
                  <a:cubicBezTo>
                    <a:pt x="508" y="227"/>
                    <a:pt x="535" y="216"/>
                    <a:pt x="568" y="216"/>
                  </a:cubicBezTo>
                  <a:cubicBezTo>
                    <a:pt x="600" y="216"/>
                    <a:pt x="628" y="227"/>
                    <a:pt x="650" y="254"/>
                  </a:cubicBezTo>
                  <a:cubicBezTo>
                    <a:pt x="669" y="282"/>
                    <a:pt x="680" y="317"/>
                    <a:pt x="680" y="361"/>
                  </a:cubicBezTo>
                  <a:cubicBezTo>
                    <a:pt x="680" y="410"/>
                    <a:pt x="669" y="446"/>
                    <a:pt x="650" y="473"/>
                  </a:cubicBezTo>
                  <a:cubicBezTo>
                    <a:pt x="631" y="501"/>
                    <a:pt x="603" y="514"/>
                    <a:pt x="568" y="514"/>
                  </a:cubicBezTo>
                  <a:cubicBezTo>
                    <a:pt x="535" y="514"/>
                    <a:pt x="508" y="501"/>
                    <a:pt x="486" y="473"/>
                  </a:cubicBezTo>
                  <a:cubicBezTo>
                    <a:pt x="467" y="449"/>
                    <a:pt x="456" y="413"/>
                    <a:pt x="456" y="369"/>
                  </a:cubicBezTo>
                  <a:moveTo>
                    <a:pt x="448" y="60"/>
                  </a:moveTo>
                  <a:cubicBezTo>
                    <a:pt x="448" y="71"/>
                    <a:pt x="450" y="82"/>
                    <a:pt x="458" y="88"/>
                  </a:cubicBezTo>
                  <a:cubicBezTo>
                    <a:pt x="464" y="96"/>
                    <a:pt x="475" y="99"/>
                    <a:pt x="486" y="99"/>
                  </a:cubicBezTo>
                  <a:cubicBezTo>
                    <a:pt x="499" y="99"/>
                    <a:pt x="510" y="96"/>
                    <a:pt x="516" y="88"/>
                  </a:cubicBezTo>
                  <a:cubicBezTo>
                    <a:pt x="524" y="82"/>
                    <a:pt x="527" y="71"/>
                    <a:pt x="527" y="60"/>
                  </a:cubicBezTo>
                  <a:cubicBezTo>
                    <a:pt x="527" y="49"/>
                    <a:pt x="524" y="41"/>
                    <a:pt x="516" y="33"/>
                  </a:cubicBezTo>
                  <a:cubicBezTo>
                    <a:pt x="510" y="25"/>
                    <a:pt x="499" y="22"/>
                    <a:pt x="486" y="22"/>
                  </a:cubicBezTo>
                  <a:cubicBezTo>
                    <a:pt x="475" y="22"/>
                    <a:pt x="464" y="25"/>
                    <a:pt x="458" y="33"/>
                  </a:cubicBezTo>
                  <a:cubicBezTo>
                    <a:pt x="450" y="41"/>
                    <a:pt x="448" y="49"/>
                    <a:pt x="448" y="60"/>
                  </a:cubicBezTo>
                  <a:close/>
                  <a:moveTo>
                    <a:pt x="387" y="367"/>
                  </a:moveTo>
                  <a:cubicBezTo>
                    <a:pt x="387" y="427"/>
                    <a:pt x="404" y="476"/>
                    <a:pt x="439" y="514"/>
                  </a:cubicBezTo>
                  <a:cubicBezTo>
                    <a:pt x="472" y="550"/>
                    <a:pt x="516" y="569"/>
                    <a:pt x="568" y="569"/>
                  </a:cubicBezTo>
                  <a:cubicBezTo>
                    <a:pt x="603" y="569"/>
                    <a:pt x="636" y="561"/>
                    <a:pt x="663" y="544"/>
                  </a:cubicBezTo>
                  <a:cubicBezTo>
                    <a:pt x="691" y="525"/>
                    <a:pt x="710" y="503"/>
                    <a:pt x="726" y="473"/>
                  </a:cubicBezTo>
                  <a:cubicBezTo>
                    <a:pt x="740" y="440"/>
                    <a:pt x="748" y="408"/>
                    <a:pt x="748" y="369"/>
                  </a:cubicBezTo>
                  <a:lnTo>
                    <a:pt x="748" y="364"/>
                  </a:lnTo>
                  <a:cubicBezTo>
                    <a:pt x="748" y="301"/>
                    <a:pt x="732" y="252"/>
                    <a:pt x="699" y="216"/>
                  </a:cubicBezTo>
                  <a:cubicBezTo>
                    <a:pt x="663" y="178"/>
                    <a:pt x="622" y="159"/>
                    <a:pt x="568" y="159"/>
                  </a:cubicBezTo>
                  <a:cubicBezTo>
                    <a:pt x="532" y="159"/>
                    <a:pt x="502" y="167"/>
                    <a:pt x="475" y="183"/>
                  </a:cubicBezTo>
                  <a:cubicBezTo>
                    <a:pt x="448" y="203"/>
                    <a:pt x="426" y="224"/>
                    <a:pt x="412" y="257"/>
                  </a:cubicBezTo>
                  <a:cubicBezTo>
                    <a:pt x="396" y="287"/>
                    <a:pt x="387" y="323"/>
                    <a:pt x="387" y="361"/>
                  </a:cubicBezTo>
                  <a:lnTo>
                    <a:pt x="387" y="367"/>
                  </a:lnTo>
                  <a:close/>
                  <a:moveTo>
                    <a:pt x="300" y="317"/>
                  </a:moveTo>
                  <a:lnTo>
                    <a:pt x="68" y="317"/>
                  </a:lnTo>
                  <a:lnTo>
                    <a:pt x="68" y="503"/>
                  </a:lnTo>
                  <a:lnTo>
                    <a:pt x="336" y="503"/>
                  </a:lnTo>
                  <a:lnTo>
                    <a:pt x="336" y="561"/>
                  </a:lnTo>
                  <a:lnTo>
                    <a:pt x="0" y="561"/>
                  </a:lnTo>
                  <a:lnTo>
                    <a:pt x="0" y="30"/>
                  </a:lnTo>
                  <a:lnTo>
                    <a:pt x="333" y="30"/>
                  </a:lnTo>
                  <a:lnTo>
                    <a:pt x="333" y="88"/>
                  </a:lnTo>
                  <a:lnTo>
                    <a:pt x="68" y="88"/>
                  </a:lnTo>
                  <a:lnTo>
                    <a:pt x="68" y="260"/>
                  </a:lnTo>
                  <a:lnTo>
                    <a:pt x="300" y="260"/>
                  </a:lnTo>
                  <a:lnTo>
                    <a:pt x="300" y="3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7" name="Freeform 47" hidden="0"/>
            <p:cNvSpPr>
              <a:spLocks noEditPoints="1"/>
            </p:cNvSpPr>
            <p:nvPr isPhoto="0" userDrawn="0"/>
          </p:nvSpPr>
          <p:spPr bwMode="auto">
            <a:xfrm>
              <a:off x="3384" y="394"/>
              <a:ext cx="669" cy="854"/>
            </a:xfrm>
            <a:custGeom>
              <a:avLst/>
              <a:gdLst>
                <a:gd name="T0" fmla="*/ 3111 w 3741"/>
                <a:gd name="T1" fmla="*/ 1233 h 4776"/>
                <a:gd name="T2" fmla="*/ 3114 w 3741"/>
                <a:gd name="T3" fmla="*/ 1159 h 4776"/>
                <a:gd name="T4" fmla="*/ 2789 w 3741"/>
                <a:gd name="T5" fmla="*/ 1227 h 4776"/>
                <a:gd name="T6" fmla="*/ 2516 w 3741"/>
                <a:gd name="T7" fmla="*/ 1623 h 4776"/>
                <a:gd name="T8" fmla="*/ 3105 w 3741"/>
                <a:gd name="T9" fmla="*/ 1096 h 4776"/>
                <a:gd name="T10" fmla="*/ 3100 w 3741"/>
                <a:gd name="T11" fmla="*/ 1670 h 4776"/>
                <a:gd name="T12" fmla="*/ 3135 w 3741"/>
                <a:gd name="T13" fmla="*/ 678 h 4776"/>
                <a:gd name="T14" fmla="*/ 2808 w 3741"/>
                <a:gd name="T15" fmla="*/ 1175 h 4776"/>
                <a:gd name="T16" fmla="*/ 3048 w 3741"/>
                <a:gd name="T17" fmla="*/ 1254 h 4776"/>
                <a:gd name="T18" fmla="*/ 2803 w 3741"/>
                <a:gd name="T19" fmla="*/ 1208 h 4776"/>
                <a:gd name="T20" fmla="*/ 2748 w 3741"/>
                <a:gd name="T21" fmla="*/ 1186 h 4776"/>
                <a:gd name="T22" fmla="*/ 2489 w 3741"/>
                <a:gd name="T23" fmla="*/ 752 h 4776"/>
                <a:gd name="T24" fmla="*/ 2502 w 3741"/>
                <a:gd name="T25" fmla="*/ 1577 h 4776"/>
                <a:gd name="T26" fmla="*/ 2775 w 3741"/>
                <a:gd name="T27" fmla="*/ 1186 h 4776"/>
                <a:gd name="T28" fmla="*/ 2767 w 3741"/>
                <a:gd name="T29" fmla="*/ 1156 h 4776"/>
                <a:gd name="T30" fmla="*/ 3040 w 3741"/>
                <a:gd name="T31" fmla="*/ 746 h 4776"/>
                <a:gd name="T32" fmla="*/ 2535 w 3741"/>
                <a:gd name="T33" fmla="*/ 1615 h 4776"/>
                <a:gd name="T34" fmla="*/ 2535 w 3741"/>
                <a:gd name="T35" fmla="*/ 757 h 4776"/>
                <a:gd name="T36" fmla="*/ 2775 w 3741"/>
                <a:gd name="T37" fmla="*/ 1167 h 4776"/>
                <a:gd name="T38" fmla="*/ 3081 w 3741"/>
                <a:gd name="T39" fmla="*/ 1648 h 4776"/>
                <a:gd name="T40" fmla="*/ 3094 w 3741"/>
                <a:gd name="T41" fmla="*/ 716 h 4776"/>
                <a:gd name="T42" fmla="*/ 3086 w 3741"/>
                <a:gd name="T43" fmla="*/ 1131 h 4776"/>
                <a:gd name="T44" fmla="*/ 2407 w 3741"/>
                <a:gd name="T45" fmla="*/ 1741 h 4776"/>
                <a:gd name="T46" fmla="*/ 1913 w 3741"/>
                <a:gd name="T47" fmla="*/ 2607 h 4776"/>
                <a:gd name="T48" fmla="*/ 1834 w 3741"/>
                <a:gd name="T49" fmla="*/ 2607 h 4776"/>
                <a:gd name="T50" fmla="*/ 1670 w 3741"/>
                <a:gd name="T51" fmla="*/ 2995 h 4776"/>
                <a:gd name="T52" fmla="*/ 1834 w 3741"/>
                <a:gd name="T53" fmla="*/ 3610 h 4776"/>
                <a:gd name="T54" fmla="*/ 1531 w 3741"/>
                <a:gd name="T55" fmla="*/ 4115 h 4776"/>
                <a:gd name="T56" fmla="*/ 1776 w 3741"/>
                <a:gd name="T57" fmla="*/ 4224 h 4776"/>
                <a:gd name="T58" fmla="*/ 2219 w 3741"/>
                <a:gd name="T59" fmla="*/ 4093 h 4776"/>
                <a:gd name="T60" fmla="*/ 2006 w 3741"/>
                <a:gd name="T61" fmla="*/ 3418 h 4776"/>
                <a:gd name="T62" fmla="*/ 2306 w 3741"/>
                <a:gd name="T63" fmla="*/ 2927 h 4776"/>
                <a:gd name="T64" fmla="*/ 1839 w 3741"/>
                <a:gd name="T65" fmla="*/ 2131 h 4776"/>
                <a:gd name="T66" fmla="*/ 1902 w 3741"/>
                <a:gd name="T67" fmla="*/ 63 h 4776"/>
                <a:gd name="T68" fmla="*/ 0 w 3741"/>
                <a:gd name="T69" fmla="*/ 1869 h 4776"/>
                <a:gd name="T70" fmla="*/ 1288 w 3741"/>
                <a:gd name="T71" fmla="*/ 1268 h 4776"/>
                <a:gd name="T72" fmla="*/ 1053 w 3741"/>
                <a:gd name="T73" fmla="*/ 1205 h 4776"/>
                <a:gd name="T74" fmla="*/ 1283 w 3741"/>
                <a:gd name="T75" fmla="*/ 1112 h 4776"/>
                <a:gd name="T76" fmla="*/ 1490 w 3741"/>
                <a:gd name="T77" fmla="*/ 1140 h 4776"/>
                <a:gd name="T78" fmla="*/ 1302 w 3741"/>
                <a:gd name="T79" fmla="*/ 1088 h 4776"/>
                <a:gd name="T80" fmla="*/ 1007 w 3741"/>
                <a:gd name="T81" fmla="*/ 1069 h 4776"/>
                <a:gd name="T82" fmla="*/ 824 w 3741"/>
                <a:gd name="T83" fmla="*/ 801 h 4776"/>
                <a:gd name="T84" fmla="*/ 707 w 3741"/>
                <a:gd name="T85" fmla="*/ 828 h 4776"/>
                <a:gd name="T86" fmla="*/ 701 w 3741"/>
                <a:gd name="T87" fmla="*/ 1121 h 4776"/>
                <a:gd name="T88" fmla="*/ 461 w 3741"/>
                <a:gd name="T89" fmla="*/ 984 h 4776"/>
                <a:gd name="T90" fmla="*/ 278 w 3741"/>
                <a:gd name="T91" fmla="*/ 1156 h 4776"/>
                <a:gd name="T92" fmla="*/ 461 w 3741"/>
                <a:gd name="T93" fmla="*/ 1134 h 4776"/>
                <a:gd name="T94" fmla="*/ 598 w 3741"/>
                <a:gd name="T95" fmla="*/ 1320 h 4776"/>
                <a:gd name="T96" fmla="*/ 658 w 3741"/>
                <a:gd name="T97" fmla="*/ 1241 h 4776"/>
                <a:gd name="T98" fmla="*/ 887 w 3741"/>
                <a:gd name="T99" fmla="*/ 1107 h 4776"/>
                <a:gd name="T100" fmla="*/ 1015 w 3741"/>
                <a:gd name="T101" fmla="*/ 1391 h 4776"/>
                <a:gd name="T102" fmla="*/ 950 w 3741"/>
                <a:gd name="T103" fmla="*/ 1634 h 4776"/>
                <a:gd name="T104" fmla="*/ 1012 w 3741"/>
                <a:gd name="T105" fmla="*/ 1612 h 4776"/>
                <a:gd name="T106" fmla="*/ 1146 w 3741"/>
                <a:gd name="T107" fmla="*/ 1369 h 4776"/>
                <a:gd name="T108" fmla="*/ 1463 w 3741"/>
                <a:gd name="T109" fmla="*/ 1530 h 4776"/>
                <a:gd name="T110" fmla="*/ 1515 w 3741"/>
                <a:gd name="T111" fmla="*/ 1492 h 4776"/>
                <a:gd name="T112" fmla="*/ 1329 w 3741"/>
                <a:gd name="T113" fmla="*/ 1282 h 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41" h="4776" fill="norm" stroke="1" extrusionOk="0">
                  <a:moveTo>
                    <a:pt x="3111" y="1213"/>
                  </a:moveTo>
                  <a:cubicBezTo>
                    <a:pt x="3108" y="1213"/>
                    <a:pt x="3108" y="1213"/>
                    <a:pt x="3108" y="1216"/>
                  </a:cubicBezTo>
                  <a:cubicBezTo>
                    <a:pt x="3108" y="1219"/>
                    <a:pt x="3108" y="1219"/>
                    <a:pt x="3111" y="1219"/>
                  </a:cubicBezTo>
                  <a:cubicBezTo>
                    <a:pt x="3114" y="1219"/>
                    <a:pt x="3114" y="1219"/>
                    <a:pt x="3114" y="1216"/>
                  </a:cubicBezTo>
                  <a:cubicBezTo>
                    <a:pt x="3114" y="1213"/>
                    <a:pt x="3114" y="1213"/>
                    <a:pt x="3111" y="1213"/>
                  </a:cubicBezTo>
                  <a:close/>
                  <a:moveTo>
                    <a:pt x="3127" y="1216"/>
                  </a:moveTo>
                  <a:cubicBezTo>
                    <a:pt x="3127" y="1224"/>
                    <a:pt x="3119" y="1233"/>
                    <a:pt x="3111" y="1233"/>
                  </a:cubicBezTo>
                  <a:cubicBezTo>
                    <a:pt x="3103" y="1233"/>
                    <a:pt x="3094" y="1224"/>
                    <a:pt x="3094" y="1216"/>
                  </a:cubicBezTo>
                  <a:cubicBezTo>
                    <a:pt x="3094" y="1208"/>
                    <a:pt x="3103" y="1200"/>
                    <a:pt x="3111" y="1200"/>
                  </a:cubicBezTo>
                  <a:cubicBezTo>
                    <a:pt x="3119" y="1200"/>
                    <a:pt x="3127" y="1208"/>
                    <a:pt x="3127" y="1216"/>
                  </a:cubicBezTo>
                  <a:close/>
                  <a:moveTo>
                    <a:pt x="3111" y="1153"/>
                  </a:moveTo>
                  <a:cubicBezTo>
                    <a:pt x="3108" y="1153"/>
                    <a:pt x="3108" y="1156"/>
                    <a:pt x="3108" y="1159"/>
                  </a:cubicBezTo>
                  <a:cubicBezTo>
                    <a:pt x="3108" y="1159"/>
                    <a:pt x="3108" y="1162"/>
                    <a:pt x="3111" y="1162"/>
                  </a:cubicBezTo>
                  <a:cubicBezTo>
                    <a:pt x="3114" y="1162"/>
                    <a:pt x="3114" y="1159"/>
                    <a:pt x="3114" y="1159"/>
                  </a:cubicBezTo>
                  <a:cubicBezTo>
                    <a:pt x="3114" y="1156"/>
                    <a:pt x="3114" y="1153"/>
                    <a:pt x="3111" y="1153"/>
                  </a:cubicBezTo>
                  <a:close/>
                  <a:moveTo>
                    <a:pt x="3127" y="1159"/>
                  </a:moveTo>
                  <a:cubicBezTo>
                    <a:pt x="3127" y="1167"/>
                    <a:pt x="3119" y="1172"/>
                    <a:pt x="3111" y="1172"/>
                  </a:cubicBezTo>
                  <a:cubicBezTo>
                    <a:pt x="3103" y="1172"/>
                    <a:pt x="3094" y="1167"/>
                    <a:pt x="3094" y="1159"/>
                  </a:cubicBezTo>
                  <a:cubicBezTo>
                    <a:pt x="3094" y="1148"/>
                    <a:pt x="3103" y="1142"/>
                    <a:pt x="3111" y="1142"/>
                  </a:cubicBezTo>
                  <a:cubicBezTo>
                    <a:pt x="3119" y="1142"/>
                    <a:pt x="3127" y="1148"/>
                    <a:pt x="3127" y="1159"/>
                  </a:cubicBezTo>
                  <a:close/>
                  <a:moveTo>
                    <a:pt x="2789" y="1227"/>
                  </a:moveTo>
                  <a:lnTo>
                    <a:pt x="2794" y="1219"/>
                  </a:lnTo>
                  <a:lnTo>
                    <a:pt x="3067" y="1637"/>
                  </a:lnTo>
                  <a:lnTo>
                    <a:pt x="2494" y="1637"/>
                  </a:lnTo>
                  <a:lnTo>
                    <a:pt x="2770" y="1219"/>
                  </a:lnTo>
                  <a:lnTo>
                    <a:pt x="2775" y="1227"/>
                  </a:lnTo>
                  <a:lnTo>
                    <a:pt x="2519" y="1618"/>
                  </a:lnTo>
                  <a:cubicBezTo>
                    <a:pt x="2519" y="1621"/>
                    <a:pt x="2516" y="1621"/>
                    <a:pt x="2516" y="1623"/>
                  </a:cubicBezTo>
                  <a:cubicBezTo>
                    <a:pt x="2516" y="1626"/>
                    <a:pt x="2519" y="1629"/>
                    <a:pt x="2524" y="1629"/>
                  </a:cubicBezTo>
                  <a:lnTo>
                    <a:pt x="3040" y="1629"/>
                  </a:lnTo>
                  <a:cubicBezTo>
                    <a:pt x="3043" y="1629"/>
                    <a:pt x="3045" y="1626"/>
                    <a:pt x="3045" y="1623"/>
                  </a:cubicBezTo>
                  <a:cubicBezTo>
                    <a:pt x="3045" y="1621"/>
                    <a:pt x="3045" y="1621"/>
                    <a:pt x="3045" y="1618"/>
                  </a:cubicBezTo>
                  <a:lnTo>
                    <a:pt x="2789" y="1227"/>
                  </a:lnTo>
                  <a:close/>
                  <a:moveTo>
                    <a:pt x="3135" y="1096"/>
                  </a:moveTo>
                  <a:lnTo>
                    <a:pt x="3105" y="1096"/>
                  </a:lnTo>
                  <a:lnTo>
                    <a:pt x="3105" y="711"/>
                  </a:lnTo>
                  <a:cubicBezTo>
                    <a:pt x="3105" y="708"/>
                    <a:pt x="3103" y="705"/>
                    <a:pt x="3100" y="705"/>
                  </a:cubicBezTo>
                  <a:lnTo>
                    <a:pt x="2464" y="705"/>
                  </a:lnTo>
                  <a:cubicBezTo>
                    <a:pt x="2459" y="705"/>
                    <a:pt x="2456" y="708"/>
                    <a:pt x="2456" y="711"/>
                  </a:cubicBezTo>
                  <a:lnTo>
                    <a:pt x="2456" y="1664"/>
                  </a:lnTo>
                  <a:cubicBezTo>
                    <a:pt x="2456" y="1667"/>
                    <a:pt x="2459" y="1670"/>
                    <a:pt x="2464" y="1670"/>
                  </a:cubicBezTo>
                  <a:lnTo>
                    <a:pt x="3100" y="1670"/>
                  </a:lnTo>
                  <a:cubicBezTo>
                    <a:pt x="3103" y="1670"/>
                    <a:pt x="3105" y="1667"/>
                    <a:pt x="3105" y="1664"/>
                  </a:cubicBezTo>
                  <a:lnTo>
                    <a:pt x="3105" y="1276"/>
                  </a:lnTo>
                  <a:lnTo>
                    <a:pt x="3135" y="1276"/>
                  </a:lnTo>
                  <a:lnTo>
                    <a:pt x="3135" y="1697"/>
                  </a:lnTo>
                  <a:lnTo>
                    <a:pt x="2429" y="1697"/>
                  </a:lnTo>
                  <a:lnTo>
                    <a:pt x="2429" y="678"/>
                  </a:lnTo>
                  <a:lnTo>
                    <a:pt x="3135" y="678"/>
                  </a:lnTo>
                  <a:lnTo>
                    <a:pt x="3135" y="1096"/>
                  </a:lnTo>
                  <a:close/>
                  <a:moveTo>
                    <a:pt x="3073" y="1096"/>
                  </a:moveTo>
                  <a:cubicBezTo>
                    <a:pt x="3073" y="1096"/>
                    <a:pt x="3067" y="1096"/>
                    <a:pt x="3067" y="1099"/>
                  </a:cubicBezTo>
                  <a:lnTo>
                    <a:pt x="3067" y="801"/>
                  </a:lnTo>
                  <a:cubicBezTo>
                    <a:pt x="3067" y="795"/>
                    <a:pt x="3062" y="793"/>
                    <a:pt x="3059" y="793"/>
                  </a:cubicBezTo>
                  <a:cubicBezTo>
                    <a:pt x="3056" y="793"/>
                    <a:pt x="3056" y="795"/>
                    <a:pt x="3054" y="795"/>
                  </a:cubicBezTo>
                  <a:lnTo>
                    <a:pt x="2808" y="1175"/>
                  </a:lnTo>
                  <a:lnTo>
                    <a:pt x="2803" y="1167"/>
                  </a:lnTo>
                  <a:lnTo>
                    <a:pt x="3073" y="752"/>
                  </a:lnTo>
                  <a:lnTo>
                    <a:pt x="3073" y="1096"/>
                  </a:lnTo>
                  <a:close/>
                  <a:moveTo>
                    <a:pt x="3054" y="820"/>
                  </a:moveTo>
                  <a:lnTo>
                    <a:pt x="3054" y="1107"/>
                  </a:lnTo>
                  <a:cubicBezTo>
                    <a:pt x="3051" y="1110"/>
                    <a:pt x="3048" y="1115"/>
                    <a:pt x="3048" y="1121"/>
                  </a:cubicBezTo>
                  <a:lnTo>
                    <a:pt x="3048" y="1254"/>
                  </a:lnTo>
                  <a:cubicBezTo>
                    <a:pt x="3048" y="1260"/>
                    <a:pt x="3051" y="1265"/>
                    <a:pt x="3054" y="1268"/>
                  </a:cubicBezTo>
                  <a:lnTo>
                    <a:pt x="3054" y="1549"/>
                  </a:lnTo>
                  <a:lnTo>
                    <a:pt x="2816" y="1186"/>
                  </a:lnTo>
                  <a:lnTo>
                    <a:pt x="3054" y="820"/>
                  </a:lnTo>
                  <a:close/>
                  <a:moveTo>
                    <a:pt x="3073" y="1276"/>
                  </a:moveTo>
                  <a:lnTo>
                    <a:pt x="3073" y="1621"/>
                  </a:lnTo>
                  <a:lnTo>
                    <a:pt x="2803" y="1208"/>
                  </a:lnTo>
                  <a:lnTo>
                    <a:pt x="2808" y="1197"/>
                  </a:lnTo>
                  <a:lnTo>
                    <a:pt x="3054" y="1574"/>
                  </a:lnTo>
                  <a:cubicBezTo>
                    <a:pt x="3056" y="1577"/>
                    <a:pt x="3056" y="1577"/>
                    <a:pt x="3059" y="1577"/>
                  </a:cubicBezTo>
                  <a:cubicBezTo>
                    <a:pt x="3062" y="1577"/>
                    <a:pt x="3067" y="1574"/>
                    <a:pt x="3067" y="1571"/>
                  </a:cubicBezTo>
                  <a:lnTo>
                    <a:pt x="3067" y="1276"/>
                  </a:lnTo>
                  <a:cubicBezTo>
                    <a:pt x="3067" y="1276"/>
                    <a:pt x="3073" y="1276"/>
                    <a:pt x="3073" y="1276"/>
                  </a:cubicBezTo>
                  <a:close/>
                  <a:moveTo>
                    <a:pt x="2748" y="1186"/>
                  </a:moveTo>
                  <a:lnTo>
                    <a:pt x="2511" y="1549"/>
                  </a:lnTo>
                  <a:lnTo>
                    <a:pt x="2511" y="820"/>
                  </a:lnTo>
                  <a:lnTo>
                    <a:pt x="2748" y="1186"/>
                  </a:lnTo>
                  <a:close/>
                  <a:moveTo>
                    <a:pt x="2756" y="1197"/>
                  </a:moveTo>
                  <a:lnTo>
                    <a:pt x="2762" y="1208"/>
                  </a:lnTo>
                  <a:lnTo>
                    <a:pt x="2489" y="1621"/>
                  </a:lnTo>
                  <a:lnTo>
                    <a:pt x="2489" y="752"/>
                  </a:lnTo>
                  <a:lnTo>
                    <a:pt x="2762" y="1167"/>
                  </a:lnTo>
                  <a:lnTo>
                    <a:pt x="2756" y="1175"/>
                  </a:lnTo>
                  <a:lnTo>
                    <a:pt x="2508" y="795"/>
                  </a:lnTo>
                  <a:cubicBezTo>
                    <a:pt x="2508" y="795"/>
                    <a:pt x="2505" y="793"/>
                    <a:pt x="2502" y="793"/>
                  </a:cubicBezTo>
                  <a:cubicBezTo>
                    <a:pt x="2500" y="793"/>
                    <a:pt x="2497" y="795"/>
                    <a:pt x="2497" y="801"/>
                  </a:cubicBezTo>
                  <a:lnTo>
                    <a:pt x="2497" y="1571"/>
                  </a:lnTo>
                  <a:cubicBezTo>
                    <a:pt x="2497" y="1574"/>
                    <a:pt x="2500" y="1577"/>
                    <a:pt x="2502" y="1577"/>
                  </a:cubicBezTo>
                  <a:cubicBezTo>
                    <a:pt x="2505" y="1577"/>
                    <a:pt x="2508" y="1577"/>
                    <a:pt x="2508" y="1574"/>
                  </a:cubicBezTo>
                  <a:lnTo>
                    <a:pt x="2756" y="1197"/>
                  </a:lnTo>
                  <a:close/>
                  <a:moveTo>
                    <a:pt x="2775" y="1186"/>
                  </a:moveTo>
                  <a:lnTo>
                    <a:pt x="2770" y="1194"/>
                  </a:lnTo>
                  <a:lnTo>
                    <a:pt x="2762" y="1186"/>
                  </a:lnTo>
                  <a:lnTo>
                    <a:pt x="2767" y="1178"/>
                  </a:lnTo>
                  <a:lnTo>
                    <a:pt x="2775" y="1186"/>
                  </a:lnTo>
                  <a:close/>
                  <a:moveTo>
                    <a:pt x="2800" y="1186"/>
                  </a:moveTo>
                  <a:lnTo>
                    <a:pt x="2794" y="1194"/>
                  </a:lnTo>
                  <a:lnTo>
                    <a:pt x="2789" y="1186"/>
                  </a:lnTo>
                  <a:lnTo>
                    <a:pt x="2794" y="1178"/>
                  </a:lnTo>
                  <a:lnTo>
                    <a:pt x="2800" y="1186"/>
                  </a:lnTo>
                  <a:close/>
                  <a:moveTo>
                    <a:pt x="2775" y="1145"/>
                  </a:moveTo>
                  <a:lnTo>
                    <a:pt x="2767" y="1156"/>
                  </a:lnTo>
                  <a:lnTo>
                    <a:pt x="2494" y="738"/>
                  </a:lnTo>
                  <a:lnTo>
                    <a:pt x="3067" y="738"/>
                  </a:lnTo>
                  <a:lnTo>
                    <a:pt x="2794" y="1156"/>
                  </a:lnTo>
                  <a:lnTo>
                    <a:pt x="2789" y="1145"/>
                  </a:lnTo>
                  <a:lnTo>
                    <a:pt x="3045" y="754"/>
                  </a:lnTo>
                  <a:cubicBezTo>
                    <a:pt x="3045" y="754"/>
                    <a:pt x="3045" y="752"/>
                    <a:pt x="3045" y="752"/>
                  </a:cubicBezTo>
                  <a:cubicBezTo>
                    <a:pt x="3045" y="749"/>
                    <a:pt x="3043" y="746"/>
                    <a:pt x="3040" y="746"/>
                  </a:cubicBezTo>
                  <a:lnTo>
                    <a:pt x="2524" y="746"/>
                  </a:lnTo>
                  <a:cubicBezTo>
                    <a:pt x="2519" y="746"/>
                    <a:pt x="2516" y="749"/>
                    <a:pt x="2516" y="752"/>
                  </a:cubicBezTo>
                  <a:cubicBezTo>
                    <a:pt x="2516" y="752"/>
                    <a:pt x="2519" y="754"/>
                    <a:pt x="2519" y="754"/>
                  </a:cubicBezTo>
                  <a:lnTo>
                    <a:pt x="2775" y="1145"/>
                  </a:lnTo>
                  <a:close/>
                  <a:moveTo>
                    <a:pt x="2781" y="1238"/>
                  </a:moveTo>
                  <a:lnTo>
                    <a:pt x="3029" y="1615"/>
                  </a:lnTo>
                  <a:lnTo>
                    <a:pt x="2535" y="1615"/>
                  </a:lnTo>
                  <a:lnTo>
                    <a:pt x="2781" y="1238"/>
                  </a:lnTo>
                  <a:close/>
                  <a:moveTo>
                    <a:pt x="2786" y="1208"/>
                  </a:moveTo>
                  <a:lnTo>
                    <a:pt x="2781" y="1216"/>
                  </a:lnTo>
                  <a:lnTo>
                    <a:pt x="2775" y="1208"/>
                  </a:lnTo>
                  <a:lnTo>
                    <a:pt x="2781" y="1200"/>
                  </a:lnTo>
                  <a:lnTo>
                    <a:pt x="2786" y="1208"/>
                  </a:lnTo>
                  <a:close/>
                  <a:moveTo>
                    <a:pt x="2535" y="757"/>
                  </a:moveTo>
                  <a:lnTo>
                    <a:pt x="3029" y="757"/>
                  </a:lnTo>
                  <a:lnTo>
                    <a:pt x="2781" y="1134"/>
                  </a:lnTo>
                  <a:lnTo>
                    <a:pt x="2535" y="757"/>
                  </a:lnTo>
                  <a:close/>
                  <a:moveTo>
                    <a:pt x="2781" y="1159"/>
                  </a:moveTo>
                  <a:lnTo>
                    <a:pt x="2786" y="1167"/>
                  </a:lnTo>
                  <a:lnTo>
                    <a:pt x="2781" y="1175"/>
                  </a:lnTo>
                  <a:lnTo>
                    <a:pt x="2775" y="1167"/>
                  </a:lnTo>
                  <a:lnTo>
                    <a:pt x="2781" y="1159"/>
                  </a:lnTo>
                  <a:close/>
                  <a:moveTo>
                    <a:pt x="3081" y="724"/>
                  </a:moveTo>
                  <a:lnTo>
                    <a:pt x="2483" y="724"/>
                  </a:lnTo>
                  <a:cubicBezTo>
                    <a:pt x="2481" y="724"/>
                    <a:pt x="2478" y="727"/>
                    <a:pt x="2478" y="730"/>
                  </a:cubicBezTo>
                  <a:lnTo>
                    <a:pt x="2478" y="1642"/>
                  </a:lnTo>
                  <a:cubicBezTo>
                    <a:pt x="2478" y="1645"/>
                    <a:pt x="2481" y="1648"/>
                    <a:pt x="2483" y="1648"/>
                  </a:cubicBezTo>
                  <a:lnTo>
                    <a:pt x="3081" y="1648"/>
                  </a:lnTo>
                  <a:cubicBezTo>
                    <a:pt x="3084" y="1648"/>
                    <a:pt x="3086" y="1645"/>
                    <a:pt x="3086" y="1642"/>
                  </a:cubicBezTo>
                  <a:lnTo>
                    <a:pt x="3086" y="1276"/>
                  </a:lnTo>
                  <a:lnTo>
                    <a:pt x="3094" y="1276"/>
                  </a:lnTo>
                  <a:lnTo>
                    <a:pt x="3094" y="1656"/>
                  </a:lnTo>
                  <a:lnTo>
                    <a:pt x="2470" y="1656"/>
                  </a:lnTo>
                  <a:lnTo>
                    <a:pt x="2470" y="716"/>
                  </a:lnTo>
                  <a:lnTo>
                    <a:pt x="3094" y="716"/>
                  </a:lnTo>
                  <a:lnTo>
                    <a:pt x="3094" y="1096"/>
                  </a:lnTo>
                  <a:lnTo>
                    <a:pt x="3086" y="1096"/>
                  </a:lnTo>
                  <a:lnTo>
                    <a:pt x="3086" y="730"/>
                  </a:lnTo>
                  <a:cubicBezTo>
                    <a:pt x="3086" y="727"/>
                    <a:pt x="3084" y="724"/>
                    <a:pt x="3081" y="724"/>
                  </a:cubicBezTo>
                  <a:moveTo>
                    <a:pt x="3135" y="1241"/>
                  </a:moveTo>
                  <a:lnTo>
                    <a:pt x="3086" y="1241"/>
                  </a:lnTo>
                  <a:lnTo>
                    <a:pt x="3086" y="1131"/>
                  </a:lnTo>
                  <a:lnTo>
                    <a:pt x="3135" y="1131"/>
                  </a:lnTo>
                  <a:lnTo>
                    <a:pt x="3135" y="1241"/>
                  </a:lnTo>
                  <a:close/>
                  <a:moveTo>
                    <a:pt x="3157" y="631"/>
                  </a:moveTo>
                  <a:lnTo>
                    <a:pt x="2407" y="631"/>
                  </a:lnTo>
                  <a:cubicBezTo>
                    <a:pt x="2396" y="631"/>
                    <a:pt x="2385" y="642"/>
                    <a:pt x="2385" y="656"/>
                  </a:cubicBezTo>
                  <a:lnTo>
                    <a:pt x="2385" y="1719"/>
                  </a:lnTo>
                  <a:cubicBezTo>
                    <a:pt x="2385" y="1730"/>
                    <a:pt x="2396" y="1741"/>
                    <a:pt x="2407" y="1741"/>
                  </a:cubicBezTo>
                  <a:lnTo>
                    <a:pt x="3157" y="1741"/>
                  </a:lnTo>
                  <a:cubicBezTo>
                    <a:pt x="3171" y="1741"/>
                    <a:pt x="3179" y="1730"/>
                    <a:pt x="3179" y="1719"/>
                  </a:cubicBezTo>
                  <a:lnTo>
                    <a:pt x="3179" y="656"/>
                  </a:lnTo>
                  <a:cubicBezTo>
                    <a:pt x="3179" y="642"/>
                    <a:pt x="3171" y="631"/>
                    <a:pt x="3157" y="631"/>
                  </a:cubicBezTo>
                  <a:close/>
                  <a:moveTo>
                    <a:pt x="2306" y="2927"/>
                  </a:moveTo>
                  <a:lnTo>
                    <a:pt x="1913" y="2927"/>
                  </a:lnTo>
                  <a:lnTo>
                    <a:pt x="1913" y="2607"/>
                  </a:lnTo>
                  <a:cubicBezTo>
                    <a:pt x="1921" y="2601"/>
                    <a:pt x="1929" y="2590"/>
                    <a:pt x="1929" y="2577"/>
                  </a:cubicBezTo>
                  <a:lnTo>
                    <a:pt x="1929" y="2522"/>
                  </a:lnTo>
                  <a:cubicBezTo>
                    <a:pt x="1929" y="2503"/>
                    <a:pt x="1913" y="2487"/>
                    <a:pt x="1891" y="2487"/>
                  </a:cubicBezTo>
                  <a:lnTo>
                    <a:pt x="1853" y="2487"/>
                  </a:lnTo>
                  <a:cubicBezTo>
                    <a:pt x="1834" y="2487"/>
                    <a:pt x="1817" y="2503"/>
                    <a:pt x="1817" y="2522"/>
                  </a:cubicBezTo>
                  <a:lnTo>
                    <a:pt x="1817" y="2577"/>
                  </a:lnTo>
                  <a:cubicBezTo>
                    <a:pt x="1817" y="2590"/>
                    <a:pt x="1823" y="2601"/>
                    <a:pt x="1834" y="2607"/>
                  </a:cubicBezTo>
                  <a:lnTo>
                    <a:pt x="1834" y="2927"/>
                  </a:lnTo>
                  <a:lnTo>
                    <a:pt x="1435" y="2927"/>
                  </a:lnTo>
                  <a:cubicBezTo>
                    <a:pt x="1422" y="2927"/>
                    <a:pt x="1408" y="2937"/>
                    <a:pt x="1408" y="2954"/>
                  </a:cubicBezTo>
                  <a:lnTo>
                    <a:pt x="1408" y="2954"/>
                  </a:lnTo>
                  <a:cubicBezTo>
                    <a:pt x="1408" y="2968"/>
                    <a:pt x="1422" y="2978"/>
                    <a:pt x="1435" y="2978"/>
                  </a:cubicBezTo>
                  <a:lnTo>
                    <a:pt x="1673" y="2978"/>
                  </a:lnTo>
                  <a:cubicBezTo>
                    <a:pt x="1670" y="2984"/>
                    <a:pt x="1670" y="2989"/>
                    <a:pt x="1670" y="2995"/>
                  </a:cubicBezTo>
                  <a:lnTo>
                    <a:pt x="1670" y="3418"/>
                  </a:lnTo>
                  <a:cubicBezTo>
                    <a:pt x="1670" y="3437"/>
                    <a:pt x="1686" y="3454"/>
                    <a:pt x="1706" y="3454"/>
                  </a:cubicBezTo>
                  <a:cubicBezTo>
                    <a:pt x="1725" y="3454"/>
                    <a:pt x="1741" y="3437"/>
                    <a:pt x="1741" y="3418"/>
                  </a:cubicBezTo>
                  <a:lnTo>
                    <a:pt x="1741" y="3033"/>
                  </a:lnTo>
                  <a:cubicBezTo>
                    <a:pt x="1744" y="3036"/>
                    <a:pt x="1746" y="3036"/>
                    <a:pt x="1746" y="3036"/>
                  </a:cubicBezTo>
                  <a:lnTo>
                    <a:pt x="1834" y="3036"/>
                  </a:lnTo>
                  <a:lnTo>
                    <a:pt x="1834" y="3610"/>
                  </a:lnTo>
                  <a:cubicBezTo>
                    <a:pt x="1823" y="3618"/>
                    <a:pt x="1817" y="3629"/>
                    <a:pt x="1817" y="3640"/>
                  </a:cubicBezTo>
                  <a:lnTo>
                    <a:pt x="1817" y="3678"/>
                  </a:lnTo>
                  <a:lnTo>
                    <a:pt x="1512" y="4077"/>
                  </a:lnTo>
                  <a:cubicBezTo>
                    <a:pt x="1509" y="4080"/>
                    <a:pt x="1506" y="4088"/>
                    <a:pt x="1506" y="4093"/>
                  </a:cubicBezTo>
                  <a:cubicBezTo>
                    <a:pt x="1506" y="4099"/>
                    <a:pt x="1512" y="4107"/>
                    <a:pt x="1517" y="4110"/>
                  </a:cubicBezTo>
                  <a:lnTo>
                    <a:pt x="1517" y="4110"/>
                  </a:lnTo>
                  <a:cubicBezTo>
                    <a:pt x="1520" y="4112"/>
                    <a:pt x="1525" y="4115"/>
                    <a:pt x="1531" y="4115"/>
                  </a:cubicBezTo>
                  <a:cubicBezTo>
                    <a:pt x="1539" y="4115"/>
                    <a:pt x="1545" y="4112"/>
                    <a:pt x="1550" y="4104"/>
                  </a:cubicBezTo>
                  <a:lnTo>
                    <a:pt x="1826" y="3749"/>
                  </a:lnTo>
                  <a:cubicBezTo>
                    <a:pt x="1826" y="3752"/>
                    <a:pt x="1828" y="3754"/>
                    <a:pt x="1831" y="3754"/>
                  </a:cubicBezTo>
                  <a:lnTo>
                    <a:pt x="1755" y="4197"/>
                  </a:lnTo>
                  <a:cubicBezTo>
                    <a:pt x="1752" y="4211"/>
                    <a:pt x="1760" y="4222"/>
                    <a:pt x="1774" y="4224"/>
                  </a:cubicBezTo>
                  <a:lnTo>
                    <a:pt x="1774" y="4224"/>
                  </a:lnTo>
                  <a:cubicBezTo>
                    <a:pt x="1776" y="4224"/>
                    <a:pt x="1776" y="4224"/>
                    <a:pt x="1776" y="4224"/>
                  </a:cubicBezTo>
                  <a:cubicBezTo>
                    <a:pt x="1790" y="4224"/>
                    <a:pt x="1798" y="4216"/>
                    <a:pt x="1801" y="4205"/>
                  </a:cubicBezTo>
                  <a:lnTo>
                    <a:pt x="1899" y="3763"/>
                  </a:lnTo>
                  <a:cubicBezTo>
                    <a:pt x="1902" y="3763"/>
                    <a:pt x="1905" y="3763"/>
                    <a:pt x="1907" y="3760"/>
                  </a:cubicBezTo>
                  <a:lnTo>
                    <a:pt x="2186" y="4091"/>
                  </a:lnTo>
                  <a:cubicBezTo>
                    <a:pt x="2191" y="4096"/>
                    <a:pt x="2197" y="4099"/>
                    <a:pt x="2205" y="4099"/>
                  </a:cubicBezTo>
                  <a:cubicBezTo>
                    <a:pt x="2210" y="4099"/>
                    <a:pt x="2216" y="4096"/>
                    <a:pt x="2219" y="4093"/>
                  </a:cubicBezTo>
                  <a:lnTo>
                    <a:pt x="2219" y="4093"/>
                  </a:lnTo>
                  <a:cubicBezTo>
                    <a:pt x="2229" y="4085"/>
                    <a:pt x="2232" y="4071"/>
                    <a:pt x="2224" y="4060"/>
                  </a:cubicBezTo>
                  <a:lnTo>
                    <a:pt x="1929" y="3675"/>
                  </a:lnTo>
                  <a:lnTo>
                    <a:pt x="1929" y="3640"/>
                  </a:lnTo>
                  <a:cubicBezTo>
                    <a:pt x="1929" y="3629"/>
                    <a:pt x="1921" y="3618"/>
                    <a:pt x="1913" y="3612"/>
                  </a:cubicBezTo>
                  <a:lnTo>
                    <a:pt x="1913" y="3036"/>
                  </a:lnTo>
                  <a:lnTo>
                    <a:pt x="2006" y="3036"/>
                  </a:lnTo>
                  <a:lnTo>
                    <a:pt x="2006" y="3418"/>
                  </a:lnTo>
                  <a:cubicBezTo>
                    <a:pt x="2006" y="3437"/>
                    <a:pt x="2022" y="3454"/>
                    <a:pt x="2041" y="3454"/>
                  </a:cubicBezTo>
                  <a:cubicBezTo>
                    <a:pt x="2060" y="3454"/>
                    <a:pt x="2077" y="3437"/>
                    <a:pt x="2077" y="3418"/>
                  </a:cubicBezTo>
                  <a:lnTo>
                    <a:pt x="2077" y="2995"/>
                  </a:lnTo>
                  <a:cubicBezTo>
                    <a:pt x="2077" y="2989"/>
                    <a:pt x="2077" y="2984"/>
                    <a:pt x="2074" y="2978"/>
                  </a:cubicBezTo>
                  <a:lnTo>
                    <a:pt x="2306" y="2978"/>
                  </a:lnTo>
                  <a:cubicBezTo>
                    <a:pt x="2320" y="2978"/>
                    <a:pt x="2333" y="2968"/>
                    <a:pt x="2333" y="2954"/>
                  </a:cubicBezTo>
                  <a:cubicBezTo>
                    <a:pt x="2333" y="2937"/>
                    <a:pt x="2320" y="2927"/>
                    <a:pt x="2306" y="2927"/>
                  </a:cubicBezTo>
                  <a:close/>
                  <a:moveTo>
                    <a:pt x="1869" y="4705"/>
                  </a:moveTo>
                  <a:cubicBezTo>
                    <a:pt x="887" y="4205"/>
                    <a:pt x="235" y="3301"/>
                    <a:pt x="93" y="2282"/>
                  </a:cubicBezTo>
                  <a:cubicBezTo>
                    <a:pt x="1263" y="2167"/>
                    <a:pt x="2459" y="2167"/>
                    <a:pt x="3648" y="2282"/>
                  </a:cubicBezTo>
                  <a:cubicBezTo>
                    <a:pt x="3507" y="3301"/>
                    <a:pt x="2854" y="4205"/>
                    <a:pt x="1869" y="4705"/>
                  </a:cubicBezTo>
                  <a:close/>
                  <a:moveTo>
                    <a:pt x="66" y="435"/>
                  </a:moveTo>
                  <a:cubicBezTo>
                    <a:pt x="625" y="192"/>
                    <a:pt x="1220" y="69"/>
                    <a:pt x="1839" y="63"/>
                  </a:cubicBezTo>
                  <a:lnTo>
                    <a:pt x="1839" y="2131"/>
                  </a:lnTo>
                  <a:cubicBezTo>
                    <a:pt x="1250" y="2134"/>
                    <a:pt x="666" y="2162"/>
                    <a:pt x="85" y="2219"/>
                  </a:cubicBezTo>
                  <a:cubicBezTo>
                    <a:pt x="71" y="2104"/>
                    <a:pt x="66" y="1987"/>
                    <a:pt x="66" y="1869"/>
                  </a:cubicBezTo>
                  <a:lnTo>
                    <a:pt x="66" y="435"/>
                  </a:lnTo>
                  <a:close/>
                  <a:moveTo>
                    <a:pt x="3676" y="1869"/>
                  </a:moveTo>
                  <a:cubicBezTo>
                    <a:pt x="3676" y="1987"/>
                    <a:pt x="3670" y="2104"/>
                    <a:pt x="3657" y="2219"/>
                  </a:cubicBezTo>
                  <a:cubicBezTo>
                    <a:pt x="3073" y="2162"/>
                    <a:pt x="2486" y="2134"/>
                    <a:pt x="1902" y="2131"/>
                  </a:cubicBezTo>
                  <a:lnTo>
                    <a:pt x="1902" y="63"/>
                  </a:lnTo>
                  <a:cubicBezTo>
                    <a:pt x="2521" y="69"/>
                    <a:pt x="3116" y="192"/>
                    <a:pt x="3676" y="435"/>
                  </a:cubicBezTo>
                  <a:lnTo>
                    <a:pt x="3676" y="1869"/>
                  </a:lnTo>
                  <a:close/>
                  <a:moveTo>
                    <a:pt x="3722" y="386"/>
                  </a:moveTo>
                  <a:cubicBezTo>
                    <a:pt x="3138" y="129"/>
                    <a:pt x="2516" y="0"/>
                    <a:pt x="1869" y="0"/>
                  </a:cubicBezTo>
                  <a:cubicBezTo>
                    <a:pt x="1225" y="0"/>
                    <a:pt x="603" y="129"/>
                    <a:pt x="19" y="386"/>
                  </a:cubicBezTo>
                  <a:lnTo>
                    <a:pt x="0" y="394"/>
                  </a:lnTo>
                  <a:lnTo>
                    <a:pt x="0" y="1869"/>
                  </a:lnTo>
                  <a:cubicBezTo>
                    <a:pt x="0" y="3082"/>
                    <a:pt x="712" y="4192"/>
                    <a:pt x="1856" y="4768"/>
                  </a:cubicBezTo>
                  <a:lnTo>
                    <a:pt x="1869" y="4776"/>
                  </a:lnTo>
                  <a:lnTo>
                    <a:pt x="1886" y="4768"/>
                  </a:lnTo>
                  <a:cubicBezTo>
                    <a:pt x="3029" y="4192"/>
                    <a:pt x="3741" y="3082"/>
                    <a:pt x="3741" y="1869"/>
                  </a:cubicBezTo>
                  <a:lnTo>
                    <a:pt x="3741" y="394"/>
                  </a:lnTo>
                  <a:lnTo>
                    <a:pt x="3722" y="386"/>
                  </a:lnTo>
                  <a:close/>
                  <a:moveTo>
                    <a:pt x="1288" y="1268"/>
                  </a:moveTo>
                  <a:cubicBezTo>
                    <a:pt x="1255" y="1268"/>
                    <a:pt x="1228" y="1290"/>
                    <a:pt x="1217" y="1317"/>
                  </a:cubicBezTo>
                  <a:lnTo>
                    <a:pt x="1143" y="1317"/>
                  </a:lnTo>
                  <a:cubicBezTo>
                    <a:pt x="1132" y="1290"/>
                    <a:pt x="1105" y="1268"/>
                    <a:pt x="1075" y="1268"/>
                  </a:cubicBezTo>
                  <a:cubicBezTo>
                    <a:pt x="1072" y="1268"/>
                    <a:pt x="1070" y="1268"/>
                    <a:pt x="1067" y="1268"/>
                  </a:cubicBezTo>
                  <a:lnTo>
                    <a:pt x="1048" y="1208"/>
                  </a:lnTo>
                  <a:cubicBezTo>
                    <a:pt x="1048" y="1205"/>
                    <a:pt x="1051" y="1205"/>
                    <a:pt x="1051" y="1203"/>
                  </a:cubicBezTo>
                  <a:cubicBezTo>
                    <a:pt x="1053" y="1203"/>
                    <a:pt x="1053" y="1205"/>
                    <a:pt x="1053" y="1205"/>
                  </a:cubicBezTo>
                  <a:cubicBezTo>
                    <a:pt x="1081" y="1205"/>
                    <a:pt x="1102" y="1183"/>
                    <a:pt x="1102" y="1156"/>
                  </a:cubicBezTo>
                  <a:cubicBezTo>
                    <a:pt x="1102" y="1140"/>
                    <a:pt x="1092" y="1123"/>
                    <a:pt x="1078" y="1115"/>
                  </a:cubicBezTo>
                  <a:cubicBezTo>
                    <a:pt x="1078" y="1115"/>
                    <a:pt x="1078" y="1115"/>
                    <a:pt x="1078" y="1115"/>
                  </a:cubicBezTo>
                  <a:lnTo>
                    <a:pt x="1132" y="1074"/>
                  </a:lnTo>
                  <a:cubicBezTo>
                    <a:pt x="1146" y="1085"/>
                    <a:pt x="1162" y="1090"/>
                    <a:pt x="1182" y="1090"/>
                  </a:cubicBezTo>
                  <a:cubicBezTo>
                    <a:pt x="1201" y="1090"/>
                    <a:pt x="1217" y="1085"/>
                    <a:pt x="1231" y="1074"/>
                  </a:cubicBezTo>
                  <a:lnTo>
                    <a:pt x="1283" y="1112"/>
                  </a:lnTo>
                  <a:cubicBezTo>
                    <a:pt x="1277" y="1123"/>
                    <a:pt x="1277" y="1131"/>
                    <a:pt x="1277" y="1142"/>
                  </a:cubicBezTo>
                  <a:cubicBezTo>
                    <a:pt x="1277" y="1172"/>
                    <a:pt x="1293" y="1197"/>
                    <a:pt x="1318" y="1211"/>
                  </a:cubicBezTo>
                  <a:lnTo>
                    <a:pt x="1299" y="1271"/>
                  </a:lnTo>
                  <a:cubicBezTo>
                    <a:pt x="1296" y="1268"/>
                    <a:pt x="1291" y="1268"/>
                    <a:pt x="1288" y="1268"/>
                  </a:cubicBezTo>
                  <a:close/>
                  <a:moveTo>
                    <a:pt x="1351" y="1219"/>
                  </a:moveTo>
                  <a:cubicBezTo>
                    <a:pt x="1389" y="1219"/>
                    <a:pt x="1419" y="1189"/>
                    <a:pt x="1424" y="1153"/>
                  </a:cubicBezTo>
                  <a:lnTo>
                    <a:pt x="1490" y="1140"/>
                  </a:lnTo>
                  <a:cubicBezTo>
                    <a:pt x="1504" y="1156"/>
                    <a:pt x="1525" y="1170"/>
                    <a:pt x="1550" y="1170"/>
                  </a:cubicBezTo>
                  <a:cubicBezTo>
                    <a:pt x="1591" y="1170"/>
                    <a:pt x="1626" y="1137"/>
                    <a:pt x="1626" y="1093"/>
                  </a:cubicBezTo>
                  <a:cubicBezTo>
                    <a:pt x="1626" y="1052"/>
                    <a:pt x="1591" y="1019"/>
                    <a:pt x="1550" y="1019"/>
                  </a:cubicBezTo>
                  <a:cubicBezTo>
                    <a:pt x="1509" y="1019"/>
                    <a:pt x="1476" y="1049"/>
                    <a:pt x="1476" y="1090"/>
                  </a:cubicBezTo>
                  <a:lnTo>
                    <a:pt x="1416" y="1104"/>
                  </a:lnTo>
                  <a:cubicBezTo>
                    <a:pt x="1403" y="1082"/>
                    <a:pt x="1378" y="1069"/>
                    <a:pt x="1351" y="1069"/>
                  </a:cubicBezTo>
                  <a:cubicBezTo>
                    <a:pt x="1332" y="1069"/>
                    <a:pt x="1315" y="1074"/>
                    <a:pt x="1302" y="1088"/>
                  </a:cubicBezTo>
                  <a:lnTo>
                    <a:pt x="1250" y="1049"/>
                  </a:lnTo>
                  <a:cubicBezTo>
                    <a:pt x="1255" y="1039"/>
                    <a:pt x="1258" y="1028"/>
                    <a:pt x="1258" y="1017"/>
                  </a:cubicBezTo>
                  <a:cubicBezTo>
                    <a:pt x="1258" y="976"/>
                    <a:pt x="1225" y="940"/>
                    <a:pt x="1182" y="940"/>
                  </a:cubicBezTo>
                  <a:cubicBezTo>
                    <a:pt x="1141" y="940"/>
                    <a:pt x="1108" y="976"/>
                    <a:pt x="1108" y="1017"/>
                  </a:cubicBezTo>
                  <a:cubicBezTo>
                    <a:pt x="1108" y="1028"/>
                    <a:pt x="1111" y="1039"/>
                    <a:pt x="1113" y="1047"/>
                  </a:cubicBezTo>
                  <a:lnTo>
                    <a:pt x="1059" y="1088"/>
                  </a:lnTo>
                  <a:cubicBezTo>
                    <a:pt x="1045" y="1077"/>
                    <a:pt x="1026" y="1069"/>
                    <a:pt x="1007" y="1069"/>
                  </a:cubicBezTo>
                  <a:cubicBezTo>
                    <a:pt x="982" y="1069"/>
                    <a:pt x="961" y="1080"/>
                    <a:pt x="947" y="1099"/>
                  </a:cubicBezTo>
                  <a:lnTo>
                    <a:pt x="898" y="1077"/>
                  </a:lnTo>
                  <a:cubicBezTo>
                    <a:pt x="901" y="1071"/>
                    <a:pt x="901" y="1069"/>
                    <a:pt x="901" y="1063"/>
                  </a:cubicBezTo>
                  <a:cubicBezTo>
                    <a:pt x="901" y="1028"/>
                    <a:pt x="876" y="998"/>
                    <a:pt x="840" y="989"/>
                  </a:cubicBezTo>
                  <a:lnTo>
                    <a:pt x="840" y="948"/>
                  </a:lnTo>
                  <a:cubicBezTo>
                    <a:pt x="876" y="943"/>
                    <a:pt x="901" y="913"/>
                    <a:pt x="901" y="875"/>
                  </a:cubicBezTo>
                  <a:cubicBezTo>
                    <a:pt x="901" y="834"/>
                    <a:pt x="868" y="801"/>
                    <a:pt x="824" y="801"/>
                  </a:cubicBezTo>
                  <a:cubicBezTo>
                    <a:pt x="802" y="801"/>
                    <a:pt x="780" y="812"/>
                    <a:pt x="767" y="828"/>
                  </a:cubicBezTo>
                  <a:lnTo>
                    <a:pt x="723" y="798"/>
                  </a:lnTo>
                  <a:cubicBezTo>
                    <a:pt x="723" y="798"/>
                    <a:pt x="726" y="795"/>
                    <a:pt x="726" y="790"/>
                  </a:cubicBezTo>
                  <a:cubicBezTo>
                    <a:pt x="726" y="765"/>
                    <a:pt x="704" y="743"/>
                    <a:pt x="677" y="743"/>
                  </a:cubicBezTo>
                  <a:cubicBezTo>
                    <a:pt x="652" y="743"/>
                    <a:pt x="630" y="765"/>
                    <a:pt x="630" y="790"/>
                  </a:cubicBezTo>
                  <a:cubicBezTo>
                    <a:pt x="630" y="817"/>
                    <a:pt x="652" y="839"/>
                    <a:pt x="677" y="839"/>
                  </a:cubicBezTo>
                  <a:cubicBezTo>
                    <a:pt x="690" y="839"/>
                    <a:pt x="699" y="834"/>
                    <a:pt x="707" y="828"/>
                  </a:cubicBezTo>
                  <a:lnTo>
                    <a:pt x="753" y="858"/>
                  </a:lnTo>
                  <a:cubicBezTo>
                    <a:pt x="750" y="864"/>
                    <a:pt x="750" y="869"/>
                    <a:pt x="750" y="875"/>
                  </a:cubicBezTo>
                  <a:cubicBezTo>
                    <a:pt x="750" y="913"/>
                    <a:pt x="775" y="943"/>
                    <a:pt x="810" y="948"/>
                  </a:cubicBezTo>
                  <a:lnTo>
                    <a:pt x="810" y="989"/>
                  </a:lnTo>
                  <a:cubicBezTo>
                    <a:pt x="775" y="998"/>
                    <a:pt x="750" y="1028"/>
                    <a:pt x="750" y="1063"/>
                  </a:cubicBezTo>
                  <a:cubicBezTo>
                    <a:pt x="750" y="1071"/>
                    <a:pt x="750" y="1080"/>
                    <a:pt x="753" y="1088"/>
                  </a:cubicBezTo>
                  <a:lnTo>
                    <a:pt x="701" y="1121"/>
                  </a:lnTo>
                  <a:cubicBezTo>
                    <a:pt x="699" y="1115"/>
                    <a:pt x="693" y="1112"/>
                    <a:pt x="688" y="1107"/>
                  </a:cubicBezTo>
                  <a:cubicBezTo>
                    <a:pt x="685" y="1085"/>
                    <a:pt x="666" y="1069"/>
                    <a:pt x="641" y="1069"/>
                  </a:cubicBezTo>
                  <a:cubicBezTo>
                    <a:pt x="617" y="1069"/>
                    <a:pt x="598" y="1085"/>
                    <a:pt x="595" y="1107"/>
                  </a:cubicBezTo>
                  <a:cubicBezTo>
                    <a:pt x="592" y="1110"/>
                    <a:pt x="589" y="1112"/>
                    <a:pt x="587" y="1115"/>
                  </a:cubicBezTo>
                  <a:lnTo>
                    <a:pt x="532" y="1082"/>
                  </a:lnTo>
                  <a:cubicBezTo>
                    <a:pt x="535" y="1077"/>
                    <a:pt x="538" y="1069"/>
                    <a:pt x="538" y="1058"/>
                  </a:cubicBezTo>
                  <a:cubicBezTo>
                    <a:pt x="538" y="1017"/>
                    <a:pt x="505" y="984"/>
                    <a:pt x="461" y="984"/>
                  </a:cubicBezTo>
                  <a:cubicBezTo>
                    <a:pt x="420" y="984"/>
                    <a:pt x="388" y="1017"/>
                    <a:pt x="388" y="1058"/>
                  </a:cubicBezTo>
                  <a:cubicBezTo>
                    <a:pt x="388" y="1069"/>
                    <a:pt x="388" y="1077"/>
                    <a:pt x="393" y="1085"/>
                  </a:cubicBezTo>
                  <a:lnTo>
                    <a:pt x="355" y="1110"/>
                  </a:lnTo>
                  <a:cubicBezTo>
                    <a:pt x="352" y="1107"/>
                    <a:pt x="349" y="1104"/>
                    <a:pt x="344" y="1101"/>
                  </a:cubicBezTo>
                  <a:cubicBezTo>
                    <a:pt x="333" y="1096"/>
                    <a:pt x="322" y="1093"/>
                    <a:pt x="308" y="1099"/>
                  </a:cubicBezTo>
                  <a:cubicBezTo>
                    <a:pt x="297" y="1101"/>
                    <a:pt x="287" y="1110"/>
                    <a:pt x="281" y="1121"/>
                  </a:cubicBezTo>
                  <a:cubicBezTo>
                    <a:pt x="276" y="1131"/>
                    <a:pt x="276" y="1145"/>
                    <a:pt x="278" y="1156"/>
                  </a:cubicBezTo>
                  <a:cubicBezTo>
                    <a:pt x="284" y="1170"/>
                    <a:pt x="292" y="1178"/>
                    <a:pt x="303" y="1183"/>
                  </a:cubicBezTo>
                  <a:cubicBezTo>
                    <a:pt x="308" y="1189"/>
                    <a:pt x="317" y="1189"/>
                    <a:pt x="325" y="1189"/>
                  </a:cubicBezTo>
                  <a:cubicBezTo>
                    <a:pt x="327" y="1189"/>
                    <a:pt x="333" y="1189"/>
                    <a:pt x="338" y="1186"/>
                  </a:cubicBezTo>
                  <a:cubicBezTo>
                    <a:pt x="349" y="1183"/>
                    <a:pt x="360" y="1175"/>
                    <a:pt x="366" y="1164"/>
                  </a:cubicBezTo>
                  <a:cubicBezTo>
                    <a:pt x="371" y="1156"/>
                    <a:pt x="371" y="1145"/>
                    <a:pt x="371" y="1137"/>
                  </a:cubicBezTo>
                  <a:lnTo>
                    <a:pt x="409" y="1112"/>
                  </a:lnTo>
                  <a:cubicBezTo>
                    <a:pt x="423" y="1126"/>
                    <a:pt x="442" y="1134"/>
                    <a:pt x="461" y="1134"/>
                  </a:cubicBezTo>
                  <a:cubicBezTo>
                    <a:pt x="483" y="1134"/>
                    <a:pt x="502" y="1126"/>
                    <a:pt x="516" y="1110"/>
                  </a:cubicBezTo>
                  <a:lnTo>
                    <a:pt x="570" y="1142"/>
                  </a:lnTo>
                  <a:cubicBezTo>
                    <a:pt x="568" y="1151"/>
                    <a:pt x="565" y="1159"/>
                    <a:pt x="565" y="1167"/>
                  </a:cubicBezTo>
                  <a:cubicBezTo>
                    <a:pt x="565" y="1203"/>
                    <a:pt x="592" y="1233"/>
                    <a:pt x="625" y="1241"/>
                  </a:cubicBezTo>
                  <a:lnTo>
                    <a:pt x="625" y="1260"/>
                  </a:lnTo>
                  <a:cubicBezTo>
                    <a:pt x="614" y="1265"/>
                    <a:pt x="606" y="1274"/>
                    <a:pt x="600" y="1284"/>
                  </a:cubicBezTo>
                  <a:cubicBezTo>
                    <a:pt x="595" y="1295"/>
                    <a:pt x="592" y="1306"/>
                    <a:pt x="598" y="1320"/>
                  </a:cubicBezTo>
                  <a:cubicBezTo>
                    <a:pt x="600" y="1331"/>
                    <a:pt x="609" y="1342"/>
                    <a:pt x="619" y="1347"/>
                  </a:cubicBezTo>
                  <a:cubicBezTo>
                    <a:pt x="628" y="1350"/>
                    <a:pt x="633" y="1353"/>
                    <a:pt x="641" y="1353"/>
                  </a:cubicBezTo>
                  <a:cubicBezTo>
                    <a:pt x="647" y="1353"/>
                    <a:pt x="652" y="1350"/>
                    <a:pt x="655" y="1350"/>
                  </a:cubicBezTo>
                  <a:cubicBezTo>
                    <a:pt x="669" y="1345"/>
                    <a:pt x="677" y="1336"/>
                    <a:pt x="682" y="1325"/>
                  </a:cubicBezTo>
                  <a:cubicBezTo>
                    <a:pt x="696" y="1304"/>
                    <a:pt x="685" y="1274"/>
                    <a:pt x="663" y="1263"/>
                  </a:cubicBezTo>
                  <a:cubicBezTo>
                    <a:pt x="660" y="1263"/>
                    <a:pt x="660" y="1263"/>
                    <a:pt x="658" y="1260"/>
                  </a:cubicBezTo>
                  <a:lnTo>
                    <a:pt x="658" y="1241"/>
                  </a:lnTo>
                  <a:cubicBezTo>
                    <a:pt x="690" y="1233"/>
                    <a:pt x="718" y="1203"/>
                    <a:pt x="718" y="1167"/>
                  </a:cubicBezTo>
                  <a:cubicBezTo>
                    <a:pt x="718" y="1162"/>
                    <a:pt x="715" y="1156"/>
                    <a:pt x="715" y="1151"/>
                  </a:cubicBezTo>
                  <a:lnTo>
                    <a:pt x="770" y="1115"/>
                  </a:lnTo>
                  <a:cubicBezTo>
                    <a:pt x="772" y="1118"/>
                    <a:pt x="775" y="1121"/>
                    <a:pt x="778" y="1121"/>
                  </a:cubicBezTo>
                  <a:cubicBezTo>
                    <a:pt x="780" y="1145"/>
                    <a:pt x="800" y="1164"/>
                    <a:pt x="824" y="1164"/>
                  </a:cubicBezTo>
                  <a:cubicBezTo>
                    <a:pt x="849" y="1164"/>
                    <a:pt x="868" y="1148"/>
                    <a:pt x="871" y="1123"/>
                  </a:cubicBezTo>
                  <a:cubicBezTo>
                    <a:pt x="876" y="1118"/>
                    <a:pt x="881" y="1112"/>
                    <a:pt x="887" y="1107"/>
                  </a:cubicBezTo>
                  <a:lnTo>
                    <a:pt x="933" y="1129"/>
                  </a:lnTo>
                  <a:cubicBezTo>
                    <a:pt x="933" y="1134"/>
                    <a:pt x="931" y="1137"/>
                    <a:pt x="931" y="1142"/>
                  </a:cubicBezTo>
                  <a:cubicBezTo>
                    <a:pt x="931" y="1183"/>
                    <a:pt x="966" y="1219"/>
                    <a:pt x="1007" y="1219"/>
                  </a:cubicBezTo>
                  <a:cubicBezTo>
                    <a:pt x="1010" y="1219"/>
                    <a:pt x="1012" y="1219"/>
                    <a:pt x="1018" y="1216"/>
                  </a:cubicBezTo>
                  <a:lnTo>
                    <a:pt x="1037" y="1279"/>
                  </a:lnTo>
                  <a:cubicBezTo>
                    <a:pt x="1015" y="1293"/>
                    <a:pt x="999" y="1317"/>
                    <a:pt x="999" y="1345"/>
                  </a:cubicBezTo>
                  <a:cubicBezTo>
                    <a:pt x="999" y="1361"/>
                    <a:pt x="1004" y="1377"/>
                    <a:pt x="1015" y="1391"/>
                  </a:cubicBezTo>
                  <a:lnTo>
                    <a:pt x="980" y="1429"/>
                  </a:lnTo>
                  <a:cubicBezTo>
                    <a:pt x="969" y="1424"/>
                    <a:pt x="958" y="1421"/>
                    <a:pt x="944" y="1421"/>
                  </a:cubicBezTo>
                  <a:cubicBezTo>
                    <a:pt x="903" y="1421"/>
                    <a:pt x="868" y="1454"/>
                    <a:pt x="868" y="1498"/>
                  </a:cubicBezTo>
                  <a:cubicBezTo>
                    <a:pt x="868" y="1539"/>
                    <a:pt x="903" y="1571"/>
                    <a:pt x="944" y="1571"/>
                  </a:cubicBezTo>
                  <a:cubicBezTo>
                    <a:pt x="947" y="1571"/>
                    <a:pt x="950" y="1571"/>
                    <a:pt x="950" y="1571"/>
                  </a:cubicBezTo>
                  <a:lnTo>
                    <a:pt x="966" y="1615"/>
                  </a:lnTo>
                  <a:cubicBezTo>
                    <a:pt x="958" y="1621"/>
                    <a:pt x="952" y="1626"/>
                    <a:pt x="950" y="1634"/>
                  </a:cubicBezTo>
                  <a:cubicBezTo>
                    <a:pt x="944" y="1645"/>
                    <a:pt x="944" y="1656"/>
                    <a:pt x="947" y="1670"/>
                  </a:cubicBezTo>
                  <a:cubicBezTo>
                    <a:pt x="950" y="1681"/>
                    <a:pt x="958" y="1692"/>
                    <a:pt x="971" y="1697"/>
                  </a:cubicBezTo>
                  <a:cubicBezTo>
                    <a:pt x="977" y="1700"/>
                    <a:pt x="985" y="1703"/>
                    <a:pt x="991" y="1703"/>
                  </a:cubicBezTo>
                  <a:cubicBezTo>
                    <a:pt x="996" y="1703"/>
                    <a:pt x="1001" y="1700"/>
                    <a:pt x="1007" y="1700"/>
                  </a:cubicBezTo>
                  <a:cubicBezTo>
                    <a:pt x="1018" y="1694"/>
                    <a:pt x="1029" y="1686"/>
                    <a:pt x="1034" y="1675"/>
                  </a:cubicBezTo>
                  <a:lnTo>
                    <a:pt x="1034" y="1675"/>
                  </a:lnTo>
                  <a:cubicBezTo>
                    <a:pt x="1045" y="1653"/>
                    <a:pt x="1037" y="1623"/>
                    <a:pt x="1012" y="1612"/>
                  </a:cubicBezTo>
                  <a:cubicBezTo>
                    <a:pt x="1007" y="1610"/>
                    <a:pt x="1001" y="1607"/>
                    <a:pt x="996" y="1607"/>
                  </a:cubicBezTo>
                  <a:lnTo>
                    <a:pt x="982" y="1560"/>
                  </a:lnTo>
                  <a:cubicBezTo>
                    <a:pt x="1004" y="1549"/>
                    <a:pt x="1018" y="1525"/>
                    <a:pt x="1018" y="1498"/>
                  </a:cubicBezTo>
                  <a:cubicBezTo>
                    <a:pt x="1018" y="1478"/>
                    <a:pt x="1012" y="1465"/>
                    <a:pt x="1004" y="1451"/>
                  </a:cubicBezTo>
                  <a:lnTo>
                    <a:pt x="1040" y="1410"/>
                  </a:lnTo>
                  <a:cubicBezTo>
                    <a:pt x="1051" y="1416"/>
                    <a:pt x="1062" y="1418"/>
                    <a:pt x="1075" y="1418"/>
                  </a:cubicBezTo>
                  <a:cubicBezTo>
                    <a:pt x="1108" y="1418"/>
                    <a:pt x="1135" y="1396"/>
                    <a:pt x="1146" y="1369"/>
                  </a:cubicBezTo>
                  <a:lnTo>
                    <a:pt x="1217" y="1369"/>
                  </a:lnTo>
                  <a:cubicBezTo>
                    <a:pt x="1225" y="1396"/>
                    <a:pt x="1255" y="1418"/>
                    <a:pt x="1288" y="1418"/>
                  </a:cubicBezTo>
                  <a:cubicBezTo>
                    <a:pt x="1296" y="1418"/>
                    <a:pt x="1304" y="1418"/>
                    <a:pt x="1313" y="1416"/>
                  </a:cubicBezTo>
                  <a:lnTo>
                    <a:pt x="1337" y="1459"/>
                  </a:lnTo>
                  <a:cubicBezTo>
                    <a:pt x="1323" y="1473"/>
                    <a:pt x="1315" y="1492"/>
                    <a:pt x="1315" y="1514"/>
                  </a:cubicBezTo>
                  <a:cubicBezTo>
                    <a:pt x="1315" y="1555"/>
                    <a:pt x="1348" y="1590"/>
                    <a:pt x="1389" y="1590"/>
                  </a:cubicBezTo>
                  <a:cubicBezTo>
                    <a:pt x="1427" y="1590"/>
                    <a:pt x="1457" y="1563"/>
                    <a:pt x="1463" y="1530"/>
                  </a:cubicBezTo>
                  <a:lnTo>
                    <a:pt x="1512" y="1530"/>
                  </a:lnTo>
                  <a:cubicBezTo>
                    <a:pt x="1515" y="1541"/>
                    <a:pt x="1523" y="1549"/>
                    <a:pt x="1534" y="1555"/>
                  </a:cubicBezTo>
                  <a:cubicBezTo>
                    <a:pt x="1542" y="1560"/>
                    <a:pt x="1547" y="1560"/>
                    <a:pt x="1555" y="1560"/>
                  </a:cubicBezTo>
                  <a:cubicBezTo>
                    <a:pt x="1572" y="1560"/>
                    <a:pt x="1588" y="1552"/>
                    <a:pt x="1596" y="1536"/>
                  </a:cubicBezTo>
                  <a:lnTo>
                    <a:pt x="1596" y="1536"/>
                  </a:lnTo>
                  <a:cubicBezTo>
                    <a:pt x="1610" y="1511"/>
                    <a:pt x="1599" y="1484"/>
                    <a:pt x="1577" y="1473"/>
                  </a:cubicBezTo>
                  <a:cubicBezTo>
                    <a:pt x="1553" y="1459"/>
                    <a:pt x="1525" y="1470"/>
                    <a:pt x="1515" y="1492"/>
                  </a:cubicBezTo>
                  <a:cubicBezTo>
                    <a:pt x="1512" y="1495"/>
                    <a:pt x="1512" y="1498"/>
                    <a:pt x="1512" y="1498"/>
                  </a:cubicBezTo>
                  <a:lnTo>
                    <a:pt x="1463" y="1498"/>
                  </a:lnTo>
                  <a:cubicBezTo>
                    <a:pt x="1457" y="1465"/>
                    <a:pt x="1427" y="1437"/>
                    <a:pt x="1389" y="1437"/>
                  </a:cubicBezTo>
                  <a:cubicBezTo>
                    <a:pt x="1381" y="1437"/>
                    <a:pt x="1373" y="1440"/>
                    <a:pt x="1364" y="1443"/>
                  </a:cubicBezTo>
                  <a:lnTo>
                    <a:pt x="1340" y="1399"/>
                  </a:lnTo>
                  <a:cubicBezTo>
                    <a:pt x="1354" y="1386"/>
                    <a:pt x="1362" y="1366"/>
                    <a:pt x="1362" y="1345"/>
                  </a:cubicBezTo>
                  <a:cubicBezTo>
                    <a:pt x="1362" y="1317"/>
                    <a:pt x="1348" y="1295"/>
                    <a:pt x="1329" y="1282"/>
                  </a:cubicBezTo>
                  <a:lnTo>
                    <a:pt x="1348" y="1219"/>
                  </a:lnTo>
                  <a:cubicBezTo>
                    <a:pt x="1351" y="1219"/>
                    <a:pt x="1351" y="1219"/>
                    <a:pt x="1351" y="12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ímsor - alcímm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églalap 41" hidden="0"/>
          <p:cNvSpPr/>
          <p:nvPr isPhoto="0" userDrawn="1"/>
        </p:nvSpPr>
        <p:spPr bwMode="auto">
          <a:xfrm>
            <a:off x="0" y="731520"/>
            <a:ext cx="9144000" cy="91440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5" name="Téglalap 42" hidden="0"/>
          <p:cNvSpPr/>
          <p:nvPr isPhoto="0"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40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0"/>
            <a:ext cx="6035039" cy="731520"/>
          </a:xfrm>
        </p:spPr>
        <p:txBody>
          <a:bodyPr vert="horz" lIns="0" tIns="0" rIns="0" bIns="0" rtlCol="0" anchor="ctr" anchorCtr="0">
            <a:normAutofit/>
          </a:bodyPr>
          <a:lstStyle>
            <a:lvl1pPr marL="0" marR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 lang="hu-HU" sz="2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hu-HU"/>
              <a:t>Cím</a:t>
            </a:r>
            <a:endParaRPr/>
          </a:p>
        </p:txBody>
      </p:sp>
      <p:sp>
        <p:nvSpPr>
          <p:cNvPr id="16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  <p:sp>
        <p:nvSpPr>
          <p:cNvPr id="13" name="Text Placeholder 3" hidden="0"/>
          <p:cNvSpPr>
            <a:spLocks noGrp="1"/>
          </p:cNvSpPr>
          <p:nvPr isPhoto="0" userDrawn="0">
            <p:ph type="body" sz="quarter" idx="13" hasCustomPrompt="1"/>
          </p:nvPr>
        </p:nvSpPr>
        <p:spPr bwMode="auto">
          <a:xfrm>
            <a:off x="365760" y="914400"/>
            <a:ext cx="8412480" cy="36576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/>
          </a:bodyPr>
          <a:lstStyle>
            <a:lvl1pPr marL="182880" marR="0" indent="-18288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 lang="en-US" sz="1400" b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defRPr lang="hu-HU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marL="182880" marR="0" lvl="0" indent="-18288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/>
            </a:pPr>
            <a:r>
              <a:rPr lang="hu-HU"/>
              <a:t>Alcím – Kattinson ide a szerkesztéshez</a:t>
            </a:r>
            <a:r>
              <a:rPr lang="en-US"/>
              <a:t>!</a:t>
            </a:r>
            <a:endParaRPr/>
          </a:p>
        </p:txBody>
      </p:sp>
      <p:grpSp>
        <p:nvGrpSpPr>
          <p:cNvPr id="18" name="Group 36" hidden="0"/>
          <p:cNvGrpSpPr>
            <a:grpSpLocks noChangeAspect="1"/>
          </p:cNvGrpSpPr>
          <p:nvPr isPhoto="0" userDrawn="1"/>
        </p:nvGrpSpPr>
        <p:grpSpPr bwMode="auto">
          <a:xfrm>
            <a:off x="6676862" y="187436"/>
            <a:ext cx="2158093" cy="364687"/>
            <a:chOff x="3184" y="1477"/>
            <a:chExt cx="2012" cy="340"/>
          </a:xfrm>
          <a:solidFill>
            <a:schemeClr val="bg1"/>
          </a:solidFill>
        </p:grpSpPr>
        <p:sp>
          <p:nvSpPr>
            <p:cNvPr id="19" name="Freeform 37" hidden="0"/>
            <p:cNvSpPr>
              <a:spLocks noEditPoints="1"/>
            </p:cNvSpPr>
            <p:nvPr isPhoto="0" userDrawn="0"/>
          </p:nvSpPr>
          <p:spPr bwMode="auto">
            <a:xfrm>
              <a:off x="4205" y="1680"/>
              <a:ext cx="991" cy="105"/>
            </a:xfrm>
            <a:custGeom>
              <a:avLst/>
              <a:gdLst>
                <a:gd name="T0" fmla="*/ 8039 w 8258"/>
                <a:gd name="T1" fmla="*/ 335 h 875"/>
                <a:gd name="T2" fmla="*/ 8258 w 8258"/>
                <a:gd name="T3" fmla="*/ 783 h 875"/>
                <a:gd name="T4" fmla="*/ 8254 w 8258"/>
                <a:gd name="T5" fmla="*/ 335 h 875"/>
                <a:gd name="T6" fmla="*/ 7583 w 8258"/>
                <a:gd name="T7" fmla="*/ 787 h 875"/>
                <a:gd name="T8" fmla="*/ 7739 w 8258"/>
                <a:gd name="T9" fmla="*/ 694 h 875"/>
                <a:gd name="T10" fmla="*/ 7843 w 8258"/>
                <a:gd name="T11" fmla="*/ 722 h 875"/>
                <a:gd name="T12" fmla="*/ 7411 w 8258"/>
                <a:gd name="T13" fmla="*/ 335 h 875"/>
                <a:gd name="T14" fmla="*/ 7707 w 8258"/>
                <a:gd name="T15" fmla="*/ 359 h 875"/>
                <a:gd name="T16" fmla="*/ 7363 w 8258"/>
                <a:gd name="T17" fmla="*/ 698 h 875"/>
                <a:gd name="T18" fmla="*/ 7863 w 8258"/>
                <a:gd name="T19" fmla="*/ 863 h 875"/>
                <a:gd name="T20" fmla="*/ 7119 w 8258"/>
                <a:gd name="T21" fmla="*/ 343 h 875"/>
                <a:gd name="T22" fmla="*/ 6911 w 8258"/>
                <a:gd name="T23" fmla="*/ 779 h 875"/>
                <a:gd name="T24" fmla="*/ 6467 w 8258"/>
                <a:gd name="T25" fmla="*/ 0 h 875"/>
                <a:gd name="T26" fmla="*/ 6543 w 8258"/>
                <a:gd name="T27" fmla="*/ 392 h 875"/>
                <a:gd name="T28" fmla="*/ 6251 w 8258"/>
                <a:gd name="T29" fmla="*/ 569 h 875"/>
                <a:gd name="T30" fmla="*/ 6663 w 8258"/>
                <a:gd name="T31" fmla="*/ 726 h 875"/>
                <a:gd name="T32" fmla="*/ 6279 w 8258"/>
                <a:gd name="T33" fmla="*/ 283 h 875"/>
                <a:gd name="T34" fmla="*/ 5903 w 8258"/>
                <a:gd name="T35" fmla="*/ 0 h 875"/>
                <a:gd name="T36" fmla="*/ 5547 w 8258"/>
                <a:gd name="T37" fmla="*/ 166 h 875"/>
                <a:gd name="T38" fmla="*/ 5391 w 8258"/>
                <a:gd name="T39" fmla="*/ 759 h 875"/>
                <a:gd name="T40" fmla="*/ 5567 w 8258"/>
                <a:gd name="T41" fmla="*/ 759 h 875"/>
                <a:gd name="T42" fmla="*/ 5735 w 8258"/>
                <a:gd name="T43" fmla="*/ 444 h 875"/>
                <a:gd name="T44" fmla="*/ 5267 w 8258"/>
                <a:gd name="T45" fmla="*/ 424 h 875"/>
                <a:gd name="T46" fmla="*/ 5631 w 8258"/>
                <a:gd name="T47" fmla="*/ 448 h 875"/>
                <a:gd name="T48" fmla="*/ 5315 w 8258"/>
                <a:gd name="T49" fmla="*/ 827 h 875"/>
                <a:gd name="T50" fmla="*/ 5099 w 8258"/>
                <a:gd name="T51" fmla="*/ 45 h 875"/>
                <a:gd name="T52" fmla="*/ 4475 w 8258"/>
                <a:gd name="T53" fmla="*/ 45 h 875"/>
                <a:gd name="T54" fmla="*/ 4991 w 8258"/>
                <a:gd name="T55" fmla="*/ 863 h 875"/>
                <a:gd name="T56" fmla="*/ 3907 w 8258"/>
                <a:gd name="T57" fmla="*/ 863 h 875"/>
                <a:gd name="T58" fmla="*/ 3959 w 8258"/>
                <a:gd name="T59" fmla="*/ 154 h 875"/>
                <a:gd name="T60" fmla="*/ 3915 w 8258"/>
                <a:gd name="T61" fmla="*/ 53 h 875"/>
                <a:gd name="T62" fmla="*/ 3427 w 8258"/>
                <a:gd name="T63" fmla="*/ 759 h 875"/>
                <a:gd name="T64" fmla="*/ 3531 w 8258"/>
                <a:gd name="T65" fmla="*/ 875 h 875"/>
                <a:gd name="T66" fmla="*/ 3543 w 8258"/>
                <a:gd name="T67" fmla="*/ 513 h 875"/>
                <a:gd name="T68" fmla="*/ 3619 w 8258"/>
                <a:gd name="T69" fmla="*/ 363 h 875"/>
                <a:gd name="T70" fmla="*/ 3367 w 8258"/>
                <a:gd name="T71" fmla="*/ 295 h 875"/>
                <a:gd name="T72" fmla="*/ 3627 w 8258"/>
                <a:gd name="T73" fmla="*/ 638 h 875"/>
                <a:gd name="T74" fmla="*/ 2984 w 8258"/>
                <a:gd name="T75" fmla="*/ 0 h 875"/>
                <a:gd name="T76" fmla="*/ 2964 w 8258"/>
                <a:gd name="T77" fmla="*/ 569 h 875"/>
                <a:gd name="T78" fmla="*/ 3167 w 8258"/>
                <a:gd name="T79" fmla="*/ 863 h 875"/>
                <a:gd name="T80" fmla="*/ 2924 w 8258"/>
                <a:gd name="T81" fmla="*/ 246 h 875"/>
                <a:gd name="T82" fmla="*/ 2824 w 8258"/>
                <a:gd name="T83" fmla="*/ 355 h 875"/>
                <a:gd name="T84" fmla="*/ 2944 w 8258"/>
                <a:gd name="T85" fmla="*/ 496 h 875"/>
                <a:gd name="T86" fmla="*/ 3048 w 8258"/>
                <a:gd name="T87" fmla="*/ 799 h 875"/>
                <a:gd name="T88" fmla="*/ 2240 w 8258"/>
                <a:gd name="T89" fmla="*/ 254 h 875"/>
                <a:gd name="T90" fmla="*/ 2492 w 8258"/>
                <a:gd name="T91" fmla="*/ 875 h 875"/>
                <a:gd name="T92" fmla="*/ 2456 w 8258"/>
                <a:gd name="T93" fmla="*/ 714 h 875"/>
                <a:gd name="T94" fmla="*/ 2456 w 8258"/>
                <a:gd name="T95" fmla="*/ 109 h 875"/>
                <a:gd name="T96" fmla="*/ 1968 w 8258"/>
                <a:gd name="T97" fmla="*/ 569 h 875"/>
                <a:gd name="T98" fmla="*/ 2176 w 8258"/>
                <a:gd name="T99" fmla="*/ 863 h 875"/>
                <a:gd name="T100" fmla="*/ 1928 w 8258"/>
                <a:gd name="T101" fmla="*/ 246 h 875"/>
                <a:gd name="T102" fmla="*/ 1828 w 8258"/>
                <a:gd name="T103" fmla="*/ 355 h 875"/>
                <a:gd name="T104" fmla="*/ 1948 w 8258"/>
                <a:gd name="T105" fmla="*/ 496 h 875"/>
                <a:gd name="T106" fmla="*/ 2052 w 8258"/>
                <a:gd name="T107" fmla="*/ 799 h 875"/>
                <a:gd name="T108" fmla="*/ 1248 w 8258"/>
                <a:gd name="T109" fmla="*/ 254 h 875"/>
                <a:gd name="T110" fmla="*/ 1496 w 8258"/>
                <a:gd name="T111" fmla="*/ 875 h 875"/>
                <a:gd name="T112" fmla="*/ 1460 w 8258"/>
                <a:gd name="T113" fmla="*/ 714 h 875"/>
                <a:gd name="T114" fmla="*/ 1460 w 8258"/>
                <a:gd name="T115" fmla="*/ 109 h 875"/>
                <a:gd name="T116" fmla="*/ 1060 w 8258"/>
                <a:gd name="T117" fmla="*/ 254 h 875"/>
                <a:gd name="T118" fmla="*/ 688 w 8258"/>
                <a:gd name="T119" fmla="*/ 254 h 875"/>
                <a:gd name="T120" fmla="*/ 1064 w 8258"/>
                <a:gd name="T121" fmla="*/ 863 h 875"/>
                <a:gd name="T122" fmla="*/ 0 w 8258"/>
                <a:gd name="T123" fmla="*/ 45 h 875"/>
                <a:gd name="T124" fmla="*/ 280 w 8258"/>
                <a:gd name="T125" fmla="*/ 40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8" h="875" fill="norm" stroke="1" extrusionOk="0">
                  <a:moveTo>
                    <a:pt x="8039" y="109"/>
                  </a:moveTo>
                  <a:lnTo>
                    <a:pt x="8039" y="254"/>
                  </a:lnTo>
                  <a:lnTo>
                    <a:pt x="7931" y="254"/>
                  </a:lnTo>
                  <a:lnTo>
                    <a:pt x="7931" y="335"/>
                  </a:lnTo>
                  <a:lnTo>
                    <a:pt x="8039" y="335"/>
                  </a:lnTo>
                  <a:lnTo>
                    <a:pt x="8039" y="714"/>
                  </a:lnTo>
                  <a:cubicBezTo>
                    <a:pt x="8039" y="767"/>
                    <a:pt x="8051" y="807"/>
                    <a:pt x="8075" y="835"/>
                  </a:cubicBezTo>
                  <a:cubicBezTo>
                    <a:pt x="8099" y="863"/>
                    <a:pt x="8134" y="875"/>
                    <a:pt x="8178" y="875"/>
                  </a:cubicBezTo>
                  <a:cubicBezTo>
                    <a:pt x="8206" y="875"/>
                    <a:pt x="8230" y="871"/>
                    <a:pt x="8258" y="863"/>
                  </a:cubicBezTo>
                  <a:lnTo>
                    <a:pt x="8258" y="783"/>
                  </a:lnTo>
                  <a:cubicBezTo>
                    <a:pt x="8238" y="787"/>
                    <a:pt x="8222" y="787"/>
                    <a:pt x="8210" y="787"/>
                  </a:cubicBezTo>
                  <a:cubicBezTo>
                    <a:pt x="8186" y="787"/>
                    <a:pt x="8166" y="783"/>
                    <a:pt x="8158" y="771"/>
                  </a:cubicBezTo>
                  <a:cubicBezTo>
                    <a:pt x="8146" y="759"/>
                    <a:pt x="8142" y="738"/>
                    <a:pt x="8142" y="714"/>
                  </a:cubicBezTo>
                  <a:lnTo>
                    <a:pt x="8142" y="335"/>
                  </a:lnTo>
                  <a:lnTo>
                    <a:pt x="8254" y="335"/>
                  </a:lnTo>
                  <a:lnTo>
                    <a:pt x="8254" y="254"/>
                  </a:lnTo>
                  <a:lnTo>
                    <a:pt x="8142" y="254"/>
                  </a:lnTo>
                  <a:lnTo>
                    <a:pt x="8142" y="109"/>
                  </a:lnTo>
                  <a:lnTo>
                    <a:pt x="8039" y="109"/>
                  </a:lnTo>
                  <a:close/>
                  <a:moveTo>
                    <a:pt x="7583" y="787"/>
                  </a:moveTo>
                  <a:cubicBezTo>
                    <a:pt x="7551" y="787"/>
                    <a:pt x="7523" y="775"/>
                    <a:pt x="7499" y="759"/>
                  </a:cubicBezTo>
                  <a:cubicBezTo>
                    <a:pt x="7479" y="738"/>
                    <a:pt x="7467" y="714"/>
                    <a:pt x="7467" y="682"/>
                  </a:cubicBezTo>
                  <a:cubicBezTo>
                    <a:pt x="7467" y="605"/>
                    <a:pt x="7531" y="569"/>
                    <a:pt x="7659" y="569"/>
                  </a:cubicBezTo>
                  <a:lnTo>
                    <a:pt x="7739" y="569"/>
                  </a:lnTo>
                  <a:lnTo>
                    <a:pt x="7739" y="694"/>
                  </a:lnTo>
                  <a:cubicBezTo>
                    <a:pt x="7727" y="722"/>
                    <a:pt x="7703" y="742"/>
                    <a:pt x="7675" y="759"/>
                  </a:cubicBezTo>
                  <a:cubicBezTo>
                    <a:pt x="7647" y="779"/>
                    <a:pt x="7615" y="787"/>
                    <a:pt x="7583" y="787"/>
                  </a:cubicBezTo>
                  <a:close/>
                  <a:moveTo>
                    <a:pt x="7863" y="863"/>
                  </a:moveTo>
                  <a:lnTo>
                    <a:pt x="7863" y="855"/>
                  </a:lnTo>
                  <a:cubicBezTo>
                    <a:pt x="7847" y="823"/>
                    <a:pt x="7843" y="779"/>
                    <a:pt x="7843" y="722"/>
                  </a:cubicBezTo>
                  <a:lnTo>
                    <a:pt x="7843" y="444"/>
                  </a:lnTo>
                  <a:cubicBezTo>
                    <a:pt x="7839" y="379"/>
                    <a:pt x="7819" y="331"/>
                    <a:pt x="7779" y="299"/>
                  </a:cubicBezTo>
                  <a:cubicBezTo>
                    <a:pt x="7743" y="263"/>
                    <a:pt x="7687" y="246"/>
                    <a:pt x="7615" y="246"/>
                  </a:cubicBezTo>
                  <a:cubicBezTo>
                    <a:pt x="7571" y="246"/>
                    <a:pt x="7531" y="254"/>
                    <a:pt x="7495" y="271"/>
                  </a:cubicBezTo>
                  <a:cubicBezTo>
                    <a:pt x="7459" y="287"/>
                    <a:pt x="7431" y="307"/>
                    <a:pt x="7411" y="335"/>
                  </a:cubicBezTo>
                  <a:cubicBezTo>
                    <a:pt x="7387" y="363"/>
                    <a:pt x="7375" y="396"/>
                    <a:pt x="7375" y="424"/>
                  </a:cubicBezTo>
                  <a:lnTo>
                    <a:pt x="7479" y="424"/>
                  </a:lnTo>
                  <a:cubicBezTo>
                    <a:pt x="7479" y="400"/>
                    <a:pt x="7495" y="375"/>
                    <a:pt x="7519" y="355"/>
                  </a:cubicBezTo>
                  <a:cubicBezTo>
                    <a:pt x="7543" y="339"/>
                    <a:pt x="7575" y="327"/>
                    <a:pt x="7611" y="327"/>
                  </a:cubicBezTo>
                  <a:cubicBezTo>
                    <a:pt x="7651" y="327"/>
                    <a:pt x="7683" y="339"/>
                    <a:pt x="7707" y="359"/>
                  </a:cubicBezTo>
                  <a:cubicBezTo>
                    <a:pt x="7727" y="384"/>
                    <a:pt x="7739" y="412"/>
                    <a:pt x="7739" y="448"/>
                  </a:cubicBezTo>
                  <a:lnTo>
                    <a:pt x="7739" y="496"/>
                  </a:lnTo>
                  <a:lnTo>
                    <a:pt x="7639" y="496"/>
                  </a:lnTo>
                  <a:cubicBezTo>
                    <a:pt x="7551" y="496"/>
                    <a:pt x="7483" y="513"/>
                    <a:pt x="7435" y="549"/>
                  </a:cubicBezTo>
                  <a:cubicBezTo>
                    <a:pt x="7387" y="585"/>
                    <a:pt x="7363" y="634"/>
                    <a:pt x="7363" y="698"/>
                  </a:cubicBezTo>
                  <a:cubicBezTo>
                    <a:pt x="7363" y="746"/>
                    <a:pt x="7383" y="791"/>
                    <a:pt x="7423" y="827"/>
                  </a:cubicBezTo>
                  <a:cubicBezTo>
                    <a:pt x="7459" y="859"/>
                    <a:pt x="7507" y="875"/>
                    <a:pt x="7567" y="875"/>
                  </a:cubicBezTo>
                  <a:cubicBezTo>
                    <a:pt x="7635" y="875"/>
                    <a:pt x="7691" y="851"/>
                    <a:pt x="7739" y="799"/>
                  </a:cubicBezTo>
                  <a:cubicBezTo>
                    <a:pt x="7743" y="831"/>
                    <a:pt x="7747" y="851"/>
                    <a:pt x="7755" y="863"/>
                  </a:cubicBezTo>
                  <a:lnTo>
                    <a:pt x="7863" y="863"/>
                  </a:lnTo>
                  <a:close/>
                  <a:moveTo>
                    <a:pt x="7251" y="331"/>
                  </a:moveTo>
                  <a:lnTo>
                    <a:pt x="7251" y="254"/>
                  </a:lnTo>
                  <a:lnTo>
                    <a:pt x="6791" y="254"/>
                  </a:lnTo>
                  <a:lnTo>
                    <a:pt x="6791" y="343"/>
                  </a:lnTo>
                  <a:lnTo>
                    <a:pt x="7119" y="343"/>
                  </a:lnTo>
                  <a:lnTo>
                    <a:pt x="6787" y="787"/>
                  </a:lnTo>
                  <a:lnTo>
                    <a:pt x="6787" y="863"/>
                  </a:lnTo>
                  <a:lnTo>
                    <a:pt x="7267" y="863"/>
                  </a:lnTo>
                  <a:lnTo>
                    <a:pt x="7267" y="779"/>
                  </a:lnTo>
                  <a:lnTo>
                    <a:pt x="6911" y="779"/>
                  </a:lnTo>
                  <a:lnTo>
                    <a:pt x="7251" y="331"/>
                  </a:lnTo>
                  <a:close/>
                  <a:moveTo>
                    <a:pt x="6359" y="166"/>
                  </a:moveTo>
                  <a:lnTo>
                    <a:pt x="6443" y="166"/>
                  </a:lnTo>
                  <a:lnTo>
                    <a:pt x="6591" y="0"/>
                  </a:lnTo>
                  <a:lnTo>
                    <a:pt x="6467" y="0"/>
                  </a:lnTo>
                  <a:lnTo>
                    <a:pt x="6359" y="166"/>
                  </a:lnTo>
                  <a:close/>
                  <a:moveTo>
                    <a:pt x="6251" y="569"/>
                  </a:moveTo>
                  <a:cubicBezTo>
                    <a:pt x="6251" y="492"/>
                    <a:pt x="6263" y="432"/>
                    <a:pt x="6295" y="392"/>
                  </a:cubicBezTo>
                  <a:cubicBezTo>
                    <a:pt x="6327" y="351"/>
                    <a:pt x="6367" y="331"/>
                    <a:pt x="6419" y="331"/>
                  </a:cubicBezTo>
                  <a:cubicBezTo>
                    <a:pt x="6471" y="331"/>
                    <a:pt x="6515" y="351"/>
                    <a:pt x="6543" y="392"/>
                  </a:cubicBezTo>
                  <a:cubicBezTo>
                    <a:pt x="6575" y="436"/>
                    <a:pt x="6591" y="488"/>
                    <a:pt x="6591" y="557"/>
                  </a:cubicBezTo>
                  <a:cubicBezTo>
                    <a:pt x="6591" y="629"/>
                    <a:pt x="6575" y="686"/>
                    <a:pt x="6547" y="730"/>
                  </a:cubicBezTo>
                  <a:cubicBezTo>
                    <a:pt x="6515" y="771"/>
                    <a:pt x="6471" y="791"/>
                    <a:pt x="6419" y="791"/>
                  </a:cubicBezTo>
                  <a:cubicBezTo>
                    <a:pt x="6367" y="791"/>
                    <a:pt x="6327" y="771"/>
                    <a:pt x="6295" y="730"/>
                  </a:cubicBezTo>
                  <a:cubicBezTo>
                    <a:pt x="6263" y="690"/>
                    <a:pt x="6251" y="634"/>
                    <a:pt x="6251" y="569"/>
                  </a:cubicBezTo>
                  <a:close/>
                  <a:moveTo>
                    <a:pt x="6147" y="561"/>
                  </a:moveTo>
                  <a:cubicBezTo>
                    <a:pt x="6147" y="658"/>
                    <a:pt x="6171" y="734"/>
                    <a:pt x="6223" y="791"/>
                  </a:cubicBezTo>
                  <a:cubicBezTo>
                    <a:pt x="6271" y="847"/>
                    <a:pt x="6339" y="875"/>
                    <a:pt x="6419" y="875"/>
                  </a:cubicBezTo>
                  <a:cubicBezTo>
                    <a:pt x="6475" y="875"/>
                    <a:pt x="6523" y="863"/>
                    <a:pt x="6563" y="835"/>
                  </a:cubicBezTo>
                  <a:cubicBezTo>
                    <a:pt x="6607" y="811"/>
                    <a:pt x="6639" y="775"/>
                    <a:pt x="6663" y="726"/>
                  </a:cubicBezTo>
                  <a:cubicBezTo>
                    <a:pt x="6683" y="678"/>
                    <a:pt x="6695" y="625"/>
                    <a:pt x="6695" y="569"/>
                  </a:cubicBezTo>
                  <a:lnTo>
                    <a:pt x="6695" y="561"/>
                  </a:lnTo>
                  <a:cubicBezTo>
                    <a:pt x="6695" y="464"/>
                    <a:pt x="6671" y="388"/>
                    <a:pt x="6619" y="331"/>
                  </a:cubicBezTo>
                  <a:cubicBezTo>
                    <a:pt x="6567" y="275"/>
                    <a:pt x="6503" y="246"/>
                    <a:pt x="6419" y="246"/>
                  </a:cubicBezTo>
                  <a:cubicBezTo>
                    <a:pt x="6367" y="246"/>
                    <a:pt x="6319" y="259"/>
                    <a:pt x="6279" y="283"/>
                  </a:cubicBezTo>
                  <a:cubicBezTo>
                    <a:pt x="6235" y="311"/>
                    <a:pt x="6203" y="347"/>
                    <a:pt x="6179" y="396"/>
                  </a:cubicBezTo>
                  <a:cubicBezTo>
                    <a:pt x="6155" y="440"/>
                    <a:pt x="6147" y="496"/>
                    <a:pt x="6147" y="557"/>
                  </a:cubicBezTo>
                  <a:lnTo>
                    <a:pt x="6147" y="561"/>
                  </a:lnTo>
                  <a:close/>
                  <a:moveTo>
                    <a:pt x="6007" y="0"/>
                  </a:moveTo>
                  <a:lnTo>
                    <a:pt x="5903" y="0"/>
                  </a:lnTo>
                  <a:lnTo>
                    <a:pt x="5903" y="863"/>
                  </a:lnTo>
                  <a:lnTo>
                    <a:pt x="6007" y="863"/>
                  </a:lnTo>
                  <a:lnTo>
                    <a:pt x="6007" y="0"/>
                  </a:lnTo>
                  <a:close/>
                  <a:moveTo>
                    <a:pt x="5463" y="166"/>
                  </a:moveTo>
                  <a:lnTo>
                    <a:pt x="5547" y="166"/>
                  </a:lnTo>
                  <a:lnTo>
                    <a:pt x="5695" y="0"/>
                  </a:lnTo>
                  <a:lnTo>
                    <a:pt x="5571" y="0"/>
                  </a:lnTo>
                  <a:lnTo>
                    <a:pt x="5463" y="166"/>
                  </a:lnTo>
                  <a:close/>
                  <a:moveTo>
                    <a:pt x="5475" y="787"/>
                  </a:moveTo>
                  <a:cubicBezTo>
                    <a:pt x="5443" y="787"/>
                    <a:pt x="5415" y="775"/>
                    <a:pt x="5391" y="759"/>
                  </a:cubicBezTo>
                  <a:cubicBezTo>
                    <a:pt x="5371" y="738"/>
                    <a:pt x="5359" y="714"/>
                    <a:pt x="5359" y="682"/>
                  </a:cubicBezTo>
                  <a:cubicBezTo>
                    <a:pt x="5359" y="605"/>
                    <a:pt x="5423" y="569"/>
                    <a:pt x="5551" y="569"/>
                  </a:cubicBezTo>
                  <a:lnTo>
                    <a:pt x="5631" y="569"/>
                  </a:lnTo>
                  <a:lnTo>
                    <a:pt x="5631" y="694"/>
                  </a:lnTo>
                  <a:cubicBezTo>
                    <a:pt x="5615" y="722"/>
                    <a:pt x="5595" y="742"/>
                    <a:pt x="5567" y="759"/>
                  </a:cubicBezTo>
                  <a:cubicBezTo>
                    <a:pt x="5539" y="779"/>
                    <a:pt x="5507" y="787"/>
                    <a:pt x="5475" y="787"/>
                  </a:cubicBezTo>
                  <a:moveTo>
                    <a:pt x="5755" y="863"/>
                  </a:moveTo>
                  <a:lnTo>
                    <a:pt x="5755" y="855"/>
                  </a:lnTo>
                  <a:cubicBezTo>
                    <a:pt x="5739" y="823"/>
                    <a:pt x="5735" y="779"/>
                    <a:pt x="5735" y="722"/>
                  </a:cubicBezTo>
                  <a:lnTo>
                    <a:pt x="5735" y="444"/>
                  </a:lnTo>
                  <a:cubicBezTo>
                    <a:pt x="5731" y="379"/>
                    <a:pt x="5711" y="331"/>
                    <a:pt x="5671" y="299"/>
                  </a:cubicBezTo>
                  <a:cubicBezTo>
                    <a:pt x="5631" y="263"/>
                    <a:pt x="5579" y="246"/>
                    <a:pt x="5507" y="246"/>
                  </a:cubicBezTo>
                  <a:cubicBezTo>
                    <a:pt x="5463" y="246"/>
                    <a:pt x="5423" y="254"/>
                    <a:pt x="5387" y="271"/>
                  </a:cubicBezTo>
                  <a:cubicBezTo>
                    <a:pt x="5351" y="287"/>
                    <a:pt x="5323" y="307"/>
                    <a:pt x="5299" y="335"/>
                  </a:cubicBezTo>
                  <a:cubicBezTo>
                    <a:pt x="5279" y="363"/>
                    <a:pt x="5267" y="396"/>
                    <a:pt x="5267" y="424"/>
                  </a:cubicBezTo>
                  <a:lnTo>
                    <a:pt x="5371" y="424"/>
                  </a:lnTo>
                  <a:cubicBezTo>
                    <a:pt x="5371" y="400"/>
                    <a:pt x="5383" y="375"/>
                    <a:pt x="5411" y="355"/>
                  </a:cubicBezTo>
                  <a:cubicBezTo>
                    <a:pt x="5435" y="339"/>
                    <a:pt x="5467" y="327"/>
                    <a:pt x="5503" y="327"/>
                  </a:cubicBezTo>
                  <a:cubicBezTo>
                    <a:pt x="5543" y="327"/>
                    <a:pt x="5575" y="339"/>
                    <a:pt x="5599" y="359"/>
                  </a:cubicBezTo>
                  <a:cubicBezTo>
                    <a:pt x="5619" y="384"/>
                    <a:pt x="5631" y="412"/>
                    <a:pt x="5631" y="448"/>
                  </a:cubicBezTo>
                  <a:lnTo>
                    <a:pt x="5631" y="496"/>
                  </a:lnTo>
                  <a:lnTo>
                    <a:pt x="5531" y="496"/>
                  </a:lnTo>
                  <a:cubicBezTo>
                    <a:pt x="5443" y="496"/>
                    <a:pt x="5375" y="513"/>
                    <a:pt x="5327" y="549"/>
                  </a:cubicBezTo>
                  <a:cubicBezTo>
                    <a:pt x="5279" y="585"/>
                    <a:pt x="5255" y="634"/>
                    <a:pt x="5255" y="698"/>
                  </a:cubicBezTo>
                  <a:cubicBezTo>
                    <a:pt x="5255" y="746"/>
                    <a:pt x="5275" y="791"/>
                    <a:pt x="5315" y="827"/>
                  </a:cubicBezTo>
                  <a:cubicBezTo>
                    <a:pt x="5351" y="859"/>
                    <a:pt x="5399" y="875"/>
                    <a:pt x="5459" y="875"/>
                  </a:cubicBezTo>
                  <a:cubicBezTo>
                    <a:pt x="5527" y="875"/>
                    <a:pt x="5583" y="851"/>
                    <a:pt x="5631" y="799"/>
                  </a:cubicBezTo>
                  <a:cubicBezTo>
                    <a:pt x="5635" y="831"/>
                    <a:pt x="5639" y="851"/>
                    <a:pt x="5647" y="863"/>
                  </a:cubicBezTo>
                  <a:lnTo>
                    <a:pt x="5755" y="863"/>
                  </a:lnTo>
                  <a:close/>
                  <a:moveTo>
                    <a:pt x="5099" y="45"/>
                  </a:moveTo>
                  <a:lnTo>
                    <a:pt x="4991" y="45"/>
                  </a:lnTo>
                  <a:lnTo>
                    <a:pt x="4991" y="400"/>
                  </a:lnTo>
                  <a:lnTo>
                    <a:pt x="4583" y="400"/>
                  </a:lnTo>
                  <a:lnTo>
                    <a:pt x="4583" y="45"/>
                  </a:lnTo>
                  <a:lnTo>
                    <a:pt x="4475" y="45"/>
                  </a:lnTo>
                  <a:lnTo>
                    <a:pt x="4475" y="863"/>
                  </a:lnTo>
                  <a:lnTo>
                    <a:pt x="4583" y="863"/>
                  </a:lnTo>
                  <a:lnTo>
                    <a:pt x="4583" y="484"/>
                  </a:lnTo>
                  <a:lnTo>
                    <a:pt x="4991" y="484"/>
                  </a:lnTo>
                  <a:lnTo>
                    <a:pt x="4991" y="863"/>
                  </a:lnTo>
                  <a:lnTo>
                    <a:pt x="5099" y="863"/>
                  </a:lnTo>
                  <a:lnTo>
                    <a:pt x="5099" y="45"/>
                  </a:lnTo>
                  <a:close/>
                  <a:moveTo>
                    <a:pt x="4011" y="254"/>
                  </a:moveTo>
                  <a:lnTo>
                    <a:pt x="3907" y="254"/>
                  </a:lnTo>
                  <a:lnTo>
                    <a:pt x="3907" y="863"/>
                  </a:lnTo>
                  <a:lnTo>
                    <a:pt x="4011" y="863"/>
                  </a:lnTo>
                  <a:lnTo>
                    <a:pt x="4011" y="254"/>
                  </a:lnTo>
                  <a:close/>
                  <a:moveTo>
                    <a:pt x="3899" y="93"/>
                  </a:moveTo>
                  <a:cubicBezTo>
                    <a:pt x="3899" y="113"/>
                    <a:pt x="3903" y="125"/>
                    <a:pt x="3915" y="138"/>
                  </a:cubicBezTo>
                  <a:cubicBezTo>
                    <a:pt x="3923" y="150"/>
                    <a:pt x="3939" y="154"/>
                    <a:pt x="3959" y="154"/>
                  </a:cubicBezTo>
                  <a:cubicBezTo>
                    <a:pt x="3979" y="154"/>
                    <a:pt x="3995" y="150"/>
                    <a:pt x="4007" y="138"/>
                  </a:cubicBezTo>
                  <a:cubicBezTo>
                    <a:pt x="4015" y="125"/>
                    <a:pt x="4019" y="113"/>
                    <a:pt x="4019" y="93"/>
                  </a:cubicBezTo>
                  <a:cubicBezTo>
                    <a:pt x="4019" y="77"/>
                    <a:pt x="4015" y="65"/>
                    <a:pt x="4007" y="53"/>
                  </a:cubicBezTo>
                  <a:cubicBezTo>
                    <a:pt x="3995" y="41"/>
                    <a:pt x="3979" y="33"/>
                    <a:pt x="3959" y="33"/>
                  </a:cubicBezTo>
                  <a:cubicBezTo>
                    <a:pt x="3939" y="33"/>
                    <a:pt x="3923" y="41"/>
                    <a:pt x="3915" y="53"/>
                  </a:cubicBezTo>
                  <a:cubicBezTo>
                    <a:pt x="3903" y="65"/>
                    <a:pt x="3899" y="77"/>
                    <a:pt x="3899" y="93"/>
                  </a:cubicBezTo>
                  <a:close/>
                  <a:moveTo>
                    <a:pt x="3659" y="702"/>
                  </a:moveTo>
                  <a:cubicBezTo>
                    <a:pt x="3659" y="730"/>
                    <a:pt x="3647" y="750"/>
                    <a:pt x="3627" y="767"/>
                  </a:cubicBezTo>
                  <a:cubicBezTo>
                    <a:pt x="3603" y="783"/>
                    <a:pt x="3571" y="791"/>
                    <a:pt x="3531" y="791"/>
                  </a:cubicBezTo>
                  <a:cubicBezTo>
                    <a:pt x="3487" y="791"/>
                    <a:pt x="3455" y="783"/>
                    <a:pt x="3427" y="759"/>
                  </a:cubicBezTo>
                  <a:cubicBezTo>
                    <a:pt x="3403" y="738"/>
                    <a:pt x="3387" y="714"/>
                    <a:pt x="3387" y="678"/>
                  </a:cubicBezTo>
                  <a:lnTo>
                    <a:pt x="3283" y="678"/>
                  </a:lnTo>
                  <a:cubicBezTo>
                    <a:pt x="3283" y="714"/>
                    <a:pt x="3295" y="746"/>
                    <a:pt x="3315" y="779"/>
                  </a:cubicBezTo>
                  <a:cubicBezTo>
                    <a:pt x="3335" y="807"/>
                    <a:pt x="3367" y="831"/>
                    <a:pt x="3403" y="851"/>
                  </a:cubicBezTo>
                  <a:cubicBezTo>
                    <a:pt x="3439" y="867"/>
                    <a:pt x="3483" y="875"/>
                    <a:pt x="3531" y="875"/>
                  </a:cubicBezTo>
                  <a:cubicBezTo>
                    <a:pt x="3599" y="875"/>
                    <a:pt x="3655" y="859"/>
                    <a:pt x="3699" y="827"/>
                  </a:cubicBezTo>
                  <a:cubicBezTo>
                    <a:pt x="3743" y="795"/>
                    <a:pt x="3763" y="750"/>
                    <a:pt x="3763" y="698"/>
                  </a:cubicBezTo>
                  <a:cubicBezTo>
                    <a:pt x="3763" y="662"/>
                    <a:pt x="3755" y="638"/>
                    <a:pt x="3739" y="613"/>
                  </a:cubicBezTo>
                  <a:cubicBezTo>
                    <a:pt x="3727" y="589"/>
                    <a:pt x="3703" y="573"/>
                    <a:pt x="3671" y="557"/>
                  </a:cubicBezTo>
                  <a:cubicBezTo>
                    <a:pt x="3639" y="537"/>
                    <a:pt x="3595" y="525"/>
                    <a:pt x="3543" y="513"/>
                  </a:cubicBezTo>
                  <a:cubicBezTo>
                    <a:pt x="3491" y="500"/>
                    <a:pt x="3455" y="488"/>
                    <a:pt x="3439" y="476"/>
                  </a:cubicBezTo>
                  <a:cubicBezTo>
                    <a:pt x="3419" y="464"/>
                    <a:pt x="3407" y="444"/>
                    <a:pt x="3407" y="420"/>
                  </a:cubicBezTo>
                  <a:cubicBezTo>
                    <a:pt x="3407" y="392"/>
                    <a:pt x="3419" y="371"/>
                    <a:pt x="3439" y="355"/>
                  </a:cubicBezTo>
                  <a:cubicBezTo>
                    <a:pt x="3459" y="339"/>
                    <a:pt x="3491" y="331"/>
                    <a:pt x="3527" y="331"/>
                  </a:cubicBezTo>
                  <a:cubicBezTo>
                    <a:pt x="3563" y="331"/>
                    <a:pt x="3595" y="339"/>
                    <a:pt x="3619" y="363"/>
                  </a:cubicBezTo>
                  <a:cubicBezTo>
                    <a:pt x="3643" y="384"/>
                    <a:pt x="3655" y="408"/>
                    <a:pt x="3655" y="436"/>
                  </a:cubicBezTo>
                  <a:lnTo>
                    <a:pt x="3759" y="436"/>
                  </a:lnTo>
                  <a:cubicBezTo>
                    <a:pt x="3759" y="379"/>
                    <a:pt x="3735" y="335"/>
                    <a:pt x="3695" y="299"/>
                  </a:cubicBezTo>
                  <a:cubicBezTo>
                    <a:pt x="3651" y="263"/>
                    <a:pt x="3595" y="246"/>
                    <a:pt x="3527" y="246"/>
                  </a:cubicBezTo>
                  <a:cubicBezTo>
                    <a:pt x="3463" y="246"/>
                    <a:pt x="3407" y="263"/>
                    <a:pt x="3367" y="295"/>
                  </a:cubicBezTo>
                  <a:cubicBezTo>
                    <a:pt x="3327" y="331"/>
                    <a:pt x="3303" y="371"/>
                    <a:pt x="3303" y="424"/>
                  </a:cubicBezTo>
                  <a:cubicBezTo>
                    <a:pt x="3303" y="452"/>
                    <a:pt x="3311" y="480"/>
                    <a:pt x="3327" y="500"/>
                  </a:cubicBezTo>
                  <a:cubicBezTo>
                    <a:pt x="3343" y="521"/>
                    <a:pt x="3363" y="541"/>
                    <a:pt x="3395" y="557"/>
                  </a:cubicBezTo>
                  <a:cubicBezTo>
                    <a:pt x="3427" y="573"/>
                    <a:pt x="3467" y="585"/>
                    <a:pt x="3519" y="597"/>
                  </a:cubicBezTo>
                  <a:cubicBezTo>
                    <a:pt x="3571" y="609"/>
                    <a:pt x="3607" y="621"/>
                    <a:pt x="3627" y="638"/>
                  </a:cubicBezTo>
                  <a:cubicBezTo>
                    <a:pt x="3651" y="654"/>
                    <a:pt x="3659" y="674"/>
                    <a:pt x="3659" y="702"/>
                  </a:cubicBezTo>
                  <a:close/>
                  <a:moveTo>
                    <a:pt x="2876" y="166"/>
                  </a:moveTo>
                  <a:lnTo>
                    <a:pt x="2960" y="166"/>
                  </a:lnTo>
                  <a:lnTo>
                    <a:pt x="3112" y="0"/>
                  </a:lnTo>
                  <a:lnTo>
                    <a:pt x="2984" y="0"/>
                  </a:lnTo>
                  <a:lnTo>
                    <a:pt x="2876" y="166"/>
                  </a:lnTo>
                  <a:close/>
                  <a:moveTo>
                    <a:pt x="2888" y="787"/>
                  </a:moveTo>
                  <a:cubicBezTo>
                    <a:pt x="2856" y="787"/>
                    <a:pt x="2828" y="775"/>
                    <a:pt x="2808" y="759"/>
                  </a:cubicBezTo>
                  <a:cubicBezTo>
                    <a:pt x="2784" y="738"/>
                    <a:pt x="2772" y="714"/>
                    <a:pt x="2772" y="682"/>
                  </a:cubicBezTo>
                  <a:cubicBezTo>
                    <a:pt x="2772" y="605"/>
                    <a:pt x="2836" y="569"/>
                    <a:pt x="2964" y="569"/>
                  </a:cubicBezTo>
                  <a:lnTo>
                    <a:pt x="3044" y="569"/>
                  </a:lnTo>
                  <a:lnTo>
                    <a:pt x="3044" y="694"/>
                  </a:lnTo>
                  <a:cubicBezTo>
                    <a:pt x="3032" y="722"/>
                    <a:pt x="3012" y="742"/>
                    <a:pt x="2980" y="759"/>
                  </a:cubicBezTo>
                  <a:cubicBezTo>
                    <a:pt x="2952" y="779"/>
                    <a:pt x="2920" y="787"/>
                    <a:pt x="2888" y="787"/>
                  </a:cubicBezTo>
                  <a:moveTo>
                    <a:pt x="3167" y="863"/>
                  </a:moveTo>
                  <a:lnTo>
                    <a:pt x="3167" y="855"/>
                  </a:lnTo>
                  <a:cubicBezTo>
                    <a:pt x="3156" y="823"/>
                    <a:pt x="3148" y="779"/>
                    <a:pt x="3148" y="722"/>
                  </a:cubicBezTo>
                  <a:lnTo>
                    <a:pt x="3148" y="444"/>
                  </a:lnTo>
                  <a:cubicBezTo>
                    <a:pt x="3148" y="379"/>
                    <a:pt x="3128" y="331"/>
                    <a:pt x="3088" y="299"/>
                  </a:cubicBezTo>
                  <a:cubicBezTo>
                    <a:pt x="3048" y="263"/>
                    <a:pt x="2992" y="246"/>
                    <a:pt x="2924" y="246"/>
                  </a:cubicBezTo>
                  <a:cubicBezTo>
                    <a:pt x="2880" y="246"/>
                    <a:pt x="2840" y="254"/>
                    <a:pt x="2804" y="271"/>
                  </a:cubicBezTo>
                  <a:cubicBezTo>
                    <a:pt x="2764" y="287"/>
                    <a:pt x="2736" y="307"/>
                    <a:pt x="2716" y="335"/>
                  </a:cubicBezTo>
                  <a:cubicBezTo>
                    <a:pt x="2692" y="363"/>
                    <a:pt x="2684" y="396"/>
                    <a:pt x="2684" y="424"/>
                  </a:cubicBezTo>
                  <a:lnTo>
                    <a:pt x="2788" y="424"/>
                  </a:lnTo>
                  <a:cubicBezTo>
                    <a:pt x="2788" y="400"/>
                    <a:pt x="2800" y="375"/>
                    <a:pt x="2824" y="355"/>
                  </a:cubicBezTo>
                  <a:cubicBezTo>
                    <a:pt x="2848" y="339"/>
                    <a:pt x="2880" y="327"/>
                    <a:pt x="2916" y="327"/>
                  </a:cubicBezTo>
                  <a:cubicBezTo>
                    <a:pt x="2960" y="327"/>
                    <a:pt x="2992" y="339"/>
                    <a:pt x="3012" y="359"/>
                  </a:cubicBezTo>
                  <a:cubicBezTo>
                    <a:pt x="3032" y="384"/>
                    <a:pt x="3044" y="412"/>
                    <a:pt x="3044" y="448"/>
                  </a:cubicBezTo>
                  <a:lnTo>
                    <a:pt x="3044" y="496"/>
                  </a:lnTo>
                  <a:lnTo>
                    <a:pt x="2944" y="496"/>
                  </a:lnTo>
                  <a:cubicBezTo>
                    <a:pt x="2856" y="496"/>
                    <a:pt x="2792" y="513"/>
                    <a:pt x="2744" y="549"/>
                  </a:cubicBezTo>
                  <a:cubicBezTo>
                    <a:pt x="2696" y="585"/>
                    <a:pt x="2672" y="634"/>
                    <a:pt x="2672" y="698"/>
                  </a:cubicBezTo>
                  <a:cubicBezTo>
                    <a:pt x="2672" y="746"/>
                    <a:pt x="2688" y="791"/>
                    <a:pt x="2728" y="827"/>
                  </a:cubicBezTo>
                  <a:cubicBezTo>
                    <a:pt x="2768" y="859"/>
                    <a:pt x="2816" y="875"/>
                    <a:pt x="2876" y="875"/>
                  </a:cubicBezTo>
                  <a:cubicBezTo>
                    <a:pt x="2940" y="875"/>
                    <a:pt x="3000" y="851"/>
                    <a:pt x="3048" y="799"/>
                  </a:cubicBezTo>
                  <a:cubicBezTo>
                    <a:pt x="3052" y="831"/>
                    <a:pt x="3056" y="851"/>
                    <a:pt x="3060" y="863"/>
                  </a:cubicBezTo>
                  <a:lnTo>
                    <a:pt x="3167" y="863"/>
                  </a:lnTo>
                  <a:close/>
                  <a:moveTo>
                    <a:pt x="2352" y="109"/>
                  </a:moveTo>
                  <a:lnTo>
                    <a:pt x="2352" y="254"/>
                  </a:lnTo>
                  <a:lnTo>
                    <a:pt x="2240" y="254"/>
                  </a:lnTo>
                  <a:lnTo>
                    <a:pt x="2240" y="335"/>
                  </a:lnTo>
                  <a:lnTo>
                    <a:pt x="2352" y="335"/>
                  </a:lnTo>
                  <a:lnTo>
                    <a:pt x="2352" y="714"/>
                  </a:lnTo>
                  <a:cubicBezTo>
                    <a:pt x="2352" y="767"/>
                    <a:pt x="2364" y="807"/>
                    <a:pt x="2388" y="835"/>
                  </a:cubicBezTo>
                  <a:cubicBezTo>
                    <a:pt x="2412" y="863"/>
                    <a:pt x="2444" y="875"/>
                    <a:pt x="2492" y="875"/>
                  </a:cubicBezTo>
                  <a:cubicBezTo>
                    <a:pt x="2516" y="875"/>
                    <a:pt x="2544" y="871"/>
                    <a:pt x="2572" y="863"/>
                  </a:cubicBezTo>
                  <a:lnTo>
                    <a:pt x="2572" y="783"/>
                  </a:lnTo>
                  <a:cubicBezTo>
                    <a:pt x="2548" y="787"/>
                    <a:pt x="2532" y="787"/>
                    <a:pt x="2520" y="787"/>
                  </a:cubicBezTo>
                  <a:cubicBezTo>
                    <a:pt x="2496" y="787"/>
                    <a:pt x="2480" y="783"/>
                    <a:pt x="2468" y="771"/>
                  </a:cubicBezTo>
                  <a:cubicBezTo>
                    <a:pt x="2460" y="759"/>
                    <a:pt x="2456" y="738"/>
                    <a:pt x="2456" y="714"/>
                  </a:cubicBezTo>
                  <a:lnTo>
                    <a:pt x="2456" y="335"/>
                  </a:lnTo>
                  <a:lnTo>
                    <a:pt x="2568" y="335"/>
                  </a:lnTo>
                  <a:lnTo>
                    <a:pt x="2568" y="254"/>
                  </a:lnTo>
                  <a:lnTo>
                    <a:pt x="2456" y="254"/>
                  </a:lnTo>
                  <a:lnTo>
                    <a:pt x="2456" y="109"/>
                  </a:lnTo>
                  <a:lnTo>
                    <a:pt x="2352" y="109"/>
                  </a:lnTo>
                  <a:close/>
                  <a:moveTo>
                    <a:pt x="1896" y="787"/>
                  </a:moveTo>
                  <a:cubicBezTo>
                    <a:pt x="1860" y="787"/>
                    <a:pt x="1832" y="775"/>
                    <a:pt x="1812" y="759"/>
                  </a:cubicBezTo>
                  <a:cubicBezTo>
                    <a:pt x="1788" y="738"/>
                    <a:pt x="1780" y="714"/>
                    <a:pt x="1780" y="682"/>
                  </a:cubicBezTo>
                  <a:cubicBezTo>
                    <a:pt x="1780" y="605"/>
                    <a:pt x="1844" y="569"/>
                    <a:pt x="1968" y="569"/>
                  </a:cubicBezTo>
                  <a:lnTo>
                    <a:pt x="2048" y="569"/>
                  </a:lnTo>
                  <a:lnTo>
                    <a:pt x="2048" y="694"/>
                  </a:lnTo>
                  <a:cubicBezTo>
                    <a:pt x="2036" y="722"/>
                    <a:pt x="2016" y="742"/>
                    <a:pt x="1988" y="759"/>
                  </a:cubicBezTo>
                  <a:cubicBezTo>
                    <a:pt x="1956" y="779"/>
                    <a:pt x="1928" y="787"/>
                    <a:pt x="1896" y="787"/>
                  </a:cubicBezTo>
                  <a:close/>
                  <a:moveTo>
                    <a:pt x="2176" y="863"/>
                  </a:moveTo>
                  <a:lnTo>
                    <a:pt x="2176" y="855"/>
                  </a:lnTo>
                  <a:cubicBezTo>
                    <a:pt x="2160" y="823"/>
                    <a:pt x="2152" y="779"/>
                    <a:pt x="2152" y="722"/>
                  </a:cubicBezTo>
                  <a:lnTo>
                    <a:pt x="2152" y="444"/>
                  </a:lnTo>
                  <a:cubicBezTo>
                    <a:pt x="2152" y="379"/>
                    <a:pt x="2132" y="331"/>
                    <a:pt x="2092" y="299"/>
                  </a:cubicBezTo>
                  <a:cubicBezTo>
                    <a:pt x="2052" y="263"/>
                    <a:pt x="1996" y="246"/>
                    <a:pt x="1928" y="246"/>
                  </a:cubicBezTo>
                  <a:cubicBezTo>
                    <a:pt x="1884" y="246"/>
                    <a:pt x="1844" y="254"/>
                    <a:pt x="1808" y="271"/>
                  </a:cubicBezTo>
                  <a:cubicBezTo>
                    <a:pt x="1772" y="287"/>
                    <a:pt x="1740" y="307"/>
                    <a:pt x="1720" y="335"/>
                  </a:cubicBezTo>
                  <a:cubicBezTo>
                    <a:pt x="1700" y="363"/>
                    <a:pt x="1688" y="396"/>
                    <a:pt x="1688" y="424"/>
                  </a:cubicBezTo>
                  <a:lnTo>
                    <a:pt x="1792" y="424"/>
                  </a:lnTo>
                  <a:cubicBezTo>
                    <a:pt x="1792" y="400"/>
                    <a:pt x="1804" y="375"/>
                    <a:pt x="1828" y="355"/>
                  </a:cubicBezTo>
                  <a:cubicBezTo>
                    <a:pt x="1856" y="339"/>
                    <a:pt x="1884" y="327"/>
                    <a:pt x="1920" y="327"/>
                  </a:cubicBezTo>
                  <a:cubicBezTo>
                    <a:pt x="1964" y="327"/>
                    <a:pt x="1996" y="339"/>
                    <a:pt x="2016" y="359"/>
                  </a:cubicBezTo>
                  <a:cubicBezTo>
                    <a:pt x="2040" y="384"/>
                    <a:pt x="2048" y="412"/>
                    <a:pt x="2048" y="448"/>
                  </a:cubicBezTo>
                  <a:lnTo>
                    <a:pt x="2048" y="496"/>
                  </a:lnTo>
                  <a:lnTo>
                    <a:pt x="1948" y="496"/>
                  </a:lnTo>
                  <a:cubicBezTo>
                    <a:pt x="1864" y="496"/>
                    <a:pt x="1796" y="513"/>
                    <a:pt x="1748" y="549"/>
                  </a:cubicBezTo>
                  <a:cubicBezTo>
                    <a:pt x="1700" y="585"/>
                    <a:pt x="1676" y="634"/>
                    <a:pt x="1676" y="698"/>
                  </a:cubicBezTo>
                  <a:cubicBezTo>
                    <a:pt x="1676" y="746"/>
                    <a:pt x="1696" y="791"/>
                    <a:pt x="1732" y="827"/>
                  </a:cubicBezTo>
                  <a:cubicBezTo>
                    <a:pt x="1772" y="859"/>
                    <a:pt x="1820" y="875"/>
                    <a:pt x="1880" y="875"/>
                  </a:cubicBezTo>
                  <a:cubicBezTo>
                    <a:pt x="1944" y="875"/>
                    <a:pt x="2004" y="851"/>
                    <a:pt x="2052" y="799"/>
                  </a:cubicBezTo>
                  <a:cubicBezTo>
                    <a:pt x="2056" y="831"/>
                    <a:pt x="2060" y="851"/>
                    <a:pt x="2064" y="863"/>
                  </a:cubicBezTo>
                  <a:lnTo>
                    <a:pt x="2176" y="863"/>
                  </a:lnTo>
                  <a:close/>
                  <a:moveTo>
                    <a:pt x="1356" y="109"/>
                  </a:moveTo>
                  <a:lnTo>
                    <a:pt x="1356" y="254"/>
                  </a:lnTo>
                  <a:lnTo>
                    <a:pt x="1248" y="254"/>
                  </a:lnTo>
                  <a:lnTo>
                    <a:pt x="1248" y="335"/>
                  </a:lnTo>
                  <a:lnTo>
                    <a:pt x="1356" y="335"/>
                  </a:lnTo>
                  <a:lnTo>
                    <a:pt x="1356" y="714"/>
                  </a:lnTo>
                  <a:cubicBezTo>
                    <a:pt x="1356" y="767"/>
                    <a:pt x="1368" y="807"/>
                    <a:pt x="1392" y="835"/>
                  </a:cubicBezTo>
                  <a:cubicBezTo>
                    <a:pt x="1416" y="863"/>
                    <a:pt x="1448" y="875"/>
                    <a:pt x="1496" y="875"/>
                  </a:cubicBezTo>
                  <a:cubicBezTo>
                    <a:pt x="1520" y="875"/>
                    <a:pt x="1548" y="871"/>
                    <a:pt x="1576" y="863"/>
                  </a:cubicBezTo>
                  <a:lnTo>
                    <a:pt x="1576" y="783"/>
                  </a:lnTo>
                  <a:cubicBezTo>
                    <a:pt x="1556" y="787"/>
                    <a:pt x="1536" y="787"/>
                    <a:pt x="1528" y="787"/>
                  </a:cubicBezTo>
                  <a:cubicBezTo>
                    <a:pt x="1500" y="787"/>
                    <a:pt x="1484" y="783"/>
                    <a:pt x="1476" y="771"/>
                  </a:cubicBezTo>
                  <a:cubicBezTo>
                    <a:pt x="1464" y="759"/>
                    <a:pt x="1460" y="738"/>
                    <a:pt x="1460" y="714"/>
                  </a:cubicBezTo>
                  <a:lnTo>
                    <a:pt x="1460" y="335"/>
                  </a:lnTo>
                  <a:lnTo>
                    <a:pt x="1572" y="335"/>
                  </a:lnTo>
                  <a:lnTo>
                    <a:pt x="1572" y="254"/>
                  </a:lnTo>
                  <a:lnTo>
                    <a:pt x="1460" y="254"/>
                  </a:lnTo>
                  <a:lnTo>
                    <a:pt x="1460" y="109"/>
                  </a:lnTo>
                  <a:lnTo>
                    <a:pt x="1356" y="109"/>
                  </a:lnTo>
                  <a:close/>
                  <a:moveTo>
                    <a:pt x="1064" y="863"/>
                  </a:moveTo>
                  <a:lnTo>
                    <a:pt x="1164" y="863"/>
                  </a:lnTo>
                  <a:lnTo>
                    <a:pt x="1164" y="254"/>
                  </a:lnTo>
                  <a:lnTo>
                    <a:pt x="1060" y="254"/>
                  </a:lnTo>
                  <a:lnTo>
                    <a:pt x="1060" y="698"/>
                  </a:lnTo>
                  <a:cubicBezTo>
                    <a:pt x="1032" y="759"/>
                    <a:pt x="980" y="787"/>
                    <a:pt x="904" y="787"/>
                  </a:cubicBezTo>
                  <a:cubicBezTo>
                    <a:pt x="828" y="787"/>
                    <a:pt x="792" y="742"/>
                    <a:pt x="792" y="650"/>
                  </a:cubicBezTo>
                  <a:lnTo>
                    <a:pt x="792" y="254"/>
                  </a:lnTo>
                  <a:lnTo>
                    <a:pt x="688" y="254"/>
                  </a:lnTo>
                  <a:lnTo>
                    <a:pt x="688" y="654"/>
                  </a:lnTo>
                  <a:cubicBezTo>
                    <a:pt x="688" y="726"/>
                    <a:pt x="704" y="783"/>
                    <a:pt x="740" y="819"/>
                  </a:cubicBezTo>
                  <a:cubicBezTo>
                    <a:pt x="772" y="855"/>
                    <a:pt x="820" y="875"/>
                    <a:pt x="884" y="875"/>
                  </a:cubicBezTo>
                  <a:cubicBezTo>
                    <a:pt x="964" y="875"/>
                    <a:pt x="1024" y="851"/>
                    <a:pt x="1064" y="803"/>
                  </a:cubicBezTo>
                  <a:lnTo>
                    <a:pt x="1064" y="863"/>
                  </a:lnTo>
                  <a:close/>
                  <a:moveTo>
                    <a:pt x="208" y="484"/>
                  </a:moveTo>
                  <a:lnTo>
                    <a:pt x="108" y="589"/>
                  </a:lnTo>
                  <a:lnTo>
                    <a:pt x="108" y="863"/>
                  </a:lnTo>
                  <a:lnTo>
                    <a:pt x="0" y="863"/>
                  </a:lnTo>
                  <a:lnTo>
                    <a:pt x="0" y="45"/>
                  </a:lnTo>
                  <a:lnTo>
                    <a:pt x="108" y="45"/>
                  </a:lnTo>
                  <a:lnTo>
                    <a:pt x="108" y="452"/>
                  </a:lnTo>
                  <a:lnTo>
                    <a:pt x="472" y="45"/>
                  </a:lnTo>
                  <a:lnTo>
                    <a:pt x="600" y="45"/>
                  </a:lnTo>
                  <a:lnTo>
                    <a:pt x="280" y="408"/>
                  </a:lnTo>
                  <a:lnTo>
                    <a:pt x="624" y="863"/>
                  </a:lnTo>
                  <a:lnTo>
                    <a:pt x="496" y="863"/>
                  </a:lnTo>
                  <a:lnTo>
                    <a:pt x="208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" name="Rectangle 38" hidden="0"/>
            <p:cNvSpPr>
              <a:spLocks noChangeArrowheads="1"/>
            </p:cNvSpPr>
            <p:nvPr isPhoto="0" userDrawn="0"/>
          </p:nvSpPr>
          <p:spPr bwMode="auto">
            <a:xfrm>
              <a:off x="4096" y="1477"/>
              <a:ext cx="13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" name="Freeform 39" hidden="0"/>
            <p:cNvSpPr>
              <a:spLocks noEditPoints="1"/>
            </p:cNvSpPr>
            <p:nvPr isPhoto="0" userDrawn="0"/>
          </p:nvSpPr>
          <p:spPr bwMode="auto">
            <a:xfrm>
              <a:off x="3184" y="1511"/>
              <a:ext cx="816" cy="272"/>
            </a:xfrm>
            <a:custGeom>
              <a:avLst/>
              <a:gdLst>
                <a:gd name="T0" fmla="*/ 12689 w 13600"/>
                <a:gd name="T1" fmla="*/ 112 h 4533"/>
                <a:gd name="T2" fmla="*/ 12649 w 13600"/>
                <a:gd name="T3" fmla="*/ 1855 h 4533"/>
                <a:gd name="T4" fmla="*/ 11194 w 13600"/>
                <a:gd name="T5" fmla="*/ 1815 h 4533"/>
                <a:gd name="T6" fmla="*/ 11082 w 13600"/>
                <a:gd name="T7" fmla="*/ 0 h 4533"/>
                <a:gd name="T8" fmla="*/ 10274 w 13600"/>
                <a:gd name="T9" fmla="*/ 112 h 4533"/>
                <a:gd name="T10" fmla="*/ 10386 w 13600"/>
                <a:gd name="T11" fmla="*/ 4533 h 4533"/>
                <a:gd name="T12" fmla="*/ 11194 w 13600"/>
                <a:gd name="T13" fmla="*/ 4429 h 4533"/>
                <a:gd name="T14" fmla="*/ 11234 w 13600"/>
                <a:gd name="T15" fmla="*/ 2638 h 4533"/>
                <a:gd name="T16" fmla="*/ 12689 w 13600"/>
                <a:gd name="T17" fmla="*/ 2678 h 4533"/>
                <a:gd name="T18" fmla="*/ 12801 w 13600"/>
                <a:gd name="T19" fmla="*/ 4533 h 4533"/>
                <a:gd name="T20" fmla="*/ 13600 w 13600"/>
                <a:gd name="T21" fmla="*/ 4429 h 4533"/>
                <a:gd name="T22" fmla="*/ 13488 w 13600"/>
                <a:gd name="T23" fmla="*/ 0 h 4533"/>
                <a:gd name="T24" fmla="*/ 6892 w 13600"/>
                <a:gd name="T25" fmla="*/ 3214 h 4533"/>
                <a:gd name="T26" fmla="*/ 7060 w 13600"/>
                <a:gd name="T27" fmla="*/ 3134 h 4533"/>
                <a:gd name="T28" fmla="*/ 7484 w 13600"/>
                <a:gd name="T29" fmla="*/ 2606 h 4533"/>
                <a:gd name="T30" fmla="*/ 8643 w 13600"/>
                <a:gd name="T31" fmla="*/ 4461 h 4533"/>
                <a:gd name="T32" fmla="*/ 9555 w 13600"/>
                <a:gd name="T33" fmla="*/ 4533 h 4533"/>
                <a:gd name="T34" fmla="*/ 9626 w 13600"/>
                <a:gd name="T35" fmla="*/ 4405 h 4533"/>
                <a:gd name="T36" fmla="*/ 8131 w 13600"/>
                <a:gd name="T37" fmla="*/ 1943 h 4533"/>
                <a:gd name="T38" fmla="*/ 9579 w 13600"/>
                <a:gd name="T39" fmla="*/ 72 h 4533"/>
                <a:gd name="T40" fmla="*/ 9483 w 13600"/>
                <a:gd name="T41" fmla="*/ 0 h 4533"/>
                <a:gd name="T42" fmla="*/ 8563 w 13600"/>
                <a:gd name="T43" fmla="*/ 72 h 4533"/>
                <a:gd name="T44" fmla="*/ 7052 w 13600"/>
                <a:gd name="T45" fmla="*/ 1911 h 4533"/>
                <a:gd name="T46" fmla="*/ 7036 w 13600"/>
                <a:gd name="T47" fmla="*/ 112 h 4533"/>
                <a:gd name="T48" fmla="*/ 6236 w 13600"/>
                <a:gd name="T49" fmla="*/ 0 h 4533"/>
                <a:gd name="T50" fmla="*/ 6125 w 13600"/>
                <a:gd name="T51" fmla="*/ 3102 h 4533"/>
                <a:gd name="T52" fmla="*/ 6892 w 13600"/>
                <a:gd name="T53" fmla="*/ 3214 h 4533"/>
                <a:gd name="T54" fmla="*/ 3998 w 13600"/>
                <a:gd name="T55" fmla="*/ 4533 h 4533"/>
                <a:gd name="T56" fmla="*/ 7028 w 13600"/>
                <a:gd name="T57" fmla="*/ 4429 h 4533"/>
                <a:gd name="T58" fmla="*/ 6916 w 13600"/>
                <a:gd name="T59" fmla="*/ 3750 h 4533"/>
                <a:gd name="T60" fmla="*/ 4797 w 13600"/>
                <a:gd name="T61" fmla="*/ 3718 h 4533"/>
                <a:gd name="T62" fmla="*/ 4693 w 13600"/>
                <a:gd name="T63" fmla="*/ 0 h 4533"/>
                <a:gd name="T64" fmla="*/ 3886 w 13600"/>
                <a:gd name="T65" fmla="*/ 112 h 4533"/>
                <a:gd name="T66" fmla="*/ 3038 w 13600"/>
                <a:gd name="T67" fmla="*/ 783 h 4533"/>
                <a:gd name="T68" fmla="*/ 912 w 13600"/>
                <a:gd name="T69" fmla="*/ 823 h 4533"/>
                <a:gd name="T70" fmla="*/ 952 w 13600"/>
                <a:gd name="T71" fmla="*/ 1855 h 4533"/>
                <a:gd name="T72" fmla="*/ 2415 w 13600"/>
                <a:gd name="T73" fmla="*/ 1967 h 4533"/>
                <a:gd name="T74" fmla="*/ 2303 w 13600"/>
                <a:gd name="T75" fmla="*/ 2638 h 4533"/>
                <a:gd name="T76" fmla="*/ 912 w 13600"/>
                <a:gd name="T77" fmla="*/ 2678 h 4533"/>
                <a:gd name="T78" fmla="*/ 952 w 13600"/>
                <a:gd name="T79" fmla="*/ 3750 h 4533"/>
                <a:gd name="T80" fmla="*/ 3142 w 13600"/>
                <a:gd name="T81" fmla="*/ 3862 h 4533"/>
                <a:gd name="T82" fmla="*/ 3038 w 13600"/>
                <a:gd name="T83" fmla="*/ 4533 h 4533"/>
                <a:gd name="T84" fmla="*/ 0 w 13600"/>
                <a:gd name="T85" fmla="*/ 4429 h 4533"/>
                <a:gd name="T86" fmla="*/ 112 w 13600"/>
                <a:gd name="T87" fmla="*/ 0 h 4533"/>
                <a:gd name="T88" fmla="*/ 3142 w 13600"/>
                <a:gd name="T89" fmla="*/ 112 h 4533"/>
                <a:gd name="T90" fmla="*/ 3038 w 13600"/>
                <a:gd name="T91" fmla="*/ 783 h 4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00" h="4533" fill="norm" stroke="1" extrusionOk="0">
                  <a:moveTo>
                    <a:pt x="12801" y="0"/>
                  </a:moveTo>
                  <a:cubicBezTo>
                    <a:pt x="12729" y="0"/>
                    <a:pt x="12689" y="40"/>
                    <a:pt x="12689" y="112"/>
                  </a:cubicBezTo>
                  <a:lnTo>
                    <a:pt x="12689" y="1815"/>
                  </a:lnTo>
                  <a:cubicBezTo>
                    <a:pt x="12689" y="1839"/>
                    <a:pt x="12673" y="1855"/>
                    <a:pt x="12649" y="1855"/>
                  </a:cubicBezTo>
                  <a:lnTo>
                    <a:pt x="11234" y="1855"/>
                  </a:lnTo>
                  <a:cubicBezTo>
                    <a:pt x="11202" y="1855"/>
                    <a:pt x="11194" y="1839"/>
                    <a:pt x="11194" y="1815"/>
                  </a:cubicBezTo>
                  <a:lnTo>
                    <a:pt x="11194" y="112"/>
                  </a:lnTo>
                  <a:cubicBezTo>
                    <a:pt x="11194" y="40"/>
                    <a:pt x="11154" y="0"/>
                    <a:pt x="11082" y="0"/>
                  </a:cubicBezTo>
                  <a:lnTo>
                    <a:pt x="10386" y="0"/>
                  </a:lnTo>
                  <a:cubicBezTo>
                    <a:pt x="10314" y="0"/>
                    <a:pt x="10274" y="40"/>
                    <a:pt x="10274" y="112"/>
                  </a:cubicBezTo>
                  <a:lnTo>
                    <a:pt x="10274" y="4429"/>
                  </a:lnTo>
                  <a:cubicBezTo>
                    <a:pt x="10274" y="4501"/>
                    <a:pt x="10314" y="4533"/>
                    <a:pt x="10386" y="4533"/>
                  </a:cubicBezTo>
                  <a:lnTo>
                    <a:pt x="11082" y="4533"/>
                  </a:lnTo>
                  <a:cubicBezTo>
                    <a:pt x="11154" y="4533"/>
                    <a:pt x="11194" y="4501"/>
                    <a:pt x="11194" y="4429"/>
                  </a:cubicBezTo>
                  <a:lnTo>
                    <a:pt x="11194" y="2678"/>
                  </a:lnTo>
                  <a:cubicBezTo>
                    <a:pt x="11194" y="2654"/>
                    <a:pt x="11202" y="2638"/>
                    <a:pt x="11234" y="2638"/>
                  </a:cubicBezTo>
                  <a:lnTo>
                    <a:pt x="12649" y="2638"/>
                  </a:lnTo>
                  <a:cubicBezTo>
                    <a:pt x="12673" y="2638"/>
                    <a:pt x="12689" y="2654"/>
                    <a:pt x="12689" y="2678"/>
                  </a:cubicBezTo>
                  <a:lnTo>
                    <a:pt x="12689" y="4429"/>
                  </a:lnTo>
                  <a:cubicBezTo>
                    <a:pt x="12689" y="4501"/>
                    <a:pt x="12729" y="4533"/>
                    <a:pt x="12801" y="4533"/>
                  </a:cubicBezTo>
                  <a:lnTo>
                    <a:pt x="13488" y="4533"/>
                  </a:lnTo>
                  <a:cubicBezTo>
                    <a:pt x="13568" y="4533"/>
                    <a:pt x="13600" y="4501"/>
                    <a:pt x="13600" y="4429"/>
                  </a:cubicBezTo>
                  <a:lnTo>
                    <a:pt x="13600" y="112"/>
                  </a:lnTo>
                  <a:cubicBezTo>
                    <a:pt x="13600" y="40"/>
                    <a:pt x="13568" y="0"/>
                    <a:pt x="13488" y="0"/>
                  </a:cubicBezTo>
                  <a:lnTo>
                    <a:pt x="12801" y="0"/>
                  </a:lnTo>
                  <a:close/>
                  <a:moveTo>
                    <a:pt x="6892" y="3214"/>
                  </a:moveTo>
                  <a:cubicBezTo>
                    <a:pt x="6956" y="3214"/>
                    <a:pt x="7020" y="3182"/>
                    <a:pt x="7060" y="3134"/>
                  </a:cubicBezTo>
                  <a:cubicBezTo>
                    <a:pt x="7060" y="3134"/>
                    <a:pt x="7060" y="3134"/>
                    <a:pt x="7060" y="3134"/>
                  </a:cubicBezTo>
                  <a:lnTo>
                    <a:pt x="7452" y="2622"/>
                  </a:lnTo>
                  <a:cubicBezTo>
                    <a:pt x="7460" y="2614"/>
                    <a:pt x="7468" y="2606"/>
                    <a:pt x="7484" y="2606"/>
                  </a:cubicBezTo>
                  <a:cubicBezTo>
                    <a:pt x="7500" y="2606"/>
                    <a:pt x="7508" y="2614"/>
                    <a:pt x="7508" y="2622"/>
                  </a:cubicBezTo>
                  <a:lnTo>
                    <a:pt x="8643" y="4461"/>
                  </a:lnTo>
                  <a:cubicBezTo>
                    <a:pt x="8675" y="4509"/>
                    <a:pt x="8715" y="4533"/>
                    <a:pt x="8771" y="4533"/>
                  </a:cubicBezTo>
                  <a:lnTo>
                    <a:pt x="9555" y="4533"/>
                  </a:lnTo>
                  <a:cubicBezTo>
                    <a:pt x="9618" y="4533"/>
                    <a:pt x="9650" y="4509"/>
                    <a:pt x="9650" y="4461"/>
                  </a:cubicBezTo>
                  <a:cubicBezTo>
                    <a:pt x="9650" y="4445"/>
                    <a:pt x="9642" y="4421"/>
                    <a:pt x="9626" y="4405"/>
                  </a:cubicBezTo>
                  <a:lnTo>
                    <a:pt x="8131" y="1991"/>
                  </a:lnTo>
                  <a:cubicBezTo>
                    <a:pt x="8115" y="1967"/>
                    <a:pt x="8115" y="1951"/>
                    <a:pt x="8131" y="1943"/>
                  </a:cubicBezTo>
                  <a:lnTo>
                    <a:pt x="9547" y="136"/>
                  </a:lnTo>
                  <a:cubicBezTo>
                    <a:pt x="9563" y="112"/>
                    <a:pt x="9579" y="88"/>
                    <a:pt x="9579" y="72"/>
                  </a:cubicBezTo>
                  <a:cubicBezTo>
                    <a:pt x="9579" y="48"/>
                    <a:pt x="9571" y="32"/>
                    <a:pt x="9555" y="16"/>
                  </a:cubicBezTo>
                  <a:cubicBezTo>
                    <a:pt x="9531" y="8"/>
                    <a:pt x="9507" y="0"/>
                    <a:pt x="9483" y="0"/>
                  </a:cubicBezTo>
                  <a:lnTo>
                    <a:pt x="8699" y="0"/>
                  </a:lnTo>
                  <a:cubicBezTo>
                    <a:pt x="8635" y="0"/>
                    <a:pt x="8587" y="24"/>
                    <a:pt x="8563" y="72"/>
                  </a:cubicBezTo>
                  <a:lnTo>
                    <a:pt x="7084" y="1903"/>
                  </a:lnTo>
                  <a:cubicBezTo>
                    <a:pt x="7076" y="1911"/>
                    <a:pt x="7068" y="1919"/>
                    <a:pt x="7052" y="1911"/>
                  </a:cubicBezTo>
                  <a:cubicBezTo>
                    <a:pt x="7044" y="1911"/>
                    <a:pt x="7036" y="1903"/>
                    <a:pt x="7036" y="1879"/>
                  </a:cubicBezTo>
                  <a:lnTo>
                    <a:pt x="7036" y="112"/>
                  </a:lnTo>
                  <a:cubicBezTo>
                    <a:pt x="7036" y="56"/>
                    <a:pt x="6988" y="0"/>
                    <a:pt x="6924" y="0"/>
                  </a:cubicBezTo>
                  <a:lnTo>
                    <a:pt x="6236" y="0"/>
                  </a:lnTo>
                  <a:cubicBezTo>
                    <a:pt x="6173" y="0"/>
                    <a:pt x="6125" y="56"/>
                    <a:pt x="6125" y="112"/>
                  </a:cubicBezTo>
                  <a:lnTo>
                    <a:pt x="6125" y="3102"/>
                  </a:lnTo>
                  <a:cubicBezTo>
                    <a:pt x="6125" y="3158"/>
                    <a:pt x="6173" y="3214"/>
                    <a:pt x="6236" y="3214"/>
                  </a:cubicBezTo>
                  <a:lnTo>
                    <a:pt x="6892" y="3214"/>
                  </a:lnTo>
                  <a:close/>
                  <a:moveTo>
                    <a:pt x="3886" y="4429"/>
                  </a:moveTo>
                  <a:cubicBezTo>
                    <a:pt x="3886" y="4501"/>
                    <a:pt x="3926" y="4533"/>
                    <a:pt x="3998" y="4533"/>
                  </a:cubicBezTo>
                  <a:lnTo>
                    <a:pt x="6916" y="4533"/>
                  </a:lnTo>
                  <a:cubicBezTo>
                    <a:pt x="6996" y="4533"/>
                    <a:pt x="7028" y="4501"/>
                    <a:pt x="7028" y="4429"/>
                  </a:cubicBezTo>
                  <a:lnTo>
                    <a:pt x="7028" y="3862"/>
                  </a:lnTo>
                  <a:cubicBezTo>
                    <a:pt x="7028" y="3790"/>
                    <a:pt x="6996" y="3750"/>
                    <a:pt x="6916" y="3750"/>
                  </a:cubicBezTo>
                  <a:lnTo>
                    <a:pt x="4837" y="3750"/>
                  </a:lnTo>
                  <a:cubicBezTo>
                    <a:pt x="4813" y="3750"/>
                    <a:pt x="4797" y="3742"/>
                    <a:pt x="4797" y="3718"/>
                  </a:cubicBezTo>
                  <a:lnTo>
                    <a:pt x="4797" y="112"/>
                  </a:lnTo>
                  <a:cubicBezTo>
                    <a:pt x="4797" y="40"/>
                    <a:pt x="4765" y="0"/>
                    <a:pt x="4693" y="0"/>
                  </a:cubicBezTo>
                  <a:lnTo>
                    <a:pt x="3998" y="0"/>
                  </a:lnTo>
                  <a:cubicBezTo>
                    <a:pt x="3926" y="0"/>
                    <a:pt x="3886" y="40"/>
                    <a:pt x="3886" y="112"/>
                  </a:cubicBezTo>
                  <a:lnTo>
                    <a:pt x="3886" y="4429"/>
                  </a:lnTo>
                  <a:moveTo>
                    <a:pt x="3038" y="783"/>
                  </a:moveTo>
                  <a:lnTo>
                    <a:pt x="952" y="783"/>
                  </a:lnTo>
                  <a:cubicBezTo>
                    <a:pt x="928" y="783"/>
                    <a:pt x="912" y="799"/>
                    <a:pt x="912" y="823"/>
                  </a:cubicBezTo>
                  <a:lnTo>
                    <a:pt x="912" y="1815"/>
                  </a:lnTo>
                  <a:cubicBezTo>
                    <a:pt x="912" y="1839"/>
                    <a:pt x="928" y="1855"/>
                    <a:pt x="952" y="1855"/>
                  </a:cubicBezTo>
                  <a:lnTo>
                    <a:pt x="2303" y="1855"/>
                  </a:lnTo>
                  <a:cubicBezTo>
                    <a:pt x="2375" y="1855"/>
                    <a:pt x="2415" y="1895"/>
                    <a:pt x="2415" y="1967"/>
                  </a:cubicBezTo>
                  <a:lnTo>
                    <a:pt x="2415" y="2526"/>
                  </a:lnTo>
                  <a:cubicBezTo>
                    <a:pt x="2415" y="2606"/>
                    <a:pt x="2375" y="2638"/>
                    <a:pt x="2303" y="2638"/>
                  </a:cubicBezTo>
                  <a:lnTo>
                    <a:pt x="952" y="2638"/>
                  </a:lnTo>
                  <a:cubicBezTo>
                    <a:pt x="928" y="2638"/>
                    <a:pt x="912" y="2654"/>
                    <a:pt x="912" y="2678"/>
                  </a:cubicBezTo>
                  <a:lnTo>
                    <a:pt x="912" y="3718"/>
                  </a:lnTo>
                  <a:cubicBezTo>
                    <a:pt x="912" y="3742"/>
                    <a:pt x="928" y="3750"/>
                    <a:pt x="952" y="3750"/>
                  </a:cubicBezTo>
                  <a:lnTo>
                    <a:pt x="3038" y="3750"/>
                  </a:lnTo>
                  <a:cubicBezTo>
                    <a:pt x="3110" y="3750"/>
                    <a:pt x="3142" y="3790"/>
                    <a:pt x="3142" y="3862"/>
                  </a:cubicBezTo>
                  <a:lnTo>
                    <a:pt x="3142" y="4429"/>
                  </a:lnTo>
                  <a:cubicBezTo>
                    <a:pt x="3142" y="4501"/>
                    <a:pt x="3110" y="4533"/>
                    <a:pt x="3038" y="4533"/>
                  </a:cubicBezTo>
                  <a:lnTo>
                    <a:pt x="112" y="4533"/>
                  </a:lnTo>
                  <a:cubicBezTo>
                    <a:pt x="40" y="4533"/>
                    <a:pt x="0" y="4501"/>
                    <a:pt x="0" y="4429"/>
                  </a:cubicBezTo>
                  <a:lnTo>
                    <a:pt x="0" y="112"/>
                  </a:lnTo>
                  <a:cubicBezTo>
                    <a:pt x="0" y="40"/>
                    <a:pt x="40" y="0"/>
                    <a:pt x="112" y="0"/>
                  </a:cubicBezTo>
                  <a:lnTo>
                    <a:pt x="3038" y="0"/>
                  </a:lnTo>
                  <a:cubicBezTo>
                    <a:pt x="3110" y="0"/>
                    <a:pt x="3142" y="40"/>
                    <a:pt x="3142" y="112"/>
                  </a:cubicBezTo>
                  <a:lnTo>
                    <a:pt x="3142" y="679"/>
                  </a:lnTo>
                  <a:cubicBezTo>
                    <a:pt x="3142" y="751"/>
                    <a:pt x="3110" y="783"/>
                    <a:pt x="3038" y="7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2" name="Freeform 40" hidden="0"/>
            <p:cNvSpPr>
              <a:spLocks noEditPoints="1"/>
            </p:cNvSpPr>
            <p:nvPr isPhoto="0" userDrawn="0"/>
          </p:nvSpPr>
          <p:spPr bwMode="auto">
            <a:xfrm>
              <a:off x="4205" y="1506"/>
              <a:ext cx="853" cy="104"/>
            </a:xfrm>
            <a:custGeom>
              <a:avLst/>
              <a:gdLst>
                <a:gd name="T0" fmla="*/ 7004 w 7108"/>
                <a:gd name="T1" fmla="*/ 691 h 867"/>
                <a:gd name="T2" fmla="*/ 6664 w 7108"/>
                <a:gd name="T3" fmla="*/ 783 h 867"/>
                <a:gd name="T4" fmla="*/ 7108 w 7108"/>
                <a:gd name="T5" fmla="*/ 0 h 867"/>
                <a:gd name="T6" fmla="*/ 6600 w 7108"/>
                <a:gd name="T7" fmla="*/ 552 h 867"/>
                <a:gd name="T8" fmla="*/ 6096 w 7108"/>
                <a:gd name="T9" fmla="*/ 428 h 867"/>
                <a:gd name="T10" fmla="*/ 6364 w 7108"/>
                <a:gd name="T11" fmla="*/ 859 h 867"/>
                <a:gd name="T12" fmla="*/ 6092 w 7108"/>
                <a:gd name="T13" fmla="*/ 256 h 867"/>
                <a:gd name="T14" fmla="*/ 5668 w 7108"/>
                <a:gd name="T15" fmla="*/ 0 h 867"/>
                <a:gd name="T16" fmla="*/ 5648 w 7108"/>
                <a:gd name="T17" fmla="*/ 564 h 867"/>
                <a:gd name="T18" fmla="*/ 5852 w 7108"/>
                <a:gd name="T19" fmla="*/ 859 h 867"/>
                <a:gd name="T20" fmla="*/ 5608 w 7108"/>
                <a:gd name="T21" fmla="*/ 244 h 867"/>
                <a:gd name="T22" fmla="*/ 5508 w 7108"/>
                <a:gd name="T23" fmla="*/ 356 h 867"/>
                <a:gd name="T24" fmla="*/ 5628 w 7108"/>
                <a:gd name="T25" fmla="*/ 492 h 867"/>
                <a:gd name="T26" fmla="*/ 5728 w 7108"/>
                <a:gd name="T27" fmla="*/ 795 h 867"/>
                <a:gd name="T28" fmla="*/ 5108 w 7108"/>
                <a:gd name="T29" fmla="*/ 324 h 867"/>
                <a:gd name="T30" fmla="*/ 5112 w 7108"/>
                <a:gd name="T31" fmla="*/ 428 h 867"/>
                <a:gd name="T32" fmla="*/ 4480 w 7108"/>
                <a:gd name="T33" fmla="*/ 388 h 867"/>
                <a:gd name="T34" fmla="*/ 4604 w 7108"/>
                <a:gd name="T35" fmla="*/ 783 h 867"/>
                <a:gd name="T36" fmla="*/ 4604 w 7108"/>
                <a:gd name="T37" fmla="*/ 867 h 867"/>
                <a:gd name="T38" fmla="*/ 4800 w 7108"/>
                <a:gd name="T39" fmla="*/ 328 h 867"/>
                <a:gd name="T40" fmla="*/ 4328 w 7108"/>
                <a:gd name="T41" fmla="*/ 560 h 867"/>
                <a:gd name="T42" fmla="*/ 4248 w 7108"/>
                <a:gd name="T43" fmla="*/ 771 h 867"/>
                <a:gd name="T44" fmla="*/ 3068 w 7108"/>
                <a:gd name="T45" fmla="*/ 783 h 867"/>
                <a:gd name="T46" fmla="*/ 2940 w 7108"/>
                <a:gd name="T47" fmla="*/ 843 h 867"/>
                <a:gd name="T48" fmla="*/ 3208 w 7108"/>
                <a:gd name="T49" fmla="*/ 552 h 867"/>
                <a:gd name="T50" fmla="*/ 3064 w 7108"/>
                <a:gd name="T51" fmla="*/ 328 h 867"/>
                <a:gd name="T52" fmla="*/ 3064 w 7108"/>
                <a:gd name="T53" fmla="*/ 244 h 867"/>
                <a:gd name="T54" fmla="*/ 3056 w 7108"/>
                <a:gd name="T55" fmla="*/ 592 h 867"/>
                <a:gd name="T56" fmla="*/ 2560 w 7108"/>
                <a:gd name="T57" fmla="*/ 152 h 867"/>
                <a:gd name="T58" fmla="*/ 2512 w 7108"/>
                <a:gd name="T59" fmla="*/ 52 h 867"/>
                <a:gd name="T60" fmla="*/ 2568 w 7108"/>
                <a:gd name="T61" fmla="*/ 388 h 867"/>
                <a:gd name="T62" fmla="*/ 2272 w 7108"/>
                <a:gd name="T63" fmla="*/ 564 h 867"/>
                <a:gd name="T64" fmla="*/ 2380 w 7108"/>
                <a:gd name="T65" fmla="*/ 92 h 867"/>
                <a:gd name="T66" fmla="*/ 2168 w 7108"/>
                <a:gd name="T67" fmla="*/ 560 h 867"/>
                <a:gd name="T68" fmla="*/ 2716 w 7108"/>
                <a:gd name="T69" fmla="*/ 564 h 867"/>
                <a:gd name="T70" fmla="*/ 2204 w 7108"/>
                <a:gd name="T71" fmla="*/ 392 h 867"/>
                <a:gd name="T72" fmla="*/ 1808 w 7108"/>
                <a:gd name="T73" fmla="*/ 859 h 867"/>
                <a:gd name="T74" fmla="*/ 1696 w 7108"/>
                <a:gd name="T75" fmla="*/ 256 h 867"/>
                <a:gd name="T76" fmla="*/ 1312 w 7108"/>
                <a:gd name="T77" fmla="*/ 336 h 867"/>
                <a:gd name="T78" fmla="*/ 1532 w 7108"/>
                <a:gd name="T79" fmla="*/ 775 h 867"/>
                <a:gd name="T80" fmla="*/ 1528 w 7108"/>
                <a:gd name="T81" fmla="*/ 336 h 867"/>
                <a:gd name="T82" fmla="*/ 928 w 7108"/>
                <a:gd name="T83" fmla="*/ 96 h 867"/>
                <a:gd name="T84" fmla="*/ 1036 w 7108"/>
                <a:gd name="T85" fmla="*/ 52 h 867"/>
                <a:gd name="T86" fmla="*/ 748 w 7108"/>
                <a:gd name="T87" fmla="*/ 388 h 867"/>
                <a:gd name="T88" fmla="*/ 872 w 7108"/>
                <a:gd name="T89" fmla="*/ 783 h 867"/>
                <a:gd name="T90" fmla="*/ 748 w 7108"/>
                <a:gd name="T91" fmla="*/ 152 h 867"/>
                <a:gd name="T92" fmla="*/ 704 w 7108"/>
                <a:gd name="T93" fmla="*/ 52 h 867"/>
                <a:gd name="T94" fmla="*/ 1016 w 7108"/>
                <a:gd name="T95" fmla="*/ 831 h 867"/>
                <a:gd name="T96" fmla="*/ 872 w 7108"/>
                <a:gd name="T97" fmla="*/ 244 h 867"/>
                <a:gd name="T98" fmla="*/ 460 w 7108"/>
                <a:gd name="T99" fmla="*/ 484 h 867"/>
                <a:gd name="T100" fmla="*/ 0 w 7108"/>
                <a:gd name="T101" fmla="*/ 859 h 867"/>
                <a:gd name="T102" fmla="*/ 108 w 7108"/>
                <a:gd name="T103" fmla="*/ 39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8" h="867" fill="norm" stroke="1" extrusionOk="0">
                  <a:moveTo>
                    <a:pt x="6700" y="564"/>
                  </a:moveTo>
                  <a:cubicBezTo>
                    <a:pt x="6700" y="488"/>
                    <a:pt x="6716" y="428"/>
                    <a:pt x="6744" y="388"/>
                  </a:cubicBezTo>
                  <a:cubicBezTo>
                    <a:pt x="6772" y="352"/>
                    <a:pt x="6812" y="332"/>
                    <a:pt x="6864" y="332"/>
                  </a:cubicBezTo>
                  <a:cubicBezTo>
                    <a:pt x="6928" y="332"/>
                    <a:pt x="6976" y="360"/>
                    <a:pt x="7004" y="416"/>
                  </a:cubicBezTo>
                  <a:lnTo>
                    <a:pt x="7004" y="691"/>
                  </a:lnTo>
                  <a:cubicBezTo>
                    <a:pt x="6976" y="751"/>
                    <a:pt x="6928" y="779"/>
                    <a:pt x="6860" y="779"/>
                  </a:cubicBezTo>
                  <a:cubicBezTo>
                    <a:pt x="6812" y="779"/>
                    <a:pt x="6772" y="763"/>
                    <a:pt x="6744" y="723"/>
                  </a:cubicBezTo>
                  <a:cubicBezTo>
                    <a:pt x="6716" y="683"/>
                    <a:pt x="6700" y="631"/>
                    <a:pt x="6700" y="564"/>
                  </a:cubicBezTo>
                  <a:close/>
                  <a:moveTo>
                    <a:pt x="6600" y="560"/>
                  </a:moveTo>
                  <a:cubicBezTo>
                    <a:pt x="6600" y="651"/>
                    <a:pt x="6620" y="727"/>
                    <a:pt x="6664" y="783"/>
                  </a:cubicBezTo>
                  <a:cubicBezTo>
                    <a:pt x="6708" y="839"/>
                    <a:pt x="6764" y="867"/>
                    <a:pt x="6836" y="867"/>
                  </a:cubicBezTo>
                  <a:cubicBezTo>
                    <a:pt x="6908" y="867"/>
                    <a:pt x="6968" y="843"/>
                    <a:pt x="7008" y="791"/>
                  </a:cubicBezTo>
                  <a:lnTo>
                    <a:pt x="7012" y="859"/>
                  </a:lnTo>
                  <a:lnTo>
                    <a:pt x="7108" y="859"/>
                  </a:lnTo>
                  <a:lnTo>
                    <a:pt x="7108" y="0"/>
                  </a:lnTo>
                  <a:lnTo>
                    <a:pt x="7004" y="0"/>
                  </a:lnTo>
                  <a:lnTo>
                    <a:pt x="7004" y="316"/>
                  </a:lnTo>
                  <a:cubicBezTo>
                    <a:pt x="6964" y="268"/>
                    <a:pt x="6908" y="244"/>
                    <a:pt x="6836" y="244"/>
                  </a:cubicBezTo>
                  <a:cubicBezTo>
                    <a:pt x="6764" y="244"/>
                    <a:pt x="6708" y="272"/>
                    <a:pt x="6664" y="328"/>
                  </a:cubicBezTo>
                  <a:cubicBezTo>
                    <a:pt x="6620" y="384"/>
                    <a:pt x="6600" y="460"/>
                    <a:pt x="6600" y="552"/>
                  </a:cubicBezTo>
                  <a:lnTo>
                    <a:pt x="6600" y="560"/>
                  </a:lnTo>
                  <a:close/>
                  <a:moveTo>
                    <a:pt x="5992" y="256"/>
                  </a:moveTo>
                  <a:lnTo>
                    <a:pt x="5992" y="859"/>
                  </a:lnTo>
                  <a:lnTo>
                    <a:pt x="6096" y="859"/>
                  </a:lnTo>
                  <a:lnTo>
                    <a:pt x="6096" y="428"/>
                  </a:lnTo>
                  <a:cubicBezTo>
                    <a:pt x="6112" y="400"/>
                    <a:pt x="6132" y="376"/>
                    <a:pt x="6156" y="356"/>
                  </a:cubicBezTo>
                  <a:cubicBezTo>
                    <a:pt x="6180" y="340"/>
                    <a:pt x="6212" y="332"/>
                    <a:pt x="6244" y="332"/>
                  </a:cubicBezTo>
                  <a:cubicBezTo>
                    <a:pt x="6284" y="332"/>
                    <a:pt x="6316" y="340"/>
                    <a:pt x="6336" y="364"/>
                  </a:cubicBezTo>
                  <a:cubicBezTo>
                    <a:pt x="6356" y="384"/>
                    <a:pt x="6364" y="416"/>
                    <a:pt x="6364" y="460"/>
                  </a:cubicBezTo>
                  <a:lnTo>
                    <a:pt x="6364" y="859"/>
                  </a:lnTo>
                  <a:lnTo>
                    <a:pt x="6468" y="859"/>
                  </a:lnTo>
                  <a:lnTo>
                    <a:pt x="6468" y="460"/>
                  </a:lnTo>
                  <a:cubicBezTo>
                    <a:pt x="6468" y="316"/>
                    <a:pt x="6404" y="244"/>
                    <a:pt x="6276" y="244"/>
                  </a:cubicBezTo>
                  <a:cubicBezTo>
                    <a:pt x="6200" y="244"/>
                    <a:pt x="6140" y="272"/>
                    <a:pt x="6096" y="332"/>
                  </a:cubicBezTo>
                  <a:lnTo>
                    <a:pt x="6092" y="256"/>
                  </a:lnTo>
                  <a:lnTo>
                    <a:pt x="5992" y="256"/>
                  </a:lnTo>
                  <a:close/>
                  <a:moveTo>
                    <a:pt x="5560" y="164"/>
                  </a:moveTo>
                  <a:lnTo>
                    <a:pt x="5644" y="164"/>
                  </a:lnTo>
                  <a:lnTo>
                    <a:pt x="5792" y="0"/>
                  </a:lnTo>
                  <a:lnTo>
                    <a:pt x="5668" y="0"/>
                  </a:lnTo>
                  <a:lnTo>
                    <a:pt x="5560" y="164"/>
                  </a:lnTo>
                  <a:close/>
                  <a:moveTo>
                    <a:pt x="5572" y="779"/>
                  </a:moveTo>
                  <a:cubicBezTo>
                    <a:pt x="5540" y="779"/>
                    <a:pt x="5512" y="771"/>
                    <a:pt x="5488" y="751"/>
                  </a:cubicBezTo>
                  <a:cubicBezTo>
                    <a:pt x="5468" y="735"/>
                    <a:pt x="5456" y="707"/>
                    <a:pt x="5456" y="675"/>
                  </a:cubicBezTo>
                  <a:cubicBezTo>
                    <a:pt x="5456" y="604"/>
                    <a:pt x="5520" y="564"/>
                    <a:pt x="5648" y="564"/>
                  </a:cubicBezTo>
                  <a:lnTo>
                    <a:pt x="5728" y="564"/>
                  </a:lnTo>
                  <a:lnTo>
                    <a:pt x="5728" y="687"/>
                  </a:lnTo>
                  <a:cubicBezTo>
                    <a:pt x="5716" y="715"/>
                    <a:pt x="5692" y="735"/>
                    <a:pt x="5664" y="755"/>
                  </a:cubicBezTo>
                  <a:cubicBezTo>
                    <a:pt x="5636" y="771"/>
                    <a:pt x="5604" y="779"/>
                    <a:pt x="5572" y="779"/>
                  </a:cubicBezTo>
                  <a:close/>
                  <a:moveTo>
                    <a:pt x="5852" y="859"/>
                  </a:moveTo>
                  <a:lnTo>
                    <a:pt x="5852" y="847"/>
                  </a:lnTo>
                  <a:cubicBezTo>
                    <a:pt x="5840" y="815"/>
                    <a:pt x="5832" y="771"/>
                    <a:pt x="5832" y="715"/>
                  </a:cubicBezTo>
                  <a:lnTo>
                    <a:pt x="5832" y="440"/>
                  </a:lnTo>
                  <a:cubicBezTo>
                    <a:pt x="5828" y="380"/>
                    <a:pt x="5808" y="332"/>
                    <a:pt x="5768" y="296"/>
                  </a:cubicBezTo>
                  <a:cubicBezTo>
                    <a:pt x="5732" y="260"/>
                    <a:pt x="5676" y="244"/>
                    <a:pt x="5608" y="244"/>
                  </a:cubicBezTo>
                  <a:cubicBezTo>
                    <a:pt x="5564" y="244"/>
                    <a:pt x="5524" y="252"/>
                    <a:pt x="5484" y="268"/>
                  </a:cubicBezTo>
                  <a:cubicBezTo>
                    <a:pt x="5448" y="284"/>
                    <a:pt x="5420" y="308"/>
                    <a:pt x="5400" y="336"/>
                  </a:cubicBezTo>
                  <a:cubicBezTo>
                    <a:pt x="5376" y="364"/>
                    <a:pt x="5368" y="392"/>
                    <a:pt x="5368" y="420"/>
                  </a:cubicBezTo>
                  <a:lnTo>
                    <a:pt x="5472" y="420"/>
                  </a:lnTo>
                  <a:cubicBezTo>
                    <a:pt x="5472" y="396"/>
                    <a:pt x="5484" y="372"/>
                    <a:pt x="5508" y="356"/>
                  </a:cubicBezTo>
                  <a:cubicBezTo>
                    <a:pt x="5532" y="336"/>
                    <a:pt x="5564" y="328"/>
                    <a:pt x="5600" y="328"/>
                  </a:cubicBezTo>
                  <a:cubicBezTo>
                    <a:pt x="5644" y="328"/>
                    <a:pt x="5676" y="336"/>
                    <a:pt x="5696" y="360"/>
                  </a:cubicBezTo>
                  <a:cubicBezTo>
                    <a:pt x="5716" y="380"/>
                    <a:pt x="5728" y="408"/>
                    <a:pt x="5728" y="444"/>
                  </a:cubicBezTo>
                  <a:lnTo>
                    <a:pt x="5728" y="492"/>
                  </a:lnTo>
                  <a:lnTo>
                    <a:pt x="5628" y="492"/>
                  </a:lnTo>
                  <a:cubicBezTo>
                    <a:pt x="5540" y="492"/>
                    <a:pt x="5472" y="508"/>
                    <a:pt x="5424" y="544"/>
                  </a:cubicBezTo>
                  <a:cubicBezTo>
                    <a:pt x="5376" y="580"/>
                    <a:pt x="5352" y="628"/>
                    <a:pt x="5352" y="691"/>
                  </a:cubicBezTo>
                  <a:cubicBezTo>
                    <a:pt x="5352" y="743"/>
                    <a:pt x="5372" y="783"/>
                    <a:pt x="5412" y="819"/>
                  </a:cubicBezTo>
                  <a:cubicBezTo>
                    <a:pt x="5448" y="851"/>
                    <a:pt x="5500" y="867"/>
                    <a:pt x="5556" y="867"/>
                  </a:cubicBezTo>
                  <a:cubicBezTo>
                    <a:pt x="5624" y="867"/>
                    <a:pt x="5680" y="843"/>
                    <a:pt x="5728" y="795"/>
                  </a:cubicBezTo>
                  <a:cubicBezTo>
                    <a:pt x="5732" y="823"/>
                    <a:pt x="5740" y="847"/>
                    <a:pt x="5744" y="859"/>
                  </a:cubicBezTo>
                  <a:lnTo>
                    <a:pt x="5852" y="859"/>
                  </a:lnTo>
                  <a:close/>
                  <a:moveTo>
                    <a:pt x="5300" y="252"/>
                  </a:moveTo>
                  <a:cubicBezTo>
                    <a:pt x="5288" y="244"/>
                    <a:pt x="5272" y="244"/>
                    <a:pt x="5252" y="244"/>
                  </a:cubicBezTo>
                  <a:cubicBezTo>
                    <a:pt x="5192" y="244"/>
                    <a:pt x="5144" y="272"/>
                    <a:pt x="5108" y="324"/>
                  </a:cubicBezTo>
                  <a:lnTo>
                    <a:pt x="5108" y="256"/>
                  </a:lnTo>
                  <a:lnTo>
                    <a:pt x="5008" y="256"/>
                  </a:lnTo>
                  <a:lnTo>
                    <a:pt x="5008" y="859"/>
                  </a:lnTo>
                  <a:lnTo>
                    <a:pt x="5112" y="859"/>
                  </a:lnTo>
                  <a:lnTo>
                    <a:pt x="5112" y="428"/>
                  </a:lnTo>
                  <a:cubicBezTo>
                    <a:pt x="5136" y="372"/>
                    <a:pt x="5180" y="344"/>
                    <a:pt x="5248" y="344"/>
                  </a:cubicBezTo>
                  <a:cubicBezTo>
                    <a:pt x="5268" y="344"/>
                    <a:pt x="5284" y="344"/>
                    <a:pt x="5300" y="348"/>
                  </a:cubicBezTo>
                  <a:lnTo>
                    <a:pt x="5300" y="252"/>
                  </a:lnTo>
                  <a:close/>
                  <a:moveTo>
                    <a:pt x="4432" y="564"/>
                  </a:moveTo>
                  <a:cubicBezTo>
                    <a:pt x="4432" y="488"/>
                    <a:pt x="4448" y="428"/>
                    <a:pt x="4480" y="388"/>
                  </a:cubicBezTo>
                  <a:cubicBezTo>
                    <a:pt x="4508" y="348"/>
                    <a:pt x="4552" y="328"/>
                    <a:pt x="4600" y="328"/>
                  </a:cubicBezTo>
                  <a:cubicBezTo>
                    <a:pt x="4652" y="328"/>
                    <a:pt x="4696" y="348"/>
                    <a:pt x="4728" y="388"/>
                  </a:cubicBezTo>
                  <a:cubicBezTo>
                    <a:pt x="4760" y="432"/>
                    <a:pt x="4776" y="484"/>
                    <a:pt x="4776" y="552"/>
                  </a:cubicBezTo>
                  <a:cubicBezTo>
                    <a:pt x="4776" y="624"/>
                    <a:pt x="4760" y="683"/>
                    <a:pt x="4728" y="723"/>
                  </a:cubicBezTo>
                  <a:cubicBezTo>
                    <a:pt x="4696" y="763"/>
                    <a:pt x="4656" y="783"/>
                    <a:pt x="4604" y="783"/>
                  </a:cubicBezTo>
                  <a:cubicBezTo>
                    <a:pt x="4552" y="783"/>
                    <a:pt x="4508" y="763"/>
                    <a:pt x="4480" y="723"/>
                  </a:cubicBezTo>
                  <a:cubicBezTo>
                    <a:pt x="4448" y="683"/>
                    <a:pt x="4432" y="631"/>
                    <a:pt x="4432" y="564"/>
                  </a:cubicBezTo>
                  <a:close/>
                  <a:moveTo>
                    <a:pt x="4328" y="560"/>
                  </a:moveTo>
                  <a:cubicBezTo>
                    <a:pt x="4328" y="651"/>
                    <a:pt x="4352" y="727"/>
                    <a:pt x="4404" y="783"/>
                  </a:cubicBezTo>
                  <a:cubicBezTo>
                    <a:pt x="4456" y="839"/>
                    <a:pt x="4520" y="867"/>
                    <a:pt x="4604" y="867"/>
                  </a:cubicBezTo>
                  <a:cubicBezTo>
                    <a:pt x="4656" y="867"/>
                    <a:pt x="4704" y="855"/>
                    <a:pt x="4748" y="831"/>
                  </a:cubicBezTo>
                  <a:cubicBezTo>
                    <a:pt x="4788" y="803"/>
                    <a:pt x="4820" y="767"/>
                    <a:pt x="4844" y="719"/>
                  </a:cubicBezTo>
                  <a:cubicBezTo>
                    <a:pt x="4868" y="675"/>
                    <a:pt x="4876" y="624"/>
                    <a:pt x="4876" y="564"/>
                  </a:cubicBezTo>
                  <a:lnTo>
                    <a:pt x="4876" y="556"/>
                  </a:lnTo>
                  <a:cubicBezTo>
                    <a:pt x="4876" y="460"/>
                    <a:pt x="4852" y="384"/>
                    <a:pt x="4800" y="328"/>
                  </a:cubicBezTo>
                  <a:cubicBezTo>
                    <a:pt x="4752" y="272"/>
                    <a:pt x="4684" y="244"/>
                    <a:pt x="4600" y="244"/>
                  </a:cubicBezTo>
                  <a:cubicBezTo>
                    <a:pt x="4548" y="244"/>
                    <a:pt x="4500" y="256"/>
                    <a:pt x="4460" y="280"/>
                  </a:cubicBezTo>
                  <a:cubicBezTo>
                    <a:pt x="4420" y="308"/>
                    <a:pt x="4384" y="344"/>
                    <a:pt x="4364" y="392"/>
                  </a:cubicBezTo>
                  <a:cubicBezTo>
                    <a:pt x="4340" y="440"/>
                    <a:pt x="4328" y="492"/>
                    <a:pt x="4328" y="552"/>
                  </a:cubicBezTo>
                  <a:lnTo>
                    <a:pt x="4328" y="560"/>
                  </a:lnTo>
                  <a:close/>
                  <a:moveTo>
                    <a:pt x="3864" y="44"/>
                  </a:moveTo>
                  <a:lnTo>
                    <a:pt x="3756" y="44"/>
                  </a:lnTo>
                  <a:lnTo>
                    <a:pt x="3756" y="859"/>
                  </a:lnTo>
                  <a:lnTo>
                    <a:pt x="4248" y="859"/>
                  </a:lnTo>
                  <a:lnTo>
                    <a:pt x="4248" y="771"/>
                  </a:lnTo>
                  <a:lnTo>
                    <a:pt x="3864" y="771"/>
                  </a:lnTo>
                  <a:lnTo>
                    <a:pt x="3864" y="44"/>
                  </a:lnTo>
                  <a:close/>
                  <a:moveTo>
                    <a:pt x="3200" y="699"/>
                  </a:moveTo>
                  <a:cubicBezTo>
                    <a:pt x="3200" y="723"/>
                    <a:pt x="3188" y="743"/>
                    <a:pt x="3164" y="759"/>
                  </a:cubicBezTo>
                  <a:cubicBezTo>
                    <a:pt x="3140" y="775"/>
                    <a:pt x="3108" y="783"/>
                    <a:pt x="3068" y="783"/>
                  </a:cubicBezTo>
                  <a:cubicBezTo>
                    <a:pt x="3028" y="783"/>
                    <a:pt x="2992" y="775"/>
                    <a:pt x="2968" y="755"/>
                  </a:cubicBezTo>
                  <a:cubicBezTo>
                    <a:pt x="2940" y="735"/>
                    <a:pt x="2928" y="707"/>
                    <a:pt x="2924" y="671"/>
                  </a:cubicBezTo>
                  <a:lnTo>
                    <a:pt x="2824" y="671"/>
                  </a:lnTo>
                  <a:cubicBezTo>
                    <a:pt x="2824" y="707"/>
                    <a:pt x="2832" y="739"/>
                    <a:pt x="2852" y="771"/>
                  </a:cubicBezTo>
                  <a:cubicBezTo>
                    <a:pt x="2876" y="803"/>
                    <a:pt x="2904" y="827"/>
                    <a:pt x="2940" y="843"/>
                  </a:cubicBezTo>
                  <a:cubicBezTo>
                    <a:pt x="2980" y="859"/>
                    <a:pt x="3020" y="867"/>
                    <a:pt x="3068" y="867"/>
                  </a:cubicBezTo>
                  <a:cubicBezTo>
                    <a:pt x="3140" y="867"/>
                    <a:pt x="3196" y="851"/>
                    <a:pt x="3236" y="819"/>
                  </a:cubicBezTo>
                  <a:cubicBezTo>
                    <a:pt x="3280" y="787"/>
                    <a:pt x="3304" y="743"/>
                    <a:pt x="3304" y="691"/>
                  </a:cubicBezTo>
                  <a:cubicBezTo>
                    <a:pt x="3304" y="659"/>
                    <a:pt x="3296" y="631"/>
                    <a:pt x="3280" y="608"/>
                  </a:cubicBezTo>
                  <a:cubicBezTo>
                    <a:pt x="3264" y="588"/>
                    <a:pt x="3240" y="568"/>
                    <a:pt x="3208" y="552"/>
                  </a:cubicBezTo>
                  <a:cubicBezTo>
                    <a:pt x="3176" y="536"/>
                    <a:pt x="3132" y="520"/>
                    <a:pt x="3084" y="508"/>
                  </a:cubicBezTo>
                  <a:cubicBezTo>
                    <a:pt x="3032" y="500"/>
                    <a:pt x="2996" y="484"/>
                    <a:pt x="2976" y="472"/>
                  </a:cubicBezTo>
                  <a:cubicBezTo>
                    <a:pt x="2956" y="460"/>
                    <a:pt x="2944" y="440"/>
                    <a:pt x="2944" y="416"/>
                  </a:cubicBezTo>
                  <a:cubicBezTo>
                    <a:pt x="2944" y="392"/>
                    <a:pt x="2956" y="368"/>
                    <a:pt x="2976" y="352"/>
                  </a:cubicBezTo>
                  <a:cubicBezTo>
                    <a:pt x="3000" y="336"/>
                    <a:pt x="3028" y="328"/>
                    <a:pt x="3064" y="328"/>
                  </a:cubicBezTo>
                  <a:cubicBezTo>
                    <a:pt x="3104" y="328"/>
                    <a:pt x="3132" y="340"/>
                    <a:pt x="3156" y="360"/>
                  </a:cubicBezTo>
                  <a:cubicBezTo>
                    <a:pt x="3180" y="380"/>
                    <a:pt x="3192" y="404"/>
                    <a:pt x="3192" y="432"/>
                  </a:cubicBezTo>
                  <a:lnTo>
                    <a:pt x="3296" y="432"/>
                  </a:lnTo>
                  <a:cubicBezTo>
                    <a:pt x="3296" y="376"/>
                    <a:pt x="3276" y="332"/>
                    <a:pt x="3232" y="296"/>
                  </a:cubicBezTo>
                  <a:cubicBezTo>
                    <a:pt x="3188" y="260"/>
                    <a:pt x="3136" y="244"/>
                    <a:pt x="3064" y="244"/>
                  </a:cubicBezTo>
                  <a:cubicBezTo>
                    <a:pt x="3000" y="244"/>
                    <a:pt x="2948" y="260"/>
                    <a:pt x="2904" y="296"/>
                  </a:cubicBezTo>
                  <a:cubicBezTo>
                    <a:pt x="2864" y="328"/>
                    <a:pt x="2844" y="372"/>
                    <a:pt x="2844" y="420"/>
                  </a:cubicBezTo>
                  <a:cubicBezTo>
                    <a:pt x="2844" y="452"/>
                    <a:pt x="2852" y="476"/>
                    <a:pt x="2864" y="496"/>
                  </a:cubicBezTo>
                  <a:cubicBezTo>
                    <a:pt x="2880" y="520"/>
                    <a:pt x="2904" y="536"/>
                    <a:pt x="2932" y="552"/>
                  </a:cubicBezTo>
                  <a:cubicBezTo>
                    <a:pt x="2964" y="568"/>
                    <a:pt x="3004" y="584"/>
                    <a:pt x="3056" y="592"/>
                  </a:cubicBezTo>
                  <a:cubicBezTo>
                    <a:pt x="3108" y="604"/>
                    <a:pt x="3148" y="616"/>
                    <a:pt x="3168" y="631"/>
                  </a:cubicBezTo>
                  <a:cubicBezTo>
                    <a:pt x="3188" y="647"/>
                    <a:pt x="3200" y="671"/>
                    <a:pt x="3200" y="699"/>
                  </a:cubicBezTo>
                  <a:moveTo>
                    <a:pt x="2500" y="96"/>
                  </a:moveTo>
                  <a:cubicBezTo>
                    <a:pt x="2500" y="112"/>
                    <a:pt x="2504" y="124"/>
                    <a:pt x="2512" y="136"/>
                  </a:cubicBezTo>
                  <a:cubicBezTo>
                    <a:pt x="2524" y="148"/>
                    <a:pt x="2540" y="152"/>
                    <a:pt x="2560" y="152"/>
                  </a:cubicBezTo>
                  <a:cubicBezTo>
                    <a:pt x="2580" y="152"/>
                    <a:pt x="2596" y="148"/>
                    <a:pt x="2604" y="136"/>
                  </a:cubicBezTo>
                  <a:cubicBezTo>
                    <a:pt x="2616" y="124"/>
                    <a:pt x="2620" y="112"/>
                    <a:pt x="2620" y="96"/>
                  </a:cubicBezTo>
                  <a:cubicBezTo>
                    <a:pt x="2620" y="76"/>
                    <a:pt x="2616" y="64"/>
                    <a:pt x="2604" y="52"/>
                  </a:cubicBezTo>
                  <a:cubicBezTo>
                    <a:pt x="2596" y="40"/>
                    <a:pt x="2580" y="36"/>
                    <a:pt x="2560" y="36"/>
                  </a:cubicBezTo>
                  <a:cubicBezTo>
                    <a:pt x="2540" y="36"/>
                    <a:pt x="2524" y="40"/>
                    <a:pt x="2512" y="52"/>
                  </a:cubicBezTo>
                  <a:cubicBezTo>
                    <a:pt x="2504" y="64"/>
                    <a:pt x="2500" y="76"/>
                    <a:pt x="2500" y="96"/>
                  </a:cubicBezTo>
                  <a:close/>
                  <a:moveTo>
                    <a:pt x="2272" y="564"/>
                  </a:moveTo>
                  <a:cubicBezTo>
                    <a:pt x="2272" y="488"/>
                    <a:pt x="2288" y="428"/>
                    <a:pt x="2320" y="388"/>
                  </a:cubicBezTo>
                  <a:cubicBezTo>
                    <a:pt x="2348" y="348"/>
                    <a:pt x="2392" y="328"/>
                    <a:pt x="2444" y="328"/>
                  </a:cubicBezTo>
                  <a:cubicBezTo>
                    <a:pt x="2496" y="328"/>
                    <a:pt x="2536" y="348"/>
                    <a:pt x="2568" y="388"/>
                  </a:cubicBezTo>
                  <a:cubicBezTo>
                    <a:pt x="2600" y="432"/>
                    <a:pt x="2616" y="484"/>
                    <a:pt x="2616" y="552"/>
                  </a:cubicBezTo>
                  <a:cubicBezTo>
                    <a:pt x="2616" y="624"/>
                    <a:pt x="2600" y="683"/>
                    <a:pt x="2568" y="723"/>
                  </a:cubicBezTo>
                  <a:cubicBezTo>
                    <a:pt x="2536" y="763"/>
                    <a:pt x="2496" y="783"/>
                    <a:pt x="2444" y="783"/>
                  </a:cubicBezTo>
                  <a:cubicBezTo>
                    <a:pt x="2392" y="783"/>
                    <a:pt x="2348" y="763"/>
                    <a:pt x="2320" y="723"/>
                  </a:cubicBezTo>
                  <a:cubicBezTo>
                    <a:pt x="2288" y="683"/>
                    <a:pt x="2272" y="631"/>
                    <a:pt x="2272" y="564"/>
                  </a:cubicBezTo>
                  <a:close/>
                  <a:moveTo>
                    <a:pt x="2260" y="92"/>
                  </a:moveTo>
                  <a:cubicBezTo>
                    <a:pt x="2260" y="108"/>
                    <a:pt x="2264" y="124"/>
                    <a:pt x="2272" y="136"/>
                  </a:cubicBezTo>
                  <a:cubicBezTo>
                    <a:pt x="2284" y="148"/>
                    <a:pt x="2300" y="152"/>
                    <a:pt x="2320" y="152"/>
                  </a:cubicBezTo>
                  <a:cubicBezTo>
                    <a:pt x="2340" y="152"/>
                    <a:pt x="2356" y="148"/>
                    <a:pt x="2364" y="136"/>
                  </a:cubicBezTo>
                  <a:cubicBezTo>
                    <a:pt x="2376" y="124"/>
                    <a:pt x="2380" y="108"/>
                    <a:pt x="2380" y="92"/>
                  </a:cubicBezTo>
                  <a:cubicBezTo>
                    <a:pt x="2380" y="76"/>
                    <a:pt x="2376" y="60"/>
                    <a:pt x="2364" y="52"/>
                  </a:cubicBezTo>
                  <a:cubicBezTo>
                    <a:pt x="2356" y="40"/>
                    <a:pt x="2340" y="32"/>
                    <a:pt x="2320" y="32"/>
                  </a:cubicBezTo>
                  <a:cubicBezTo>
                    <a:pt x="2300" y="32"/>
                    <a:pt x="2284" y="40"/>
                    <a:pt x="2272" y="52"/>
                  </a:cubicBezTo>
                  <a:cubicBezTo>
                    <a:pt x="2264" y="60"/>
                    <a:pt x="2260" y="76"/>
                    <a:pt x="2260" y="92"/>
                  </a:cubicBezTo>
                  <a:close/>
                  <a:moveTo>
                    <a:pt x="2168" y="560"/>
                  </a:moveTo>
                  <a:cubicBezTo>
                    <a:pt x="2168" y="651"/>
                    <a:pt x="2192" y="727"/>
                    <a:pt x="2244" y="783"/>
                  </a:cubicBezTo>
                  <a:cubicBezTo>
                    <a:pt x="2296" y="839"/>
                    <a:pt x="2360" y="867"/>
                    <a:pt x="2444" y="867"/>
                  </a:cubicBezTo>
                  <a:cubicBezTo>
                    <a:pt x="2496" y="867"/>
                    <a:pt x="2544" y="855"/>
                    <a:pt x="2588" y="831"/>
                  </a:cubicBezTo>
                  <a:cubicBezTo>
                    <a:pt x="2628" y="803"/>
                    <a:pt x="2660" y="767"/>
                    <a:pt x="2684" y="719"/>
                  </a:cubicBezTo>
                  <a:cubicBezTo>
                    <a:pt x="2708" y="675"/>
                    <a:pt x="2716" y="620"/>
                    <a:pt x="2716" y="564"/>
                  </a:cubicBezTo>
                  <a:lnTo>
                    <a:pt x="2716" y="556"/>
                  </a:lnTo>
                  <a:cubicBezTo>
                    <a:pt x="2716" y="460"/>
                    <a:pt x="2692" y="384"/>
                    <a:pt x="2640" y="328"/>
                  </a:cubicBezTo>
                  <a:cubicBezTo>
                    <a:pt x="2592" y="272"/>
                    <a:pt x="2524" y="244"/>
                    <a:pt x="2444" y="244"/>
                  </a:cubicBezTo>
                  <a:cubicBezTo>
                    <a:pt x="2388" y="244"/>
                    <a:pt x="2340" y="256"/>
                    <a:pt x="2300" y="280"/>
                  </a:cubicBezTo>
                  <a:cubicBezTo>
                    <a:pt x="2260" y="308"/>
                    <a:pt x="2228" y="344"/>
                    <a:pt x="2204" y="392"/>
                  </a:cubicBezTo>
                  <a:cubicBezTo>
                    <a:pt x="2180" y="440"/>
                    <a:pt x="2168" y="492"/>
                    <a:pt x="2168" y="552"/>
                  </a:cubicBezTo>
                  <a:lnTo>
                    <a:pt x="2168" y="560"/>
                  </a:lnTo>
                  <a:close/>
                  <a:moveTo>
                    <a:pt x="1696" y="256"/>
                  </a:moveTo>
                  <a:lnTo>
                    <a:pt x="1592" y="256"/>
                  </a:lnTo>
                  <a:lnTo>
                    <a:pt x="1808" y="859"/>
                  </a:lnTo>
                  <a:lnTo>
                    <a:pt x="1888" y="859"/>
                  </a:lnTo>
                  <a:lnTo>
                    <a:pt x="2104" y="256"/>
                  </a:lnTo>
                  <a:lnTo>
                    <a:pt x="2000" y="256"/>
                  </a:lnTo>
                  <a:lnTo>
                    <a:pt x="1848" y="719"/>
                  </a:lnTo>
                  <a:lnTo>
                    <a:pt x="1696" y="256"/>
                  </a:lnTo>
                  <a:close/>
                  <a:moveTo>
                    <a:pt x="1312" y="108"/>
                  </a:moveTo>
                  <a:lnTo>
                    <a:pt x="1312" y="256"/>
                  </a:lnTo>
                  <a:lnTo>
                    <a:pt x="1204" y="256"/>
                  </a:lnTo>
                  <a:lnTo>
                    <a:pt x="1204" y="336"/>
                  </a:lnTo>
                  <a:lnTo>
                    <a:pt x="1312" y="336"/>
                  </a:lnTo>
                  <a:lnTo>
                    <a:pt x="1312" y="707"/>
                  </a:lnTo>
                  <a:cubicBezTo>
                    <a:pt x="1312" y="759"/>
                    <a:pt x="1324" y="799"/>
                    <a:pt x="1348" y="827"/>
                  </a:cubicBezTo>
                  <a:cubicBezTo>
                    <a:pt x="1372" y="855"/>
                    <a:pt x="1408" y="867"/>
                    <a:pt x="1452" y="867"/>
                  </a:cubicBezTo>
                  <a:cubicBezTo>
                    <a:pt x="1480" y="867"/>
                    <a:pt x="1504" y="863"/>
                    <a:pt x="1532" y="859"/>
                  </a:cubicBezTo>
                  <a:lnTo>
                    <a:pt x="1532" y="775"/>
                  </a:lnTo>
                  <a:cubicBezTo>
                    <a:pt x="1512" y="779"/>
                    <a:pt x="1496" y="779"/>
                    <a:pt x="1484" y="779"/>
                  </a:cubicBezTo>
                  <a:cubicBezTo>
                    <a:pt x="1460" y="779"/>
                    <a:pt x="1440" y="775"/>
                    <a:pt x="1432" y="763"/>
                  </a:cubicBezTo>
                  <a:cubicBezTo>
                    <a:pt x="1420" y="751"/>
                    <a:pt x="1416" y="731"/>
                    <a:pt x="1416" y="707"/>
                  </a:cubicBezTo>
                  <a:lnTo>
                    <a:pt x="1416" y="336"/>
                  </a:lnTo>
                  <a:lnTo>
                    <a:pt x="1528" y="336"/>
                  </a:lnTo>
                  <a:lnTo>
                    <a:pt x="1528" y="256"/>
                  </a:lnTo>
                  <a:lnTo>
                    <a:pt x="1416" y="256"/>
                  </a:lnTo>
                  <a:lnTo>
                    <a:pt x="1416" y="108"/>
                  </a:lnTo>
                  <a:lnTo>
                    <a:pt x="1312" y="108"/>
                  </a:lnTo>
                  <a:close/>
                  <a:moveTo>
                    <a:pt x="928" y="96"/>
                  </a:moveTo>
                  <a:cubicBezTo>
                    <a:pt x="928" y="112"/>
                    <a:pt x="932" y="124"/>
                    <a:pt x="944" y="136"/>
                  </a:cubicBezTo>
                  <a:cubicBezTo>
                    <a:pt x="952" y="148"/>
                    <a:pt x="968" y="152"/>
                    <a:pt x="988" y="152"/>
                  </a:cubicBezTo>
                  <a:cubicBezTo>
                    <a:pt x="1008" y="152"/>
                    <a:pt x="1024" y="148"/>
                    <a:pt x="1036" y="136"/>
                  </a:cubicBezTo>
                  <a:cubicBezTo>
                    <a:pt x="1044" y="124"/>
                    <a:pt x="1052" y="112"/>
                    <a:pt x="1052" y="96"/>
                  </a:cubicBezTo>
                  <a:cubicBezTo>
                    <a:pt x="1052" y="76"/>
                    <a:pt x="1044" y="64"/>
                    <a:pt x="1036" y="52"/>
                  </a:cubicBezTo>
                  <a:cubicBezTo>
                    <a:pt x="1024" y="40"/>
                    <a:pt x="1008" y="36"/>
                    <a:pt x="988" y="36"/>
                  </a:cubicBezTo>
                  <a:cubicBezTo>
                    <a:pt x="968" y="36"/>
                    <a:pt x="952" y="40"/>
                    <a:pt x="944" y="52"/>
                  </a:cubicBezTo>
                  <a:cubicBezTo>
                    <a:pt x="932" y="64"/>
                    <a:pt x="928" y="76"/>
                    <a:pt x="928" y="96"/>
                  </a:cubicBezTo>
                  <a:close/>
                  <a:moveTo>
                    <a:pt x="700" y="564"/>
                  </a:moveTo>
                  <a:cubicBezTo>
                    <a:pt x="700" y="488"/>
                    <a:pt x="716" y="428"/>
                    <a:pt x="748" y="388"/>
                  </a:cubicBezTo>
                  <a:cubicBezTo>
                    <a:pt x="780" y="348"/>
                    <a:pt x="820" y="328"/>
                    <a:pt x="872" y="328"/>
                  </a:cubicBezTo>
                  <a:cubicBezTo>
                    <a:pt x="924" y="328"/>
                    <a:pt x="964" y="348"/>
                    <a:pt x="996" y="388"/>
                  </a:cubicBezTo>
                  <a:cubicBezTo>
                    <a:pt x="1028" y="432"/>
                    <a:pt x="1044" y="484"/>
                    <a:pt x="1044" y="552"/>
                  </a:cubicBezTo>
                  <a:cubicBezTo>
                    <a:pt x="1044" y="624"/>
                    <a:pt x="1028" y="683"/>
                    <a:pt x="996" y="723"/>
                  </a:cubicBezTo>
                  <a:cubicBezTo>
                    <a:pt x="968" y="763"/>
                    <a:pt x="924" y="783"/>
                    <a:pt x="872" y="783"/>
                  </a:cubicBezTo>
                  <a:cubicBezTo>
                    <a:pt x="820" y="783"/>
                    <a:pt x="780" y="763"/>
                    <a:pt x="748" y="723"/>
                  </a:cubicBezTo>
                  <a:cubicBezTo>
                    <a:pt x="716" y="683"/>
                    <a:pt x="700" y="631"/>
                    <a:pt x="700" y="564"/>
                  </a:cubicBezTo>
                  <a:close/>
                  <a:moveTo>
                    <a:pt x="688" y="92"/>
                  </a:moveTo>
                  <a:cubicBezTo>
                    <a:pt x="688" y="108"/>
                    <a:pt x="692" y="124"/>
                    <a:pt x="704" y="136"/>
                  </a:cubicBezTo>
                  <a:cubicBezTo>
                    <a:pt x="712" y="148"/>
                    <a:pt x="728" y="152"/>
                    <a:pt x="748" y="152"/>
                  </a:cubicBezTo>
                  <a:cubicBezTo>
                    <a:pt x="768" y="152"/>
                    <a:pt x="784" y="148"/>
                    <a:pt x="796" y="136"/>
                  </a:cubicBezTo>
                  <a:cubicBezTo>
                    <a:pt x="804" y="124"/>
                    <a:pt x="808" y="108"/>
                    <a:pt x="808" y="92"/>
                  </a:cubicBezTo>
                  <a:cubicBezTo>
                    <a:pt x="808" y="76"/>
                    <a:pt x="804" y="60"/>
                    <a:pt x="796" y="52"/>
                  </a:cubicBezTo>
                  <a:cubicBezTo>
                    <a:pt x="784" y="40"/>
                    <a:pt x="768" y="32"/>
                    <a:pt x="748" y="32"/>
                  </a:cubicBezTo>
                  <a:cubicBezTo>
                    <a:pt x="728" y="32"/>
                    <a:pt x="712" y="40"/>
                    <a:pt x="704" y="52"/>
                  </a:cubicBezTo>
                  <a:cubicBezTo>
                    <a:pt x="692" y="60"/>
                    <a:pt x="688" y="76"/>
                    <a:pt x="688" y="92"/>
                  </a:cubicBezTo>
                  <a:close/>
                  <a:moveTo>
                    <a:pt x="596" y="560"/>
                  </a:moveTo>
                  <a:cubicBezTo>
                    <a:pt x="596" y="651"/>
                    <a:pt x="624" y="727"/>
                    <a:pt x="672" y="783"/>
                  </a:cubicBezTo>
                  <a:cubicBezTo>
                    <a:pt x="724" y="839"/>
                    <a:pt x="792" y="867"/>
                    <a:pt x="872" y="867"/>
                  </a:cubicBezTo>
                  <a:cubicBezTo>
                    <a:pt x="928" y="867"/>
                    <a:pt x="976" y="855"/>
                    <a:pt x="1016" y="831"/>
                  </a:cubicBezTo>
                  <a:cubicBezTo>
                    <a:pt x="1060" y="803"/>
                    <a:pt x="1092" y="767"/>
                    <a:pt x="1112" y="719"/>
                  </a:cubicBezTo>
                  <a:cubicBezTo>
                    <a:pt x="1136" y="675"/>
                    <a:pt x="1148" y="620"/>
                    <a:pt x="1148" y="564"/>
                  </a:cubicBezTo>
                  <a:lnTo>
                    <a:pt x="1148" y="556"/>
                  </a:lnTo>
                  <a:cubicBezTo>
                    <a:pt x="1148" y="460"/>
                    <a:pt x="1120" y="384"/>
                    <a:pt x="1072" y="328"/>
                  </a:cubicBezTo>
                  <a:cubicBezTo>
                    <a:pt x="1020" y="272"/>
                    <a:pt x="952" y="244"/>
                    <a:pt x="872" y="244"/>
                  </a:cubicBezTo>
                  <a:cubicBezTo>
                    <a:pt x="820" y="244"/>
                    <a:pt x="772" y="256"/>
                    <a:pt x="728" y="280"/>
                  </a:cubicBezTo>
                  <a:cubicBezTo>
                    <a:pt x="688" y="308"/>
                    <a:pt x="656" y="344"/>
                    <a:pt x="632" y="392"/>
                  </a:cubicBezTo>
                  <a:cubicBezTo>
                    <a:pt x="608" y="440"/>
                    <a:pt x="596" y="492"/>
                    <a:pt x="596" y="552"/>
                  </a:cubicBezTo>
                  <a:lnTo>
                    <a:pt x="596" y="560"/>
                  </a:lnTo>
                  <a:close/>
                  <a:moveTo>
                    <a:pt x="460" y="484"/>
                  </a:moveTo>
                  <a:lnTo>
                    <a:pt x="108" y="484"/>
                  </a:lnTo>
                  <a:lnTo>
                    <a:pt x="108" y="771"/>
                  </a:lnTo>
                  <a:lnTo>
                    <a:pt x="520" y="771"/>
                  </a:lnTo>
                  <a:lnTo>
                    <a:pt x="520" y="859"/>
                  </a:lnTo>
                  <a:lnTo>
                    <a:pt x="0" y="859"/>
                  </a:lnTo>
                  <a:lnTo>
                    <a:pt x="0" y="44"/>
                  </a:lnTo>
                  <a:lnTo>
                    <a:pt x="512" y="44"/>
                  </a:lnTo>
                  <a:lnTo>
                    <a:pt x="512" y="132"/>
                  </a:lnTo>
                  <a:lnTo>
                    <a:pt x="108" y="132"/>
                  </a:lnTo>
                  <a:lnTo>
                    <a:pt x="108" y="396"/>
                  </a:lnTo>
                  <a:lnTo>
                    <a:pt x="460" y="396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ímsor - összegzéss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églalap 41" hidden="0"/>
          <p:cNvSpPr/>
          <p:nvPr isPhoto="0" userDrawn="1"/>
        </p:nvSpPr>
        <p:spPr bwMode="auto">
          <a:xfrm>
            <a:off x="0" y="731520"/>
            <a:ext cx="9144000" cy="91440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5" name="Téglalap 42" hidden="0"/>
          <p:cNvSpPr/>
          <p:nvPr isPhoto="0"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40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0"/>
            <a:ext cx="6035039" cy="731520"/>
          </a:xfrm>
        </p:spPr>
        <p:txBody>
          <a:bodyPr vert="horz" lIns="0" tIns="0" rIns="0" bIns="0" rtlCol="0" anchor="ctr" anchorCtr="0">
            <a:normAutofit/>
          </a:bodyPr>
          <a:lstStyle>
            <a:lvl1pPr marL="0" marR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 lang="hu-HU" sz="2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hu-HU"/>
              <a:t>Cím</a:t>
            </a:r>
            <a:endParaRPr/>
          </a:p>
        </p:txBody>
      </p:sp>
      <p:sp>
        <p:nvSpPr>
          <p:cNvPr id="16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  <p:sp>
        <p:nvSpPr>
          <p:cNvPr id="13" name="Text Placeholder 3" hidden="0"/>
          <p:cNvSpPr>
            <a:spLocks noGrp="1"/>
          </p:cNvSpPr>
          <p:nvPr isPhoto="0" userDrawn="0">
            <p:ph type="body" sz="quarter" idx="13" hasCustomPrompt="1"/>
          </p:nvPr>
        </p:nvSpPr>
        <p:spPr bwMode="auto">
          <a:xfrm>
            <a:off x="365760" y="4416552"/>
            <a:ext cx="8412480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 anchor="ctr" anchorCtr="0">
            <a:noAutofit/>
          </a:bodyPr>
          <a:lstStyle>
            <a:lvl1pPr marL="182880" marR="0" indent="-182880" algn="ctr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 lang="en-US" sz="14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defRPr lang="hu-HU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marL="182880" marR="0" lvl="0" indent="-18288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/>
            </a:pPr>
            <a:r>
              <a:rPr lang="hu-HU"/>
              <a:t>Összegzés – Kattinson ide a szerkesztéshez</a:t>
            </a:r>
            <a:r>
              <a:rPr lang="en-US"/>
              <a:t>!</a:t>
            </a:r>
            <a:endParaRPr/>
          </a:p>
        </p:txBody>
      </p:sp>
      <p:sp>
        <p:nvSpPr>
          <p:cNvPr id="18" name="Téglalap 42" hidden="0"/>
          <p:cNvSpPr/>
          <p:nvPr isPhoto="0" userDrawn="1"/>
        </p:nvSpPr>
        <p:spPr bwMode="auto">
          <a:xfrm>
            <a:off x="365760" y="4398264"/>
            <a:ext cx="8412480" cy="9144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grpSp>
        <p:nvGrpSpPr>
          <p:cNvPr id="19" name="Group 36" hidden="0"/>
          <p:cNvGrpSpPr>
            <a:grpSpLocks noChangeAspect="1"/>
          </p:cNvGrpSpPr>
          <p:nvPr isPhoto="0" userDrawn="1"/>
        </p:nvGrpSpPr>
        <p:grpSpPr bwMode="auto">
          <a:xfrm>
            <a:off x="6676862" y="187436"/>
            <a:ext cx="2158093" cy="364687"/>
            <a:chOff x="3184" y="1477"/>
            <a:chExt cx="2012" cy="340"/>
          </a:xfrm>
          <a:solidFill>
            <a:schemeClr val="bg1"/>
          </a:solidFill>
        </p:grpSpPr>
        <p:sp>
          <p:nvSpPr>
            <p:cNvPr id="20" name="Freeform 37" hidden="0"/>
            <p:cNvSpPr>
              <a:spLocks noEditPoints="1"/>
            </p:cNvSpPr>
            <p:nvPr isPhoto="0" userDrawn="0"/>
          </p:nvSpPr>
          <p:spPr bwMode="auto">
            <a:xfrm>
              <a:off x="4205" y="1680"/>
              <a:ext cx="991" cy="105"/>
            </a:xfrm>
            <a:custGeom>
              <a:avLst/>
              <a:gdLst>
                <a:gd name="T0" fmla="*/ 8039 w 8258"/>
                <a:gd name="T1" fmla="*/ 335 h 875"/>
                <a:gd name="T2" fmla="*/ 8258 w 8258"/>
                <a:gd name="T3" fmla="*/ 783 h 875"/>
                <a:gd name="T4" fmla="*/ 8254 w 8258"/>
                <a:gd name="T5" fmla="*/ 335 h 875"/>
                <a:gd name="T6" fmla="*/ 7583 w 8258"/>
                <a:gd name="T7" fmla="*/ 787 h 875"/>
                <a:gd name="T8" fmla="*/ 7739 w 8258"/>
                <a:gd name="T9" fmla="*/ 694 h 875"/>
                <a:gd name="T10" fmla="*/ 7843 w 8258"/>
                <a:gd name="T11" fmla="*/ 722 h 875"/>
                <a:gd name="T12" fmla="*/ 7411 w 8258"/>
                <a:gd name="T13" fmla="*/ 335 h 875"/>
                <a:gd name="T14" fmla="*/ 7707 w 8258"/>
                <a:gd name="T15" fmla="*/ 359 h 875"/>
                <a:gd name="T16" fmla="*/ 7363 w 8258"/>
                <a:gd name="T17" fmla="*/ 698 h 875"/>
                <a:gd name="T18" fmla="*/ 7863 w 8258"/>
                <a:gd name="T19" fmla="*/ 863 h 875"/>
                <a:gd name="T20" fmla="*/ 7119 w 8258"/>
                <a:gd name="T21" fmla="*/ 343 h 875"/>
                <a:gd name="T22" fmla="*/ 6911 w 8258"/>
                <a:gd name="T23" fmla="*/ 779 h 875"/>
                <a:gd name="T24" fmla="*/ 6467 w 8258"/>
                <a:gd name="T25" fmla="*/ 0 h 875"/>
                <a:gd name="T26" fmla="*/ 6543 w 8258"/>
                <a:gd name="T27" fmla="*/ 392 h 875"/>
                <a:gd name="T28" fmla="*/ 6251 w 8258"/>
                <a:gd name="T29" fmla="*/ 569 h 875"/>
                <a:gd name="T30" fmla="*/ 6663 w 8258"/>
                <a:gd name="T31" fmla="*/ 726 h 875"/>
                <a:gd name="T32" fmla="*/ 6279 w 8258"/>
                <a:gd name="T33" fmla="*/ 283 h 875"/>
                <a:gd name="T34" fmla="*/ 5903 w 8258"/>
                <a:gd name="T35" fmla="*/ 0 h 875"/>
                <a:gd name="T36" fmla="*/ 5547 w 8258"/>
                <a:gd name="T37" fmla="*/ 166 h 875"/>
                <a:gd name="T38" fmla="*/ 5391 w 8258"/>
                <a:gd name="T39" fmla="*/ 759 h 875"/>
                <a:gd name="T40" fmla="*/ 5567 w 8258"/>
                <a:gd name="T41" fmla="*/ 759 h 875"/>
                <a:gd name="T42" fmla="*/ 5735 w 8258"/>
                <a:gd name="T43" fmla="*/ 444 h 875"/>
                <a:gd name="T44" fmla="*/ 5267 w 8258"/>
                <a:gd name="T45" fmla="*/ 424 h 875"/>
                <a:gd name="T46" fmla="*/ 5631 w 8258"/>
                <a:gd name="T47" fmla="*/ 448 h 875"/>
                <a:gd name="T48" fmla="*/ 5315 w 8258"/>
                <a:gd name="T49" fmla="*/ 827 h 875"/>
                <a:gd name="T50" fmla="*/ 5099 w 8258"/>
                <a:gd name="T51" fmla="*/ 45 h 875"/>
                <a:gd name="T52" fmla="*/ 4475 w 8258"/>
                <a:gd name="T53" fmla="*/ 45 h 875"/>
                <a:gd name="T54" fmla="*/ 4991 w 8258"/>
                <a:gd name="T55" fmla="*/ 863 h 875"/>
                <a:gd name="T56" fmla="*/ 3907 w 8258"/>
                <a:gd name="T57" fmla="*/ 863 h 875"/>
                <a:gd name="T58" fmla="*/ 3959 w 8258"/>
                <a:gd name="T59" fmla="*/ 154 h 875"/>
                <a:gd name="T60" fmla="*/ 3915 w 8258"/>
                <a:gd name="T61" fmla="*/ 53 h 875"/>
                <a:gd name="T62" fmla="*/ 3427 w 8258"/>
                <a:gd name="T63" fmla="*/ 759 h 875"/>
                <a:gd name="T64" fmla="*/ 3531 w 8258"/>
                <a:gd name="T65" fmla="*/ 875 h 875"/>
                <a:gd name="T66" fmla="*/ 3543 w 8258"/>
                <a:gd name="T67" fmla="*/ 513 h 875"/>
                <a:gd name="T68" fmla="*/ 3619 w 8258"/>
                <a:gd name="T69" fmla="*/ 363 h 875"/>
                <a:gd name="T70" fmla="*/ 3367 w 8258"/>
                <a:gd name="T71" fmla="*/ 295 h 875"/>
                <a:gd name="T72" fmla="*/ 3627 w 8258"/>
                <a:gd name="T73" fmla="*/ 638 h 875"/>
                <a:gd name="T74" fmla="*/ 2984 w 8258"/>
                <a:gd name="T75" fmla="*/ 0 h 875"/>
                <a:gd name="T76" fmla="*/ 2964 w 8258"/>
                <a:gd name="T77" fmla="*/ 569 h 875"/>
                <a:gd name="T78" fmla="*/ 3167 w 8258"/>
                <a:gd name="T79" fmla="*/ 863 h 875"/>
                <a:gd name="T80" fmla="*/ 2924 w 8258"/>
                <a:gd name="T81" fmla="*/ 246 h 875"/>
                <a:gd name="T82" fmla="*/ 2824 w 8258"/>
                <a:gd name="T83" fmla="*/ 355 h 875"/>
                <a:gd name="T84" fmla="*/ 2944 w 8258"/>
                <a:gd name="T85" fmla="*/ 496 h 875"/>
                <a:gd name="T86" fmla="*/ 3048 w 8258"/>
                <a:gd name="T87" fmla="*/ 799 h 875"/>
                <a:gd name="T88" fmla="*/ 2240 w 8258"/>
                <a:gd name="T89" fmla="*/ 254 h 875"/>
                <a:gd name="T90" fmla="*/ 2492 w 8258"/>
                <a:gd name="T91" fmla="*/ 875 h 875"/>
                <a:gd name="T92" fmla="*/ 2456 w 8258"/>
                <a:gd name="T93" fmla="*/ 714 h 875"/>
                <a:gd name="T94" fmla="*/ 2456 w 8258"/>
                <a:gd name="T95" fmla="*/ 109 h 875"/>
                <a:gd name="T96" fmla="*/ 1968 w 8258"/>
                <a:gd name="T97" fmla="*/ 569 h 875"/>
                <a:gd name="T98" fmla="*/ 2176 w 8258"/>
                <a:gd name="T99" fmla="*/ 863 h 875"/>
                <a:gd name="T100" fmla="*/ 1928 w 8258"/>
                <a:gd name="T101" fmla="*/ 246 h 875"/>
                <a:gd name="T102" fmla="*/ 1828 w 8258"/>
                <a:gd name="T103" fmla="*/ 355 h 875"/>
                <a:gd name="T104" fmla="*/ 1948 w 8258"/>
                <a:gd name="T105" fmla="*/ 496 h 875"/>
                <a:gd name="T106" fmla="*/ 2052 w 8258"/>
                <a:gd name="T107" fmla="*/ 799 h 875"/>
                <a:gd name="T108" fmla="*/ 1248 w 8258"/>
                <a:gd name="T109" fmla="*/ 254 h 875"/>
                <a:gd name="T110" fmla="*/ 1496 w 8258"/>
                <a:gd name="T111" fmla="*/ 875 h 875"/>
                <a:gd name="T112" fmla="*/ 1460 w 8258"/>
                <a:gd name="T113" fmla="*/ 714 h 875"/>
                <a:gd name="T114" fmla="*/ 1460 w 8258"/>
                <a:gd name="T115" fmla="*/ 109 h 875"/>
                <a:gd name="T116" fmla="*/ 1060 w 8258"/>
                <a:gd name="T117" fmla="*/ 254 h 875"/>
                <a:gd name="T118" fmla="*/ 688 w 8258"/>
                <a:gd name="T119" fmla="*/ 254 h 875"/>
                <a:gd name="T120" fmla="*/ 1064 w 8258"/>
                <a:gd name="T121" fmla="*/ 863 h 875"/>
                <a:gd name="T122" fmla="*/ 0 w 8258"/>
                <a:gd name="T123" fmla="*/ 45 h 875"/>
                <a:gd name="T124" fmla="*/ 280 w 8258"/>
                <a:gd name="T125" fmla="*/ 40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8" h="875" fill="norm" stroke="1" extrusionOk="0">
                  <a:moveTo>
                    <a:pt x="8039" y="109"/>
                  </a:moveTo>
                  <a:lnTo>
                    <a:pt x="8039" y="254"/>
                  </a:lnTo>
                  <a:lnTo>
                    <a:pt x="7931" y="254"/>
                  </a:lnTo>
                  <a:lnTo>
                    <a:pt x="7931" y="335"/>
                  </a:lnTo>
                  <a:lnTo>
                    <a:pt x="8039" y="335"/>
                  </a:lnTo>
                  <a:lnTo>
                    <a:pt x="8039" y="714"/>
                  </a:lnTo>
                  <a:cubicBezTo>
                    <a:pt x="8039" y="767"/>
                    <a:pt x="8051" y="807"/>
                    <a:pt x="8075" y="835"/>
                  </a:cubicBezTo>
                  <a:cubicBezTo>
                    <a:pt x="8099" y="863"/>
                    <a:pt x="8134" y="875"/>
                    <a:pt x="8178" y="875"/>
                  </a:cubicBezTo>
                  <a:cubicBezTo>
                    <a:pt x="8206" y="875"/>
                    <a:pt x="8230" y="871"/>
                    <a:pt x="8258" y="863"/>
                  </a:cubicBezTo>
                  <a:lnTo>
                    <a:pt x="8258" y="783"/>
                  </a:lnTo>
                  <a:cubicBezTo>
                    <a:pt x="8238" y="787"/>
                    <a:pt x="8222" y="787"/>
                    <a:pt x="8210" y="787"/>
                  </a:cubicBezTo>
                  <a:cubicBezTo>
                    <a:pt x="8186" y="787"/>
                    <a:pt x="8166" y="783"/>
                    <a:pt x="8158" y="771"/>
                  </a:cubicBezTo>
                  <a:cubicBezTo>
                    <a:pt x="8146" y="759"/>
                    <a:pt x="8142" y="738"/>
                    <a:pt x="8142" y="714"/>
                  </a:cubicBezTo>
                  <a:lnTo>
                    <a:pt x="8142" y="335"/>
                  </a:lnTo>
                  <a:lnTo>
                    <a:pt x="8254" y="335"/>
                  </a:lnTo>
                  <a:lnTo>
                    <a:pt x="8254" y="254"/>
                  </a:lnTo>
                  <a:lnTo>
                    <a:pt x="8142" y="254"/>
                  </a:lnTo>
                  <a:lnTo>
                    <a:pt x="8142" y="109"/>
                  </a:lnTo>
                  <a:lnTo>
                    <a:pt x="8039" y="109"/>
                  </a:lnTo>
                  <a:close/>
                  <a:moveTo>
                    <a:pt x="7583" y="787"/>
                  </a:moveTo>
                  <a:cubicBezTo>
                    <a:pt x="7551" y="787"/>
                    <a:pt x="7523" y="775"/>
                    <a:pt x="7499" y="759"/>
                  </a:cubicBezTo>
                  <a:cubicBezTo>
                    <a:pt x="7479" y="738"/>
                    <a:pt x="7467" y="714"/>
                    <a:pt x="7467" y="682"/>
                  </a:cubicBezTo>
                  <a:cubicBezTo>
                    <a:pt x="7467" y="605"/>
                    <a:pt x="7531" y="569"/>
                    <a:pt x="7659" y="569"/>
                  </a:cubicBezTo>
                  <a:lnTo>
                    <a:pt x="7739" y="569"/>
                  </a:lnTo>
                  <a:lnTo>
                    <a:pt x="7739" y="694"/>
                  </a:lnTo>
                  <a:cubicBezTo>
                    <a:pt x="7727" y="722"/>
                    <a:pt x="7703" y="742"/>
                    <a:pt x="7675" y="759"/>
                  </a:cubicBezTo>
                  <a:cubicBezTo>
                    <a:pt x="7647" y="779"/>
                    <a:pt x="7615" y="787"/>
                    <a:pt x="7583" y="787"/>
                  </a:cubicBezTo>
                  <a:close/>
                  <a:moveTo>
                    <a:pt x="7863" y="863"/>
                  </a:moveTo>
                  <a:lnTo>
                    <a:pt x="7863" y="855"/>
                  </a:lnTo>
                  <a:cubicBezTo>
                    <a:pt x="7847" y="823"/>
                    <a:pt x="7843" y="779"/>
                    <a:pt x="7843" y="722"/>
                  </a:cubicBezTo>
                  <a:lnTo>
                    <a:pt x="7843" y="444"/>
                  </a:lnTo>
                  <a:cubicBezTo>
                    <a:pt x="7839" y="379"/>
                    <a:pt x="7819" y="331"/>
                    <a:pt x="7779" y="299"/>
                  </a:cubicBezTo>
                  <a:cubicBezTo>
                    <a:pt x="7743" y="263"/>
                    <a:pt x="7687" y="246"/>
                    <a:pt x="7615" y="246"/>
                  </a:cubicBezTo>
                  <a:cubicBezTo>
                    <a:pt x="7571" y="246"/>
                    <a:pt x="7531" y="254"/>
                    <a:pt x="7495" y="271"/>
                  </a:cubicBezTo>
                  <a:cubicBezTo>
                    <a:pt x="7459" y="287"/>
                    <a:pt x="7431" y="307"/>
                    <a:pt x="7411" y="335"/>
                  </a:cubicBezTo>
                  <a:cubicBezTo>
                    <a:pt x="7387" y="363"/>
                    <a:pt x="7375" y="396"/>
                    <a:pt x="7375" y="424"/>
                  </a:cubicBezTo>
                  <a:lnTo>
                    <a:pt x="7479" y="424"/>
                  </a:lnTo>
                  <a:cubicBezTo>
                    <a:pt x="7479" y="400"/>
                    <a:pt x="7495" y="375"/>
                    <a:pt x="7519" y="355"/>
                  </a:cubicBezTo>
                  <a:cubicBezTo>
                    <a:pt x="7543" y="339"/>
                    <a:pt x="7575" y="327"/>
                    <a:pt x="7611" y="327"/>
                  </a:cubicBezTo>
                  <a:cubicBezTo>
                    <a:pt x="7651" y="327"/>
                    <a:pt x="7683" y="339"/>
                    <a:pt x="7707" y="359"/>
                  </a:cubicBezTo>
                  <a:cubicBezTo>
                    <a:pt x="7727" y="384"/>
                    <a:pt x="7739" y="412"/>
                    <a:pt x="7739" y="448"/>
                  </a:cubicBezTo>
                  <a:lnTo>
                    <a:pt x="7739" y="496"/>
                  </a:lnTo>
                  <a:lnTo>
                    <a:pt x="7639" y="496"/>
                  </a:lnTo>
                  <a:cubicBezTo>
                    <a:pt x="7551" y="496"/>
                    <a:pt x="7483" y="513"/>
                    <a:pt x="7435" y="549"/>
                  </a:cubicBezTo>
                  <a:cubicBezTo>
                    <a:pt x="7387" y="585"/>
                    <a:pt x="7363" y="634"/>
                    <a:pt x="7363" y="698"/>
                  </a:cubicBezTo>
                  <a:cubicBezTo>
                    <a:pt x="7363" y="746"/>
                    <a:pt x="7383" y="791"/>
                    <a:pt x="7423" y="827"/>
                  </a:cubicBezTo>
                  <a:cubicBezTo>
                    <a:pt x="7459" y="859"/>
                    <a:pt x="7507" y="875"/>
                    <a:pt x="7567" y="875"/>
                  </a:cubicBezTo>
                  <a:cubicBezTo>
                    <a:pt x="7635" y="875"/>
                    <a:pt x="7691" y="851"/>
                    <a:pt x="7739" y="799"/>
                  </a:cubicBezTo>
                  <a:cubicBezTo>
                    <a:pt x="7743" y="831"/>
                    <a:pt x="7747" y="851"/>
                    <a:pt x="7755" y="863"/>
                  </a:cubicBezTo>
                  <a:lnTo>
                    <a:pt x="7863" y="863"/>
                  </a:lnTo>
                  <a:close/>
                  <a:moveTo>
                    <a:pt x="7251" y="331"/>
                  </a:moveTo>
                  <a:lnTo>
                    <a:pt x="7251" y="254"/>
                  </a:lnTo>
                  <a:lnTo>
                    <a:pt x="6791" y="254"/>
                  </a:lnTo>
                  <a:lnTo>
                    <a:pt x="6791" y="343"/>
                  </a:lnTo>
                  <a:lnTo>
                    <a:pt x="7119" y="343"/>
                  </a:lnTo>
                  <a:lnTo>
                    <a:pt x="6787" y="787"/>
                  </a:lnTo>
                  <a:lnTo>
                    <a:pt x="6787" y="863"/>
                  </a:lnTo>
                  <a:lnTo>
                    <a:pt x="7267" y="863"/>
                  </a:lnTo>
                  <a:lnTo>
                    <a:pt x="7267" y="779"/>
                  </a:lnTo>
                  <a:lnTo>
                    <a:pt x="6911" y="779"/>
                  </a:lnTo>
                  <a:lnTo>
                    <a:pt x="7251" y="331"/>
                  </a:lnTo>
                  <a:close/>
                  <a:moveTo>
                    <a:pt x="6359" y="166"/>
                  </a:moveTo>
                  <a:lnTo>
                    <a:pt x="6443" y="166"/>
                  </a:lnTo>
                  <a:lnTo>
                    <a:pt x="6591" y="0"/>
                  </a:lnTo>
                  <a:lnTo>
                    <a:pt x="6467" y="0"/>
                  </a:lnTo>
                  <a:lnTo>
                    <a:pt x="6359" y="166"/>
                  </a:lnTo>
                  <a:close/>
                  <a:moveTo>
                    <a:pt x="6251" y="569"/>
                  </a:moveTo>
                  <a:cubicBezTo>
                    <a:pt x="6251" y="492"/>
                    <a:pt x="6263" y="432"/>
                    <a:pt x="6295" y="392"/>
                  </a:cubicBezTo>
                  <a:cubicBezTo>
                    <a:pt x="6327" y="351"/>
                    <a:pt x="6367" y="331"/>
                    <a:pt x="6419" y="331"/>
                  </a:cubicBezTo>
                  <a:cubicBezTo>
                    <a:pt x="6471" y="331"/>
                    <a:pt x="6515" y="351"/>
                    <a:pt x="6543" y="392"/>
                  </a:cubicBezTo>
                  <a:cubicBezTo>
                    <a:pt x="6575" y="436"/>
                    <a:pt x="6591" y="488"/>
                    <a:pt x="6591" y="557"/>
                  </a:cubicBezTo>
                  <a:cubicBezTo>
                    <a:pt x="6591" y="629"/>
                    <a:pt x="6575" y="686"/>
                    <a:pt x="6547" y="730"/>
                  </a:cubicBezTo>
                  <a:cubicBezTo>
                    <a:pt x="6515" y="771"/>
                    <a:pt x="6471" y="791"/>
                    <a:pt x="6419" y="791"/>
                  </a:cubicBezTo>
                  <a:cubicBezTo>
                    <a:pt x="6367" y="791"/>
                    <a:pt x="6327" y="771"/>
                    <a:pt x="6295" y="730"/>
                  </a:cubicBezTo>
                  <a:cubicBezTo>
                    <a:pt x="6263" y="690"/>
                    <a:pt x="6251" y="634"/>
                    <a:pt x="6251" y="569"/>
                  </a:cubicBezTo>
                  <a:close/>
                  <a:moveTo>
                    <a:pt x="6147" y="561"/>
                  </a:moveTo>
                  <a:cubicBezTo>
                    <a:pt x="6147" y="658"/>
                    <a:pt x="6171" y="734"/>
                    <a:pt x="6223" y="791"/>
                  </a:cubicBezTo>
                  <a:cubicBezTo>
                    <a:pt x="6271" y="847"/>
                    <a:pt x="6339" y="875"/>
                    <a:pt x="6419" y="875"/>
                  </a:cubicBezTo>
                  <a:cubicBezTo>
                    <a:pt x="6475" y="875"/>
                    <a:pt x="6523" y="863"/>
                    <a:pt x="6563" y="835"/>
                  </a:cubicBezTo>
                  <a:cubicBezTo>
                    <a:pt x="6607" y="811"/>
                    <a:pt x="6639" y="775"/>
                    <a:pt x="6663" y="726"/>
                  </a:cubicBezTo>
                  <a:cubicBezTo>
                    <a:pt x="6683" y="678"/>
                    <a:pt x="6695" y="625"/>
                    <a:pt x="6695" y="569"/>
                  </a:cubicBezTo>
                  <a:lnTo>
                    <a:pt x="6695" y="561"/>
                  </a:lnTo>
                  <a:cubicBezTo>
                    <a:pt x="6695" y="464"/>
                    <a:pt x="6671" y="388"/>
                    <a:pt x="6619" y="331"/>
                  </a:cubicBezTo>
                  <a:cubicBezTo>
                    <a:pt x="6567" y="275"/>
                    <a:pt x="6503" y="246"/>
                    <a:pt x="6419" y="246"/>
                  </a:cubicBezTo>
                  <a:cubicBezTo>
                    <a:pt x="6367" y="246"/>
                    <a:pt x="6319" y="259"/>
                    <a:pt x="6279" y="283"/>
                  </a:cubicBezTo>
                  <a:cubicBezTo>
                    <a:pt x="6235" y="311"/>
                    <a:pt x="6203" y="347"/>
                    <a:pt x="6179" y="396"/>
                  </a:cubicBezTo>
                  <a:cubicBezTo>
                    <a:pt x="6155" y="440"/>
                    <a:pt x="6147" y="496"/>
                    <a:pt x="6147" y="557"/>
                  </a:cubicBezTo>
                  <a:lnTo>
                    <a:pt x="6147" y="561"/>
                  </a:lnTo>
                  <a:close/>
                  <a:moveTo>
                    <a:pt x="6007" y="0"/>
                  </a:moveTo>
                  <a:lnTo>
                    <a:pt x="5903" y="0"/>
                  </a:lnTo>
                  <a:lnTo>
                    <a:pt x="5903" y="863"/>
                  </a:lnTo>
                  <a:lnTo>
                    <a:pt x="6007" y="863"/>
                  </a:lnTo>
                  <a:lnTo>
                    <a:pt x="6007" y="0"/>
                  </a:lnTo>
                  <a:close/>
                  <a:moveTo>
                    <a:pt x="5463" y="166"/>
                  </a:moveTo>
                  <a:lnTo>
                    <a:pt x="5547" y="166"/>
                  </a:lnTo>
                  <a:lnTo>
                    <a:pt x="5695" y="0"/>
                  </a:lnTo>
                  <a:lnTo>
                    <a:pt x="5571" y="0"/>
                  </a:lnTo>
                  <a:lnTo>
                    <a:pt x="5463" y="166"/>
                  </a:lnTo>
                  <a:close/>
                  <a:moveTo>
                    <a:pt x="5475" y="787"/>
                  </a:moveTo>
                  <a:cubicBezTo>
                    <a:pt x="5443" y="787"/>
                    <a:pt x="5415" y="775"/>
                    <a:pt x="5391" y="759"/>
                  </a:cubicBezTo>
                  <a:cubicBezTo>
                    <a:pt x="5371" y="738"/>
                    <a:pt x="5359" y="714"/>
                    <a:pt x="5359" y="682"/>
                  </a:cubicBezTo>
                  <a:cubicBezTo>
                    <a:pt x="5359" y="605"/>
                    <a:pt x="5423" y="569"/>
                    <a:pt x="5551" y="569"/>
                  </a:cubicBezTo>
                  <a:lnTo>
                    <a:pt x="5631" y="569"/>
                  </a:lnTo>
                  <a:lnTo>
                    <a:pt x="5631" y="694"/>
                  </a:lnTo>
                  <a:cubicBezTo>
                    <a:pt x="5615" y="722"/>
                    <a:pt x="5595" y="742"/>
                    <a:pt x="5567" y="759"/>
                  </a:cubicBezTo>
                  <a:cubicBezTo>
                    <a:pt x="5539" y="779"/>
                    <a:pt x="5507" y="787"/>
                    <a:pt x="5475" y="787"/>
                  </a:cubicBezTo>
                  <a:moveTo>
                    <a:pt x="5755" y="863"/>
                  </a:moveTo>
                  <a:lnTo>
                    <a:pt x="5755" y="855"/>
                  </a:lnTo>
                  <a:cubicBezTo>
                    <a:pt x="5739" y="823"/>
                    <a:pt x="5735" y="779"/>
                    <a:pt x="5735" y="722"/>
                  </a:cubicBezTo>
                  <a:lnTo>
                    <a:pt x="5735" y="444"/>
                  </a:lnTo>
                  <a:cubicBezTo>
                    <a:pt x="5731" y="379"/>
                    <a:pt x="5711" y="331"/>
                    <a:pt x="5671" y="299"/>
                  </a:cubicBezTo>
                  <a:cubicBezTo>
                    <a:pt x="5631" y="263"/>
                    <a:pt x="5579" y="246"/>
                    <a:pt x="5507" y="246"/>
                  </a:cubicBezTo>
                  <a:cubicBezTo>
                    <a:pt x="5463" y="246"/>
                    <a:pt x="5423" y="254"/>
                    <a:pt x="5387" y="271"/>
                  </a:cubicBezTo>
                  <a:cubicBezTo>
                    <a:pt x="5351" y="287"/>
                    <a:pt x="5323" y="307"/>
                    <a:pt x="5299" y="335"/>
                  </a:cubicBezTo>
                  <a:cubicBezTo>
                    <a:pt x="5279" y="363"/>
                    <a:pt x="5267" y="396"/>
                    <a:pt x="5267" y="424"/>
                  </a:cubicBezTo>
                  <a:lnTo>
                    <a:pt x="5371" y="424"/>
                  </a:lnTo>
                  <a:cubicBezTo>
                    <a:pt x="5371" y="400"/>
                    <a:pt x="5383" y="375"/>
                    <a:pt x="5411" y="355"/>
                  </a:cubicBezTo>
                  <a:cubicBezTo>
                    <a:pt x="5435" y="339"/>
                    <a:pt x="5467" y="327"/>
                    <a:pt x="5503" y="327"/>
                  </a:cubicBezTo>
                  <a:cubicBezTo>
                    <a:pt x="5543" y="327"/>
                    <a:pt x="5575" y="339"/>
                    <a:pt x="5599" y="359"/>
                  </a:cubicBezTo>
                  <a:cubicBezTo>
                    <a:pt x="5619" y="384"/>
                    <a:pt x="5631" y="412"/>
                    <a:pt x="5631" y="448"/>
                  </a:cubicBezTo>
                  <a:lnTo>
                    <a:pt x="5631" y="496"/>
                  </a:lnTo>
                  <a:lnTo>
                    <a:pt x="5531" y="496"/>
                  </a:lnTo>
                  <a:cubicBezTo>
                    <a:pt x="5443" y="496"/>
                    <a:pt x="5375" y="513"/>
                    <a:pt x="5327" y="549"/>
                  </a:cubicBezTo>
                  <a:cubicBezTo>
                    <a:pt x="5279" y="585"/>
                    <a:pt x="5255" y="634"/>
                    <a:pt x="5255" y="698"/>
                  </a:cubicBezTo>
                  <a:cubicBezTo>
                    <a:pt x="5255" y="746"/>
                    <a:pt x="5275" y="791"/>
                    <a:pt x="5315" y="827"/>
                  </a:cubicBezTo>
                  <a:cubicBezTo>
                    <a:pt x="5351" y="859"/>
                    <a:pt x="5399" y="875"/>
                    <a:pt x="5459" y="875"/>
                  </a:cubicBezTo>
                  <a:cubicBezTo>
                    <a:pt x="5527" y="875"/>
                    <a:pt x="5583" y="851"/>
                    <a:pt x="5631" y="799"/>
                  </a:cubicBezTo>
                  <a:cubicBezTo>
                    <a:pt x="5635" y="831"/>
                    <a:pt x="5639" y="851"/>
                    <a:pt x="5647" y="863"/>
                  </a:cubicBezTo>
                  <a:lnTo>
                    <a:pt x="5755" y="863"/>
                  </a:lnTo>
                  <a:close/>
                  <a:moveTo>
                    <a:pt x="5099" y="45"/>
                  </a:moveTo>
                  <a:lnTo>
                    <a:pt x="4991" y="45"/>
                  </a:lnTo>
                  <a:lnTo>
                    <a:pt x="4991" y="400"/>
                  </a:lnTo>
                  <a:lnTo>
                    <a:pt x="4583" y="400"/>
                  </a:lnTo>
                  <a:lnTo>
                    <a:pt x="4583" y="45"/>
                  </a:lnTo>
                  <a:lnTo>
                    <a:pt x="4475" y="45"/>
                  </a:lnTo>
                  <a:lnTo>
                    <a:pt x="4475" y="863"/>
                  </a:lnTo>
                  <a:lnTo>
                    <a:pt x="4583" y="863"/>
                  </a:lnTo>
                  <a:lnTo>
                    <a:pt x="4583" y="484"/>
                  </a:lnTo>
                  <a:lnTo>
                    <a:pt x="4991" y="484"/>
                  </a:lnTo>
                  <a:lnTo>
                    <a:pt x="4991" y="863"/>
                  </a:lnTo>
                  <a:lnTo>
                    <a:pt x="5099" y="863"/>
                  </a:lnTo>
                  <a:lnTo>
                    <a:pt x="5099" y="45"/>
                  </a:lnTo>
                  <a:close/>
                  <a:moveTo>
                    <a:pt x="4011" y="254"/>
                  </a:moveTo>
                  <a:lnTo>
                    <a:pt x="3907" y="254"/>
                  </a:lnTo>
                  <a:lnTo>
                    <a:pt x="3907" y="863"/>
                  </a:lnTo>
                  <a:lnTo>
                    <a:pt x="4011" y="863"/>
                  </a:lnTo>
                  <a:lnTo>
                    <a:pt x="4011" y="254"/>
                  </a:lnTo>
                  <a:close/>
                  <a:moveTo>
                    <a:pt x="3899" y="93"/>
                  </a:moveTo>
                  <a:cubicBezTo>
                    <a:pt x="3899" y="113"/>
                    <a:pt x="3903" y="125"/>
                    <a:pt x="3915" y="138"/>
                  </a:cubicBezTo>
                  <a:cubicBezTo>
                    <a:pt x="3923" y="150"/>
                    <a:pt x="3939" y="154"/>
                    <a:pt x="3959" y="154"/>
                  </a:cubicBezTo>
                  <a:cubicBezTo>
                    <a:pt x="3979" y="154"/>
                    <a:pt x="3995" y="150"/>
                    <a:pt x="4007" y="138"/>
                  </a:cubicBezTo>
                  <a:cubicBezTo>
                    <a:pt x="4015" y="125"/>
                    <a:pt x="4019" y="113"/>
                    <a:pt x="4019" y="93"/>
                  </a:cubicBezTo>
                  <a:cubicBezTo>
                    <a:pt x="4019" y="77"/>
                    <a:pt x="4015" y="65"/>
                    <a:pt x="4007" y="53"/>
                  </a:cubicBezTo>
                  <a:cubicBezTo>
                    <a:pt x="3995" y="41"/>
                    <a:pt x="3979" y="33"/>
                    <a:pt x="3959" y="33"/>
                  </a:cubicBezTo>
                  <a:cubicBezTo>
                    <a:pt x="3939" y="33"/>
                    <a:pt x="3923" y="41"/>
                    <a:pt x="3915" y="53"/>
                  </a:cubicBezTo>
                  <a:cubicBezTo>
                    <a:pt x="3903" y="65"/>
                    <a:pt x="3899" y="77"/>
                    <a:pt x="3899" y="93"/>
                  </a:cubicBezTo>
                  <a:close/>
                  <a:moveTo>
                    <a:pt x="3659" y="702"/>
                  </a:moveTo>
                  <a:cubicBezTo>
                    <a:pt x="3659" y="730"/>
                    <a:pt x="3647" y="750"/>
                    <a:pt x="3627" y="767"/>
                  </a:cubicBezTo>
                  <a:cubicBezTo>
                    <a:pt x="3603" y="783"/>
                    <a:pt x="3571" y="791"/>
                    <a:pt x="3531" y="791"/>
                  </a:cubicBezTo>
                  <a:cubicBezTo>
                    <a:pt x="3487" y="791"/>
                    <a:pt x="3455" y="783"/>
                    <a:pt x="3427" y="759"/>
                  </a:cubicBezTo>
                  <a:cubicBezTo>
                    <a:pt x="3403" y="738"/>
                    <a:pt x="3387" y="714"/>
                    <a:pt x="3387" y="678"/>
                  </a:cubicBezTo>
                  <a:lnTo>
                    <a:pt x="3283" y="678"/>
                  </a:lnTo>
                  <a:cubicBezTo>
                    <a:pt x="3283" y="714"/>
                    <a:pt x="3295" y="746"/>
                    <a:pt x="3315" y="779"/>
                  </a:cubicBezTo>
                  <a:cubicBezTo>
                    <a:pt x="3335" y="807"/>
                    <a:pt x="3367" y="831"/>
                    <a:pt x="3403" y="851"/>
                  </a:cubicBezTo>
                  <a:cubicBezTo>
                    <a:pt x="3439" y="867"/>
                    <a:pt x="3483" y="875"/>
                    <a:pt x="3531" y="875"/>
                  </a:cubicBezTo>
                  <a:cubicBezTo>
                    <a:pt x="3599" y="875"/>
                    <a:pt x="3655" y="859"/>
                    <a:pt x="3699" y="827"/>
                  </a:cubicBezTo>
                  <a:cubicBezTo>
                    <a:pt x="3743" y="795"/>
                    <a:pt x="3763" y="750"/>
                    <a:pt x="3763" y="698"/>
                  </a:cubicBezTo>
                  <a:cubicBezTo>
                    <a:pt x="3763" y="662"/>
                    <a:pt x="3755" y="638"/>
                    <a:pt x="3739" y="613"/>
                  </a:cubicBezTo>
                  <a:cubicBezTo>
                    <a:pt x="3727" y="589"/>
                    <a:pt x="3703" y="573"/>
                    <a:pt x="3671" y="557"/>
                  </a:cubicBezTo>
                  <a:cubicBezTo>
                    <a:pt x="3639" y="537"/>
                    <a:pt x="3595" y="525"/>
                    <a:pt x="3543" y="513"/>
                  </a:cubicBezTo>
                  <a:cubicBezTo>
                    <a:pt x="3491" y="500"/>
                    <a:pt x="3455" y="488"/>
                    <a:pt x="3439" y="476"/>
                  </a:cubicBezTo>
                  <a:cubicBezTo>
                    <a:pt x="3419" y="464"/>
                    <a:pt x="3407" y="444"/>
                    <a:pt x="3407" y="420"/>
                  </a:cubicBezTo>
                  <a:cubicBezTo>
                    <a:pt x="3407" y="392"/>
                    <a:pt x="3419" y="371"/>
                    <a:pt x="3439" y="355"/>
                  </a:cubicBezTo>
                  <a:cubicBezTo>
                    <a:pt x="3459" y="339"/>
                    <a:pt x="3491" y="331"/>
                    <a:pt x="3527" y="331"/>
                  </a:cubicBezTo>
                  <a:cubicBezTo>
                    <a:pt x="3563" y="331"/>
                    <a:pt x="3595" y="339"/>
                    <a:pt x="3619" y="363"/>
                  </a:cubicBezTo>
                  <a:cubicBezTo>
                    <a:pt x="3643" y="384"/>
                    <a:pt x="3655" y="408"/>
                    <a:pt x="3655" y="436"/>
                  </a:cubicBezTo>
                  <a:lnTo>
                    <a:pt x="3759" y="436"/>
                  </a:lnTo>
                  <a:cubicBezTo>
                    <a:pt x="3759" y="379"/>
                    <a:pt x="3735" y="335"/>
                    <a:pt x="3695" y="299"/>
                  </a:cubicBezTo>
                  <a:cubicBezTo>
                    <a:pt x="3651" y="263"/>
                    <a:pt x="3595" y="246"/>
                    <a:pt x="3527" y="246"/>
                  </a:cubicBezTo>
                  <a:cubicBezTo>
                    <a:pt x="3463" y="246"/>
                    <a:pt x="3407" y="263"/>
                    <a:pt x="3367" y="295"/>
                  </a:cubicBezTo>
                  <a:cubicBezTo>
                    <a:pt x="3327" y="331"/>
                    <a:pt x="3303" y="371"/>
                    <a:pt x="3303" y="424"/>
                  </a:cubicBezTo>
                  <a:cubicBezTo>
                    <a:pt x="3303" y="452"/>
                    <a:pt x="3311" y="480"/>
                    <a:pt x="3327" y="500"/>
                  </a:cubicBezTo>
                  <a:cubicBezTo>
                    <a:pt x="3343" y="521"/>
                    <a:pt x="3363" y="541"/>
                    <a:pt x="3395" y="557"/>
                  </a:cubicBezTo>
                  <a:cubicBezTo>
                    <a:pt x="3427" y="573"/>
                    <a:pt x="3467" y="585"/>
                    <a:pt x="3519" y="597"/>
                  </a:cubicBezTo>
                  <a:cubicBezTo>
                    <a:pt x="3571" y="609"/>
                    <a:pt x="3607" y="621"/>
                    <a:pt x="3627" y="638"/>
                  </a:cubicBezTo>
                  <a:cubicBezTo>
                    <a:pt x="3651" y="654"/>
                    <a:pt x="3659" y="674"/>
                    <a:pt x="3659" y="702"/>
                  </a:cubicBezTo>
                  <a:close/>
                  <a:moveTo>
                    <a:pt x="2876" y="166"/>
                  </a:moveTo>
                  <a:lnTo>
                    <a:pt x="2960" y="166"/>
                  </a:lnTo>
                  <a:lnTo>
                    <a:pt x="3112" y="0"/>
                  </a:lnTo>
                  <a:lnTo>
                    <a:pt x="2984" y="0"/>
                  </a:lnTo>
                  <a:lnTo>
                    <a:pt x="2876" y="166"/>
                  </a:lnTo>
                  <a:close/>
                  <a:moveTo>
                    <a:pt x="2888" y="787"/>
                  </a:moveTo>
                  <a:cubicBezTo>
                    <a:pt x="2856" y="787"/>
                    <a:pt x="2828" y="775"/>
                    <a:pt x="2808" y="759"/>
                  </a:cubicBezTo>
                  <a:cubicBezTo>
                    <a:pt x="2784" y="738"/>
                    <a:pt x="2772" y="714"/>
                    <a:pt x="2772" y="682"/>
                  </a:cubicBezTo>
                  <a:cubicBezTo>
                    <a:pt x="2772" y="605"/>
                    <a:pt x="2836" y="569"/>
                    <a:pt x="2964" y="569"/>
                  </a:cubicBezTo>
                  <a:lnTo>
                    <a:pt x="3044" y="569"/>
                  </a:lnTo>
                  <a:lnTo>
                    <a:pt x="3044" y="694"/>
                  </a:lnTo>
                  <a:cubicBezTo>
                    <a:pt x="3032" y="722"/>
                    <a:pt x="3012" y="742"/>
                    <a:pt x="2980" y="759"/>
                  </a:cubicBezTo>
                  <a:cubicBezTo>
                    <a:pt x="2952" y="779"/>
                    <a:pt x="2920" y="787"/>
                    <a:pt x="2888" y="787"/>
                  </a:cubicBezTo>
                  <a:moveTo>
                    <a:pt x="3167" y="863"/>
                  </a:moveTo>
                  <a:lnTo>
                    <a:pt x="3167" y="855"/>
                  </a:lnTo>
                  <a:cubicBezTo>
                    <a:pt x="3156" y="823"/>
                    <a:pt x="3148" y="779"/>
                    <a:pt x="3148" y="722"/>
                  </a:cubicBezTo>
                  <a:lnTo>
                    <a:pt x="3148" y="444"/>
                  </a:lnTo>
                  <a:cubicBezTo>
                    <a:pt x="3148" y="379"/>
                    <a:pt x="3128" y="331"/>
                    <a:pt x="3088" y="299"/>
                  </a:cubicBezTo>
                  <a:cubicBezTo>
                    <a:pt x="3048" y="263"/>
                    <a:pt x="2992" y="246"/>
                    <a:pt x="2924" y="246"/>
                  </a:cubicBezTo>
                  <a:cubicBezTo>
                    <a:pt x="2880" y="246"/>
                    <a:pt x="2840" y="254"/>
                    <a:pt x="2804" y="271"/>
                  </a:cubicBezTo>
                  <a:cubicBezTo>
                    <a:pt x="2764" y="287"/>
                    <a:pt x="2736" y="307"/>
                    <a:pt x="2716" y="335"/>
                  </a:cubicBezTo>
                  <a:cubicBezTo>
                    <a:pt x="2692" y="363"/>
                    <a:pt x="2684" y="396"/>
                    <a:pt x="2684" y="424"/>
                  </a:cubicBezTo>
                  <a:lnTo>
                    <a:pt x="2788" y="424"/>
                  </a:lnTo>
                  <a:cubicBezTo>
                    <a:pt x="2788" y="400"/>
                    <a:pt x="2800" y="375"/>
                    <a:pt x="2824" y="355"/>
                  </a:cubicBezTo>
                  <a:cubicBezTo>
                    <a:pt x="2848" y="339"/>
                    <a:pt x="2880" y="327"/>
                    <a:pt x="2916" y="327"/>
                  </a:cubicBezTo>
                  <a:cubicBezTo>
                    <a:pt x="2960" y="327"/>
                    <a:pt x="2992" y="339"/>
                    <a:pt x="3012" y="359"/>
                  </a:cubicBezTo>
                  <a:cubicBezTo>
                    <a:pt x="3032" y="384"/>
                    <a:pt x="3044" y="412"/>
                    <a:pt x="3044" y="448"/>
                  </a:cubicBezTo>
                  <a:lnTo>
                    <a:pt x="3044" y="496"/>
                  </a:lnTo>
                  <a:lnTo>
                    <a:pt x="2944" y="496"/>
                  </a:lnTo>
                  <a:cubicBezTo>
                    <a:pt x="2856" y="496"/>
                    <a:pt x="2792" y="513"/>
                    <a:pt x="2744" y="549"/>
                  </a:cubicBezTo>
                  <a:cubicBezTo>
                    <a:pt x="2696" y="585"/>
                    <a:pt x="2672" y="634"/>
                    <a:pt x="2672" y="698"/>
                  </a:cubicBezTo>
                  <a:cubicBezTo>
                    <a:pt x="2672" y="746"/>
                    <a:pt x="2688" y="791"/>
                    <a:pt x="2728" y="827"/>
                  </a:cubicBezTo>
                  <a:cubicBezTo>
                    <a:pt x="2768" y="859"/>
                    <a:pt x="2816" y="875"/>
                    <a:pt x="2876" y="875"/>
                  </a:cubicBezTo>
                  <a:cubicBezTo>
                    <a:pt x="2940" y="875"/>
                    <a:pt x="3000" y="851"/>
                    <a:pt x="3048" y="799"/>
                  </a:cubicBezTo>
                  <a:cubicBezTo>
                    <a:pt x="3052" y="831"/>
                    <a:pt x="3056" y="851"/>
                    <a:pt x="3060" y="863"/>
                  </a:cubicBezTo>
                  <a:lnTo>
                    <a:pt x="3167" y="863"/>
                  </a:lnTo>
                  <a:close/>
                  <a:moveTo>
                    <a:pt x="2352" y="109"/>
                  </a:moveTo>
                  <a:lnTo>
                    <a:pt x="2352" y="254"/>
                  </a:lnTo>
                  <a:lnTo>
                    <a:pt x="2240" y="254"/>
                  </a:lnTo>
                  <a:lnTo>
                    <a:pt x="2240" y="335"/>
                  </a:lnTo>
                  <a:lnTo>
                    <a:pt x="2352" y="335"/>
                  </a:lnTo>
                  <a:lnTo>
                    <a:pt x="2352" y="714"/>
                  </a:lnTo>
                  <a:cubicBezTo>
                    <a:pt x="2352" y="767"/>
                    <a:pt x="2364" y="807"/>
                    <a:pt x="2388" y="835"/>
                  </a:cubicBezTo>
                  <a:cubicBezTo>
                    <a:pt x="2412" y="863"/>
                    <a:pt x="2444" y="875"/>
                    <a:pt x="2492" y="875"/>
                  </a:cubicBezTo>
                  <a:cubicBezTo>
                    <a:pt x="2516" y="875"/>
                    <a:pt x="2544" y="871"/>
                    <a:pt x="2572" y="863"/>
                  </a:cubicBezTo>
                  <a:lnTo>
                    <a:pt x="2572" y="783"/>
                  </a:lnTo>
                  <a:cubicBezTo>
                    <a:pt x="2548" y="787"/>
                    <a:pt x="2532" y="787"/>
                    <a:pt x="2520" y="787"/>
                  </a:cubicBezTo>
                  <a:cubicBezTo>
                    <a:pt x="2496" y="787"/>
                    <a:pt x="2480" y="783"/>
                    <a:pt x="2468" y="771"/>
                  </a:cubicBezTo>
                  <a:cubicBezTo>
                    <a:pt x="2460" y="759"/>
                    <a:pt x="2456" y="738"/>
                    <a:pt x="2456" y="714"/>
                  </a:cubicBezTo>
                  <a:lnTo>
                    <a:pt x="2456" y="335"/>
                  </a:lnTo>
                  <a:lnTo>
                    <a:pt x="2568" y="335"/>
                  </a:lnTo>
                  <a:lnTo>
                    <a:pt x="2568" y="254"/>
                  </a:lnTo>
                  <a:lnTo>
                    <a:pt x="2456" y="254"/>
                  </a:lnTo>
                  <a:lnTo>
                    <a:pt x="2456" y="109"/>
                  </a:lnTo>
                  <a:lnTo>
                    <a:pt x="2352" y="109"/>
                  </a:lnTo>
                  <a:close/>
                  <a:moveTo>
                    <a:pt x="1896" y="787"/>
                  </a:moveTo>
                  <a:cubicBezTo>
                    <a:pt x="1860" y="787"/>
                    <a:pt x="1832" y="775"/>
                    <a:pt x="1812" y="759"/>
                  </a:cubicBezTo>
                  <a:cubicBezTo>
                    <a:pt x="1788" y="738"/>
                    <a:pt x="1780" y="714"/>
                    <a:pt x="1780" y="682"/>
                  </a:cubicBezTo>
                  <a:cubicBezTo>
                    <a:pt x="1780" y="605"/>
                    <a:pt x="1844" y="569"/>
                    <a:pt x="1968" y="569"/>
                  </a:cubicBezTo>
                  <a:lnTo>
                    <a:pt x="2048" y="569"/>
                  </a:lnTo>
                  <a:lnTo>
                    <a:pt x="2048" y="694"/>
                  </a:lnTo>
                  <a:cubicBezTo>
                    <a:pt x="2036" y="722"/>
                    <a:pt x="2016" y="742"/>
                    <a:pt x="1988" y="759"/>
                  </a:cubicBezTo>
                  <a:cubicBezTo>
                    <a:pt x="1956" y="779"/>
                    <a:pt x="1928" y="787"/>
                    <a:pt x="1896" y="787"/>
                  </a:cubicBezTo>
                  <a:close/>
                  <a:moveTo>
                    <a:pt x="2176" y="863"/>
                  </a:moveTo>
                  <a:lnTo>
                    <a:pt x="2176" y="855"/>
                  </a:lnTo>
                  <a:cubicBezTo>
                    <a:pt x="2160" y="823"/>
                    <a:pt x="2152" y="779"/>
                    <a:pt x="2152" y="722"/>
                  </a:cubicBezTo>
                  <a:lnTo>
                    <a:pt x="2152" y="444"/>
                  </a:lnTo>
                  <a:cubicBezTo>
                    <a:pt x="2152" y="379"/>
                    <a:pt x="2132" y="331"/>
                    <a:pt x="2092" y="299"/>
                  </a:cubicBezTo>
                  <a:cubicBezTo>
                    <a:pt x="2052" y="263"/>
                    <a:pt x="1996" y="246"/>
                    <a:pt x="1928" y="246"/>
                  </a:cubicBezTo>
                  <a:cubicBezTo>
                    <a:pt x="1884" y="246"/>
                    <a:pt x="1844" y="254"/>
                    <a:pt x="1808" y="271"/>
                  </a:cubicBezTo>
                  <a:cubicBezTo>
                    <a:pt x="1772" y="287"/>
                    <a:pt x="1740" y="307"/>
                    <a:pt x="1720" y="335"/>
                  </a:cubicBezTo>
                  <a:cubicBezTo>
                    <a:pt x="1700" y="363"/>
                    <a:pt x="1688" y="396"/>
                    <a:pt x="1688" y="424"/>
                  </a:cubicBezTo>
                  <a:lnTo>
                    <a:pt x="1792" y="424"/>
                  </a:lnTo>
                  <a:cubicBezTo>
                    <a:pt x="1792" y="400"/>
                    <a:pt x="1804" y="375"/>
                    <a:pt x="1828" y="355"/>
                  </a:cubicBezTo>
                  <a:cubicBezTo>
                    <a:pt x="1856" y="339"/>
                    <a:pt x="1884" y="327"/>
                    <a:pt x="1920" y="327"/>
                  </a:cubicBezTo>
                  <a:cubicBezTo>
                    <a:pt x="1964" y="327"/>
                    <a:pt x="1996" y="339"/>
                    <a:pt x="2016" y="359"/>
                  </a:cubicBezTo>
                  <a:cubicBezTo>
                    <a:pt x="2040" y="384"/>
                    <a:pt x="2048" y="412"/>
                    <a:pt x="2048" y="448"/>
                  </a:cubicBezTo>
                  <a:lnTo>
                    <a:pt x="2048" y="496"/>
                  </a:lnTo>
                  <a:lnTo>
                    <a:pt x="1948" y="496"/>
                  </a:lnTo>
                  <a:cubicBezTo>
                    <a:pt x="1864" y="496"/>
                    <a:pt x="1796" y="513"/>
                    <a:pt x="1748" y="549"/>
                  </a:cubicBezTo>
                  <a:cubicBezTo>
                    <a:pt x="1700" y="585"/>
                    <a:pt x="1676" y="634"/>
                    <a:pt x="1676" y="698"/>
                  </a:cubicBezTo>
                  <a:cubicBezTo>
                    <a:pt x="1676" y="746"/>
                    <a:pt x="1696" y="791"/>
                    <a:pt x="1732" y="827"/>
                  </a:cubicBezTo>
                  <a:cubicBezTo>
                    <a:pt x="1772" y="859"/>
                    <a:pt x="1820" y="875"/>
                    <a:pt x="1880" y="875"/>
                  </a:cubicBezTo>
                  <a:cubicBezTo>
                    <a:pt x="1944" y="875"/>
                    <a:pt x="2004" y="851"/>
                    <a:pt x="2052" y="799"/>
                  </a:cubicBezTo>
                  <a:cubicBezTo>
                    <a:pt x="2056" y="831"/>
                    <a:pt x="2060" y="851"/>
                    <a:pt x="2064" y="863"/>
                  </a:cubicBezTo>
                  <a:lnTo>
                    <a:pt x="2176" y="863"/>
                  </a:lnTo>
                  <a:close/>
                  <a:moveTo>
                    <a:pt x="1356" y="109"/>
                  </a:moveTo>
                  <a:lnTo>
                    <a:pt x="1356" y="254"/>
                  </a:lnTo>
                  <a:lnTo>
                    <a:pt x="1248" y="254"/>
                  </a:lnTo>
                  <a:lnTo>
                    <a:pt x="1248" y="335"/>
                  </a:lnTo>
                  <a:lnTo>
                    <a:pt x="1356" y="335"/>
                  </a:lnTo>
                  <a:lnTo>
                    <a:pt x="1356" y="714"/>
                  </a:lnTo>
                  <a:cubicBezTo>
                    <a:pt x="1356" y="767"/>
                    <a:pt x="1368" y="807"/>
                    <a:pt x="1392" y="835"/>
                  </a:cubicBezTo>
                  <a:cubicBezTo>
                    <a:pt x="1416" y="863"/>
                    <a:pt x="1448" y="875"/>
                    <a:pt x="1496" y="875"/>
                  </a:cubicBezTo>
                  <a:cubicBezTo>
                    <a:pt x="1520" y="875"/>
                    <a:pt x="1548" y="871"/>
                    <a:pt x="1576" y="863"/>
                  </a:cubicBezTo>
                  <a:lnTo>
                    <a:pt x="1576" y="783"/>
                  </a:lnTo>
                  <a:cubicBezTo>
                    <a:pt x="1556" y="787"/>
                    <a:pt x="1536" y="787"/>
                    <a:pt x="1528" y="787"/>
                  </a:cubicBezTo>
                  <a:cubicBezTo>
                    <a:pt x="1500" y="787"/>
                    <a:pt x="1484" y="783"/>
                    <a:pt x="1476" y="771"/>
                  </a:cubicBezTo>
                  <a:cubicBezTo>
                    <a:pt x="1464" y="759"/>
                    <a:pt x="1460" y="738"/>
                    <a:pt x="1460" y="714"/>
                  </a:cubicBezTo>
                  <a:lnTo>
                    <a:pt x="1460" y="335"/>
                  </a:lnTo>
                  <a:lnTo>
                    <a:pt x="1572" y="335"/>
                  </a:lnTo>
                  <a:lnTo>
                    <a:pt x="1572" y="254"/>
                  </a:lnTo>
                  <a:lnTo>
                    <a:pt x="1460" y="254"/>
                  </a:lnTo>
                  <a:lnTo>
                    <a:pt x="1460" y="109"/>
                  </a:lnTo>
                  <a:lnTo>
                    <a:pt x="1356" y="109"/>
                  </a:lnTo>
                  <a:close/>
                  <a:moveTo>
                    <a:pt x="1064" y="863"/>
                  </a:moveTo>
                  <a:lnTo>
                    <a:pt x="1164" y="863"/>
                  </a:lnTo>
                  <a:lnTo>
                    <a:pt x="1164" y="254"/>
                  </a:lnTo>
                  <a:lnTo>
                    <a:pt x="1060" y="254"/>
                  </a:lnTo>
                  <a:lnTo>
                    <a:pt x="1060" y="698"/>
                  </a:lnTo>
                  <a:cubicBezTo>
                    <a:pt x="1032" y="759"/>
                    <a:pt x="980" y="787"/>
                    <a:pt x="904" y="787"/>
                  </a:cubicBezTo>
                  <a:cubicBezTo>
                    <a:pt x="828" y="787"/>
                    <a:pt x="792" y="742"/>
                    <a:pt x="792" y="650"/>
                  </a:cubicBezTo>
                  <a:lnTo>
                    <a:pt x="792" y="254"/>
                  </a:lnTo>
                  <a:lnTo>
                    <a:pt x="688" y="254"/>
                  </a:lnTo>
                  <a:lnTo>
                    <a:pt x="688" y="654"/>
                  </a:lnTo>
                  <a:cubicBezTo>
                    <a:pt x="688" y="726"/>
                    <a:pt x="704" y="783"/>
                    <a:pt x="740" y="819"/>
                  </a:cubicBezTo>
                  <a:cubicBezTo>
                    <a:pt x="772" y="855"/>
                    <a:pt x="820" y="875"/>
                    <a:pt x="884" y="875"/>
                  </a:cubicBezTo>
                  <a:cubicBezTo>
                    <a:pt x="964" y="875"/>
                    <a:pt x="1024" y="851"/>
                    <a:pt x="1064" y="803"/>
                  </a:cubicBezTo>
                  <a:lnTo>
                    <a:pt x="1064" y="863"/>
                  </a:lnTo>
                  <a:close/>
                  <a:moveTo>
                    <a:pt x="208" y="484"/>
                  </a:moveTo>
                  <a:lnTo>
                    <a:pt x="108" y="589"/>
                  </a:lnTo>
                  <a:lnTo>
                    <a:pt x="108" y="863"/>
                  </a:lnTo>
                  <a:lnTo>
                    <a:pt x="0" y="863"/>
                  </a:lnTo>
                  <a:lnTo>
                    <a:pt x="0" y="45"/>
                  </a:lnTo>
                  <a:lnTo>
                    <a:pt x="108" y="45"/>
                  </a:lnTo>
                  <a:lnTo>
                    <a:pt x="108" y="452"/>
                  </a:lnTo>
                  <a:lnTo>
                    <a:pt x="472" y="45"/>
                  </a:lnTo>
                  <a:lnTo>
                    <a:pt x="600" y="45"/>
                  </a:lnTo>
                  <a:lnTo>
                    <a:pt x="280" y="408"/>
                  </a:lnTo>
                  <a:lnTo>
                    <a:pt x="624" y="863"/>
                  </a:lnTo>
                  <a:lnTo>
                    <a:pt x="496" y="863"/>
                  </a:lnTo>
                  <a:lnTo>
                    <a:pt x="208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" name="Rectangle 38" hidden="0"/>
            <p:cNvSpPr>
              <a:spLocks noChangeArrowheads="1"/>
            </p:cNvSpPr>
            <p:nvPr isPhoto="0" userDrawn="0"/>
          </p:nvSpPr>
          <p:spPr bwMode="auto">
            <a:xfrm>
              <a:off x="4096" y="1477"/>
              <a:ext cx="13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2" name="Freeform 39" hidden="0"/>
            <p:cNvSpPr>
              <a:spLocks noEditPoints="1"/>
            </p:cNvSpPr>
            <p:nvPr isPhoto="0" userDrawn="0"/>
          </p:nvSpPr>
          <p:spPr bwMode="auto">
            <a:xfrm>
              <a:off x="3184" y="1511"/>
              <a:ext cx="816" cy="272"/>
            </a:xfrm>
            <a:custGeom>
              <a:avLst/>
              <a:gdLst>
                <a:gd name="T0" fmla="*/ 12689 w 13600"/>
                <a:gd name="T1" fmla="*/ 112 h 4533"/>
                <a:gd name="T2" fmla="*/ 12649 w 13600"/>
                <a:gd name="T3" fmla="*/ 1855 h 4533"/>
                <a:gd name="T4" fmla="*/ 11194 w 13600"/>
                <a:gd name="T5" fmla="*/ 1815 h 4533"/>
                <a:gd name="T6" fmla="*/ 11082 w 13600"/>
                <a:gd name="T7" fmla="*/ 0 h 4533"/>
                <a:gd name="T8" fmla="*/ 10274 w 13600"/>
                <a:gd name="T9" fmla="*/ 112 h 4533"/>
                <a:gd name="T10" fmla="*/ 10386 w 13600"/>
                <a:gd name="T11" fmla="*/ 4533 h 4533"/>
                <a:gd name="T12" fmla="*/ 11194 w 13600"/>
                <a:gd name="T13" fmla="*/ 4429 h 4533"/>
                <a:gd name="T14" fmla="*/ 11234 w 13600"/>
                <a:gd name="T15" fmla="*/ 2638 h 4533"/>
                <a:gd name="T16" fmla="*/ 12689 w 13600"/>
                <a:gd name="T17" fmla="*/ 2678 h 4533"/>
                <a:gd name="T18" fmla="*/ 12801 w 13600"/>
                <a:gd name="T19" fmla="*/ 4533 h 4533"/>
                <a:gd name="T20" fmla="*/ 13600 w 13600"/>
                <a:gd name="T21" fmla="*/ 4429 h 4533"/>
                <a:gd name="T22" fmla="*/ 13488 w 13600"/>
                <a:gd name="T23" fmla="*/ 0 h 4533"/>
                <a:gd name="T24" fmla="*/ 6892 w 13600"/>
                <a:gd name="T25" fmla="*/ 3214 h 4533"/>
                <a:gd name="T26" fmla="*/ 7060 w 13600"/>
                <a:gd name="T27" fmla="*/ 3134 h 4533"/>
                <a:gd name="T28" fmla="*/ 7484 w 13600"/>
                <a:gd name="T29" fmla="*/ 2606 h 4533"/>
                <a:gd name="T30" fmla="*/ 8643 w 13600"/>
                <a:gd name="T31" fmla="*/ 4461 h 4533"/>
                <a:gd name="T32" fmla="*/ 9555 w 13600"/>
                <a:gd name="T33" fmla="*/ 4533 h 4533"/>
                <a:gd name="T34" fmla="*/ 9626 w 13600"/>
                <a:gd name="T35" fmla="*/ 4405 h 4533"/>
                <a:gd name="T36" fmla="*/ 8131 w 13600"/>
                <a:gd name="T37" fmla="*/ 1943 h 4533"/>
                <a:gd name="T38" fmla="*/ 9579 w 13600"/>
                <a:gd name="T39" fmla="*/ 72 h 4533"/>
                <a:gd name="T40" fmla="*/ 9483 w 13600"/>
                <a:gd name="T41" fmla="*/ 0 h 4533"/>
                <a:gd name="T42" fmla="*/ 8563 w 13600"/>
                <a:gd name="T43" fmla="*/ 72 h 4533"/>
                <a:gd name="T44" fmla="*/ 7052 w 13600"/>
                <a:gd name="T45" fmla="*/ 1911 h 4533"/>
                <a:gd name="T46" fmla="*/ 7036 w 13600"/>
                <a:gd name="T47" fmla="*/ 112 h 4533"/>
                <a:gd name="T48" fmla="*/ 6236 w 13600"/>
                <a:gd name="T49" fmla="*/ 0 h 4533"/>
                <a:gd name="T50" fmla="*/ 6125 w 13600"/>
                <a:gd name="T51" fmla="*/ 3102 h 4533"/>
                <a:gd name="T52" fmla="*/ 6892 w 13600"/>
                <a:gd name="T53" fmla="*/ 3214 h 4533"/>
                <a:gd name="T54" fmla="*/ 3998 w 13600"/>
                <a:gd name="T55" fmla="*/ 4533 h 4533"/>
                <a:gd name="T56" fmla="*/ 7028 w 13600"/>
                <a:gd name="T57" fmla="*/ 4429 h 4533"/>
                <a:gd name="T58" fmla="*/ 6916 w 13600"/>
                <a:gd name="T59" fmla="*/ 3750 h 4533"/>
                <a:gd name="T60" fmla="*/ 4797 w 13600"/>
                <a:gd name="T61" fmla="*/ 3718 h 4533"/>
                <a:gd name="T62" fmla="*/ 4693 w 13600"/>
                <a:gd name="T63" fmla="*/ 0 h 4533"/>
                <a:gd name="T64" fmla="*/ 3886 w 13600"/>
                <a:gd name="T65" fmla="*/ 112 h 4533"/>
                <a:gd name="T66" fmla="*/ 3038 w 13600"/>
                <a:gd name="T67" fmla="*/ 783 h 4533"/>
                <a:gd name="T68" fmla="*/ 912 w 13600"/>
                <a:gd name="T69" fmla="*/ 823 h 4533"/>
                <a:gd name="T70" fmla="*/ 952 w 13600"/>
                <a:gd name="T71" fmla="*/ 1855 h 4533"/>
                <a:gd name="T72" fmla="*/ 2415 w 13600"/>
                <a:gd name="T73" fmla="*/ 1967 h 4533"/>
                <a:gd name="T74" fmla="*/ 2303 w 13600"/>
                <a:gd name="T75" fmla="*/ 2638 h 4533"/>
                <a:gd name="T76" fmla="*/ 912 w 13600"/>
                <a:gd name="T77" fmla="*/ 2678 h 4533"/>
                <a:gd name="T78" fmla="*/ 952 w 13600"/>
                <a:gd name="T79" fmla="*/ 3750 h 4533"/>
                <a:gd name="T80" fmla="*/ 3142 w 13600"/>
                <a:gd name="T81" fmla="*/ 3862 h 4533"/>
                <a:gd name="T82" fmla="*/ 3038 w 13600"/>
                <a:gd name="T83" fmla="*/ 4533 h 4533"/>
                <a:gd name="T84" fmla="*/ 0 w 13600"/>
                <a:gd name="T85" fmla="*/ 4429 h 4533"/>
                <a:gd name="T86" fmla="*/ 112 w 13600"/>
                <a:gd name="T87" fmla="*/ 0 h 4533"/>
                <a:gd name="T88" fmla="*/ 3142 w 13600"/>
                <a:gd name="T89" fmla="*/ 112 h 4533"/>
                <a:gd name="T90" fmla="*/ 3038 w 13600"/>
                <a:gd name="T91" fmla="*/ 783 h 4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00" h="4533" fill="norm" stroke="1" extrusionOk="0">
                  <a:moveTo>
                    <a:pt x="12801" y="0"/>
                  </a:moveTo>
                  <a:cubicBezTo>
                    <a:pt x="12729" y="0"/>
                    <a:pt x="12689" y="40"/>
                    <a:pt x="12689" y="112"/>
                  </a:cubicBezTo>
                  <a:lnTo>
                    <a:pt x="12689" y="1815"/>
                  </a:lnTo>
                  <a:cubicBezTo>
                    <a:pt x="12689" y="1839"/>
                    <a:pt x="12673" y="1855"/>
                    <a:pt x="12649" y="1855"/>
                  </a:cubicBezTo>
                  <a:lnTo>
                    <a:pt x="11234" y="1855"/>
                  </a:lnTo>
                  <a:cubicBezTo>
                    <a:pt x="11202" y="1855"/>
                    <a:pt x="11194" y="1839"/>
                    <a:pt x="11194" y="1815"/>
                  </a:cubicBezTo>
                  <a:lnTo>
                    <a:pt x="11194" y="112"/>
                  </a:lnTo>
                  <a:cubicBezTo>
                    <a:pt x="11194" y="40"/>
                    <a:pt x="11154" y="0"/>
                    <a:pt x="11082" y="0"/>
                  </a:cubicBezTo>
                  <a:lnTo>
                    <a:pt x="10386" y="0"/>
                  </a:lnTo>
                  <a:cubicBezTo>
                    <a:pt x="10314" y="0"/>
                    <a:pt x="10274" y="40"/>
                    <a:pt x="10274" y="112"/>
                  </a:cubicBezTo>
                  <a:lnTo>
                    <a:pt x="10274" y="4429"/>
                  </a:lnTo>
                  <a:cubicBezTo>
                    <a:pt x="10274" y="4501"/>
                    <a:pt x="10314" y="4533"/>
                    <a:pt x="10386" y="4533"/>
                  </a:cubicBezTo>
                  <a:lnTo>
                    <a:pt x="11082" y="4533"/>
                  </a:lnTo>
                  <a:cubicBezTo>
                    <a:pt x="11154" y="4533"/>
                    <a:pt x="11194" y="4501"/>
                    <a:pt x="11194" y="4429"/>
                  </a:cubicBezTo>
                  <a:lnTo>
                    <a:pt x="11194" y="2678"/>
                  </a:lnTo>
                  <a:cubicBezTo>
                    <a:pt x="11194" y="2654"/>
                    <a:pt x="11202" y="2638"/>
                    <a:pt x="11234" y="2638"/>
                  </a:cubicBezTo>
                  <a:lnTo>
                    <a:pt x="12649" y="2638"/>
                  </a:lnTo>
                  <a:cubicBezTo>
                    <a:pt x="12673" y="2638"/>
                    <a:pt x="12689" y="2654"/>
                    <a:pt x="12689" y="2678"/>
                  </a:cubicBezTo>
                  <a:lnTo>
                    <a:pt x="12689" y="4429"/>
                  </a:lnTo>
                  <a:cubicBezTo>
                    <a:pt x="12689" y="4501"/>
                    <a:pt x="12729" y="4533"/>
                    <a:pt x="12801" y="4533"/>
                  </a:cubicBezTo>
                  <a:lnTo>
                    <a:pt x="13488" y="4533"/>
                  </a:lnTo>
                  <a:cubicBezTo>
                    <a:pt x="13568" y="4533"/>
                    <a:pt x="13600" y="4501"/>
                    <a:pt x="13600" y="4429"/>
                  </a:cubicBezTo>
                  <a:lnTo>
                    <a:pt x="13600" y="112"/>
                  </a:lnTo>
                  <a:cubicBezTo>
                    <a:pt x="13600" y="40"/>
                    <a:pt x="13568" y="0"/>
                    <a:pt x="13488" y="0"/>
                  </a:cubicBezTo>
                  <a:lnTo>
                    <a:pt x="12801" y="0"/>
                  </a:lnTo>
                  <a:close/>
                  <a:moveTo>
                    <a:pt x="6892" y="3214"/>
                  </a:moveTo>
                  <a:cubicBezTo>
                    <a:pt x="6956" y="3214"/>
                    <a:pt x="7020" y="3182"/>
                    <a:pt x="7060" y="3134"/>
                  </a:cubicBezTo>
                  <a:cubicBezTo>
                    <a:pt x="7060" y="3134"/>
                    <a:pt x="7060" y="3134"/>
                    <a:pt x="7060" y="3134"/>
                  </a:cubicBezTo>
                  <a:lnTo>
                    <a:pt x="7452" y="2622"/>
                  </a:lnTo>
                  <a:cubicBezTo>
                    <a:pt x="7460" y="2614"/>
                    <a:pt x="7468" y="2606"/>
                    <a:pt x="7484" y="2606"/>
                  </a:cubicBezTo>
                  <a:cubicBezTo>
                    <a:pt x="7500" y="2606"/>
                    <a:pt x="7508" y="2614"/>
                    <a:pt x="7508" y="2622"/>
                  </a:cubicBezTo>
                  <a:lnTo>
                    <a:pt x="8643" y="4461"/>
                  </a:lnTo>
                  <a:cubicBezTo>
                    <a:pt x="8675" y="4509"/>
                    <a:pt x="8715" y="4533"/>
                    <a:pt x="8771" y="4533"/>
                  </a:cubicBezTo>
                  <a:lnTo>
                    <a:pt x="9555" y="4533"/>
                  </a:lnTo>
                  <a:cubicBezTo>
                    <a:pt x="9618" y="4533"/>
                    <a:pt x="9650" y="4509"/>
                    <a:pt x="9650" y="4461"/>
                  </a:cubicBezTo>
                  <a:cubicBezTo>
                    <a:pt x="9650" y="4445"/>
                    <a:pt x="9642" y="4421"/>
                    <a:pt x="9626" y="4405"/>
                  </a:cubicBezTo>
                  <a:lnTo>
                    <a:pt x="8131" y="1991"/>
                  </a:lnTo>
                  <a:cubicBezTo>
                    <a:pt x="8115" y="1967"/>
                    <a:pt x="8115" y="1951"/>
                    <a:pt x="8131" y="1943"/>
                  </a:cubicBezTo>
                  <a:lnTo>
                    <a:pt x="9547" y="136"/>
                  </a:lnTo>
                  <a:cubicBezTo>
                    <a:pt x="9563" y="112"/>
                    <a:pt x="9579" y="88"/>
                    <a:pt x="9579" y="72"/>
                  </a:cubicBezTo>
                  <a:cubicBezTo>
                    <a:pt x="9579" y="48"/>
                    <a:pt x="9571" y="32"/>
                    <a:pt x="9555" y="16"/>
                  </a:cubicBezTo>
                  <a:cubicBezTo>
                    <a:pt x="9531" y="8"/>
                    <a:pt x="9507" y="0"/>
                    <a:pt x="9483" y="0"/>
                  </a:cubicBezTo>
                  <a:lnTo>
                    <a:pt x="8699" y="0"/>
                  </a:lnTo>
                  <a:cubicBezTo>
                    <a:pt x="8635" y="0"/>
                    <a:pt x="8587" y="24"/>
                    <a:pt x="8563" y="72"/>
                  </a:cubicBezTo>
                  <a:lnTo>
                    <a:pt x="7084" y="1903"/>
                  </a:lnTo>
                  <a:cubicBezTo>
                    <a:pt x="7076" y="1911"/>
                    <a:pt x="7068" y="1919"/>
                    <a:pt x="7052" y="1911"/>
                  </a:cubicBezTo>
                  <a:cubicBezTo>
                    <a:pt x="7044" y="1911"/>
                    <a:pt x="7036" y="1903"/>
                    <a:pt x="7036" y="1879"/>
                  </a:cubicBezTo>
                  <a:lnTo>
                    <a:pt x="7036" y="112"/>
                  </a:lnTo>
                  <a:cubicBezTo>
                    <a:pt x="7036" y="56"/>
                    <a:pt x="6988" y="0"/>
                    <a:pt x="6924" y="0"/>
                  </a:cubicBezTo>
                  <a:lnTo>
                    <a:pt x="6236" y="0"/>
                  </a:lnTo>
                  <a:cubicBezTo>
                    <a:pt x="6173" y="0"/>
                    <a:pt x="6125" y="56"/>
                    <a:pt x="6125" y="112"/>
                  </a:cubicBezTo>
                  <a:lnTo>
                    <a:pt x="6125" y="3102"/>
                  </a:lnTo>
                  <a:cubicBezTo>
                    <a:pt x="6125" y="3158"/>
                    <a:pt x="6173" y="3214"/>
                    <a:pt x="6236" y="3214"/>
                  </a:cubicBezTo>
                  <a:lnTo>
                    <a:pt x="6892" y="3214"/>
                  </a:lnTo>
                  <a:close/>
                  <a:moveTo>
                    <a:pt x="3886" y="4429"/>
                  </a:moveTo>
                  <a:cubicBezTo>
                    <a:pt x="3886" y="4501"/>
                    <a:pt x="3926" y="4533"/>
                    <a:pt x="3998" y="4533"/>
                  </a:cubicBezTo>
                  <a:lnTo>
                    <a:pt x="6916" y="4533"/>
                  </a:lnTo>
                  <a:cubicBezTo>
                    <a:pt x="6996" y="4533"/>
                    <a:pt x="7028" y="4501"/>
                    <a:pt x="7028" y="4429"/>
                  </a:cubicBezTo>
                  <a:lnTo>
                    <a:pt x="7028" y="3862"/>
                  </a:lnTo>
                  <a:cubicBezTo>
                    <a:pt x="7028" y="3790"/>
                    <a:pt x="6996" y="3750"/>
                    <a:pt x="6916" y="3750"/>
                  </a:cubicBezTo>
                  <a:lnTo>
                    <a:pt x="4837" y="3750"/>
                  </a:lnTo>
                  <a:cubicBezTo>
                    <a:pt x="4813" y="3750"/>
                    <a:pt x="4797" y="3742"/>
                    <a:pt x="4797" y="3718"/>
                  </a:cubicBezTo>
                  <a:lnTo>
                    <a:pt x="4797" y="112"/>
                  </a:lnTo>
                  <a:cubicBezTo>
                    <a:pt x="4797" y="40"/>
                    <a:pt x="4765" y="0"/>
                    <a:pt x="4693" y="0"/>
                  </a:cubicBezTo>
                  <a:lnTo>
                    <a:pt x="3998" y="0"/>
                  </a:lnTo>
                  <a:cubicBezTo>
                    <a:pt x="3926" y="0"/>
                    <a:pt x="3886" y="40"/>
                    <a:pt x="3886" y="112"/>
                  </a:cubicBezTo>
                  <a:lnTo>
                    <a:pt x="3886" y="4429"/>
                  </a:lnTo>
                  <a:moveTo>
                    <a:pt x="3038" y="783"/>
                  </a:moveTo>
                  <a:lnTo>
                    <a:pt x="952" y="783"/>
                  </a:lnTo>
                  <a:cubicBezTo>
                    <a:pt x="928" y="783"/>
                    <a:pt x="912" y="799"/>
                    <a:pt x="912" y="823"/>
                  </a:cubicBezTo>
                  <a:lnTo>
                    <a:pt x="912" y="1815"/>
                  </a:lnTo>
                  <a:cubicBezTo>
                    <a:pt x="912" y="1839"/>
                    <a:pt x="928" y="1855"/>
                    <a:pt x="952" y="1855"/>
                  </a:cubicBezTo>
                  <a:lnTo>
                    <a:pt x="2303" y="1855"/>
                  </a:lnTo>
                  <a:cubicBezTo>
                    <a:pt x="2375" y="1855"/>
                    <a:pt x="2415" y="1895"/>
                    <a:pt x="2415" y="1967"/>
                  </a:cubicBezTo>
                  <a:lnTo>
                    <a:pt x="2415" y="2526"/>
                  </a:lnTo>
                  <a:cubicBezTo>
                    <a:pt x="2415" y="2606"/>
                    <a:pt x="2375" y="2638"/>
                    <a:pt x="2303" y="2638"/>
                  </a:cubicBezTo>
                  <a:lnTo>
                    <a:pt x="952" y="2638"/>
                  </a:lnTo>
                  <a:cubicBezTo>
                    <a:pt x="928" y="2638"/>
                    <a:pt x="912" y="2654"/>
                    <a:pt x="912" y="2678"/>
                  </a:cubicBezTo>
                  <a:lnTo>
                    <a:pt x="912" y="3718"/>
                  </a:lnTo>
                  <a:cubicBezTo>
                    <a:pt x="912" y="3742"/>
                    <a:pt x="928" y="3750"/>
                    <a:pt x="952" y="3750"/>
                  </a:cubicBezTo>
                  <a:lnTo>
                    <a:pt x="3038" y="3750"/>
                  </a:lnTo>
                  <a:cubicBezTo>
                    <a:pt x="3110" y="3750"/>
                    <a:pt x="3142" y="3790"/>
                    <a:pt x="3142" y="3862"/>
                  </a:cubicBezTo>
                  <a:lnTo>
                    <a:pt x="3142" y="4429"/>
                  </a:lnTo>
                  <a:cubicBezTo>
                    <a:pt x="3142" y="4501"/>
                    <a:pt x="3110" y="4533"/>
                    <a:pt x="3038" y="4533"/>
                  </a:cubicBezTo>
                  <a:lnTo>
                    <a:pt x="112" y="4533"/>
                  </a:lnTo>
                  <a:cubicBezTo>
                    <a:pt x="40" y="4533"/>
                    <a:pt x="0" y="4501"/>
                    <a:pt x="0" y="4429"/>
                  </a:cubicBezTo>
                  <a:lnTo>
                    <a:pt x="0" y="112"/>
                  </a:lnTo>
                  <a:cubicBezTo>
                    <a:pt x="0" y="40"/>
                    <a:pt x="40" y="0"/>
                    <a:pt x="112" y="0"/>
                  </a:cubicBezTo>
                  <a:lnTo>
                    <a:pt x="3038" y="0"/>
                  </a:lnTo>
                  <a:cubicBezTo>
                    <a:pt x="3110" y="0"/>
                    <a:pt x="3142" y="40"/>
                    <a:pt x="3142" y="112"/>
                  </a:cubicBezTo>
                  <a:lnTo>
                    <a:pt x="3142" y="679"/>
                  </a:lnTo>
                  <a:cubicBezTo>
                    <a:pt x="3142" y="751"/>
                    <a:pt x="3110" y="783"/>
                    <a:pt x="3038" y="7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3" name="Freeform 40" hidden="0"/>
            <p:cNvSpPr>
              <a:spLocks noEditPoints="1"/>
            </p:cNvSpPr>
            <p:nvPr isPhoto="0" userDrawn="0"/>
          </p:nvSpPr>
          <p:spPr bwMode="auto">
            <a:xfrm>
              <a:off x="4205" y="1506"/>
              <a:ext cx="853" cy="104"/>
            </a:xfrm>
            <a:custGeom>
              <a:avLst/>
              <a:gdLst>
                <a:gd name="T0" fmla="*/ 7004 w 7108"/>
                <a:gd name="T1" fmla="*/ 691 h 867"/>
                <a:gd name="T2" fmla="*/ 6664 w 7108"/>
                <a:gd name="T3" fmla="*/ 783 h 867"/>
                <a:gd name="T4" fmla="*/ 7108 w 7108"/>
                <a:gd name="T5" fmla="*/ 0 h 867"/>
                <a:gd name="T6" fmla="*/ 6600 w 7108"/>
                <a:gd name="T7" fmla="*/ 552 h 867"/>
                <a:gd name="T8" fmla="*/ 6096 w 7108"/>
                <a:gd name="T9" fmla="*/ 428 h 867"/>
                <a:gd name="T10" fmla="*/ 6364 w 7108"/>
                <a:gd name="T11" fmla="*/ 859 h 867"/>
                <a:gd name="T12" fmla="*/ 6092 w 7108"/>
                <a:gd name="T13" fmla="*/ 256 h 867"/>
                <a:gd name="T14" fmla="*/ 5668 w 7108"/>
                <a:gd name="T15" fmla="*/ 0 h 867"/>
                <a:gd name="T16" fmla="*/ 5648 w 7108"/>
                <a:gd name="T17" fmla="*/ 564 h 867"/>
                <a:gd name="T18" fmla="*/ 5852 w 7108"/>
                <a:gd name="T19" fmla="*/ 859 h 867"/>
                <a:gd name="T20" fmla="*/ 5608 w 7108"/>
                <a:gd name="T21" fmla="*/ 244 h 867"/>
                <a:gd name="T22" fmla="*/ 5508 w 7108"/>
                <a:gd name="T23" fmla="*/ 356 h 867"/>
                <a:gd name="T24" fmla="*/ 5628 w 7108"/>
                <a:gd name="T25" fmla="*/ 492 h 867"/>
                <a:gd name="T26" fmla="*/ 5728 w 7108"/>
                <a:gd name="T27" fmla="*/ 795 h 867"/>
                <a:gd name="T28" fmla="*/ 5108 w 7108"/>
                <a:gd name="T29" fmla="*/ 324 h 867"/>
                <a:gd name="T30" fmla="*/ 5112 w 7108"/>
                <a:gd name="T31" fmla="*/ 428 h 867"/>
                <a:gd name="T32" fmla="*/ 4480 w 7108"/>
                <a:gd name="T33" fmla="*/ 388 h 867"/>
                <a:gd name="T34" fmla="*/ 4604 w 7108"/>
                <a:gd name="T35" fmla="*/ 783 h 867"/>
                <a:gd name="T36" fmla="*/ 4604 w 7108"/>
                <a:gd name="T37" fmla="*/ 867 h 867"/>
                <a:gd name="T38" fmla="*/ 4800 w 7108"/>
                <a:gd name="T39" fmla="*/ 328 h 867"/>
                <a:gd name="T40" fmla="*/ 4328 w 7108"/>
                <a:gd name="T41" fmla="*/ 560 h 867"/>
                <a:gd name="T42" fmla="*/ 4248 w 7108"/>
                <a:gd name="T43" fmla="*/ 771 h 867"/>
                <a:gd name="T44" fmla="*/ 3068 w 7108"/>
                <a:gd name="T45" fmla="*/ 783 h 867"/>
                <a:gd name="T46" fmla="*/ 2940 w 7108"/>
                <a:gd name="T47" fmla="*/ 843 h 867"/>
                <a:gd name="T48" fmla="*/ 3208 w 7108"/>
                <a:gd name="T49" fmla="*/ 552 h 867"/>
                <a:gd name="T50" fmla="*/ 3064 w 7108"/>
                <a:gd name="T51" fmla="*/ 328 h 867"/>
                <a:gd name="T52" fmla="*/ 3064 w 7108"/>
                <a:gd name="T53" fmla="*/ 244 h 867"/>
                <a:gd name="T54" fmla="*/ 3056 w 7108"/>
                <a:gd name="T55" fmla="*/ 592 h 867"/>
                <a:gd name="T56" fmla="*/ 2560 w 7108"/>
                <a:gd name="T57" fmla="*/ 152 h 867"/>
                <a:gd name="T58" fmla="*/ 2512 w 7108"/>
                <a:gd name="T59" fmla="*/ 52 h 867"/>
                <a:gd name="T60" fmla="*/ 2568 w 7108"/>
                <a:gd name="T61" fmla="*/ 388 h 867"/>
                <a:gd name="T62" fmla="*/ 2272 w 7108"/>
                <a:gd name="T63" fmla="*/ 564 h 867"/>
                <a:gd name="T64" fmla="*/ 2380 w 7108"/>
                <a:gd name="T65" fmla="*/ 92 h 867"/>
                <a:gd name="T66" fmla="*/ 2168 w 7108"/>
                <a:gd name="T67" fmla="*/ 560 h 867"/>
                <a:gd name="T68" fmla="*/ 2716 w 7108"/>
                <a:gd name="T69" fmla="*/ 564 h 867"/>
                <a:gd name="T70" fmla="*/ 2204 w 7108"/>
                <a:gd name="T71" fmla="*/ 392 h 867"/>
                <a:gd name="T72" fmla="*/ 1808 w 7108"/>
                <a:gd name="T73" fmla="*/ 859 h 867"/>
                <a:gd name="T74" fmla="*/ 1696 w 7108"/>
                <a:gd name="T75" fmla="*/ 256 h 867"/>
                <a:gd name="T76" fmla="*/ 1312 w 7108"/>
                <a:gd name="T77" fmla="*/ 336 h 867"/>
                <a:gd name="T78" fmla="*/ 1532 w 7108"/>
                <a:gd name="T79" fmla="*/ 775 h 867"/>
                <a:gd name="T80" fmla="*/ 1528 w 7108"/>
                <a:gd name="T81" fmla="*/ 336 h 867"/>
                <a:gd name="T82" fmla="*/ 928 w 7108"/>
                <a:gd name="T83" fmla="*/ 96 h 867"/>
                <a:gd name="T84" fmla="*/ 1036 w 7108"/>
                <a:gd name="T85" fmla="*/ 52 h 867"/>
                <a:gd name="T86" fmla="*/ 748 w 7108"/>
                <a:gd name="T87" fmla="*/ 388 h 867"/>
                <a:gd name="T88" fmla="*/ 872 w 7108"/>
                <a:gd name="T89" fmla="*/ 783 h 867"/>
                <a:gd name="T90" fmla="*/ 748 w 7108"/>
                <a:gd name="T91" fmla="*/ 152 h 867"/>
                <a:gd name="T92" fmla="*/ 704 w 7108"/>
                <a:gd name="T93" fmla="*/ 52 h 867"/>
                <a:gd name="T94" fmla="*/ 1016 w 7108"/>
                <a:gd name="T95" fmla="*/ 831 h 867"/>
                <a:gd name="T96" fmla="*/ 872 w 7108"/>
                <a:gd name="T97" fmla="*/ 244 h 867"/>
                <a:gd name="T98" fmla="*/ 460 w 7108"/>
                <a:gd name="T99" fmla="*/ 484 h 867"/>
                <a:gd name="T100" fmla="*/ 0 w 7108"/>
                <a:gd name="T101" fmla="*/ 859 h 867"/>
                <a:gd name="T102" fmla="*/ 108 w 7108"/>
                <a:gd name="T103" fmla="*/ 39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8" h="867" fill="norm" stroke="1" extrusionOk="0">
                  <a:moveTo>
                    <a:pt x="6700" y="564"/>
                  </a:moveTo>
                  <a:cubicBezTo>
                    <a:pt x="6700" y="488"/>
                    <a:pt x="6716" y="428"/>
                    <a:pt x="6744" y="388"/>
                  </a:cubicBezTo>
                  <a:cubicBezTo>
                    <a:pt x="6772" y="352"/>
                    <a:pt x="6812" y="332"/>
                    <a:pt x="6864" y="332"/>
                  </a:cubicBezTo>
                  <a:cubicBezTo>
                    <a:pt x="6928" y="332"/>
                    <a:pt x="6976" y="360"/>
                    <a:pt x="7004" y="416"/>
                  </a:cubicBezTo>
                  <a:lnTo>
                    <a:pt x="7004" y="691"/>
                  </a:lnTo>
                  <a:cubicBezTo>
                    <a:pt x="6976" y="751"/>
                    <a:pt x="6928" y="779"/>
                    <a:pt x="6860" y="779"/>
                  </a:cubicBezTo>
                  <a:cubicBezTo>
                    <a:pt x="6812" y="779"/>
                    <a:pt x="6772" y="763"/>
                    <a:pt x="6744" y="723"/>
                  </a:cubicBezTo>
                  <a:cubicBezTo>
                    <a:pt x="6716" y="683"/>
                    <a:pt x="6700" y="631"/>
                    <a:pt x="6700" y="564"/>
                  </a:cubicBezTo>
                  <a:close/>
                  <a:moveTo>
                    <a:pt x="6600" y="560"/>
                  </a:moveTo>
                  <a:cubicBezTo>
                    <a:pt x="6600" y="651"/>
                    <a:pt x="6620" y="727"/>
                    <a:pt x="6664" y="783"/>
                  </a:cubicBezTo>
                  <a:cubicBezTo>
                    <a:pt x="6708" y="839"/>
                    <a:pt x="6764" y="867"/>
                    <a:pt x="6836" y="867"/>
                  </a:cubicBezTo>
                  <a:cubicBezTo>
                    <a:pt x="6908" y="867"/>
                    <a:pt x="6968" y="843"/>
                    <a:pt x="7008" y="791"/>
                  </a:cubicBezTo>
                  <a:lnTo>
                    <a:pt x="7012" y="859"/>
                  </a:lnTo>
                  <a:lnTo>
                    <a:pt x="7108" y="859"/>
                  </a:lnTo>
                  <a:lnTo>
                    <a:pt x="7108" y="0"/>
                  </a:lnTo>
                  <a:lnTo>
                    <a:pt x="7004" y="0"/>
                  </a:lnTo>
                  <a:lnTo>
                    <a:pt x="7004" y="316"/>
                  </a:lnTo>
                  <a:cubicBezTo>
                    <a:pt x="6964" y="268"/>
                    <a:pt x="6908" y="244"/>
                    <a:pt x="6836" y="244"/>
                  </a:cubicBezTo>
                  <a:cubicBezTo>
                    <a:pt x="6764" y="244"/>
                    <a:pt x="6708" y="272"/>
                    <a:pt x="6664" y="328"/>
                  </a:cubicBezTo>
                  <a:cubicBezTo>
                    <a:pt x="6620" y="384"/>
                    <a:pt x="6600" y="460"/>
                    <a:pt x="6600" y="552"/>
                  </a:cubicBezTo>
                  <a:lnTo>
                    <a:pt x="6600" y="560"/>
                  </a:lnTo>
                  <a:close/>
                  <a:moveTo>
                    <a:pt x="5992" y="256"/>
                  </a:moveTo>
                  <a:lnTo>
                    <a:pt x="5992" y="859"/>
                  </a:lnTo>
                  <a:lnTo>
                    <a:pt x="6096" y="859"/>
                  </a:lnTo>
                  <a:lnTo>
                    <a:pt x="6096" y="428"/>
                  </a:lnTo>
                  <a:cubicBezTo>
                    <a:pt x="6112" y="400"/>
                    <a:pt x="6132" y="376"/>
                    <a:pt x="6156" y="356"/>
                  </a:cubicBezTo>
                  <a:cubicBezTo>
                    <a:pt x="6180" y="340"/>
                    <a:pt x="6212" y="332"/>
                    <a:pt x="6244" y="332"/>
                  </a:cubicBezTo>
                  <a:cubicBezTo>
                    <a:pt x="6284" y="332"/>
                    <a:pt x="6316" y="340"/>
                    <a:pt x="6336" y="364"/>
                  </a:cubicBezTo>
                  <a:cubicBezTo>
                    <a:pt x="6356" y="384"/>
                    <a:pt x="6364" y="416"/>
                    <a:pt x="6364" y="460"/>
                  </a:cubicBezTo>
                  <a:lnTo>
                    <a:pt x="6364" y="859"/>
                  </a:lnTo>
                  <a:lnTo>
                    <a:pt x="6468" y="859"/>
                  </a:lnTo>
                  <a:lnTo>
                    <a:pt x="6468" y="460"/>
                  </a:lnTo>
                  <a:cubicBezTo>
                    <a:pt x="6468" y="316"/>
                    <a:pt x="6404" y="244"/>
                    <a:pt x="6276" y="244"/>
                  </a:cubicBezTo>
                  <a:cubicBezTo>
                    <a:pt x="6200" y="244"/>
                    <a:pt x="6140" y="272"/>
                    <a:pt x="6096" y="332"/>
                  </a:cubicBezTo>
                  <a:lnTo>
                    <a:pt x="6092" y="256"/>
                  </a:lnTo>
                  <a:lnTo>
                    <a:pt x="5992" y="256"/>
                  </a:lnTo>
                  <a:close/>
                  <a:moveTo>
                    <a:pt x="5560" y="164"/>
                  </a:moveTo>
                  <a:lnTo>
                    <a:pt x="5644" y="164"/>
                  </a:lnTo>
                  <a:lnTo>
                    <a:pt x="5792" y="0"/>
                  </a:lnTo>
                  <a:lnTo>
                    <a:pt x="5668" y="0"/>
                  </a:lnTo>
                  <a:lnTo>
                    <a:pt x="5560" y="164"/>
                  </a:lnTo>
                  <a:close/>
                  <a:moveTo>
                    <a:pt x="5572" y="779"/>
                  </a:moveTo>
                  <a:cubicBezTo>
                    <a:pt x="5540" y="779"/>
                    <a:pt x="5512" y="771"/>
                    <a:pt x="5488" y="751"/>
                  </a:cubicBezTo>
                  <a:cubicBezTo>
                    <a:pt x="5468" y="735"/>
                    <a:pt x="5456" y="707"/>
                    <a:pt x="5456" y="675"/>
                  </a:cubicBezTo>
                  <a:cubicBezTo>
                    <a:pt x="5456" y="604"/>
                    <a:pt x="5520" y="564"/>
                    <a:pt x="5648" y="564"/>
                  </a:cubicBezTo>
                  <a:lnTo>
                    <a:pt x="5728" y="564"/>
                  </a:lnTo>
                  <a:lnTo>
                    <a:pt x="5728" y="687"/>
                  </a:lnTo>
                  <a:cubicBezTo>
                    <a:pt x="5716" y="715"/>
                    <a:pt x="5692" y="735"/>
                    <a:pt x="5664" y="755"/>
                  </a:cubicBezTo>
                  <a:cubicBezTo>
                    <a:pt x="5636" y="771"/>
                    <a:pt x="5604" y="779"/>
                    <a:pt x="5572" y="779"/>
                  </a:cubicBezTo>
                  <a:close/>
                  <a:moveTo>
                    <a:pt x="5852" y="859"/>
                  </a:moveTo>
                  <a:lnTo>
                    <a:pt x="5852" y="847"/>
                  </a:lnTo>
                  <a:cubicBezTo>
                    <a:pt x="5840" y="815"/>
                    <a:pt x="5832" y="771"/>
                    <a:pt x="5832" y="715"/>
                  </a:cubicBezTo>
                  <a:lnTo>
                    <a:pt x="5832" y="440"/>
                  </a:lnTo>
                  <a:cubicBezTo>
                    <a:pt x="5828" y="380"/>
                    <a:pt x="5808" y="332"/>
                    <a:pt x="5768" y="296"/>
                  </a:cubicBezTo>
                  <a:cubicBezTo>
                    <a:pt x="5732" y="260"/>
                    <a:pt x="5676" y="244"/>
                    <a:pt x="5608" y="244"/>
                  </a:cubicBezTo>
                  <a:cubicBezTo>
                    <a:pt x="5564" y="244"/>
                    <a:pt x="5524" y="252"/>
                    <a:pt x="5484" y="268"/>
                  </a:cubicBezTo>
                  <a:cubicBezTo>
                    <a:pt x="5448" y="284"/>
                    <a:pt x="5420" y="308"/>
                    <a:pt x="5400" y="336"/>
                  </a:cubicBezTo>
                  <a:cubicBezTo>
                    <a:pt x="5376" y="364"/>
                    <a:pt x="5368" y="392"/>
                    <a:pt x="5368" y="420"/>
                  </a:cubicBezTo>
                  <a:lnTo>
                    <a:pt x="5472" y="420"/>
                  </a:lnTo>
                  <a:cubicBezTo>
                    <a:pt x="5472" y="396"/>
                    <a:pt x="5484" y="372"/>
                    <a:pt x="5508" y="356"/>
                  </a:cubicBezTo>
                  <a:cubicBezTo>
                    <a:pt x="5532" y="336"/>
                    <a:pt x="5564" y="328"/>
                    <a:pt x="5600" y="328"/>
                  </a:cubicBezTo>
                  <a:cubicBezTo>
                    <a:pt x="5644" y="328"/>
                    <a:pt x="5676" y="336"/>
                    <a:pt x="5696" y="360"/>
                  </a:cubicBezTo>
                  <a:cubicBezTo>
                    <a:pt x="5716" y="380"/>
                    <a:pt x="5728" y="408"/>
                    <a:pt x="5728" y="444"/>
                  </a:cubicBezTo>
                  <a:lnTo>
                    <a:pt x="5728" y="492"/>
                  </a:lnTo>
                  <a:lnTo>
                    <a:pt x="5628" y="492"/>
                  </a:lnTo>
                  <a:cubicBezTo>
                    <a:pt x="5540" y="492"/>
                    <a:pt x="5472" y="508"/>
                    <a:pt x="5424" y="544"/>
                  </a:cubicBezTo>
                  <a:cubicBezTo>
                    <a:pt x="5376" y="580"/>
                    <a:pt x="5352" y="628"/>
                    <a:pt x="5352" y="691"/>
                  </a:cubicBezTo>
                  <a:cubicBezTo>
                    <a:pt x="5352" y="743"/>
                    <a:pt x="5372" y="783"/>
                    <a:pt x="5412" y="819"/>
                  </a:cubicBezTo>
                  <a:cubicBezTo>
                    <a:pt x="5448" y="851"/>
                    <a:pt x="5500" y="867"/>
                    <a:pt x="5556" y="867"/>
                  </a:cubicBezTo>
                  <a:cubicBezTo>
                    <a:pt x="5624" y="867"/>
                    <a:pt x="5680" y="843"/>
                    <a:pt x="5728" y="795"/>
                  </a:cubicBezTo>
                  <a:cubicBezTo>
                    <a:pt x="5732" y="823"/>
                    <a:pt x="5740" y="847"/>
                    <a:pt x="5744" y="859"/>
                  </a:cubicBezTo>
                  <a:lnTo>
                    <a:pt x="5852" y="859"/>
                  </a:lnTo>
                  <a:close/>
                  <a:moveTo>
                    <a:pt x="5300" y="252"/>
                  </a:moveTo>
                  <a:cubicBezTo>
                    <a:pt x="5288" y="244"/>
                    <a:pt x="5272" y="244"/>
                    <a:pt x="5252" y="244"/>
                  </a:cubicBezTo>
                  <a:cubicBezTo>
                    <a:pt x="5192" y="244"/>
                    <a:pt x="5144" y="272"/>
                    <a:pt x="5108" y="324"/>
                  </a:cubicBezTo>
                  <a:lnTo>
                    <a:pt x="5108" y="256"/>
                  </a:lnTo>
                  <a:lnTo>
                    <a:pt x="5008" y="256"/>
                  </a:lnTo>
                  <a:lnTo>
                    <a:pt x="5008" y="859"/>
                  </a:lnTo>
                  <a:lnTo>
                    <a:pt x="5112" y="859"/>
                  </a:lnTo>
                  <a:lnTo>
                    <a:pt x="5112" y="428"/>
                  </a:lnTo>
                  <a:cubicBezTo>
                    <a:pt x="5136" y="372"/>
                    <a:pt x="5180" y="344"/>
                    <a:pt x="5248" y="344"/>
                  </a:cubicBezTo>
                  <a:cubicBezTo>
                    <a:pt x="5268" y="344"/>
                    <a:pt x="5284" y="344"/>
                    <a:pt x="5300" y="348"/>
                  </a:cubicBezTo>
                  <a:lnTo>
                    <a:pt x="5300" y="252"/>
                  </a:lnTo>
                  <a:close/>
                  <a:moveTo>
                    <a:pt x="4432" y="564"/>
                  </a:moveTo>
                  <a:cubicBezTo>
                    <a:pt x="4432" y="488"/>
                    <a:pt x="4448" y="428"/>
                    <a:pt x="4480" y="388"/>
                  </a:cubicBezTo>
                  <a:cubicBezTo>
                    <a:pt x="4508" y="348"/>
                    <a:pt x="4552" y="328"/>
                    <a:pt x="4600" y="328"/>
                  </a:cubicBezTo>
                  <a:cubicBezTo>
                    <a:pt x="4652" y="328"/>
                    <a:pt x="4696" y="348"/>
                    <a:pt x="4728" y="388"/>
                  </a:cubicBezTo>
                  <a:cubicBezTo>
                    <a:pt x="4760" y="432"/>
                    <a:pt x="4776" y="484"/>
                    <a:pt x="4776" y="552"/>
                  </a:cubicBezTo>
                  <a:cubicBezTo>
                    <a:pt x="4776" y="624"/>
                    <a:pt x="4760" y="683"/>
                    <a:pt x="4728" y="723"/>
                  </a:cubicBezTo>
                  <a:cubicBezTo>
                    <a:pt x="4696" y="763"/>
                    <a:pt x="4656" y="783"/>
                    <a:pt x="4604" y="783"/>
                  </a:cubicBezTo>
                  <a:cubicBezTo>
                    <a:pt x="4552" y="783"/>
                    <a:pt x="4508" y="763"/>
                    <a:pt x="4480" y="723"/>
                  </a:cubicBezTo>
                  <a:cubicBezTo>
                    <a:pt x="4448" y="683"/>
                    <a:pt x="4432" y="631"/>
                    <a:pt x="4432" y="564"/>
                  </a:cubicBezTo>
                  <a:close/>
                  <a:moveTo>
                    <a:pt x="4328" y="560"/>
                  </a:moveTo>
                  <a:cubicBezTo>
                    <a:pt x="4328" y="651"/>
                    <a:pt x="4352" y="727"/>
                    <a:pt x="4404" y="783"/>
                  </a:cubicBezTo>
                  <a:cubicBezTo>
                    <a:pt x="4456" y="839"/>
                    <a:pt x="4520" y="867"/>
                    <a:pt x="4604" y="867"/>
                  </a:cubicBezTo>
                  <a:cubicBezTo>
                    <a:pt x="4656" y="867"/>
                    <a:pt x="4704" y="855"/>
                    <a:pt x="4748" y="831"/>
                  </a:cubicBezTo>
                  <a:cubicBezTo>
                    <a:pt x="4788" y="803"/>
                    <a:pt x="4820" y="767"/>
                    <a:pt x="4844" y="719"/>
                  </a:cubicBezTo>
                  <a:cubicBezTo>
                    <a:pt x="4868" y="675"/>
                    <a:pt x="4876" y="624"/>
                    <a:pt x="4876" y="564"/>
                  </a:cubicBezTo>
                  <a:lnTo>
                    <a:pt x="4876" y="556"/>
                  </a:lnTo>
                  <a:cubicBezTo>
                    <a:pt x="4876" y="460"/>
                    <a:pt x="4852" y="384"/>
                    <a:pt x="4800" y="328"/>
                  </a:cubicBezTo>
                  <a:cubicBezTo>
                    <a:pt x="4752" y="272"/>
                    <a:pt x="4684" y="244"/>
                    <a:pt x="4600" y="244"/>
                  </a:cubicBezTo>
                  <a:cubicBezTo>
                    <a:pt x="4548" y="244"/>
                    <a:pt x="4500" y="256"/>
                    <a:pt x="4460" y="280"/>
                  </a:cubicBezTo>
                  <a:cubicBezTo>
                    <a:pt x="4420" y="308"/>
                    <a:pt x="4384" y="344"/>
                    <a:pt x="4364" y="392"/>
                  </a:cubicBezTo>
                  <a:cubicBezTo>
                    <a:pt x="4340" y="440"/>
                    <a:pt x="4328" y="492"/>
                    <a:pt x="4328" y="552"/>
                  </a:cubicBezTo>
                  <a:lnTo>
                    <a:pt x="4328" y="560"/>
                  </a:lnTo>
                  <a:close/>
                  <a:moveTo>
                    <a:pt x="3864" y="44"/>
                  </a:moveTo>
                  <a:lnTo>
                    <a:pt x="3756" y="44"/>
                  </a:lnTo>
                  <a:lnTo>
                    <a:pt x="3756" y="859"/>
                  </a:lnTo>
                  <a:lnTo>
                    <a:pt x="4248" y="859"/>
                  </a:lnTo>
                  <a:lnTo>
                    <a:pt x="4248" y="771"/>
                  </a:lnTo>
                  <a:lnTo>
                    <a:pt x="3864" y="771"/>
                  </a:lnTo>
                  <a:lnTo>
                    <a:pt x="3864" y="44"/>
                  </a:lnTo>
                  <a:close/>
                  <a:moveTo>
                    <a:pt x="3200" y="699"/>
                  </a:moveTo>
                  <a:cubicBezTo>
                    <a:pt x="3200" y="723"/>
                    <a:pt x="3188" y="743"/>
                    <a:pt x="3164" y="759"/>
                  </a:cubicBezTo>
                  <a:cubicBezTo>
                    <a:pt x="3140" y="775"/>
                    <a:pt x="3108" y="783"/>
                    <a:pt x="3068" y="783"/>
                  </a:cubicBezTo>
                  <a:cubicBezTo>
                    <a:pt x="3028" y="783"/>
                    <a:pt x="2992" y="775"/>
                    <a:pt x="2968" y="755"/>
                  </a:cubicBezTo>
                  <a:cubicBezTo>
                    <a:pt x="2940" y="735"/>
                    <a:pt x="2928" y="707"/>
                    <a:pt x="2924" y="671"/>
                  </a:cubicBezTo>
                  <a:lnTo>
                    <a:pt x="2824" y="671"/>
                  </a:lnTo>
                  <a:cubicBezTo>
                    <a:pt x="2824" y="707"/>
                    <a:pt x="2832" y="739"/>
                    <a:pt x="2852" y="771"/>
                  </a:cubicBezTo>
                  <a:cubicBezTo>
                    <a:pt x="2876" y="803"/>
                    <a:pt x="2904" y="827"/>
                    <a:pt x="2940" y="843"/>
                  </a:cubicBezTo>
                  <a:cubicBezTo>
                    <a:pt x="2980" y="859"/>
                    <a:pt x="3020" y="867"/>
                    <a:pt x="3068" y="867"/>
                  </a:cubicBezTo>
                  <a:cubicBezTo>
                    <a:pt x="3140" y="867"/>
                    <a:pt x="3196" y="851"/>
                    <a:pt x="3236" y="819"/>
                  </a:cubicBezTo>
                  <a:cubicBezTo>
                    <a:pt x="3280" y="787"/>
                    <a:pt x="3304" y="743"/>
                    <a:pt x="3304" y="691"/>
                  </a:cubicBezTo>
                  <a:cubicBezTo>
                    <a:pt x="3304" y="659"/>
                    <a:pt x="3296" y="631"/>
                    <a:pt x="3280" y="608"/>
                  </a:cubicBezTo>
                  <a:cubicBezTo>
                    <a:pt x="3264" y="588"/>
                    <a:pt x="3240" y="568"/>
                    <a:pt x="3208" y="552"/>
                  </a:cubicBezTo>
                  <a:cubicBezTo>
                    <a:pt x="3176" y="536"/>
                    <a:pt x="3132" y="520"/>
                    <a:pt x="3084" y="508"/>
                  </a:cubicBezTo>
                  <a:cubicBezTo>
                    <a:pt x="3032" y="500"/>
                    <a:pt x="2996" y="484"/>
                    <a:pt x="2976" y="472"/>
                  </a:cubicBezTo>
                  <a:cubicBezTo>
                    <a:pt x="2956" y="460"/>
                    <a:pt x="2944" y="440"/>
                    <a:pt x="2944" y="416"/>
                  </a:cubicBezTo>
                  <a:cubicBezTo>
                    <a:pt x="2944" y="392"/>
                    <a:pt x="2956" y="368"/>
                    <a:pt x="2976" y="352"/>
                  </a:cubicBezTo>
                  <a:cubicBezTo>
                    <a:pt x="3000" y="336"/>
                    <a:pt x="3028" y="328"/>
                    <a:pt x="3064" y="328"/>
                  </a:cubicBezTo>
                  <a:cubicBezTo>
                    <a:pt x="3104" y="328"/>
                    <a:pt x="3132" y="340"/>
                    <a:pt x="3156" y="360"/>
                  </a:cubicBezTo>
                  <a:cubicBezTo>
                    <a:pt x="3180" y="380"/>
                    <a:pt x="3192" y="404"/>
                    <a:pt x="3192" y="432"/>
                  </a:cubicBezTo>
                  <a:lnTo>
                    <a:pt x="3296" y="432"/>
                  </a:lnTo>
                  <a:cubicBezTo>
                    <a:pt x="3296" y="376"/>
                    <a:pt x="3276" y="332"/>
                    <a:pt x="3232" y="296"/>
                  </a:cubicBezTo>
                  <a:cubicBezTo>
                    <a:pt x="3188" y="260"/>
                    <a:pt x="3136" y="244"/>
                    <a:pt x="3064" y="244"/>
                  </a:cubicBezTo>
                  <a:cubicBezTo>
                    <a:pt x="3000" y="244"/>
                    <a:pt x="2948" y="260"/>
                    <a:pt x="2904" y="296"/>
                  </a:cubicBezTo>
                  <a:cubicBezTo>
                    <a:pt x="2864" y="328"/>
                    <a:pt x="2844" y="372"/>
                    <a:pt x="2844" y="420"/>
                  </a:cubicBezTo>
                  <a:cubicBezTo>
                    <a:pt x="2844" y="452"/>
                    <a:pt x="2852" y="476"/>
                    <a:pt x="2864" y="496"/>
                  </a:cubicBezTo>
                  <a:cubicBezTo>
                    <a:pt x="2880" y="520"/>
                    <a:pt x="2904" y="536"/>
                    <a:pt x="2932" y="552"/>
                  </a:cubicBezTo>
                  <a:cubicBezTo>
                    <a:pt x="2964" y="568"/>
                    <a:pt x="3004" y="584"/>
                    <a:pt x="3056" y="592"/>
                  </a:cubicBezTo>
                  <a:cubicBezTo>
                    <a:pt x="3108" y="604"/>
                    <a:pt x="3148" y="616"/>
                    <a:pt x="3168" y="631"/>
                  </a:cubicBezTo>
                  <a:cubicBezTo>
                    <a:pt x="3188" y="647"/>
                    <a:pt x="3200" y="671"/>
                    <a:pt x="3200" y="699"/>
                  </a:cubicBezTo>
                  <a:moveTo>
                    <a:pt x="2500" y="96"/>
                  </a:moveTo>
                  <a:cubicBezTo>
                    <a:pt x="2500" y="112"/>
                    <a:pt x="2504" y="124"/>
                    <a:pt x="2512" y="136"/>
                  </a:cubicBezTo>
                  <a:cubicBezTo>
                    <a:pt x="2524" y="148"/>
                    <a:pt x="2540" y="152"/>
                    <a:pt x="2560" y="152"/>
                  </a:cubicBezTo>
                  <a:cubicBezTo>
                    <a:pt x="2580" y="152"/>
                    <a:pt x="2596" y="148"/>
                    <a:pt x="2604" y="136"/>
                  </a:cubicBezTo>
                  <a:cubicBezTo>
                    <a:pt x="2616" y="124"/>
                    <a:pt x="2620" y="112"/>
                    <a:pt x="2620" y="96"/>
                  </a:cubicBezTo>
                  <a:cubicBezTo>
                    <a:pt x="2620" y="76"/>
                    <a:pt x="2616" y="64"/>
                    <a:pt x="2604" y="52"/>
                  </a:cubicBezTo>
                  <a:cubicBezTo>
                    <a:pt x="2596" y="40"/>
                    <a:pt x="2580" y="36"/>
                    <a:pt x="2560" y="36"/>
                  </a:cubicBezTo>
                  <a:cubicBezTo>
                    <a:pt x="2540" y="36"/>
                    <a:pt x="2524" y="40"/>
                    <a:pt x="2512" y="52"/>
                  </a:cubicBezTo>
                  <a:cubicBezTo>
                    <a:pt x="2504" y="64"/>
                    <a:pt x="2500" y="76"/>
                    <a:pt x="2500" y="96"/>
                  </a:cubicBezTo>
                  <a:close/>
                  <a:moveTo>
                    <a:pt x="2272" y="564"/>
                  </a:moveTo>
                  <a:cubicBezTo>
                    <a:pt x="2272" y="488"/>
                    <a:pt x="2288" y="428"/>
                    <a:pt x="2320" y="388"/>
                  </a:cubicBezTo>
                  <a:cubicBezTo>
                    <a:pt x="2348" y="348"/>
                    <a:pt x="2392" y="328"/>
                    <a:pt x="2444" y="328"/>
                  </a:cubicBezTo>
                  <a:cubicBezTo>
                    <a:pt x="2496" y="328"/>
                    <a:pt x="2536" y="348"/>
                    <a:pt x="2568" y="388"/>
                  </a:cubicBezTo>
                  <a:cubicBezTo>
                    <a:pt x="2600" y="432"/>
                    <a:pt x="2616" y="484"/>
                    <a:pt x="2616" y="552"/>
                  </a:cubicBezTo>
                  <a:cubicBezTo>
                    <a:pt x="2616" y="624"/>
                    <a:pt x="2600" y="683"/>
                    <a:pt x="2568" y="723"/>
                  </a:cubicBezTo>
                  <a:cubicBezTo>
                    <a:pt x="2536" y="763"/>
                    <a:pt x="2496" y="783"/>
                    <a:pt x="2444" y="783"/>
                  </a:cubicBezTo>
                  <a:cubicBezTo>
                    <a:pt x="2392" y="783"/>
                    <a:pt x="2348" y="763"/>
                    <a:pt x="2320" y="723"/>
                  </a:cubicBezTo>
                  <a:cubicBezTo>
                    <a:pt x="2288" y="683"/>
                    <a:pt x="2272" y="631"/>
                    <a:pt x="2272" y="564"/>
                  </a:cubicBezTo>
                  <a:close/>
                  <a:moveTo>
                    <a:pt x="2260" y="92"/>
                  </a:moveTo>
                  <a:cubicBezTo>
                    <a:pt x="2260" y="108"/>
                    <a:pt x="2264" y="124"/>
                    <a:pt x="2272" y="136"/>
                  </a:cubicBezTo>
                  <a:cubicBezTo>
                    <a:pt x="2284" y="148"/>
                    <a:pt x="2300" y="152"/>
                    <a:pt x="2320" y="152"/>
                  </a:cubicBezTo>
                  <a:cubicBezTo>
                    <a:pt x="2340" y="152"/>
                    <a:pt x="2356" y="148"/>
                    <a:pt x="2364" y="136"/>
                  </a:cubicBezTo>
                  <a:cubicBezTo>
                    <a:pt x="2376" y="124"/>
                    <a:pt x="2380" y="108"/>
                    <a:pt x="2380" y="92"/>
                  </a:cubicBezTo>
                  <a:cubicBezTo>
                    <a:pt x="2380" y="76"/>
                    <a:pt x="2376" y="60"/>
                    <a:pt x="2364" y="52"/>
                  </a:cubicBezTo>
                  <a:cubicBezTo>
                    <a:pt x="2356" y="40"/>
                    <a:pt x="2340" y="32"/>
                    <a:pt x="2320" y="32"/>
                  </a:cubicBezTo>
                  <a:cubicBezTo>
                    <a:pt x="2300" y="32"/>
                    <a:pt x="2284" y="40"/>
                    <a:pt x="2272" y="52"/>
                  </a:cubicBezTo>
                  <a:cubicBezTo>
                    <a:pt x="2264" y="60"/>
                    <a:pt x="2260" y="76"/>
                    <a:pt x="2260" y="92"/>
                  </a:cubicBezTo>
                  <a:close/>
                  <a:moveTo>
                    <a:pt x="2168" y="560"/>
                  </a:moveTo>
                  <a:cubicBezTo>
                    <a:pt x="2168" y="651"/>
                    <a:pt x="2192" y="727"/>
                    <a:pt x="2244" y="783"/>
                  </a:cubicBezTo>
                  <a:cubicBezTo>
                    <a:pt x="2296" y="839"/>
                    <a:pt x="2360" y="867"/>
                    <a:pt x="2444" y="867"/>
                  </a:cubicBezTo>
                  <a:cubicBezTo>
                    <a:pt x="2496" y="867"/>
                    <a:pt x="2544" y="855"/>
                    <a:pt x="2588" y="831"/>
                  </a:cubicBezTo>
                  <a:cubicBezTo>
                    <a:pt x="2628" y="803"/>
                    <a:pt x="2660" y="767"/>
                    <a:pt x="2684" y="719"/>
                  </a:cubicBezTo>
                  <a:cubicBezTo>
                    <a:pt x="2708" y="675"/>
                    <a:pt x="2716" y="620"/>
                    <a:pt x="2716" y="564"/>
                  </a:cubicBezTo>
                  <a:lnTo>
                    <a:pt x="2716" y="556"/>
                  </a:lnTo>
                  <a:cubicBezTo>
                    <a:pt x="2716" y="460"/>
                    <a:pt x="2692" y="384"/>
                    <a:pt x="2640" y="328"/>
                  </a:cubicBezTo>
                  <a:cubicBezTo>
                    <a:pt x="2592" y="272"/>
                    <a:pt x="2524" y="244"/>
                    <a:pt x="2444" y="244"/>
                  </a:cubicBezTo>
                  <a:cubicBezTo>
                    <a:pt x="2388" y="244"/>
                    <a:pt x="2340" y="256"/>
                    <a:pt x="2300" y="280"/>
                  </a:cubicBezTo>
                  <a:cubicBezTo>
                    <a:pt x="2260" y="308"/>
                    <a:pt x="2228" y="344"/>
                    <a:pt x="2204" y="392"/>
                  </a:cubicBezTo>
                  <a:cubicBezTo>
                    <a:pt x="2180" y="440"/>
                    <a:pt x="2168" y="492"/>
                    <a:pt x="2168" y="552"/>
                  </a:cubicBezTo>
                  <a:lnTo>
                    <a:pt x="2168" y="560"/>
                  </a:lnTo>
                  <a:close/>
                  <a:moveTo>
                    <a:pt x="1696" y="256"/>
                  </a:moveTo>
                  <a:lnTo>
                    <a:pt x="1592" y="256"/>
                  </a:lnTo>
                  <a:lnTo>
                    <a:pt x="1808" y="859"/>
                  </a:lnTo>
                  <a:lnTo>
                    <a:pt x="1888" y="859"/>
                  </a:lnTo>
                  <a:lnTo>
                    <a:pt x="2104" y="256"/>
                  </a:lnTo>
                  <a:lnTo>
                    <a:pt x="2000" y="256"/>
                  </a:lnTo>
                  <a:lnTo>
                    <a:pt x="1848" y="719"/>
                  </a:lnTo>
                  <a:lnTo>
                    <a:pt x="1696" y="256"/>
                  </a:lnTo>
                  <a:close/>
                  <a:moveTo>
                    <a:pt x="1312" y="108"/>
                  </a:moveTo>
                  <a:lnTo>
                    <a:pt x="1312" y="256"/>
                  </a:lnTo>
                  <a:lnTo>
                    <a:pt x="1204" y="256"/>
                  </a:lnTo>
                  <a:lnTo>
                    <a:pt x="1204" y="336"/>
                  </a:lnTo>
                  <a:lnTo>
                    <a:pt x="1312" y="336"/>
                  </a:lnTo>
                  <a:lnTo>
                    <a:pt x="1312" y="707"/>
                  </a:lnTo>
                  <a:cubicBezTo>
                    <a:pt x="1312" y="759"/>
                    <a:pt x="1324" y="799"/>
                    <a:pt x="1348" y="827"/>
                  </a:cubicBezTo>
                  <a:cubicBezTo>
                    <a:pt x="1372" y="855"/>
                    <a:pt x="1408" y="867"/>
                    <a:pt x="1452" y="867"/>
                  </a:cubicBezTo>
                  <a:cubicBezTo>
                    <a:pt x="1480" y="867"/>
                    <a:pt x="1504" y="863"/>
                    <a:pt x="1532" y="859"/>
                  </a:cubicBezTo>
                  <a:lnTo>
                    <a:pt x="1532" y="775"/>
                  </a:lnTo>
                  <a:cubicBezTo>
                    <a:pt x="1512" y="779"/>
                    <a:pt x="1496" y="779"/>
                    <a:pt x="1484" y="779"/>
                  </a:cubicBezTo>
                  <a:cubicBezTo>
                    <a:pt x="1460" y="779"/>
                    <a:pt x="1440" y="775"/>
                    <a:pt x="1432" y="763"/>
                  </a:cubicBezTo>
                  <a:cubicBezTo>
                    <a:pt x="1420" y="751"/>
                    <a:pt x="1416" y="731"/>
                    <a:pt x="1416" y="707"/>
                  </a:cubicBezTo>
                  <a:lnTo>
                    <a:pt x="1416" y="336"/>
                  </a:lnTo>
                  <a:lnTo>
                    <a:pt x="1528" y="336"/>
                  </a:lnTo>
                  <a:lnTo>
                    <a:pt x="1528" y="256"/>
                  </a:lnTo>
                  <a:lnTo>
                    <a:pt x="1416" y="256"/>
                  </a:lnTo>
                  <a:lnTo>
                    <a:pt x="1416" y="108"/>
                  </a:lnTo>
                  <a:lnTo>
                    <a:pt x="1312" y="108"/>
                  </a:lnTo>
                  <a:close/>
                  <a:moveTo>
                    <a:pt x="928" y="96"/>
                  </a:moveTo>
                  <a:cubicBezTo>
                    <a:pt x="928" y="112"/>
                    <a:pt x="932" y="124"/>
                    <a:pt x="944" y="136"/>
                  </a:cubicBezTo>
                  <a:cubicBezTo>
                    <a:pt x="952" y="148"/>
                    <a:pt x="968" y="152"/>
                    <a:pt x="988" y="152"/>
                  </a:cubicBezTo>
                  <a:cubicBezTo>
                    <a:pt x="1008" y="152"/>
                    <a:pt x="1024" y="148"/>
                    <a:pt x="1036" y="136"/>
                  </a:cubicBezTo>
                  <a:cubicBezTo>
                    <a:pt x="1044" y="124"/>
                    <a:pt x="1052" y="112"/>
                    <a:pt x="1052" y="96"/>
                  </a:cubicBezTo>
                  <a:cubicBezTo>
                    <a:pt x="1052" y="76"/>
                    <a:pt x="1044" y="64"/>
                    <a:pt x="1036" y="52"/>
                  </a:cubicBezTo>
                  <a:cubicBezTo>
                    <a:pt x="1024" y="40"/>
                    <a:pt x="1008" y="36"/>
                    <a:pt x="988" y="36"/>
                  </a:cubicBezTo>
                  <a:cubicBezTo>
                    <a:pt x="968" y="36"/>
                    <a:pt x="952" y="40"/>
                    <a:pt x="944" y="52"/>
                  </a:cubicBezTo>
                  <a:cubicBezTo>
                    <a:pt x="932" y="64"/>
                    <a:pt x="928" y="76"/>
                    <a:pt x="928" y="96"/>
                  </a:cubicBezTo>
                  <a:close/>
                  <a:moveTo>
                    <a:pt x="700" y="564"/>
                  </a:moveTo>
                  <a:cubicBezTo>
                    <a:pt x="700" y="488"/>
                    <a:pt x="716" y="428"/>
                    <a:pt x="748" y="388"/>
                  </a:cubicBezTo>
                  <a:cubicBezTo>
                    <a:pt x="780" y="348"/>
                    <a:pt x="820" y="328"/>
                    <a:pt x="872" y="328"/>
                  </a:cubicBezTo>
                  <a:cubicBezTo>
                    <a:pt x="924" y="328"/>
                    <a:pt x="964" y="348"/>
                    <a:pt x="996" y="388"/>
                  </a:cubicBezTo>
                  <a:cubicBezTo>
                    <a:pt x="1028" y="432"/>
                    <a:pt x="1044" y="484"/>
                    <a:pt x="1044" y="552"/>
                  </a:cubicBezTo>
                  <a:cubicBezTo>
                    <a:pt x="1044" y="624"/>
                    <a:pt x="1028" y="683"/>
                    <a:pt x="996" y="723"/>
                  </a:cubicBezTo>
                  <a:cubicBezTo>
                    <a:pt x="968" y="763"/>
                    <a:pt x="924" y="783"/>
                    <a:pt x="872" y="783"/>
                  </a:cubicBezTo>
                  <a:cubicBezTo>
                    <a:pt x="820" y="783"/>
                    <a:pt x="780" y="763"/>
                    <a:pt x="748" y="723"/>
                  </a:cubicBezTo>
                  <a:cubicBezTo>
                    <a:pt x="716" y="683"/>
                    <a:pt x="700" y="631"/>
                    <a:pt x="700" y="564"/>
                  </a:cubicBezTo>
                  <a:close/>
                  <a:moveTo>
                    <a:pt x="688" y="92"/>
                  </a:moveTo>
                  <a:cubicBezTo>
                    <a:pt x="688" y="108"/>
                    <a:pt x="692" y="124"/>
                    <a:pt x="704" y="136"/>
                  </a:cubicBezTo>
                  <a:cubicBezTo>
                    <a:pt x="712" y="148"/>
                    <a:pt x="728" y="152"/>
                    <a:pt x="748" y="152"/>
                  </a:cubicBezTo>
                  <a:cubicBezTo>
                    <a:pt x="768" y="152"/>
                    <a:pt x="784" y="148"/>
                    <a:pt x="796" y="136"/>
                  </a:cubicBezTo>
                  <a:cubicBezTo>
                    <a:pt x="804" y="124"/>
                    <a:pt x="808" y="108"/>
                    <a:pt x="808" y="92"/>
                  </a:cubicBezTo>
                  <a:cubicBezTo>
                    <a:pt x="808" y="76"/>
                    <a:pt x="804" y="60"/>
                    <a:pt x="796" y="52"/>
                  </a:cubicBezTo>
                  <a:cubicBezTo>
                    <a:pt x="784" y="40"/>
                    <a:pt x="768" y="32"/>
                    <a:pt x="748" y="32"/>
                  </a:cubicBezTo>
                  <a:cubicBezTo>
                    <a:pt x="728" y="32"/>
                    <a:pt x="712" y="40"/>
                    <a:pt x="704" y="52"/>
                  </a:cubicBezTo>
                  <a:cubicBezTo>
                    <a:pt x="692" y="60"/>
                    <a:pt x="688" y="76"/>
                    <a:pt x="688" y="92"/>
                  </a:cubicBezTo>
                  <a:close/>
                  <a:moveTo>
                    <a:pt x="596" y="560"/>
                  </a:moveTo>
                  <a:cubicBezTo>
                    <a:pt x="596" y="651"/>
                    <a:pt x="624" y="727"/>
                    <a:pt x="672" y="783"/>
                  </a:cubicBezTo>
                  <a:cubicBezTo>
                    <a:pt x="724" y="839"/>
                    <a:pt x="792" y="867"/>
                    <a:pt x="872" y="867"/>
                  </a:cubicBezTo>
                  <a:cubicBezTo>
                    <a:pt x="928" y="867"/>
                    <a:pt x="976" y="855"/>
                    <a:pt x="1016" y="831"/>
                  </a:cubicBezTo>
                  <a:cubicBezTo>
                    <a:pt x="1060" y="803"/>
                    <a:pt x="1092" y="767"/>
                    <a:pt x="1112" y="719"/>
                  </a:cubicBezTo>
                  <a:cubicBezTo>
                    <a:pt x="1136" y="675"/>
                    <a:pt x="1148" y="620"/>
                    <a:pt x="1148" y="564"/>
                  </a:cubicBezTo>
                  <a:lnTo>
                    <a:pt x="1148" y="556"/>
                  </a:lnTo>
                  <a:cubicBezTo>
                    <a:pt x="1148" y="460"/>
                    <a:pt x="1120" y="384"/>
                    <a:pt x="1072" y="328"/>
                  </a:cubicBezTo>
                  <a:cubicBezTo>
                    <a:pt x="1020" y="272"/>
                    <a:pt x="952" y="244"/>
                    <a:pt x="872" y="244"/>
                  </a:cubicBezTo>
                  <a:cubicBezTo>
                    <a:pt x="820" y="244"/>
                    <a:pt x="772" y="256"/>
                    <a:pt x="728" y="280"/>
                  </a:cubicBezTo>
                  <a:cubicBezTo>
                    <a:pt x="688" y="308"/>
                    <a:pt x="656" y="344"/>
                    <a:pt x="632" y="392"/>
                  </a:cubicBezTo>
                  <a:cubicBezTo>
                    <a:pt x="608" y="440"/>
                    <a:pt x="596" y="492"/>
                    <a:pt x="596" y="552"/>
                  </a:cubicBezTo>
                  <a:lnTo>
                    <a:pt x="596" y="560"/>
                  </a:lnTo>
                  <a:close/>
                  <a:moveTo>
                    <a:pt x="460" y="484"/>
                  </a:moveTo>
                  <a:lnTo>
                    <a:pt x="108" y="484"/>
                  </a:lnTo>
                  <a:lnTo>
                    <a:pt x="108" y="771"/>
                  </a:lnTo>
                  <a:lnTo>
                    <a:pt x="520" y="771"/>
                  </a:lnTo>
                  <a:lnTo>
                    <a:pt x="520" y="859"/>
                  </a:lnTo>
                  <a:lnTo>
                    <a:pt x="0" y="859"/>
                  </a:lnTo>
                  <a:lnTo>
                    <a:pt x="0" y="44"/>
                  </a:lnTo>
                  <a:lnTo>
                    <a:pt x="512" y="44"/>
                  </a:lnTo>
                  <a:lnTo>
                    <a:pt x="512" y="132"/>
                  </a:lnTo>
                  <a:lnTo>
                    <a:pt x="108" y="132"/>
                  </a:lnTo>
                  <a:lnTo>
                    <a:pt x="108" y="396"/>
                  </a:lnTo>
                  <a:lnTo>
                    <a:pt x="460" y="396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ímsor - alcímmel és összegzéss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églalap 41" hidden="0"/>
          <p:cNvSpPr/>
          <p:nvPr isPhoto="0" userDrawn="1"/>
        </p:nvSpPr>
        <p:spPr bwMode="auto">
          <a:xfrm>
            <a:off x="0" y="731520"/>
            <a:ext cx="9144000" cy="91440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5" name="Téglalap 42" hidden="0"/>
          <p:cNvSpPr/>
          <p:nvPr isPhoto="0"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40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0"/>
            <a:ext cx="6035039" cy="731520"/>
          </a:xfrm>
        </p:spPr>
        <p:txBody>
          <a:bodyPr vert="horz" lIns="0" tIns="0" rIns="0" bIns="0" rtlCol="0" anchor="ctr" anchorCtr="0">
            <a:normAutofit/>
          </a:bodyPr>
          <a:lstStyle>
            <a:lvl1pPr marL="0" marR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 lang="hu-HU" sz="2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hu-HU"/>
              <a:t>Cím</a:t>
            </a:r>
            <a:endParaRPr/>
          </a:p>
        </p:txBody>
      </p:sp>
      <p:sp>
        <p:nvSpPr>
          <p:cNvPr id="16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  <p:sp>
        <p:nvSpPr>
          <p:cNvPr id="13" name="Text Placeholder 3" hidden="0"/>
          <p:cNvSpPr>
            <a:spLocks noGrp="1"/>
          </p:cNvSpPr>
          <p:nvPr isPhoto="0" userDrawn="0">
            <p:ph type="body" sz="quarter" idx="13" hasCustomPrompt="1"/>
          </p:nvPr>
        </p:nvSpPr>
        <p:spPr bwMode="auto">
          <a:xfrm>
            <a:off x="365760" y="4416552"/>
            <a:ext cx="8412480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 anchor="ctr" anchorCtr="0">
            <a:noAutofit/>
          </a:bodyPr>
          <a:lstStyle>
            <a:lvl1pPr marL="182880" marR="0" indent="-182880" algn="ctr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 lang="en-US" sz="14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defRPr lang="hu-HU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marL="182880" marR="0" lvl="0" indent="-18288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/>
            </a:pPr>
            <a:r>
              <a:rPr lang="hu-HU"/>
              <a:t>Összegzés – Kattinson ide a szerkesztéshez</a:t>
            </a:r>
            <a:r>
              <a:rPr lang="en-US"/>
              <a:t>!</a:t>
            </a:r>
            <a:endParaRPr/>
          </a:p>
        </p:txBody>
      </p:sp>
      <p:sp>
        <p:nvSpPr>
          <p:cNvPr id="18" name="Téglalap 42" hidden="0"/>
          <p:cNvSpPr/>
          <p:nvPr isPhoto="0" userDrawn="1"/>
        </p:nvSpPr>
        <p:spPr bwMode="auto">
          <a:xfrm>
            <a:off x="365760" y="4398264"/>
            <a:ext cx="8412480" cy="9144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9" name="Text Placeholder 3" hidden="0"/>
          <p:cNvSpPr>
            <a:spLocks noGrp="1"/>
          </p:cNvSpPr>
          <p:nvPr isPhoto="0" userDrawn="0">
            <p:ph type="body" sz="quarter" idx="14" hasCustomPrompt="1"/>
          </p:nvPr>
        </p:nvSpPr>
        <p:spPr bwMode="auto">
          <a:xfrm>
            <a:off x="365760" y="914400"/>
            <a:ext cx="8412480" cy="36576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/>
          </a:bodyPr>
          <a:lstStyle>
            <a:lvl1pPr marL="182880" marR="0" indent="-18288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 lang="en-US" sz="1400" b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defRPr lang="hu-HU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marL="182880" marR="0" lvl="0" indent="-18288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/>
            </a:pPr>
            <a:r>
              <a:rPr lang="hu-HU"/>
              <a:t>Alcím – Kattinson ide a szerkesztéshez</a:t>
            </a:r>
            <a:r>
              <a:rPr lang="en-US"/>
              <a:t>!</a:t>
            </a:r>
            <a:endParaRPr/>
          </a:p>
        </p:txBody>
      </p:sp>
      <p:grpSp>
        <p:nvGrpSpPr>
          <p:cNvPr id="20" name="Group 36" hidden="0"/>
          <p:cNvGrpSpPr>
            <a:grpSpLocks noChangeAspect="1"/>
          </p:cNvGrpSpPr>
          <p:nvPr isPhoto="0" userDrawn="1"/>
        </p:nvGrpSpPr>
        <p:grpSpPr bwMode="auto">
          <a:xfrm>
            <a:off x="6676862" y="187436"/>
            <a:ext cx="2158093" cy="364687"/>
            <a:chOff x="3184" y="1477"/>
            <a:chExt cx="2012" cy="340"/>
          </a:xfrm>
          <a:solidFill>
            <a:schemeClr val="bg1"/>
          </a:solidFill>
        </p:grpSpPr>
        <p:sp>
          <p:nvSpPr>
            <p:cNvPr id="21" name="Freeform 37" hidden="0"/>
            <p:cNvSpPr>
              <a:spLocks noEditPoints="1"/>
            </p:cNvSpPr>
            <p:nvPr isPhoto="0" userDrawn="0"/>
          </p:nvSpPr>
          <p:spPr bwMode="auto">
            <a:xfrm>
              <a:off x="4205" y="1680"/>
              <a:ext cx="991" cy="105"/>
            </a:xfrm>
            <a:custGeom>
              <a:avLst/>
              <a:gdLst>
                <a:gd name="T0" fmla="*/ 8039 w 8258"/>
                <a:gd name="T1" fmla="*/ 335 h 875"/>
                <a:gd name="T2" fmla="*/ 8258 w 8258"/>
                <a:gd name="T3" fmla="*/ 783 h 875"/>
                <a:gd name="T4" fmla="*/ 8254 w 8258"/>
                <a:gd name="T5" fmla="*/ 335 h 875"/>
                <a:gd name="T6" fmla="*/ 7583 w 8258"/>
                <a:gd name="T7" fmla="*/ 787 h 875"/>
                <a:gd name="T8" fmla="*/ 7739 w 8258"/>
                <a:gd name="T9" fmla="*/ 694 h 875"/>
                <a:gd name="T10" fmla="*/ 7843 w 8258"/>
                <a:gd name="T11" fmla="*/ 722 h 875"/>
                <a:gd name="T12" fmla="*/ 7411 w 8258"/>
                <a:gd name="T13" fmla="*/ 335 h 875"/>
                <a:gd name="T14" fmla="*/ 7707 w 8258"/>
                <a:gd name="T15" fmla="*/ 359 h 875"/>
                <a:gd name="T16" fmla="*/ 7363 w 8258"/>
                <a:gd name="T17" fmla="*/ 698 h 875"/>
                <a:gd name="T18" fmla="*/ 7863 w 8258"/>
                <a:gd name="T19" fmla="*/ 863 h 875"/>
                <a:gd name="T20" fmla="*/ 7119 w 8258"/>
                <a:gd name="T21" fmla="*/ 343 h 875"/>
                <a:gd name="T22" fmla="*/ 6911 w 8258"/>
                <a:gd name="T23" fmla="*/ 779 h 875"/>
                <a:gd name="T24" fmla="*/ 6467 w 8258"/>
                <a:gd name="T25" fmla="*/ 0 h 875"/>
                <a:gd name="T26" fmla="*/ 6543 w 8258"/>
                <a:gd name="T27" fmla="*/ 392 h 875"/>
                <a:gd name="T28" fmla="*/ 6251 w 8258"/>
                <a:gd name="T29" fmla="*/ 569 h 875"/>
                <a:gd name="T30" fmla="*/ 6663 w 8258"/>
                <a:gd name="T31" fmla="*/ 726 h 875"/>
                <a:gd name="T32" fmla="*/ 6279 w 8258"/>
                <a:gd name="T33" fmla="*/ 283 h 875"/>
                <a:gd name="T34" fmla="*/ 5903 w 8258"/>
                <a:gd name="T35" fmla="*/ 0 h 875"/>
                <a:gd name="T36" fmla="*/ 5547 w 8258"/>
                <a:gd name="T37" fmla="*/ 166 h 875"/>
                <a:gd name="T38" fmla="*/ 5391 w 8258"/>
                <a:gd name="T39" fmla="*/ 759 h 875"/>
                <a:gd name="T40" fmla="*/ 5567 w 8258"/>
                <a:gd name="T41" fmla="*/ 759 h 875"/>
                <a:gd name="T42" fmla="*/ 5735 w 8258"/>
                <a:gd name="T43" fmla="*/ 444 h 875"/>
                <a:gd name="T44" fmla="*/ 5267 w 8258"/>
                <a:gd name="T45" fmla="*/ 424 h 875"/>
                <a:gd name="T46" fmla="*/ 5631 w 8258"/>
                <a:gd name="T47" fmla="*/ 448 h 875"/>
                <a:gd name="T48" fmla="*/ 5315 w 8258"/>
                <a:gd name="T49" fmla="*/ 827 h 875"/>
                <a:gd name="T50" fmla="*/ 5099 w 8258"/>
                <a:gd name="T51" fmla="*/ 45 h 875"/>
                <a:gd name="T52" fmla="*/ 4475 w 8258"/>
                <a:gd name="T53" fmla="*/ 45 h 875"/>
                <a:gd name="T54" fmla="*/ 4991 w 8258"/>
                <a:gd name="T55" fmla="*/ 863 h 875"/>
                <a:gd name="T56" fmla="*/ 3907 w 8258"/>
                <a:gd name="T57" fmla="*/ 863 h 875"/>
                <a:gd name="T58" fmla="*/ 3959 w 8258"/>
                <a:gd name="T59" fmla="*/ 154 h 875"/>
                <a:gd name="T60" fmla="*/ 3915 w 8258"/>
                <a:gd name="T61" fmla="*/ 53 h 875"/>
                <a:gd name="T62" fmla="*/ 3427 w 8258"/>
                <a:gd name="T63" fmla="*/ 759 h 875"/>
                <a:gd name="T64" fmla="*/ 3531 w 8258"/>
                <a:gd name="T65" fmla="*/ 875 h 875"/>
                <a:gd name="T66" fmla="*/ 3543 w 8258"/>
                <a:gd name="T67" fmla="*/ 513 h 875"/>
                <a:gd name="T68" fmla="*/ 3619 w 8258"/>
                <a:gd name="T69" fmla="*/ 363 h 875"/>
                <a:gd name="T70" fmla="*/ 3367 w 8258"/>
                <a:gd name="T71" fmla="*/ 295 h 875"/>
                <a:gd name="T72" fmla="*/ 3627 w 8258"/>
                <a:gd name="T73" fmla="*/ 638 h 875"/>
                <a:gd name="T74" fmla="*/ 2984 w 8258"/>
                <a:gd name="T75" fmla="*/ 0 h 875"/>
                <a:gd name="T76" fmla="*/ 2964 w 8258"/>
                <a:gd name="T77" fmla="*/ 569 h 875"/>
                <a:gd name="T78" fmla="*/ 3167 w 8258"/>
                <a:gd name="T79" fmla="*/ 863 h 875"/>
                <a:gd name="T80" fmla="*/ 2924 w 8258"/>
                <a:gd name="T81" fmla="*/ 246 h 875"/>
                <a:gd name="T82" fmla="*/ 2824 w 8258"/>
                <a:gd name="T83" fmla="*/ 355 h 875"/>
                <a:gd name="T84" fmla="*/ 2944 w 8258"/>
                <a:gd name="T85" fmla="*/ 496 h 875"/>
                <a:gd name="T86" fmla="*/ 3048 w 8258"/>
                <a:gd name="T87" fmla="*/ 799 h 875"/>
                <a:gd name="T88" fmla="*/ 2240 w 8258"/>
                <a:gd name="T89" fmla="*/ 254 h 875"/>
                <a:gd name="T90" fmla="*/ 2492 w 8258"/>
                <a:gd name="T91" fmla="*/ 875 h 875"/>
                <a:gd name="T92" fmla="*/ 2456 w 8258"/>
                <a:gd name="T93" fmla="*/ 714 h 875"/>
                <a:gd name="T94" fmla="*/ 2456 w 8258"/>
                <a:gd name="T95" fmla="*/ 109 h 875"/>
                <a:gd name="T96" fmla="*/ 1968 w 8258"/>
                <a:gd name="T97" fmla="*/ 569 h 875"/>
                <a:gd name="T98" fmla="*/ 2176 w 8258"/>
                <a:gd name="T99" fmla="*/ 863 h 875"/>
                <a:gd name="T100" fmla="*/ 1928 w 8258"/>
                <a:gd name="T101" fmla="*/ 246 h 875"/>
                <a:gd name="T102" fmla="*/ 1828 w 8258"/>
                <a:gd name="T103" fmla="*/ 355 h 875"/>
                <a:gd name="T104" fmla="*/ 1948 w 8258"/>
                <a:gd name="T105" fmla="*/ 496 h 875"/>
                <a:gd name="T106" fmla="*/ 2052 w 8258"/>
                <a:gd name="T107" fmla="*/ 799 h 875"/>
                <a:gd name="T108" fmla="*/ 1248 w 8258"/>
                <a:gd name="T109" fmla="*/ 254 h 875"/>
                <a:gd name="T110" fmla="*/ 1496 w 8258"/>
                <a:gd name="T111" fmla="*/ 875 h 875"/>
                <a:gd name="T112" fmla="*/ 1460 w 8258"/>
                <a:gd name="T113" fmla="*/ 714 h 875"/>
                <a:gd name="T114" fmla="*/ 1460 w 8258"/>
                <a:gd name="T115" fmla="*/ 109 h 875"/>
                <a:gd name="T116" fmla="*/ 1060 w 8258"/>
                <a:gd name="T117" fmla="*/ 254 h 875"/>
                <a:gd name="T118" fmla="*/ 688 w 8258"/>
                <a:gd name="T119" fmla="*/ 254 h 875"/>
                <a:gd name="T120" fmla="*/ 1064 w 8258"/>
                <a:gd name="T121" fmla="*/ 863 h 875"/>
                <a:gd name="T122" fmla="*/ 0 w 8258"/>
                <a:gd name="T123" fmla="*/ 45 h 875"/>
                <a:gd name="T124" fmla="*/ 280 w 8258"/>
                <a:gd name="T125" fmla="*/ 40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8" h="875" fill="norm" stroke="1" extrusionOk="0">
                  <a:moveTo>
                    <a:pt x="8039" y="109"/>
                  </a:moveTo>
                  <a:lnTo>
                    <a:pt x="8039" y="254"/>
                  </a:lnTo>
                  <a:lnTo>
                    <a:pt x="7931" y="254"/>
                  </a:lnTo>
                  <a:lnTo>
                    <a:pt x="7931" y="335"/>
                  </a:lnTo>
                  <a:lnTo>
                    <a:pt x="8039" y="335"/>
                  </a:lnTo>
                  <a:lnTo>
                    <a:pt x="8039" y="714"/>
                  </a:lnTo>
                  <a:cubicBezTo>
                    <a:pt x="8039" y="767"/>
                    <a:pt x="8051" y="807"/>
                    <a:pt x="8075" y="835"/>
                  </a:cubicBezTo>
                  <a:cubicBezTo>
                    <a:pt x="8099" y="863"/>
                    <a:pt x="8134" y="875"/>
                    <a:pt x="8178" y="875"/>
                  </a:cubicBezTo>
                  <a:cubicBezTo>
                    <a:pt x="8206" y="875"/>
                    <a:pt x="8230" y="871"/>
                    <a:pt x="8258" y="863"/>
                  </a:cubicBezTo>
                  <a:lnTo>
                    <a:pt x="8258" y="783"/>
                  </a:lnTo>
                  <a:cubicBezTo>
                    <a:pt x="8238" y="787"/>
                    <a:pt x="8222" y="787"/>
                    <a:pt x="8210" y="787"/>
                  </a:cubicBezTo>
                  <a:cubicBezTo>
                    <a:pt x="8186" y="787"/>
                    <a:pt x="8166" y="783"/>
                    <a:pt x="8158" y="771"/>
                  </a:cubicBezTo>
                  <a:cubicBezTo>
                    <a:pt x="8146" y="759"/>
                    <a:pt x="8142" y="738"/>
                    <a:pt x="8142" y="714"/>
                  </a:cubicBezTo>
                  <a:lnTo>
                    <a:pt x="8142" y="335"/>
                  </a:lnTo>
                  <a:lnTo>
                    <a:pt x="8254" y="335"/>
                  </a:lnTo>
                  <a:lnTo>
                    <a:pt x="8254" y="254"/>
                  </a:lnTo>
                  <a:lnTo>
                    <a:pt x="8142" y="254"/>
                  </a:lnTo>
                  <a:lnTo>
                    <a:pt x="8142" y="109"/>
                  </a:lnTo>
                  <a:lnTo>
                    <a:pt x="8039" y="109"/>
                  </a:lnTo>
                  <a:close/>
                  <a:moveTo>
                    <a:pt x="7583" y="787"/>
                  </a:moveTo>
                  <a:cubicBezTo>
                    <a:pt x="7551" y="787"/>
                    <a:pt x="7523" y="775"/>
                    <a:pt x="7499" y="759"/>
                  </a:cubicBezTo>
                  <a:cubicBezTo>
                    <a:pt x="7479" y="738"/>
                    <a:pt x="7467" y="714"/>
                    <a:pt x="7467" y="682"/>
                  </a:cubicBezTo>
                  <a:cubicBezTo>
                    <a:pt x="7467" y="605"/>
                    <a:pt x="7531" y="569"/>
                    <a:pt x="7659" y="569"/>
                  </a:cubicBezTo>
                  <a:lnTo>
                    <a:pt x="7739" y="569"/>
                  </a:lnTo>
                  <a:lnTo>
                    <a:pt x="7739" y="694"/>
                  </a:lnTo>
                  <a:cubicBezTo>
                    <a:pt x="7727" y="722"/>
                    <a:pt x="7703" y="742"/>
                    <a:pt x="7675" y="759"/>
                  </a:cubicBezTo>
                  <a:cubicBezTo>
                    <a:pt x="7647" y="779"/>
                    <a:pt x="7615" y="787"/>
                    <a:pt x="7583" y="787"/>
                  </a:cubicBezTo>
                  <a:close/>
                  <a:moveTo>
                    <a:pt x="7863" y="863"/>
                  </a:moveTo>
                  <a:lnTo>
                    <a:pt x="7863" y="855"/>
                  </a:lnTo>
                  <a:cubicBezTo>
                    <a:pt x="7847" y="823"/>
                    <a:pt x="7843" y="779"/>
                    <a:pt x="7843" y="722"/>
                  </a:cubicBezTo>
                  <a:lnTo>
                    <a:pt x="7843" y="444"/>
                  </a:lnTo>
                  <a:cubicBezTo>
                    <a:pt x="7839" y="379"/>
                    <a:pt x="7819" y="331"/>
                    <a:pt x="7779" y="299"/>
                  </a:cubicBezTo>
                  <a:cubicBezTo>
                    <a:pt x="7743" y="263"/>
                    <a:pt x="7687" y="246"/>
                    <a:pt x="7615" y="246"/>
                  </a:cubicBezTo>
                  <a:cubicBezTo>
                    <a:pt x="7571" y="246"/>
                    <a:pt x="7531" y="254"/>
                    <a:pt x="7495" y="271"/>
                  </a:cubicBezTo>
                  <a:cubicBezTo>
                    <a:pt x="7459" y="287"/>
                    <a:pt x="7431" y="307"/>
                    <a:pt x="7411" y="335"/>
                  </a:cubicBezTo>
                  <a:cubicBezTo>
                    <a:pt x="7387" y="363"/>
                    <a:pt x="7375" y="396"/>
                    <a:pt x="7375" y="424"/>
                  </a:cubicBezTo>
                  <a:lnTo>
                    <a:pt x="7479" y="424"/>
                  </a:lnTo>
                  <a:cubicBezTo>
                    <a:pt x="7479" y="400"/>
                    <a:pt x="7495" y="375"/>
                    <a:pt x="7519" y="355"/>
                  </a:cubicBezTo>
                  <a:cubicBezTo>
                    <a:pt x="7543" y="339"/>
                    <a:pt x="7575" y="327"/>
                    <a:pt x="7611" y="327"/>
                  </a:cubicBezTo>
                  <a:cubicBezTo>
                    <a:pt x="7651" y="327"/>
                    <a:pt x="7683" y="339"/>
                    <a:pt x="7707" y="359"/>
                  </a:cubicBezTo>
                  <a:cubicBezTo>
                    <a:pt x="7727" y="384"/>
                    <a:pt x="7739" y="412"/>
                    <a:pt x="7739" y="448"/>
                  </a:cubicBezTo>
                  <a:lnTo>
                    <a:pt x="7739" y="496"/>
                  </a:lnTo>
                  <a:lnTo>
                    <a:pt x="7639" y="496"/>
                  </a:lnTo>
                  <a:cubicBezTo>
                    <a:pt x="7551" y="496"/>
                    <a:pt x="7483" y="513"/>
                    <a:pt x="7435" y="549"/>
                  </a:cubicBezTo>
                  <a:cubicBezTo>
                    <a:pt x="7387" y="585"/>
                    <a:pt x="7363" y="634"/>
                    <a:pt x="7363" y="698"/>
                  </a:cubicBezTo>
                  <a:cubicBezTo>
                    <a:pt x="7363" y="746"/>
                    <a:pt x="7383" y="791"/>
                    <a:pt x="7423" y="827"/>
                  </a:cubicBezTo>
                  <a:cubicBezTo>
                    <a:pt x="7459" y="859"/>
                    <a:pt x="7507" y="875"/>
                    <a:pt x="7567" y="875"/>
                  </a:cubicBezTo>
                  <a:cubicBezTo>
                    <a:pt x="7635" y="875"/>
                    <a:pt x="7691" y="851"/>
                    <a:pt x="7739" y="799"/>
                  </a:cubicBezTo>
                  <a:cubicBezTo>
                    <a:pt x="7743" y="831"/>
                    <a:pt x="7747" y="851"/>
                    <a:pt x="7755" y="863"/>
                  </a:cubicBezTo>
                  <a:lnTo>
                    <a:pt x="7863" y="863"/>
                  </a:lnTo>
                  <a:close/>
                  <a:moveTo>
                    <a:pt x="7251" y="331"/>
                  </a:moveTo>
                  <a:lnTo>
                    <a:pt x="7251" y="254"/>
                  </a:lnTo>
                  <a:lnTo>
                    <a:pt x="6791" y="254"/>
                  </a:lnTo>
                  <a:lnTo>
                    <a:pt x="6791" y="343"/>
                  </a:lnTo>
                  <a:lnTo>
                    <a:pt x="7119" y="343"/>
                  </a:lnTo>
                  <a:lnTo>
                    <a:pt x="6787" y="787"/>
                  </a:lnTo>
                  <a:lnTo>
                    <a:pt x="6787" y="863"/>
                  </a:lnTo>
                  <a:lnTo>
                    <a:pt x="7267" y="863"/>
                  </a:lnTo>
                  <a:lnTo>
                    <a:pt x="7267" y="779"/>
                  </a:lnTo>
                  <a:lnTo>
                    <a:pt x="6911" y="779"/>
                  </a:lnTo>
                  <a:lnTo>
                    <a:pt x="7251" y="331"/>
                  </a:lnTo>
                  <a:close/>
                  <a:moveTo>
                    <a:pt x="6359" y="166"/>
                  </a:moveTo>
                  <a:lnTo>
                    <a:pt x="6443" y="166"/>
                  </a:lnTo>
                  <a:lnTo>
                    <a:pt x="6591" y="0"/>
                  </a:lnTo>
                  <a:lnTo>
                    <a:pt x="6467" y="0"/>
                  </a:lnTo>
                  <a:lnTo>
                    <a:pt x="6359" y="166"/>
                  </a:lnTo>
                  <a:close/>
                  <a:moveTo>
                    <a:pt x="6251" y="569"/>
                  </a:moveTo>
                  <a:cubicBezTo>
                    <a:pt x="6251" y="492"/>
                    <a:pt x="6263" y="432"/>
                    <a:pt x="6295" y="392"/>
                  </a:cubicBezTo>
                  <a:cubicBezTo>
                    <a:pt x="6327" y="351"/>
                    <a:pt x="6367" y="331"/>
                    <a:pt x="6419" y="331"/>
                  </a:cubicBezTo>
                  <a:cubicBezTo>
                    <a:pt x="6471" y="331"/>
                    <a:pt x="6515" y="351"/>
                    <a:pt x="6543" y="392"/>
                  </a:cubicBezTo>
                  <a:cubicBezTo>
                    <a:pt x="6575" y="436"/>
                    <a:pt x="6591" y="488"/>
                    <a:pt x="6591" y="557"/>
                  </a:cubicBezTo>
                  <a:cubicBezTo>
                    <a:pt x="6591" y="629"/>
                    <a:pt x="6575" y="686"/>
                    <a:pt x="6547" y="730"/>
                  </a:cubicBezTo>
                  <a:cubicBezTo>
                    <a:pt x="6515" y="771"/>
                    <a:pt x="6471" y="791"/>
                    <a:pt x="6419" y="791"/>
                  </a:cubicBezTo>
                  <a:cubicBezTo>
                    <a:pt x="6367" y="791"/>
                    <a:pt x="6327" y="771"/>
                    <a:pt x="6295" y="730"/>
                  </a:cubicBezTo>
                  <a:cubicBezTo>
                    <a:pt x="6263" y="690"/>
                    <a:pt x="6251" y="634"/>
                    <a:pt x="6251" y="569"/>
                  </a:cubicBezTo>
                  <a:close/>
                  <a:moveTo>
                    <a:pt x="6147" y="561"/>
                  </a:moveTo>
                  <a:cubicBezTo>
                    <a:pt x="6147" y="658"/>
                    <a:pt x="6171" y="734"/>
                    <a:pt x="6223" y="791"/>
                  </a:cubicBezTo>
                  <a:cubicBezTo>
                    <a:pt x="6271" y="847"/>
                    <a:pt x="6339" y="875"/>
                    <a:pt x="6419" y="875"/>
                  </a:cubicBezTo>
                  <a:cubicBezTo>
                    <a:pt x="6475" y="875"/>
                    <a:pt x="6523" y="863"/>
                    <a:pt x="6563" y="835"/>
                  </a:cubicBezTo>
                  <a:cubicBezTo>
                    <a:pt x="6607" y="811"/>
                    <a:pt x="6639" y="775"/>
                    <a:pt x="6663" y="726"/>
                  </a:cubicBezTo>
                  <a:cubicBezTo>
                    <a:pt x="6683" y="678"/>
                    <a:pt x="6695" y="625"/>
                    <a:pt x="6695" y="569"/>
                  </a:cubicBezTo>
                  <a:lnTo>
                    <a:pt x="6695" y="561"/>
                  </a:lnTo>
                  <a:cubicBezTo>
                    <a:pt x="6695" y="464"/>
                    <a:pt x="6671" y="388"/>
                    <a:pt x="6619" y="331"/>
                  </a:cubicBezTo>
                  <a:cubicBezTo>
                    <a:pt x="6567" y="275"/>
                    <a:pt x="6503" y="246"/>
                    <a:pt x="6419" y="246"/>
                  </a:cubicBezTo>
                  <a:cubicBezTo>
                    <a:pt x="6367" y="246"/>
                    <a:pt x="6319" y="259"/>
                    <a:pt x="6279" y="283"/>
                  </a:cubicBezTo>
                  <a:cubicBezTo>
                    <a:pt x="6235" y="311"/>
                    <a:pt x="6203" y="347"/>
                    <a:pt x="6179" y="396"/>
                  </a:cubicBezTo>
                  <a:cubicBezTo>
                    <a:pt x="6155" y="440"/>
                    <a:pt x="6147" y="496"/>
                    <a:pt x="6147" y="557"/>
                  </a:cubicBezTo>
                  <a:lnTo>
                    <a:pt x="6147" y="561"/>
                  </a:lnTo>
                  <a:close/>
                  <a:moveTo>
                    <a:pt x="6007" y="0"/>
                  </a:moveTo>
                  <a:lnTo>
                    <a:pt x="5903" y="0"/>
                  </a:lnTo>
                  <a:lnTo>
                    <a:pt x="5903" y="863"/>
                  </a:lnTo>
                  <a:lnTo>
                    <a:pt x="6007" y="863"/>
                  </a:lnTo>
                  <a:lnTo>
                    <a:pt x="6007" y="0"/>
                  </a:lnTo>
                  <a:close/>
                  <a:moveTo>
                    <a:pt x="5463" y="166"/>
                  </a:moveTo>
                  <a:lnTo>
                    <a:pt x="5547" y="166"/>
                  </a:lnTo>
                  <a:lnTo>
                    <a:pt x="5695" y="0"/>
                  </a:lnTo>
                  <a:lnTo>
                    <a:pt x="5571" y="0"/>
                  </a:lnTo>
                  <a:lnTo>
                    <a:pt x="5463" y="166"/>
                  </a:lnTo>
                  <a:close/>
                  <a:moveTo>
                    <a:pt x="5475" y="787"/>
                  </a:moveTo>
                  <a:cubicBezTo>
                    <a:pt x="5443" y="787"/>
                    <a:pt x="5415" y="775"/>
                    <a:pt x="5391" y="759"/>
                  </a:cubicBezTo>
                  <a:cubicBezTo>
                    <a:pt x="5371" y="738"/>
                    <a:pt x="5359" y="714"/>
                    <a:pt x="5359" y="682"/>
                  </a:cubicBezTo>
                  <a:cubicBezTo>
                    <a:pt x="5359" y="605"/>
                    <a:pt x="5423" y="569"/>
                    <a:pt x="5551" y="569"/>
                  </a:cubicBezTo>
                  <a:lnTo>
                    <a:pt x="5631" y="569"/>
                  </a:lnTo>
                  <a:lnTo>
                    <a:pt x="5631" y="694"/>
                  </a:lnTo>
                  <a:cubicBezTo>
                    <a:pt x="5615" y="722"/>
                    <a:pt x="5595" y="742"/>
                    <a:pt x="5567" y="759"/>
                  </a:cubicBezTo>
                  <a:cubicBezTo>
                    <a:pt x="5539" y="779"/>
                    <a:pt x="5507" y="787"/>
                    <a:pt x="5475" y="787"/>
                  </a:cubicBezTo>
                  <a:moveTo>
                    <a:pt x="5755" y="863"/>
                  </a:moveTo>
                  <a:lnTo>
                    <a:pt x="5755" y="855"/>
                  </a:lnTo>
                  <a:cubicBezTo>
                    <a:pt x="5739" y="823"/>
                    <a:pt x="5735" y="779"/>
                    <a:pt x="5735" y="722"/>
                  </a:cubicBezTo>
                  <a:lnTo>
                    <a:pt x="5735" y="444"/>
                  </a:lnTo>
                  <a:cubicBezTo>
                    <a:pt x="5731" y="379"/>
                    <a:pt x="5711" y="331"/>
                    <a:pt x="5671" y="299"/>
                  </a:cubicBezTo>
                  <a:cubicBezTo>
                    <a:pt x="5631" y="263"/>
                    <a:pt x="5579" y="246"/>
                    <a:pt x="5507" y="246"/>
                  </a:cubicBezTo>
                  <a:cubicBezTo>
                    <a:pt x="5463" y="246"/>
                    <a:pt x="5423" y="254"/>
                    <a:pt x="5387" y="271"/>
                  </a:cubicBezTo>
                  <a:cubicBezTo>
                    <a:pt x="5351" y="287"/>
                    <a:pt x="5323" y="307"/>
                    <a:pt x="5299" y="335"/>
                  </a:cubicBezTo>
                  <a:cubicBezTo>
                    <a:pt x="5279" y="363"/>
                    <a:pt x="5267" y="396"/>
                    <a:pt x="5267" y="424"/>
                  </a:cubicBezTo>
                  <a:lnTo>
                    <a:pt x="5371" y="424"/>
                  </a:lnTo>
                  <a:cubicBezTo>
                    <a:pt x="5371" y="400"/>
                    <a:pt x="5383" y="375"/>
                    <a:pt x="5411" y="355"/>
                  </a:cubicBezTo>
                  <a:cubicBezTo>
                    <a:pt x="5435" y="339"/>
                    <a:pt x="5467" y="327"/>
                    <a:pt x="5503" y="327"/>
                  </a:cubicBezTo>
                  <a:cubicBezTo>
                    <a:pt x="5543" y="327"/>
                    <a:pt x="5575" y="339"/>
                    <a:pt x="5599" y="359"/>
                  </a:cubicBezTo>
                  <a:cubicBezTo>
                    <a:pt x="5619" y="384"/>
                    <a:pt x="5631" y="412"/>
                    <a:pt x="5631" y="448"/>
                  </a:cubicBezTo>
                  <a:lnTo>
                    <a:pt x="5631" y="496"/>
                  </a:lnTo>
                  <a:lnTo>
                    <a:pt x="5531" y="496"/>
                  </a:lnTo>
                  <a:cubicBezTo>
                    <a:pt x="5443" y="496"/>
                    <a:pt x="5375" y="513"/>
                    <a:pt x="5327" y="549"/>
                  </a:cubicBezTo>
                  <a:cubicBezTo>
                    <a:pt x="5279" y="585"/>
                    <a:pt x="5255" y="634"/>
                    <a:pt x="5255" y="698"/>
                  </a:cubicBezTo>
                  <a:cubicBezTo>
                    <a:pt x="5255" y="746"/>
                    <a:pt x="5275" y="791"/>
                    <a:pt x="5315" y="827"/>
                  </a:cubicBezTo>
                  <a:cubicBezTo>
                    <a:pt x="5351" y="859"/>
                    <a:pt x="5399" y="875"/>
                    <a:pt x="5459" y="875"/>
                  </a:cubicBezTo>
                  <a:cubicBezTo>
                    <a:pt x="5527" y="875"/>
                    <a:pt x="5583" y="851"/>
                    <a:pt x="5631" y="799"/>
                  </a:cubicBezTo>
                  <a:cubicBezTo>
                    <a:pt x="5635" y="831"/>
                    <a:pt x="5639" y="851"/>
                    <a:pt x="5647" y="863"/>
                  </a:cubicBezTo>
                  <a:lnTo>
                    <a:pt x="5755" y="863"/>
                  </a:lnTo>
                  <a:close/>
                  <a:moveTo>
                    <a:pt x="5099" y="45"/>
                  </a:moveTo>
                  <a:lnTo>
                    <a:pt x="4991" y="45"/>
                  </a:lnTo>
                  <a:lnTo>
                    <a:pt x="4991" y="400"/>
                  </a:lnTo>
                  <a:lnTo>
                    <a:pt x="4583" y="400"/>
                  </a:lnTo>
                  <a:lnTo>
                    <a:pt x="4583" y="45"/>
                  </a:lnTo>
                  <a:lnTo>
                    <a:pt x="4475" y="45"/>
                  </a:lnTo>
                  <a:lnTo>
                    <a:pt x="4475" y="863"/>
                  </a:lnTo>
                  <a:lnTo>
                    <a:pt x="4583" y="863"/>
                  </a:lnTo>
                  <a:lnTo>
                    <a:pt x="4583" y="484"/>
                  </a:lnTo>
                  <a:lnTo>
                    <a:pt x="4991" y="484"/>
                  </a:lnTo>
                  <a:lnTo>
                    <a:pt x="4991" y="863"/>
                  </a:lnTo>
                  <a:lnTo>
                    <a:pt x="5099" y="863"/>
                  </a:lnTo>
                  <a:lnTo>
                    <a:pt x="5099" y="45"/>
                  </a:lnTo>
                  <a:close/>
                  <a:moveTo>
                    <a:pt x="4011" y="254"/>
                  </a:moveTo>
                  <a:lnTo>
                    <a:pt x="3907" y="254"/>
                  </a:lnTo>
                  <a:lnTo>
                    <a:pt x="3907" y="863"/>
                  </a:lnTo>
                  <a:lnTo>
                    <a:pt x="4011" y="863"/>
                  </a:lnTo>
                  <a:lnTo>
                    <a:pt x="4011" y="254"/>
                  </a:lnTo>
                  <a:close/>
                  <a:moveTo>
                    <a:pt x="3899" y="93"/>
                  </a:moveTo>
                  <a:cubicBezTo>
                    <a:pt x="3899" y="113"/>
                    <a:pt x="3903" y="125"/>
                    <a:pt x="3915" y="138"/>
                  </a:cubicBezTo>
                  <a:cubicBezTo>
                    <a:pt x="3923" y="150"/>
                    <a:pt x="3939" y="154"/>
                    <a:pt x="3959" y="154"/>
                  </a:cubicBezTo>
                  <a:cubicBezTo>
                    <a:pt x="3979" y="154"/>
                    <a:pt x="3995" y="150"/>
                    <a:pt x="4007" y="138"/>
                  </a:cubicBezTo>
                  <a:cubicBezTo>
                    <a:pt x="4015" y="125"/>
                    <a:pt x="4019" y="113"/>
                    <a:pt x="4019" y="93"/>
                  </a:cubicBezTo>
                  <a:cubicBezTo>
                    <a:pt x="4019" y="77"/>
                    <a:pt x="4015" y="65"/>
                    <a:pt x="4007" y="53"/>
                  </a:cubicBezTo>
                  <a:cubicBezTo>
                    <a:pt x="3995" y="41"/>
                    <a:pt x="3979" y="33"/>
                    <a:pt x="3959" y="33"/>
                  </a:cubicBezTo>
                  <a:cubicBezTo>
                    <a:pt x="3939" y="33"/>
                    <a:pt x="3923" y="41"/>
                    <a:pt x="3915" y="53"/>
                  </a:cubicBezTo>
                  <a:cubicBezTo>
                    <a:pt x="3903" y="65"/>
                    <a:pt x="3899" y="77"/>
                    <a:pt x="3899" y="93"/>
                  </a:cubicBezTo>
                  <a:close/>
                  <a:moveTo>
                    <a:pt x="3659" y="702"/>
                  </a:moveTo>
                  <a:cubicBezTo>
                    <a:pt x="3659" y="730"/>
                    <a:pt x="3647" y="750"/>
                    <a:pt x="3627" y="767"/>
                  </a:cubicBezTo>
                  <a:cubicBezTo>
                    <a:pt x="3603" y="783"/>
                    <a:pt x="3571" y="791"/>
                    <a:pt x="3531" y="791"/>
                  </a:cubicBezTo>
                  <a:cubicBezTo>
                    <a:pt x="3487" y="791"/>
                    <a:pt x="3455" y="783"/>
                    <a:pt x="3427" y="759"/>
                  </a:cubicBezTo>
                  <a:cubicBezTo>
                    <a:pt x="3403" y="738"/>
                    <a:pt x="3387" y="714"/>
                    <a:pt x="3387" y="678"/>
                  </a:cubicBezTo>
                  <a:lnTo>
                    <a:pt x="3283" y="678"/>
                  </a:lnTo>
                  <a:cubicBezTo>
                    <a:pt x="3283" y="714"/>
                    <a:pt x="3295" y="746"/>
                    <a:pt x="3315" y="779"/>
                  </a:cubicBezTo>
                  <a:cubicBezTo>
                    <a:pt x="3335" y="807"/>
                    <a:pt x="3367" y="831"/>
                    <a:pt x="3403" y="851"/>
                  </a:cubicBezTo>
                  <a:cubicBezTo>
                    <a:pt x="3439" y="867"/>
                    <a:pt x="3483" y="875"/>
                    <a:pt x="3531" y="875"/>
                  </a:cubicBezTo>
                  <a:cubicBezTo>
                    <a:pt x="3599" y="875"/>
                    <a:pt x="3655" y="859"/>
                    <a:pt x="3699" y="827"/>
                  </a:cubicBezTo>
                  <a:cubicBezTo>
                    <a:pt x="3743" y="795"/>
                    <a:pt x="3763" y="750"/>
                    <a:pt x="3763" y="698"/>
                  </a:cubicBezTo>
                  <a:cubicBezTo>
                    <a:pt x="3763" y="662"/>
                    <a:pt x="3755" y="638"/>
                    <a:pt x="3739" y="613"/>
                  </a:cubicBezTo>
                  <a:cubicBezTo>
                    <a:pt x="3727" y="589"/>
                    <a:pt x="3703" y="573"/>
                    <a:pt x="3671" y="557"/>
                  </a:cubicBezTo>
                  <a:cubicBezTo>
                    <a:pt x="3639" y="537"/>
                    <a:pt x="3595" y="525"/>
                    <a:pt x="3543" y="513"/>
                  </a:cubicBezTo>
                  <a:cubicBezTo>
                    <a:pt x="3491" y="500"/>
                    <a:pt x="3455" y="488"/>
                    <a:pt x="3439" y="476"/>
                  </a:cubicBezTo>
                  <a:cubicBezTo>
                    <a:pt x="3419" y="464"/>
                    <a:pt x="3407" y="444"/>
                    <a:pt x="3407" y="420"/>
                  </a:cubicBezTo>
                  <a:cubicBezTo>
                    <a:pt x="3407" y="392"/>
                    <a:pt x="3419" y="371"/>
                    <a:pt x="3439" y="355"/>
                  </a:cubicBezTo>
                  <a:cubicBezTo>
                    <a:pt x="3459" y="339"/>
                    <a:pt x="3491" y="331"/>
                    <a:pt x="3527" y="331"/>
                  </a:cubicBezTo>
                  <a:cubicBezTo>
                    <a:pt x="3563" y="331"/>
                    <a:pt x="3595" y="339"/>
                    <a:pt x="3619" y="363"/>
                  </a:cubicBezTo>
                  <a:cubicBezTo>
                    <a:pt x="3643" y="384"/>
                    <a:pt x="3655" y="408"/>
                    <a:pt x="3655" y="436"/>
                  </a:cubicBezTo>
                  <a:lnTo>
                    <a:pt x="3759" y="436"/>
                  </a:lnTo>
                  <a:cubicBezTo>
                    <a:pt x="3759" y="379"/>
                    <a:pt x="3735" y="335"/>
                    <a:pt x="3695" y="299"/>
                  </a:cubicBezTo>
                  <a:cubicBezTo>
                    <a:pt x="3651" y="263"/>
                    <a:pt x="3595" y="246"/>
                    <a:pt x="3527" y="246"/>
                  </a:cubicBezTo>
                  <a:cubicBezTo>
                    <a:pt x="3463" y="246"/>
                    <a:pt x="3407" y="263"/>
                    <a:pt x="3367" y="295"/>
                  </a:cubicBezTo>
                  <a:cubicBezTo>
                    <a:pt x="3327" y="331"/>
                    <a:pt x="3303" y="371"/>
                    <a:pt x="3303" y="424"/>
                  </a:cubicBezTo>
                  <a:cubicBezTo>
                    <a:pt x="3303" y="452"/>
                    <a:pt x="3311" y="480"/>
                    <a:pt x="3327" y="500"/>
                  </a:cubicBezTo>
                  <a:cubicBezTo>
                    <a:pt x="3343" y="521"/>
                    <a:pt x="3363" y="541"/>
                    <a:pt x="3395" y="557"/>
                  </a:cubicBezTo>
                  <a:cubicBezTo>
                    <a:pt x="3427" y="573"/>
                    <a:pt x="3467" y="585"/>
                    <a:pt x="3519" y="597"/>
                  </a:cubicBezTo>
                  <a:cubicBezTo>
                    <a:pt x="3571" y="609"/>
                    <a:pt x="3607" y="621"/>
                    <a:pt x="3627" y="638"/>
                  </a:cubicBezTo>
                  <a:cubicBezTo>
                    <a:pt x="3651" y="654"/>
                    <a:pt x="3659" y="674"/>
                    <a:pt x="3659" y="702"/>
                  </a:cubicBezTo>
                  <a:close/>
                  <a:moveTo>
                    <a:pt x="2876" y="166"/>
                  </a:moveTo>
                  <a:lnTo>
                    <a:pt x="2960" y="166"/>
                  </a:lnTo>
                  <a:lnTo>
                    <a:pt x="3112" y="0"/>
                  </a:lnTo>
                  <a:lnTo>
                    <a:pt x="2984" y="0"/>
                  </a:lnTo>
                  <a:lnTo>
                    <a:pt x="2876" y="166"/>
                  </a:lnTo>
                  <a:close/>
                  <a:moveTo>
                    <a:pt x="2888" y="787"/>
                  </a:moveTo>
                  <a:cubicBezTo>
                    <a:pt x="2856" y="787"/>
                    <a:pt x="2828" y="775"/>
                    <a:pt x="2808" y="759"/>
                  </a:cubicBezTo>
                  <a:cubicBezTo>
                    <a:pt x="2784" y="738"/>
                    <a:pt x="2772" y="714"/>
                    <a:pt x="2772" y="682"/>
                  </a:cubicBezTo>
                  <a:cubicBezTo>
                    <a:pt x="2772" y="605"/>
                    <a:pt x="2836" y="569"/>
                    <a:pt x="2964" y="569"/>
                  </a:cubicBezTo>
                  <a:lnTo>
                    <a:pt x="3044" y="569"/>
                  </a:lnTo>
                  <a:lnTo>
                    <a:pt x="3044" y="694"/>
                  </a:lnTo>
                  <a:cubicBezTo>
                    <a:pt x="3032" y="722"/>
                    <a:pt x="3012" y="742"/>
                    <a:pt x="2980" y="759"/>
                  </a:cubicBezTo>
                  <a:cubicBezTo>
                    <a:pt x="2952" y="779"/>
                    <a:pt x="2920" y="787"/>
                    <a:pt x="2888" y="787"/>
                  </a:cubicBezTo>
                  <a:moveTo>
                    <a:pt x="3167" y="863"/>
                  </a:moveTo>
                  <a:lnTo>
                    <a:pt x="3167" y="855"/>
                  </a:lnTo>
                  <a:cubicBezTo>
                    <a:pt x="3156" y="823"/>
                    <a:pt x="3148" y="779"/>
                    <a:pt x="3148" y="722"/>
                  </a:cubicBezTo>
                  <a:lnTo>
                    <a:pt x="3148" y="444"/>
                  </a:lnTo>
                  <a:cubicBezTo>
                    <a:pt x="3148" y="379"/>
                    <a:pt x="3128" y="331"/>
                    <a:pt x="3088" y="299"/>
                  </a:cubicBezTo>
                  <a:cubicBezTo>
                    <a:pt x="3048" y="263"/>
                    <a:pt x="2992" y="246"/>
                    <a:pt x="2924" y="246"/>
                  </a:cubicBezTo>
                  <a:cubicBezTo>
                    <a:pt x="2880" y="246"/>
                    <a:pt x="2840" y="254"/>
                    <a:pt x="2804" y="271"/>
                  </a:cubicBezTo>
                  <a:cubicBezTo>
                    <a:pt x="2764" y="287"/>
                    <a:pt x="2736" y="307"/>
                    <a:pt x="2716" y="335"/>
                  </a:cubicBezTo>
                  <a:cubicBezTo>
                    <a:pt x="2692" y="363"/>
                    <a:pt x="2684" y="396"/>
                    <a:pt x="2684" y="424"/>
                  </a:cubicBezTo>
                  <a:lnTo>
                    <a:pt x="2788" y="424"/>
                  </a:lnTo>
                  <a:cubicBezTo>
                    <a:pt x="2788" y="400"/>
                    <a:pt x="2800" y="375"/>
                    <a:pt x="2824" y="355"/>
                  </a:cubicBezTo>
                  <a:cubicBezTo>
                    <a:pt x="2848" y="339"/>
                    <a:pt x="2880" y="327"/>
                    <a:pt x="2916" y="327"/>
                  </a:cubicBezTo>
                  <a:cubicBezTo>
                    <a:pt x="2960" y="327"/>
                    <a:pt x="2992" y="339"/>
                    <a:pt x="3012" y="359"/>
                  </a:cubicBezTo>
                  <a:cubicBezTo>
                    <a:pt x="3032" y="384"/>
                    <a:pt x="3044" y="412"/>
                    <a:pt x="3044" y="448"/>
                  </a:cubicBezTo>
                  <a:lnTo>
                    <a:pt x="3044" y="496"/>
                  </a:lnTo>
                  <a:lnTo>
                    <a:pt x="2944" y="496"/>
                  </a:lnTo>
                  <a:cubicBezTo>
                    <a:pt x="2856" y="496"/>
                    <a:pt x="2792" y="513"/>
                    <a:pt x="2744" y="549"/>
                  </a:cubicBezTo>
                  <a:cubicBezTo>
                    <a:pt x="2696" y="585"/>
                    <a:pt x="2672" y="634"/>
                    <a:pt x="2672" y="698"/>
                  </a:cubicBezTo>
                  <a:cubicBezTo>
                    <a:pt x="2672" y="746"/>
                    <a:pt x="2688" y="791"/>
                    <a:pt x="2728" y="827"/>
                  </a:cubicBezTo>
                  <a:cubicBezTo>
                    <a:pt x="2768" y="859"/>
                    <a:pt x="2816" y="875"/>
                    <a:pt x="2876" y="875"/>
                  </a:cubicBezTo>
                  <a:cubicBezTo>
                    <a:pt x="2940" y="875"/>
                    <a:pt x="3000" y="851"/>
                    <a:pt x="3048" y="799"/>
                  </a:cubicBezTo>
                  <a:cubicBezTo>
                    <a:pt x="3052" y="831"/>
                    <a:pt x="3056" y="851"/>
                    <a:pt x="3060" y="863"/>
                  </a:cubicBezTo>
                  <a:lnTo>
                    <a:pt x="3167" y="863"/>
                  </a:lnTo>
                  <a:close/>
                  <a:moveTo>
                    <a:pt x="2352" y="109"/>
                  </a:moveTo>
                  <a:lnTo>
                    <a:pt x="2352" y="254"/>
                  </a:lnTo>
                  <a:lnTo>
                    <a:pt x="2240" y="254"/>
                  </a:lnTo>
                  <a:lnTo>
                    <a:pt x="2240" y="335"/>
                  </a:lnTo>
                  <a:lnTo>
                    <a:pt x="2352" y="335"/>
                  </a:lnTo>
                  <a:lnTo>
                    <a:pt x="2352" y="714"/>
                  </a:lnTo>
                  <a:cubicBezTo>
                    <a:pt x="2352" y="767"/>
                    <a:pt x="2364" y="807"/>
                    <a:pt x="2388" y="835"/>
                  </a:cubicBezTo>
                  <a:cubicBezTo>
                    <a:pt x="2412" y="863"/>
                    <a:pt x="2444" y="875"/>
                    <a:pt x="2492" y="875"/>
                  </a:cubicBezTo>
                  <a:cubicBezTo>
                    <a:pt x="2516" y="875"/>
                    <a:pt x="2544" y="871"/>
                    <a:pt x="2572" y="863"/>
                  </a:cubicBezTo>
                  <a:lnTo>
                    <a:pt x="2572" y="783"/>
                  </a:lnTo>
                  <a:cubicBezTo>
                    <a:pt x="2548" y="787"/>
                    <a:pt x="2532" y="787"/>
                    <a:pt x="2520" y="787"/>
                  </a:cubicBezTo>
                  <a:cubicBezTo>
                    <a:pt x="2496" y="787"/>
                    <a:pt x="2480" y="783"/>
                    <a:pt x="2468" y="771"/>
                  </a:cubicBezTo>
                  <a:cubicBezTo>
                    <a:pt x="2460" y="759"/>
                    <a:pt x="2456" y="738"/>
                    <a:pt x="2456" y="714"/>
                  </a:cubicBezTo>
                  <a:lnTo>
                    <a:pt x="2456" y="335"/>
                  </a:lnTo>
                  <a:lnTo>
                    <a:pt x="2568" y="335"/>
                  </a:lnTo>
                  <a:lnTo>
                    <a:pt x="2568" y="254"/>
                  </a:lnTo>
                  <a:lnTo>
                    <a:pt x="2456" y="254"/>
                  </a:lnTo>
                  <a:lnTo>
                    <a:pt x="2456" y="109"/>
                  </a:lnTo>
                  <a:lnTo>
                    <a:pt x="2352" y="109"/>
                  </a:lnTo>
                  <a:close/>
                  <a:moveTo>
                    <a:pt x="1896" y="787"/>
                  </a:moveTo>
                  <a:cubicBezTo>
                    <a:pt x="1860" y="787"/>
                    <a:pt x="1832" y="775"/>
                    <a:pt x="1812" y="759"/>
                  </a:cubicBezTo>
                  <a:cubicBezTo>
                    <a:pt x="1788" y="738"/>
                    <a:pt x="1780" y="714"/>
                    <a:pt x="1780" y="682"/>
                  </a:cubicBezTo>
                  <a:cubicBezTo>
                    <a:pt x="1780" y="605"/>
                    <a:pt x="1844" y="569"/>
                    <a:pt x="1968" y="569"/>
                  </a:cubicBezTo>
                  <a:lnTo>
                    <a:pt x="2048" y="569"/>
                  </a:lnTo>
                  <a:lnTo>
                    <a:pt x="2048" y="694"/>
                  </a:lnTo>
                  <a:cubicBezTo>
                    <a:pt x="2036" y="722"/>
                    <a:pt x="2016" y="742"/>
                    <a:pt x="1988" y="759"/>
                  </a:cubicBezTo>
                  <a:cubicBezTo>
                    <a:pt x="1956" y="779"/>
                    <a:pt x="1928" y="787"/>
                    <a:pt x="1896" y="787"/>
                  </a:cubicBezTo>
                  <a:close/>
                  <a:moveTo>
                    <a:pt x="2176" y="863"/>
                  </a:moveTo>
                  <a:lnTo>
                    <a:pt x="2176" y="855"/>
                  </a:lnTo>
                  <a:cubicBezTo>
                    <a:pt x="2160" y="823"/>
                    <a:pt x="2152" y="779"/>
                    <a:pt x="2152" y="722"/>
                  </a:cubicBezTo>
                  <a:lnTo>
                    <a:pt x="2152" y="444"/>
                  </a:lnTo>
                  <a:cubicBezTo>
                    <a:pt x="2152" y="379"/>
                    <a:pt x="2132" y="331"/>
                    <a:pt x="2092" y="299"/>
                  </a:cubicBezTo>
                  <a:cubicBezTo>
                    <a:pt x="2052" y="263"/>
                    <a:pt x="1996" y="246"/>
                    <a:pt x="1928" y="246"/>
                  </a:cubicBezTo>
                  <a:cubicBezTo>
                    <a:pt x="1884" y="246"/>
                    <a:pt x="1844" y="254"/>
                    <a:pt x="1808" y="271"/>
                  </a:cubicBezTo>
                  <a:cubicBezTo>
                    <a:pt x="1772" y="287"/>
                    <a:pt x="1740" y="307"/>
                    <a:pt x="1720" y="335"/>
                  </a:cubicBezTo>
                  <a:cubicBezTo>
                    <a:pt x="1700" y="363"/>
                    <a:pt x="1688" y="396"/>
                    <a:pt x="1688" y="424"/>
                  </a:cubicBezTo>
                  <a:lnTo>
                    <a:pt x="1792" y="424"/>
                  </a:lnTo>
                  <a:cubicBezTo>
                    <a:pt x="1792" y="400"/>
                    <a:pt x="1804" y="375"/>
                    <a:pt x="1828" y="355"/>
                  </a:cubicBezTo>
                  <a:cubicBezTo>
                    <a:pt x="1856" y="339"/>
                    <a:pt x="1884" y="327"/>
                    <a:pt x="1920" y="327"/>
                  </a:cubicBezTo>
                  <a:cubicBezTo>
                    <a:pt x="1964" y="327"/>
                    <a:pt x="1996" y="339"/>
                    <a:pt x="2016" y="359"/>
                  </a:cubicBezTo>
                  <a:cubicBezTo>
                    <a:pt x="2040" y="384"/>
                    <a:pt x="2048" y="412"/>
                    <a:pt x="2048" y="448"/>
                  </a:cubicBezTo>
                  <a:lnTo>
                    <a:pt x="2048" y="496"/>
                  </a:lnTo>
                  <a:lnTo>
                    <a:pt x="1948" y="496"/>
                  </a:lnTo>
                  <a:cubicBezTo>
                    <a:pt x="1864" y="496"/>
                    <a:pt x="1796" y="513"/>
                    <a:pt x="1748" y="549"/>
                  </a:cubicBezTo>
                  <a:cubicBezTo>
                    <a:pt x="1700" y="585"/>
                    <a:pt x="1676" y="634"/>
                    <a:pt x="1676" y="698"/>
                  </a:cubicBezTo>
                  <a:cubicBezTo>
                    <a:pt x="1676" y="746"/>
                    <a:pt x="1696" y="791"/>
                    <a:pt x="1732" y="827"/>
                  </a:cubicBezTo>
                  <a:cubicBezTo>
                    <a:pt x="1772" y="859"/>
                    <a:pt x="1820" y="875"/>
                    <a:pt x="1880" y="875"/>
                  </a:cubicBezTo>
                  <a:cubicBezTo>
                    <a:pt x="1944" y="875"/>
                    <a:pt x="2004" y="851"/>
                    <a:pt x="2052" y="799"/>
                  </a:cubicBezTo>
                  <a:cubicBezTo>
                    <a:pt x="2056" y="831"/>
                    <a:pt x="2060" y="851"/>
                    <a:pt x="2064" y="863"/>
                  </a:cubicBezTo>
                  <a:lnTo>
                    <a:pt x="2176" y="863"/>
                  </a:lnTo>
                  <a:close/>
                  <a:moveTo>
                    <a:pt x="1356" y="109"/>
                  </a:moveTo>
                  <a:lnTo>
                    <a:pt x="1356" y="254"/>
                  </a:lnTo>
                  <a:lnTo>
                    <a:pt x="1248" y="254"/>
                  </a:lnTo>
                  <a:lnTo>
                    <a:pt x="1248" y="335"/>
                  </a:lnTo>
                  <a:lnTo>
                    <a:pt x="1356" y="335"/>
                  </a:lnTo>
                  <a:lnTo>
                    <a:pt x="1356" y="714"/>
                  </a:lnTo>
                  <a:cubicBezTo>
                    <a:pt x="1356" y="767"/>
                    <a:pt x="1368" y="807"/>
                    <a:pt x="1392" y="835"/>
                  </a:cubicBezTo>
                  <a:cubicBezTo>
                    <a:pt x="1416" y="863"/>
                    <a:pt x="1448" y="875"/>
                    <a:pt x="1496" y="875"/>
                  </a:cubicBezTo>
                  <a:cubicBezTo>
                    <a:pt x="1520" y="875"/>
                    <a:pt x="1548" y="871"/>
                    <a:pt x="1576" y="863"/>
                  </a:cubicBezTo>
                  <a:lnTo>
                    <a:pt x="1576" y="783"/>
                  </a:lnTo>
                  <a:cubicBezTo>
                    <a:pt x="1556" y="787"/>
                    <a:pt x="1536" y="787"/>
                    <a:pt x="1528" y="787"/>
                  </a:cubicBezTo>
                  <a:cubicBezTo>
                    <a:pt x="1500" y="787"/>
                    <a:pt x="1484" y="783"/>
                    <a:pt x="1476" y="771"/>
                  </a:cubicBezTo>
                  <a:cubicBezTo>
                    <a:pt x="1464" y="759"/>
                    <a:pt x="1460" y="738"/>
                    <a:pt x="1460" y="714"/>
                  </a:cubicBezTo>
                  <a:lnTo>
                    <a:pt x="1460" y="335"/>
                  </a:lnTo>
                  <a:lnTo>
                    <a:pt x="1572" y="335"/>
                  </a:lnTo>
                  <a:lnTo>
                    <a:pt x="1572" y="254"/>
                  </a:lnTo>
                  <a:lnTo>
                    <a:pt x="1460" y="254"/>
                  </a:lnTo>
                  <a:lnTo>
                    <a:pt x="1460" y="109"/>
                  </a:lnTo>
                  <a:lnTo>
                    <a:pt x="1356" y="109"/>
                  </a:lnTo>
                  <a:close/>
                  <a:moveTo>
                    <a:pt x="1064" y="863"/>
                  </a:moveTo>
                  <a:lnTo>
                    <a:pt x="1164" y="863"/>
                  </a:lnTo>
                  <a:lnTo>
                    <a:pt x="1164" y="254"/>
                  </a:lnTo>
                  <a:lnTo>
                    <a:pt x="1060" y="254"/>
                  </a:lnTo>
                  <a:lnTo>
                    <a:pt x="1060" y="698"/>
                  </a:lnTo>
                  <a:cubicBezTo>
                    <a:pt x="1032" y="759"/>
                    <a:pt x="980" y="787"/>
                    <a:pt x="904" y="787"/>
                  </a:cubicBezTo>
                  <a:cubicBezTo>
                    <a:pt x="828" y="787"/>
                    <a:pt x="792" y="742"/>
                    <a:pt x="792" y="650"/>
                  </a:cubicBezTo>
                  <a:lnTo>
                    <a:pt x="792" y="254"/>
                  </a:lnTo>
                  <a:lnTo>
                    <a:pt x="688" y="254"/>
                  </a:lnTo>
                  <a:lnTo>
                    <a:pt x="688" y="654"/>
                  </a:lnTo>
                  <a:cubicBezTo>
                    <a:pt x="688" y="726"/>
                    <a:pt x="704" y="783"/>
                    <a:pt x="740" y="819"/>
                  </a:cubicBezTo>
                  <a:cubicBezTo>
                    <a:pt x="772" y="855"/>
                    <a:pt x="820" y="875"/>
                    <a:pt x="884" y="875"/>
                  </a:cubicBezTo>
                  <a:cubicBezTo>
                    <a:pt x="964" y="875"/>
                    <a:pt x="1024" y="851"/>
                    <a:pt x="1064" y="803"/>
                  </a:cubicBezTo>
                  <a:lnTo>
                    <a:pt x="1064" y="863"/>
                  </a:lnTo>
                  <a:close/>
                  <a:moveTo>
                    <a:pt x="208" y="484"/>
                  </a:moveTo>
                  <a:lnTo>
                    <a:pt x="108" y="589"/>
                  </a:lnTo>
                  <a:lnTo>
                    <a:pt x="108" y="863"/>
                  </a:lnTo>
                  <a:lnTo>
                    <a:pt x="0" y="863"/>
                  </a:lnTo>
                  <a:lnTo>
                    <a:pt x="0" y="45"/>
                  </a:lnTo>
                  <a:lnTo>
                    <a:pt x="108" y="45"/>
                  </a:lnTo>
                  <a:lnTo>
                    <a:pt x="108" y="452"/>
                  </a:lnTo>
                  <a:lnTo>
                    <a:pt x="472" y="45"/>
                  </a:lnTo>
                  <a:lnTo>
                    <a:pt x="600" y="45"/>
                  </a:lnTo>
                  <a:lnTo>
                    <a:pt x="280" y="408"/>
                  </a:lnTo>
                  <a:lnTo>
                    <a:pt x="624" y="863"/>
                  </a:lnTo>
                  <a:lnTo>
                    <a:pt x="496" y="863"/>
                  </a:lnTo>
                  <a:lnTo>
                    <a:pt x="208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2" name="Rectangle 38" hidden="0"/>
            <p:cNvSpPr>
              <a:spLocks noChangeArrowheads="1"/>
            </p:cNvSpPr>
            <p:nvPr isPhoto="0" userDrawn="0"/>
          </p:nvSpPr>
          <p:spPr bwMode="auto">
            <a:xfrm>
              <a:off x="4096" y="1477"/>
              <a:ext cx="13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3" name="Freeform 39" hidden="0"/>
            <p:cNvSpPr>
              <a:spLocks noEditPoints="1"/>
            </p:cNvSpPr>
            <p:nvPr isPhoto="0" userDrawn="0"/>
          </p:nvSpPr>
          <p:spPr bwMode="auto">
            <a:xfrm>
              <a:off x="3184" y="1511"/>
              <a:ext cx="816" cy="272"/>
            </a:xfrm>
            <a:custGeom>
              <a:avLst/>
              <a:gdLst>
                <a:gd name="T0" fmla="*/ 12689 w 13600"/>
                <a:gd name="T1" fmla="*/ 112 h 4533"/>
                <a:gd name="T2" fmla="*/ 12649 w 13600"/>
                <a:gd name="T3" fmla="*/ 1855 h 4533"/>
                <a:gd name="T4" fmla="*/ 11194 w 13600"/>
                <a:gd name="T5" fmla="*/ 1815 h 4533"/>
                <a:gd name="T6" fmla="*/ 11082 w 13600"/>
                <a:gd name="T7" fmla="*/ 0 h 4533"/>
                <a:gd name="T8" fmla="*/ 10274 w 13600"/>
                <a:gd name="T9" fmla="*/ 112 h 4533"/>
                <a:gd name="T10" fmla="*/ 10386 w 13600"/>
                <a:gd name="T11" fmla="*/ 4533 h 4533"/>
                <a:gd name="T12" fmla="*/ 11194 w 13600"/>
                <a:gd name="T13" fmla="*/ 4429 h 4533"/>
                <a:gd name="T14" fmla="*/ 11234 w 13600"/>
                <a:gd name="T15" fmla="*/ 2638 h 4533"/>
                <a:gd name="T16" fmla="*/ 12689 w 13600"/>
                <a:gd name="T17" fmla="*/ 2678 h 4533"/>
                <a:gd name="T18" fmla="*/ 12801 w 13600"/>
                <a:gd name="T19" fmla="*/ 4533 h 4533"/>
                <a:gd name="T20" fmla="*/ 13600 w 13600"/>
                <a:gd name="T21" fmla="*/ 4429 h 4533"/>
                <a:gd name="T22" fmla="*/ 13488 w 13600"/>
                <a:gd name="T23" fmla="*/ 0 h 4533"/>
                <a:gd name="T24" fmla="*/ 6892 w 13600"/>
                <a:gd name="T25" fmla="*/ 3214 h 4533"/>
                <a:gd name="T26" fmla="*/ 7060 w 13600"/>
                <a:gd name="T27" fmla="*/ 3134 h 4533"/>
                <a:gd name="T28" fmla="*/ 7484 w 13600"/>
                <a:gd name="T29" fmla="*/ 2606 h 4533"/>
                <a:gd name="T30" fmla="*/ 8643 w 13600"/>
                <a:gd name="T31" fmla="*/ 4461 h 4533"/>
                <a:gd name="T32" fmla="*/ 9555 w 13600"/>
                <a:gd name="T33" fmla="*/ 4533 h 4533"/>
                <a:gd name="T34" fmla="*/ 9626 w 13600"/>
                <a:gd name="T35" fmla="*/ 4405 h 4533"/>
                <a:gd name="T36" fmla="*/ 8131 w 13600"/>
                <a:gd name="T37" fmla="*/ 1943 h 4533"/>
                <a:gd name="T38" fmla="*/ 9579 w 13600"/>
                <a:gd name="T39" fmla="*/ 72 h 4533"/>
                <a:gd name="T40" fmla="*/ 9483 w 13600"/>
                <a:gd name="T41" fmla="*/ 0 h 4533"/>
                <a:gd name="T42" fmla="*/ 8563 w 13600"/>
                <a:gd name="T43" fmla="*/ 72 h 4533"/>
                <a:gd name="T44" fmla="*/ 7052 w 13600"/>
                <a:gd name="T45" fmla="*/ 1911 h 4533"/>
                <a:gd name="T46" fmla="*/ 7036 w 13600"/>
                <a:gd name="T47" fmla="*/ 112 h 4533"/>
                <a:gd name="T48" fmla="*/ 6236 w 13600"/>
                <a:gd name="T49" fmla="*/ 0 h 4533"/>
                <a:gd name="T50" fmla="*/ 6125 w 13600"/>
                <a:gd name="T51" fmla="*/ 3102 h 4533"/>
                <a:gd name="T52" fmla="*/ 6892 w 13600"/>
                <a:gd name="T53" fmla="*/ 3214 h 4533"/>
                <a:gd name="T54" fmla="*/ 3998 w 13600"/>
                <a:gd name="T55" fmla="*/ 4533 h 4533"/>
                <a:gd name="T56" fmla="*/ 7028 w 13600"/>
                <a:gd name="T57" fmla="*/ 4429 h 4533"/>
                <a:gd name="T58" fmla="*/ 6916 w 13600"/>
                <a:gd name="T59" fmla="*/ 3750 h 4533"/>
                <a:gd name="T60" fmla="*/ 4797 w 13600"/>
                <a:gd name="T61" fmla="*/ 3718 h 4533"/>
                <a:gd name="T62" fmla="*/ 4693 w 13600"/>
                <a:gd name="T63" fmla="*/ 0 h 4533"/>
                <a:gd name="T64" fmla="*/ 3886 w 13600"/>
                <a:gd name="T65" fmla="*/ 112 h 4533"/>
                <a:gd name="T66" fmla="*/ 3038 w 13600"/>
                <a:gd name="T67" fmla="*/ 783 h 4533"/>
                <a:gd name="T68" fmla="*/ 912 w 13600"/>
                <a:gd name="T69" fmla="*/ 823 h 4533"/>
                <a:gd name="T70" fmla="*/ 952 w 13600"/>
                <a:gd name="T71" fmla="*/ 1855 h 4533"/>
                <a:gd name="T72" fmla="*/ 2415 w 13600"/>
                <a:gd name="T73" fmla="*/ 1967 h 4533"/>
                <a:gd name="T74" fmla="*/ 2303 w 13600"/>
                <a:gd name="T75" fmla="*/ 2638 h 4533"/>
                <a:gd name="T76" fmla="*/ 912 w 13600"/>
                <a:gd name="T77" fmla="*/ 2678 h 4533"/>
                <a:gd name="T78" fmla="*/ 952 w 13600"/>
                <a:gd name="T79" fmla="*/ 3750 h 4533"/>
                <a:gd name="T80" fmla="*/ 3142 w 13600"/>
                <a:gd name="T81" fmla="*/ 3862 h 4533"/>
                <a:gd name="T82" fmla="*/ 3038 w 13600"/>
                <a:gd name="T83" fmla="*/ 4533 h 4533"/>
                <a:gd name="T84" fmla="*/ 0 w 13600"/>
                <a:gd name="T85" fmla="*/ 4429 h 4533"/>
                <a:gd name="T86" fmla="*/ 112 w 13600"/>
                <a:gd name="T87" fmla="*/ 0 h 4533"/>
                <a:gd name="T88" fmla="*/ 3142 w 13600"/>
                <a:gd name="T89" fmla="*/ 112 h 4533"/>
                <a:gd name="T90" fmla="*/ 3038 w 13600"/>
                <a:gd name="T91" fmla="*/ 783 h 4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00" h="4533" fill="norm" stroke="1" extrusionOk="0">
                  <a:moveTo>
                    <a:pt x="12801" y="0"/>
                  </a:moveTo>
                  <a:cubicBezTo>
                    <a:pt x="12729" y="0"/>
                    <a:pt x="12689" y="40"/>
                    <a:pt x="12689" y="112"/>
                  </a:cubicBezTo>
                  <a:lnTo>
                    <a:pt x="12689" y="1815"/>
                  </a:lnTo>
                  <a:cubicBezTo>
                    <a:pt x="12689" y="1839"/>
                    <a:pt x="12673" y="1855"/>
                    <a:pt x="12649" y="1855"/>
                  </a:cubicBezTo>
                  <a:lnTo>
                    <a:pt x="11234" y="1855"/>
                  </a:lnTo>
                  <a:cubicBezTo>
                    <a:pt x="11202" y="1855"/>
                    <a:pt x="11194" y="1839"/>
                    <a:pt x="11194" y="1815"/>
                  </a:cubicBezTo>
                  <a:lnTo>
                    <a:pt x="11194" y="112"/>
                  </a:lnTo>
                  <a:cubicBezTo>
                    <a:pt x="11194" y="40"/>
                    <a:pt x="11154" y="0"/>
                    <a:pt x="11082" y="0"/>
                  </a:cubicBezTo>
                  <a:lnTo>
                    <a:pt x="10386" y="0"/>
                  </a:lnTo>
                  <a:cubicBezTo>
                    <a:pt x="10314" y="0"/>
                    <a:pt x="10274" y="40"/>
                    <a:pt x="10274" y="112"/>
                  </a:cubicBezTo>
                  <a:lnTo>
                    <a:pt x="10274" y="4429"/>
                  </a:lnTo>
                  <a:cubicBezTo>
                    <a:pt x="10274" y="4501"/>
                    <a:pt x="10314" y="4533"/>
                    <a:pt x="10386" y="4533"/>
                  </a:cubicBezTo>
                  <a:lnTo>
                    <a:pt x="11082" y="4533"/>
                  </a:lnTo>
                  <a:cubicBezTo>
                    <a:pt x="11154" y="4533"/>
                    <a:pt x="11194" y="4501"/>
                    <a:pt x="11194" y="4429"/>
                  </a:cubicBezTo>
                  <a:lnTo>
                    <a:pt x="11194" y="2678"/>
                  </a:lnTo>
                  <a:cubicBezTo>
                    <a:pt x="11194" y="2654"/>
                    <a:pt x="11202" y="2638"/>
                    <a:pt x="11234" y="2638"/>
                  </a:cubicBezTo>
                  <a:lnTo>
                    <a:pt x="12649" y="2638"/>
                  </a:lnTo>
                  <a:cubicBezTo>
                    <a:pt x="12673" y="2638"/>
                    <a:pt x="12689" y="2654"/>
                    <a:pt x="12689" y="2678"/>
                  </a:cubicBezTo>
                  <a:lnTo>
                    <a:pt x="12689" y="4429"/>
                  </a:lnTo>
                  <a:cubicBezTo>
                    <a:pt x="12689" y="4501"/>
                    <a:pt x="12729" y="4533"/>
                    <a:pt x="12801" y="4533"/>
                  </a:cubicBezTo>
                  <a:lnTo>
                    <a:pt x="13488" y="4533"/>
                  </a:lnTo>
                  <a:cubicBezTo>
                    <a:pt x="13568" y="4533"/>
                    <a:pt x="13600" y="4501"/>
                    <a:pt x="13600" y="4429"/>
                  </a:cubicBezTo>
                  <a:lnTo>
                    <a:pt x="13600" y="112"/>
                  </a:lnTo>
                  <a:cubicBezTo>
                    <a:pt x="13600" y="40"/>
                    <a:pt x="13568" y="0"/>
                    <a:pt x="13488" y="0"/>
                  </a:cubicBezTo>
                  <a:lnTo>
                    <a:pt x="12801" y="0"/>
                  </a:lnTo>
                  <a:close/>
                  <a:moveTo>
                    <a:pt x="6892" y="3214"/>
                  </a:moveTo>
                  <a:cubicBezTo>
                    <a:pt x="6956" y="3214"/>
                    <a:pt x="7020" y="3182"/>
                    <a:pt x="7060" y="3134"/>
                  </a:cubicBezTo>
                  <a:cubicBezTo>
                    <a:pt x="7060" y="3134"/>
                    <a:pt x="7060" y="3134"/>
                    <a:pt x="7060" y="3134"/>
                  </a:cubicBezTo>
                  <a:lnTo>
                    <a:pt x="7452" y="2622"/>
                  </a:lnTo>
                  <a:cubicBezTo>
                    <a:pt x="7460" y="2614"/>
                    <a:pt x="7468" y="2606"/>
                    <a:pt x="7484" y="2606"/>
                  </a:cubicBezTo>
                  <a:cubicBezTo>
                    <a:pt x="7500" y="2606"/>
                    <a:pt x="7508" y="2614"/>
                    <a:pt x="7508" y="2622"/>
                  </a:cubicBezTo>
                  <a:lnTo>
                    <a:pt x="8643" y="4461"/>
                  </a:lnTo>
                  <a:cubicBezTo>
                    <a:pt x="8675" y="4509"/>
                    <a:pt x="8715" y="4533"/>
                    <a:pt x="8771" y="4533"/>
                  </a:cubicBezTo>
                  <a:lnTo>
                    <a:pt x="9555" y="4533"/>
                  </a:lnTo>
                  <a:cubicBezTo>
                    <a:pt x="9618" y="4533"/>
                    <a:pt x="9650" y="4509"/>
                    <a:pt x="9650" y="4461"/>
                  </a:cubicBezTo>
                  <a:cubicBezTo>
                    <a:pt x="9650" y="4445"/>
                    <a:pt x="9642" y="4421"/>
                    <a:pt x="9626" y="4405"/>
                  </a:cubicBezTo>
                  <a:lnTo>
                    <a:pt x="8131" y="1991"/>
                  </a:lnTo>
                  <a:cubicBezTo>
                    <a:pt x="8115" y="1967"/>
                    <a:pt x="8115" y="1951"/>
                    <a:pt x="8131" y="1943"/>
                  </a:cubicBezTo>
                  <a:lnTo>
                    <a:pt x="9547" y="136"/>
                  </a:lnTo>
                  <a:cubicBezTo>
                    <a:pt x="9563" y="112"/>
                    <a:pt x="9579" y="88"/>
                    <a:pt x="9579" y="72"/>
                  </a:cubicBezTo>
                  <a:cubicBezTo>
                    <a:pt x="9579" y="48"/>
                    <a:pt x="9571" y="32"/>
                    <a:pt x="9555" y="16"/>
                  </a:cubicBezTo>
                  <a:cubicBezTo>
                    <a:pt x="9531" y="8"/>
                    <a:pt x="9507" y="0"/>
                    <a:pt x="9483" y="0"/>
                  </a:cubicBezTo>
                  <a:lnTo>
                    <a:pt x="8699" y="0"/>
                  </a:lnTo>
                  <a:cubicBezTo>
                    <a:pt x="8635" y="0"/>
                    <a:pt x="8587" y="24"/>
                    <a:pt x="8563" y="72"/>
                  </a:cubicBezTo>
                  <a:lnTo>
                    <a:pt x="7084" y="1903"/>
                  </a:lnTo>
                  <a:cubicBezTo>
                    <a:pt x="7076" y="1911"/>
                    <a:pt x="7068" y="1919"/>
                    <a:pt x="7052" y="1911"/>
                  </a:cubicBezTo>
                  <a:cubicBezTo>
                    <a:pt x="7044" y="1911"/>
                    <a:pt x="7036" y="1903"/>
                    <a:pt x="7036" y="1879"/>
                  </a:cubicBezTo>
                  <a:lnTo>
                    <a:pt x="7036" y="112"/>
                  </a:lnTo>
                  <a:cubicBezTo>
                    <a:pt x="7036" y="56"/>
                    <a:pt x="6988" y="0"/>
                    <a:pt x="6924" y="0"/>
                  </a:cubicBezTo>
                  <a:lnTo>
                    <a:pt x="6236" y="0"/>
                  </a:lnTo>
                  <a:cubicBezTo>
                    <a:pt x="6173" y="0"/>
                    <a:pt x="6125" y="56"/>
                    <a:pt x="6125" y="112"/>
                  </a:cubicBezTo>
                  <a:lnTo>
                    <a:pt x="6125" y="3102"/>
                  </a:lnTo>
                  <a:cubicBezTo>
                    <a:pt x="6125" y="3158"/>
                    <a:pt x="6173" y="3214"/>
                    <a:pt x="6236" y="3214"/>
                  </a:cubicBezTo>
                  <a:lnTo>
                    <a:pt x="6892" y="3214"/>
                  </a:lnTo>
                  <a:close/>
                  <a:moveTo>
                    <a:pt x="3886" y="4429"/>
                  </a:moveTo>
                  <a:cubicBezTo>
                    <a:pt x="3886" y="4501"/>
                    <a:pt x="3926" y="4533"/>
                    <a:pt x="3998" y="4533"/>
                  </a:cubicBezTo>
                  <a:lnTo>
                    <a:pt x="6916" y="4533"/>
                  </a:lnTo>
                  <a:cubicBezTo>
                    <a:pt x="6996" y="4533"/>
                    <a:pt x="7028" y="4501"/>
                    <a:pt x="7028" y="4429"/>
                  </a:cubicBezTo>
                  <a:lnTo>
                    <a:pt x="7028" y="3862"/>
                  </a:lnTo>
                  <a:cubicBezTo>
                    <a:pt x="7028" y="3790"/>
                    <a:pt x="6996" y="3750"/>
                    <a:pt x="6916" y="3750"/>
                  </a:cubicBezTo>
                  <a:lnTo>
                    <a:pt x="4837" y="3750"/>
                  </a:lnTo>
                  <a:cubicBezTo>
                    <a:pt x="4813" y="3750"/>
                    <a:pt x="4797" y="3742"/>
                    <a:pt x="4797" y="3718"/>
                  </a:cubicBezTo>
                  <a:lnTo>
                    <a:pt x="4797" y="112"/>
                  </a:lnTo>
                  <a:cubicBezTo>
                    <a:pt x="4797" y="40"/>
                    <a:pt x="4765" y="0"/>
                    <a:pt x="4693" y="0"/>
                  </a:cubicBezTo>
                  <a:lnTo>
                    <a:pt x="3998" y="0"/>
                  </a:lnTo>
                  <a:cubicBezTo>
                    <a:pt x="3926" y="0"/>
                    <a:pt x="3886" y="40"/>
                    <a:pt x="3886" y="112"/>
                  </a:cubicBezTo>
                  <a:lnTo>
                    <a:pt x="3886" y="4429"/>
                  </a:lnTo>
                  <a:moveTo>
                    <a:pt x="3038" y="783"/>
                  </a:moveTo>
                  <a:lnTo>
                    <a:pt x="952" y="783"/>
                  </a:lnTo>
                  <a:cubicBezTo>
                    <a:pt x="928" y="783"/>
                    <a:pt x="912" y="799"/>
                    <a:pt x="912" y="823"/>
                  </a:cubicBezTo>
                  <a:lnTo>
                    <a:pt x="912" y="1815"/>
                  </a:lnTo>
                  <a:cubicBezTo>
                    <a:pt x="912" y="1839"/>
                    <a:pt x="928" y="1855"/>
                    <a:pt x="952" y="1855"/>
                  </a:cubicBezTo>
                  <a:lnTo>
                    <a:pt x="2303" y="1855"/>
                  </a:lnTo>
                  <a:cubicBezTo>
                    <a:pt x="2375" y="1855"/>
                    <a:pt x="2415" y="1895"/>
                    <a:pt x="2415" y="1967"/>
                  </a:cubicBezTo>
                  <a:lnTo>
                    <a:pt x="2415" y="2526"/>
                  </a:lnTo>
                  <a:cubicBezTo>
                    <a:pt x="2415" y="2606"/>
                    <a:pt x="2375" y="2638"/>
                    <a:pt x="2303" y="2638"/>
                  </a:cubicBezTo>
                  <a:lnTo>
                    <a:pt x="952" y="2638"/>
                  </a:lnTo>
                  <a:cubicBezTo>
                    <a:pt x="928" y="2638"/>
                    <a:pt x="912" y="2654"/>
                    <a:pt x="912" y="2678"/>
                  </a:cubicBezTo>
                  <a:lnTo>
                    <a:pt x="912" y="3718"/>
                  </a:lnTo>
                  <a:cubicBezTo>
                    <a:pt x="912" y="3742"/>
                    <a:pt x="928" y="3750"/>
                    <a:pt x="952" y="3750"/>
                  </a:cubicBezTo>
                  <a:lnTo>
                    <a:pt x="3038" y="3750"/>
                  </a:lnTo>
                  <a:cubicBezTo>
                    <a:pt x="3110" y="3750"/>
                    <a:pt x="3142" y="3790"/>
                    <a:pt x="3142" y="3862"/>
                  </a:cubicBezTo>
                  <a:lnTo>
                    <a:pt x="3142" y="4429"/>
                  </a:lnTo>
                  <a:cubicBezTo>
                    <a:pt x="3142" y="4501"/>
                    <a:pt x="3110" y="4533"/>
                    <a:pt x="3038" y="4533"/>
                  </a:cubicBezTo>
                  <a:lnTo>
                    <a:pt x="112" y="4533"/>
                  </a:lnTo>
                  <a:cubicBezTo>
                    <a:pt x="40" y="4533"/>
                    <a:pt x="0" y="4501"/>
                    <a:pt x="0" y="4429"/>
                  </a:cubicBezTo>
                  <a:lnTo>
                    <a:pt x="0" y="112"/>
                  </a:lnTo>
                  <a:cubicBezTo>
                    <a:pt x="0" y="40"/>
                    <a:pt x="40" y="0"/>
                    <a:pt x="112" y="0"/>
                  </a:cubicBezTo>
                  <a:lnTo>
                    <a:pt x="3038" y="0"/>
                  </a:lnTo>
                  <a:cubicBezTo>
                    <a:pt x="3110" y="0"/>
                    <a:pt x="3142" y="40"/>
                    <a:pt x="3142" y="112"/>
                  </a:cubicBezTo>
                  <a:lnTo>
                    <a:pt x="3142" y="679"/>
                  </a:lnTo>
                  <a:cubicBezTo>
                    <a:pt x="3142" y="751"/>
                    <a:pt x="3110" y="783"/>
                    <a:pt x="3038" y="7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4" name="Freeform 40" hidden="0"/>
            <p:cNvSpPr>
              <a:spLocks noEditPoints="1"/>
            </p:cNvSpPr>
            <p:nvPr isPhoto="0" userDrawn="0"/>
          </p:nvSpPr>
          <p:spPr bwMode="auto">
            <a:xfrm>
              <a:off x="4205" y="1506"/>
              <a:ext cx="853" cy="104"/>
            </a:xfrm>
            <a:custGeom>
              <a:avLst/>
              <a:gdLst>
                <a:gd name="T0" fmla="*/ 7004 w 7108"/>
                <a:gd name="T1" fmla="*/ 691 h 867"/>
                <a:gd name="T2" fmla="*/ 6664 w 7108"/>
                <a:gd name="T3" fmla="*/ 783 h 867"/>
                <a:gd name="T4" fmla="*/ 7108 w 7108"/>
                <a:gd name="T5" fmla="*/ 0 h 867"/>
                <a:gd name="T6" fmla="*/ 6600 w 7108"/>
                <a:gd name="T7" fmla="*/ 552 h 867"/>
                <a:gd name="T8" fmla="*/ 6096 w 7108"/>
                <a:gd name="T9" fmla="*/ 428 h 867"/>
                <a:gd name="T10" fmla="*/ 6364 w 7108"/>
                <a:gd name="T11" fmla="*/ 859 h 867"/>
                <a:gd name="T12" fmla="*/ 6092 w 7108"/>
                <a:gd name="T13" fmla="*/ 256 h 867"/>
                <a:gd name="T14" fmla="*/ 5668 w 7108"/>
                <a:gd name="T15" fmla="*/ 0 h 867"/>
                <a:gd name="T16" fmla="*/ 5648 w 7108"/>
                <a:gd name="T17" fmla="*/ 564 h 867"/>
                <a:gd name="T18" fmla="*/ 5852 w 7108"/>
                <a:gd name="T19" fmla="*/ 859 h 867"/>
                <a:gd name="T20" fmla="*/ 5608 w 7108"/>
                <a:gd name="T21" fmla="*/ 244 h 867"/>
                <a:gd name="T22" fmla="*/ 5508 w 7108"/>
                <a:gd name="T23" fmla="*/ 356 h 867"/>
                <a:gd name="T24" fmla="*/ 5628 w 7108"/>
                <a:gd name="T25" fmla="*/ 492 h 867"/>
                <a:gd name="T26" fmla="*/ 5728 w 7108"/>
                <a:gd name="T27" fmla="*/ 795 h 867"/>
                <a:gd name="T28" fmla="*/ 5108 w 7108"/>
                <a:gd name="T29" fmla="*/ 324 h 867"/>
                <a:gd name="T30" fmla="*/ 5112 w 7108"/>
                <a:gd name="T31" fmla="*/ 428 h 867"/>
                <a:gd name="T32" fmla="*/ 4480 w 7108"/>
                <a:gd name="T33" fmla="*/ 388 h 867"/>
                <a:gd name="T34" fmla="*/ 4604 w 7108"/>
                <a:gd name="T35" fmla="*/ 783 h 867"/>
                <a:gd name="T36" fmla="*/ 4604 w 7108"/>
                <a:gd name="T37" fmla="*/ 867 h 867"/>
                <a:gd name="T38" fmla="*/ 4800 w 7108"/>
                <a:gd name="T39" fmla="*/ 328 h 867"/>
                <a:gd name="T40" fmla="*/ 4328 w 7108"/>
                <a:gd name="T41" fmla="*/ 560 h 867"/>
                <a:gd name="T42" fmla="*/ 4248 w 7108"/>
                <a:gd name="T43" fmla="*/ 771 h 867"/>
                <a:gd name="T44" fmla="*/ 3068 w 7108"/>
                <a:gd name="T45" fmla="*/ 783 h 867"/>
                <a:gd name="T46" fmla="*/ 2940 w 7108"/>
                <a:gd name="T47" fmla="*/ 843 h 867"/>
                <a:gd name="T48" fmla="*/ 3208 w 7108"/>
                <a:gd name="T49" fmla="*/ 552 h 867"/>
                <a:gd name="T50" fmla="*/ 3064 w 7108"/>
                <a:gd name="T51" fmla="*/ 328 h 867"/>
                <a:gd name="T52" fmla="*/ 3064 w 7108"/>
                <a:gd name="T53" fmla="*/ 244 h 867"/>
                <a:gd name="T54" fmla="*/ 3056 w 7108"/>
                <a:gd name="T55" fmla="*/ 592 h 867"/>
                <a:gd name="T56" fmla="*/ 2560 w 7108"/>
                <a:gd name="T57" fmla="*/ 152 h 867"/>
                <a:gd name="T58" fmla="*/ 2512 w 7108"/>
                <a:gd name="T59" fmla="*/ 52 h 867"/>
                <a:gd name="T60" fmla="*/ 2568 w 7108"/>
                <a:gd name="T61" fmla="*/ 388 h 867"/>
                <a:gd name="T62" fmla="*/ 2272 w 7108"/>
                <a:gd name="T63" fmla="*/ 564 h 867"/>
                <a:gd name="T64" fmla="*/ 2380 w 7108"/>
                <a:gd name="T65" fmla="*/ 92 h 867"/>
                <a:gd name="T66" fmla="*/ 2168 w 7108"/>
                <a:gd name="T67" fmla="*/ 560 h 867"/>
                <a:gd name="T68" fmla="*/ 2716 w 7108"/>
                <a:gd name="T69" fmla="*/ 564 h 867"/>
                <a:gd name="T70" fmla="*/ 2204 w 7108"/>
                <a:gd name="T71" fmla="*/ 392 h 867"/>
                <a:gd name="T72" fmla="*/ 1808 w 7108"/>
                <a:gd name="T73" fmla="*/ 859 h 867"/>
                <a:gd name="T74" fmla="*/ 1696 w 7108"/>
                <a:gd name="T75" fmla="*/ 256 h 867"/>
                <a:gd name="T76" fmla="*/ 1312 w 7108"/>
                <a:gd name="T77" fmla="*/ 336 h 867"/>
                <a:gd name="T78" fmla="*/ 1532 w 7108"/>
                <a:gd name="T79" fmla="*/ 775 h 867"/>
                <a:gd name="T80" fmla="*/ 1528 w 7108"/>
                <a:gd name="T81" fmla="*/ 336 h 867"/>
                <a:gd name="T82" fmla="*/ 928 w 7108"/>
                <a:gd name="T83" fmla="*/ 96 h 867"/>
                <a:gd name="T84" fmla="*/ 1036 w 7108"/>
                <a:gd name="T85" fmla="*/ 52 h 867"/>
                <a:gd name="T86" fmla="*/ 748 w 7108"/>
                <a:gd name="T87" fmla="*/ 388 h 867"/>
                <a:gd name="T88" fmla="*/ 872 w 7108"/>
                <a:gd name="T89" fmla="*/ 783 h 867"/>
                <a:gd name="T90" fmla="*/ 748 w 7108"/>
                <a:gd name="T91" fmla="*/ 152 h 867"/>
                <a:gd name="T92" fmla="*/ 704 w 7108"/>
                <a:gd name="T93" fmla="*/ 52 h 867"/>
                <a:gd name="T94" fmla="*/ 1016 w 7108"/>
                <a:gd name="T95" fmla="*/ 831 h 867"/>
                <a:gd name="T96" fmla="*/ 872 w 7108"/>
                <a:gd name="T97" fmla="*/ 244 h 867"/>
                <a:gd name="T98" fmla="*/ 460 w 7108"/>
                <a:gd name="T99" fmla="*/ 484 h 867"/>
                <a:gd name="T100" fmla="*/ 0 w 7108"/>
                <a:gd name="T101" fmla="*/ 859 h 867"/>
                <a:gd name="T102" fmla="*/ 108 w 7108"/>
                <a:gd name="T103" fmla="*/ 39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8" h="867" fill="norm" stroke="1" extrusionOk="0">
                  <a:moveTo>
                    <a:pt x="6700" y="564"/>
                  </a:moveTo>
                  <a:cubicBezTo>
                    <a:pt x="6700" y="488"/>
                    <a:pt x="6716" y="428"/>
                    <a:pt x="6744" y="388"/>
                  </a:cubicBezTo>
                  <a:cubicBezTo>
                    <a:pt x="6772" y="352"/>
                    <a:pt x="6812" y="332"/>
                    <a:pt x="6864" y="332"/>
                  </a:cubicBezTo>
                  <a:cubicBezTo>
                    <a:pt x="6928" y="332"/>
                    <a:pt x="6976" y="360"/>
                    <a:pt x="7004" y="416"/>
                  </a:cubicBezTo>
                  <a:lnTo>
                    <a:pt x="7004" y="691"/>
                  </a:lnTo>
                  <a:cubicBezTo>
                    <a:pt x="6976" y="751"/>
                    <a:pt x="6928" y="779"/>
                    <a:pt x="6860" y="779"/>
                  </a:cubicBezTo>
                  <a:cubicBezTo>
                    <a:pt x="6812" y="779"/>
                    <a:pt x="6772" y="763"/>
                    <a:pt x="6744" y="723"/>
                  </a:cubicBezTo>
                  <a:cubicBezTo>
                    <a:pt x="6716" y="683"/>
                    <a:pt x="6700" y="631"/>
                    <a:pt x="6700" y="564"/>
                  </a:cubicBezTo>
                  <a:close/>
                  <a:moveTo>
                    <a:pt x="6600" y="560"/>
                  </a:moveTo>
                  <a:cubicBezTo>
                    <a:pt x="6600" y="651"/>
                    <a:pt x="6620" y="727"/>
                    <a:pt x="6664" y="783"/>
                  </a:cubicBezTo>
                  <a:cubicBezTo>
                    <a:pt x="6708" y="839"/>
                    <a:pt x="6764" y="867"/>
                    <a:pt x="6836" y="867"/>
                  </a:cubicBezTo>
                  <a:cubicBezTo>
                    <a:pt x="6908" y="867"/>
                    <a:pt x="6968" y="843"/>
                    <a:pt x="7008" y="791"/>
                  </a:cubicBezTo>
                  <a:lnTo>
                    <a:pt x="7012" y="859"/>
                  </a:lnTo>
                  <a:lnTo>
                    <a:pt x="7108" y="859"/>
                  </a:lnTo>
                  <a:lnTo>
                    <a:pt x="7108" y="0"/>
                  </a:lnTo>
                  <a:lnTo>
                    <a:pt x="7004" y="0"/>
                  </a:lnTo>
                  <a:lnTo>
                    <a:pt x="7004" y="316"/>
                  </a:lnTo>
                  <a:cubicBezTo>
                    <a:pt x="6964" y="268"/>
                    <a:pt x="6908" y="244"/>
                    <a:pt x="6836" y="244"/>
                  </a:cubicBezTo>
                  <a:cubicBezTo>
                    <a:pt x="6764" y="244"/>
                    <a:pt x="6708" y="272"/>
                    <a:pt x="6664" y="328"/>
                  </a:cubicBezTo>
                  <a:cubicBezTo>
                    <a:pt x="6620" y="384"/>
                    <a:pt x="6600" y="460"/>
                    <a:pt x="6600" y="552"/>
                  </a:cubicBezTo>
                  <a:lnTo>
                    <a:pt x="6600" y="560"/>
                  </a:lnTo>
                  <a:close/>
                  <a:moveTo>
                    <a:pt x="5992" y="256"/>
                  </a:moveTo>
                  <a:lnTo>
                    <a:pt x="5992" y="859"/>
                  </a:lnTo>
                  <a:lnTo>
                    <a:pt x="6096" y="859"/>
                  </a:lnTo>
                  <a:lnTo>
                    <a:pt x="6096" y="428"/>
                  </a:lnTo>
                  <a:cubicBezTo>
                    <a:pt x="6112" y="400"/>
                    <a:pt x="6132" y="376"/>
                    <a:pt x="6156" y="356"/>
                  </a:cubicBezTo>
                  <a:cubicBezTo>
                    <a:pt x="6180" y="340"/>
                    <a:pt x="6212" y="332"/>
                    <a:pt x="6244" y="332"/>
                  </a:cubicBezTo>
                  <a:cubicBezTo>
                    <a:pt x="6284" y="332"/>
                    <a:pt x="6316" y="340"/>
                    <a:pt x="6336" y="364"/>
                  </a:cubicBezTo>
                  <a:cubicBezTo>
                    <a:pt x="6356" y="384"/>
                    <a:pt x="6364" y="416"/>
                    <a:pt x="6364" y="460"/>
                  </a:cubicBezTo>
                  <a:lnTo>
                    <a:pt x="6364" y="859"/>
                  </a:lnTo>
                  <a:lnTo>
                    <a:pt x="6468" y="859"/>
                  </a:lnTo>
                  <a:lnTo>
                    <a:pt x="6468" y="460"/>
                  </a:lnTo>
                  <a:cubicBezTo>
                    <a:pt x="6468" y="316"/>
                    <a:pt x="6404" y="244"/>
                    <a:pt x="6276" y="244"/>
                  </a:cubicBezTo>
                  <a:cubicBezTo>
                    <a:pt x="6200" y="244"/>
                    <a:pt x="6140" y="272"/>
                    <a:pt x="6096" y="332"/>
                  </a:cubicBezTo>
                  <a:lnTo>
                    <a:pt x="6092" y="256"/>
                  </a:lnTo>
                  <a:lnTo>
                    <a:pt x="5992" y="256"/>
                  </a:lnTo>
                  <a:close/>
                  <a:moveTo>
                    <a:pt x="5560" y="164"/>
                  </a:moveTo>
                  <a:lnTo>
                    <a:pt x="5644" y="164"/>
                  </a:lnTo>
                  <a:lnTo>
                    <a:pt x="5792" y="0"/>
                  </a:lnTo>
                  <a:lnTo>
                    <a:pt x="5668" y="0"/>
                  </a:lnTo>
                  <a:lnTo>
                    <a:pt x="5560" y="164"/>
                  </a:lnTo>
                  <a:close/>
                  <a:moveTo>
                    <a:pt x="5572" y="779"/>
                  </a:moveTo>
                  <a:cubicBezTo>
                    <a:pt x="5540" y="779"/>
                    <a:pt x="5512" y="771"/>
                    <a:pt x="5488" y="751"/>
                  </a:cubicBezTo>
                  <a:cubicBezTo>
                    <a:pt x="5468" y="735"/>
                    <a:pt x="5456" y="707"/>
                    <a:pt x="5456" y="675"/>
                  </a:cubicBezTo>
                  <a:cubicBezTo>
                    <a:pt x="5456" y="604"/>
                    <a:pt x="5520" y="564"/>
                    <a:pt x="5648" y="564"/>
                  </a:cubicBezTo>
                  <a:lnTo>
                    <a:pt x="5728" y="564"/>
                  </a:lnTo>
                  <a:lnTo>
                    <a:pt x="5728" y="687"/>
                  </a:lnTo>
                  <a:cubicBezTo>
                    <a:pt x="5716" y="715"/>
                    <a:pt x="5692" y="735"/>
                    <a:pt x="5664" y="755"/>
                  </a:cubicBezTo>
                  <a:cubicBezTo>
                    <a:pt x="5636" y="771"/>
                    <a:pt x="5604" y="779"/>
                    <a:pt x="5572" y="779"/>
                  </a:cubicBezTo>
                  <a:close/>
                  <a:moveTo>
                    <a:pt x="5852" y="859"/>
                  </a:moveTo>
                  <a:lnTo>
                    <a:pt x="5852" y="847"/>
                  </a:lnTo>
                  <a:cubicBezTo>
                    <a:pt x="5840" y="815"/>
                    <a:pt x="5832" y="771"/>
                    <a:pt x="5832" y="715"/>
                  </a:cubicBezTo>
                  <a:lnTo>
                    <a:pt x="5832" y="440"/>
                  </a:lnTo>
                  <a:cubicBezTo>
                    <a:pt x="5828" y="380"/>
                    <a:pt x="5808" y="332"/>
                    <a:pt x="5768" y="296"/>
                  </a:cubicBezTo>
                  <a:cubicBezTo>
                    <a:pt x="5732" y="260"/>
                    <a:pt x="5676" y="244"/>
                    <a:pt x="5608" y="244"/>
                  </a:cubicBezTo>
                  <a:cubicBezTo>
                    <a:pt x="5564" y="244"/>
                    <a:pt x="5524" y="252"/>
                    <a:pt x="5484" y="268"/>
                  </a:cubicBezTo>
                  <a:cubicBezTo>
                    <a:pt x="5448" y="284"/>
                    <a:pt x="5420" y="308"/>
                    <a:pt x="5400" y="336"/>
                  </a:cubicBezTo>
                  <a:cubicBezTo>
                    <a:pt x="5376" y="364"/>
                    <a:pt x="5368" y="392"/>
                    <a:pt x="5368" y="420"/>
                  </a:cubicBezTo>
                  <a:lnTo>
                    <a:pt x="5472" y="420"/>
                  </a:lnTo>
                  <a:cubicBezTo>
                    <a:pt x="5472" y="396"/>
                    <a:pt x="5484" y="372"/>
                    <a:pt x="5508" y="356"/>
                  </a:cubicBezTo>
                  <a:cubicBezTo>
                    <a:pt x="5532" y="336"/>
                    <a:pt x="5564" y="328"/>
                    <a:pt x="5600" y="328"/>
                  </a:cubicBezTo>
                  <a:cubicBezTo>
                    <a:pt x="5644" y="328"/>
                    <a:pt x="5676" y="336"/>
                    <a:pt x="5696" y="360"/>
                  </a:cubicBezTo>
                  <a:cubicBezTo>
                    <a:pt x="5716" y="380"/>
                    <a:pt x="5728" y="408"/>
                    <a:pt x="5728" y="444"/>
                  </a:cubicBezTo>
                  <a:lnTo>
                    <a:pt x="5728" y="492"/>
                  </a:lnTo>
                  <a:lnTo>
                    <a:pt x="5628" y="492"/>
                  </a:lnTo>
                  <a:cubicBezTo>
                    <a:pt x="5540" y="492"/>
                    <a:pt x="5472" y="508"/>
                    <a:pt x="5424" y="544"/>
                  </a:cubicBezTo>
                  <a:cubicBezTo>
                    <a:pt x="5376" y="580"/>
                    <a:pt x="5352" y="628"/>
                    <a:pt x="5352" y="691"/>
                  </a:cubicBezTo>
                  <a:cubicBezTo>
                    <a:pt x="5352" y="743"/>
                    <a:pt x="5372" y="783"/>
                    <a:pt x="5412" y="819"/>
                  </a:cubicBezTo>
                  <a:cubicBezTo>
                    <a:pt x="5448" y="851"/>
                    <a:pt x="5500" y="867"/>
                    <a:pt x="5556" y="867"/>
                  </a:cubicBezTo>
                  <a:cubicBezTo>
                    <a:pt x="5624" y="867"/>
                    <a:pt x="5680" y="843"/>
                    <a:pt x="5728" y="795"/>
                  </a:cubicBezTo>
                  <a:cubicBezTo>
                    <a:pt x="5732" y="823"/>
                    <a:pt x="5740" y="847"/>
                    <a:pt x="5744" y="859"/>
                  </a:cubicBezTo>
                  <a:lnTo>
                    <a:pt x="5852" y="859"/>
                  </a:lnTo>
                  <a:close/>
                  <a:moveTo>
                    <a:pt x="5300" y="252"/>
                  </a:moveTo>
                  <a:cubicBezTo>
                    <a:pt x="5288" y="244"/>
                    <a:pt x="5272" y="244"/>
                    <a:pt x="5252" y="244"/>
                  </a:cubicBezTo>
                  <a:cubicBezTo>
                    <a:pt x="5192" y="244"/>
                    <a:pt x="5144" y="272"/>
                    <a:pt x="5108" y="324"/>
                  </a:cubicBezTo>
                  <a:lnTo>
                    <a:pt x="5108" y="256"/>
                  </a:lnTo>
                  <a:lnTo>
                    <a:pt x="5008" y="256"/>
                  </a:lnTo>
                  <a:lnTo>
                    <a:pt x="5008" y="859"/>
                  </a:lnTo>
                  <a:lnTo>
                    <a:pt x="5112" y="859"/>
                  </a:lnTo>
                  <a:lnTo>
                    <a:pt x="5112" y="428"/>
                  </a:lnTo>
                  <a:cubicBezTo>
                    <a:pt x="5136" y="372"/>
                    <a:pt x="5180" y="344"/>
                    <a:pt x="5248" y="344"/>
                  </a:cubicBezTo>
                  <a:cubicBezTo>
                    <a:pt x="5268" y="344"/>
                    <a:pt x="5284" y="344"/>
                    <a:pt x="5300" y="348"/>
                  </a:cubicBezTo>
                  <a:lnTo>
                    <a:pt x="5300" y="252"/>
                  </a:lnTo>
                  <a:close/>
                  <a:moveTo>
                    <a:pt x="4432" y="564"/>
                  </a:moveTo>
                  <a:cubicBezTo>
                    <a:pt x="4432" y="488"/>
                    <a:pt x="4448" y="428"/>
                    <a:pt x="4480" y="388"/>
                  </a:cubicBezTo>
                  <a:cubicBezTo>
                    <a:pt x="4508" y="348"/>
                    <a:pt x="4552" y="328"/>
                    <a:pt x="4600" y="328"/>
                  </a:cubicBezTo>
                  <a:cubicBezTo>
                    <a:pt x="4652" y="328"/>
                    <a:pt x="4696" y="348"/>
                    <a:pt x="4728" y="388"/>
                  </a:cubicBezTo>
                  <a:cubicBezTo>
                    <a:pt x="4760" y="432"/>
                    <a:pt x="4776" y="484"/>
                    <a:pt x="4776" y="552"/>
                  </a:cubicBezTo>
                  <a:cubicBezTo>
                    <a:pt x="4776" y="624"/>
                    <a:pt x="4760" y="683"/>
                    <a:pt x="4728" y="723"/>
                  </a:cubicBezTo>
                  <a:cubicBezTo>
                    <a:pt x="4696" y="763"/>
                    <a:pt x="4656" y="783"/>
                    <a:pt x="4604" y="783"/>
                  </a:cubicBezTo>
                  <a:cubicBezTo>
                    <a:pt x="4552" y="783"/>
                    <a:pt x="4508" y="763"/>
                    <a:pt x="4480" y="723"/>
                  </a:cubicBezTo>
                  <a:cubicBezTo>
                    <a:pt x="4448" y="683"/>
                    <a:pt x="4432" y="631"/>
                    <a:pt x="4432" y="564"/>
                  </a:cubicBezTo>
                  <a:close/>
                  <a:moveTo>
                    <a:pt x="4328" y="560"/>
                  </a:moveTo>
                  <a:cubicBezTo>
                    <a:pt x="4328" y="651"/>
                    <a:pt x="4352" y="727"/>
                    <a:pt x="4404" y="783"/>
                  </a:cubicBezTo>
                  <a:cubicBezTo>
                    <a:pt x="4456" y="839"/>
                    <a:pt x="4520" y="867"/>
                    <a:pt x="4604" y="867"/>
                  </a:cubicBezTo>
                  <a:cubicBezTo>
                    <a:pt x="4656" y="867"/>
                    <a:pt x="4704" y="855"/>
                    <a:pt x="4748" y="831"/>
                  </a:cubicBezTo>
                  <a:cubicBezTo>
                    <a:pt x="4788" y="803"/>
                    <a:pt x="4820" y="767"/>
                    <a:pt x="4844" y="719"/>
                  </a:cubicBezTo>
                  <a:cubicBezTo>
                    <a:pt x="4868" y="675"/>
                    <a:pt x="4876" y="624"/>
                    <a:pt x="4876" y="564"/>
                  </a:cubicBezTo>
                  <a:lnTo>
                    <a:pt x="4876" y="556"/>
                  </a:lnTo>
                  <a:cubicBezTo>
                    <a:pt x="4876" y="460"/>
                    <a:pt x="4852" y="384"/>
                    <a:pt x="4800" y="328"/>
                  </a:cubicBezTo>
                  <a:cubicBezTo>
                    <a:pt x="4752" y="272"/>
                    <a:pt x="4684" y="244"/>
                    <a:pt x="4600" y="244"/>
                  </a:cubicBezTo>
                  <a:cubicBezTo>
                    <a:pt x="4548" y="244"/>
                    <a:pt x="4500" y="256"/>
                    <a:pt x="4460" y="280"/>
                  </a:cubicBezTo>
                  <a:cubicBezTo>
                    <a:pt x="4420" y="308"/>
                    <a:pt x="4384" y="344"/>
                    <a:pt x="4364" y="392"/>
                  </a:cubicBezTo>
                  <a:cubicBezTo>
                    <a:pt x="4340" y="440"/>
                    <a:pt x="4328" y="492"/>
                    <a:pt x="4328" y="552"/>
                  </a:cubicBezTo>
                  <a:lnTo>
                    <a:pt x="4328" y="560"/>
                  </a:lnTo>
                  <a:close/>
                  <a:moveTo>
                    <a:pt x="3864" y="44"/>
                  </a:moveTo>
                  <a:lnTo>
                    <a:pt x="3756" y="44"/>
                  </a:lnTo>
                  <a:lnTo>
                    <a:pt x="3756" y="859"/>
                  </a:lnTo>
                  <a:lnTo>
                    <a:pt x="4248" y="859"/>
                  </a:lnTo>
                  <a:lnTo>
                    <a:pt x="4248" y="771"/>
                  </a:lnTo>
                  <a:lnTo>
                    <a:pt x="3864" y="771"/>
                  </a:lnTo>
                  <a:lnTo>
                    <a:pt x="3864" y="44"/>
                  </a:lnTo>
                  <a:close/>
                  <a:moveTo>
                    <a:pt x="3200" y="699"/>
                  </a:moveTo>
                  <a:cubicBezTo>
                    <a:pt x="3200" y="723"/>
                    <a:pt x="3188" y="743"/>
                    <a:pt x="3164" y="759"/>
                  </a:cubicBezTo>
                  <a:cubicBezTo>
                    <a:pt x="3140" y="775"/>
                    <a:pt x="3108" y="783"/>
                    <a:pt x="3068" y="783"/>
                  </a:cubicBezTo>
                  <a:cubicBezTo>
                    <a:pt x="3028" y="783"/>
                    <a:pt x="2992" y="775"/>
                    <a:pt x="2968" y="755"/>
                  </a:cubicBezTo>
                  <a:cubicBezTo>
                    <a:pt x="2940" y="735"/>
                    <a:pt x="2928" y="707"/>
                    <a:pt x="2924" y="671"/>
                  </a:cubicBezTo>
                  <a:lnTo>
                    <a:pt x="2824" y="671"/>
                  </a:lnTo>
                  <a:cubicBezTo>
                    <a:pt x="2824" y="707"/>
                    <a:pt x="2832" y="739"/>
                    <a:pt x="2852" y="771"/>
                  </a:cubicBezTo>
                  <a:cubicBezTo>
                    <a:pt x="2876" y="803"/>
                    <a:pt x="2904" y="827"/>
                    <a:pt x="2940" y="843"/>
                  </a:cubicBezTo>
                  <a:cubicBezTo>
                    <a:pt x="2980" y="859"/>
                    <a:pt x="3020" y="867"/>
                    <a:pt x="3068" y="867"/>
                  </a:cubicBezTo>
                  <a:cubicBezTo>
                    <a:pt x="3140" y="867"/>
                    <a:pt x="3196" y="851"/>
                    <a:pt x="3236" y="819"/>
                  </a:cubicBezTo>
                  <a:cubicBezTo>
                    <a:pt x="3280" y="787"/>
                    <a:pt x="3304" y="743"/>
                    <a:pt x="3304" y="691"/>
                  </a:cubicBezTo>
                  <a:cubicBezTo>
                    <a:pt x="3304" y="659"/>
                    <a:pt x="3296" y="631"/>
                    <a:pt x="3280" y="608"/>
                  </a:cubicBezTo>
                  <a:cubicBezTo>
                    <a:pt x="3264" y="588"/>
                    <a:pt x="3240" y="568"/>
                    <a:pt x="3208" y="552"/>
                  </a:cubicBezTo>
                  <a:cubicBezTo>
                    <a:pt x="3176" y="536"/>
                    <a:pt x="3132" y="520"/>
                    <a:pt x="3084" y="508"/>
                  </a:cubicBezTo>
                  <a:cubicBezTo>
                    <a:pt x="3032" y="500"/>
                    <a:pt x="2996" y="484"/>
                    <a:pt x="2976" y="472"/>
                  </a:cubicBezTo>
                  <a:cubicBezTo>
                    <a:pt x="2956" y="460"/>
                    <a:pt x="2944" y="440"/>
                    <a:pt x="2944" y="416"/>
                  </a:cubicBezTo>
                  <a:cubicBezTo>
                    <a:pt x="2944" y="392"/>
                    <a:pt x="2956" y="368"/>
                    <a:pt x="2976" y="352"/>
                  </a:cubicBezTo>
                  <a:cubicBezTo>
                    <a:pt x="3000" y="336"/>
                    <a:pt x="3028" y="328"/>
                    <a:pt x="3064" y="328"/>
                  </a:cubicBezTo>
                  <a:cubicBezTo>
                    <a:pt x="3104" y="328"/>
                    <a:pt x="3132" y="340"/>
                    <a:pt x="3156" y="360"/>
                  </a:cubicBezTo>
                  <a:cubicBezTo>
                    <a:pt x="3180" y="380"/>
                    <a:pt x="3192" y="404"/>
                    <a:pt x="3192" y="432"/>
                  </a:cubicBezTo>
                  <a:lnTo>
                    <a:pt x="3296" y="432"/>
                  </a:lnTo>
                  <a:cubicBezTo>
                    <a:pt x="3296" y="376"/>
                    <a:pt x="3276" y="332"/>
                    <a:pt x="3232" y="296"/>
                  </a:cubicBezTo>
                  <a:cubicBezTo>
                    <a:pt x="3188" y="260"/>
                    <a:pt x="3136" y="244"/>
                    <a:pt x="3064" y="244"/>
                  </a:cubicBezTo>
                  <a:cubicBezTo>
                    <a:pt x="3000" y="244"/>
                    <a:pt x="2948" y="260"/>
                    <a:pt x="2904" y="296"/>
                  </a:cubicBezTo>
                  <a:cubicBezTo>
                    <a:pt x="2864" y="328"/>
                    <a:pt x="2844" y="372"/>
                    <a:pt x="2844" y="420"/>
                  </a:cubicBezTo>
                  <a:cubicBezTo>
                    <a:pt x="2844" y="452"/>
                    <a:pt x="2852" y="476"/>
                    <a:pt x="2864" y="496"/>
                  </a:cubicBezTo>
                  <a:cubicBezTo>
                    <a:pt x="2880" y="520"/>
                    <a:pt x="2904" y="536"/>
                    <a:pt x="2932" y="552"/>
                  </a:cubicBezTo>
                  <a:cubicBezTo>
                    <a:pt x="2964" y="568"/>
                    <a:pt x="3004" y="584"/>
                    <a:pt x="3056" y="592"/>
                  </a:cubicBezTo>
                  <a:cubicBezTo>
                    <a:pt x="3108" y="604"/>
                    <a:pt x="3148" y="616"/>
                    <a:pt x="3168" y="631"/>
                  </a:cubicBezTo>
                  <a:cubicBezTo>
                    <a:pt x="3188" y="647"/>
                    <a:pt x="3200" y="671"/>
                    <a:pt x="3200" y="699"/>
                  </a:cubicBezTo>
                  <a:moveTo>
                    <a:pt x="2500" y="96"/>
                  </a:moveTo>
                  <a:cubicBezTo>
                    <a:pt x="2500" y="112"/>
                    <a:pt x="2504" y="124"/>
                    <a:pt x="2512" y="136"/>
                  </a:cubicBezTo>
                  <a:cubicBezTo>
                    <a:pt x="2524" y="148"/>
                    <a:pt x="2540" y="152"/>
                    <a:pt x="2560" y="152"/>
                  </a:cubicBezTo>
                  <a:cubicBezTo>
                    <a:pt x="2580" y="152"/>
                    <a:pt x="2596" y="148"/>
                    <a:pt x="2604" y="136"/>
                  </a:cubicBezTo>
                  <a:cubicBezTo>
                    <a:pt x="2616" y="124"/>
                    <a:pt x="2620" y="112"/>
                    <a:pt x="2620" y="96"/>
                  </a:cubicBezTo>
                  <a:cubicBezTo>
                    <a:pt x="2620" y="76"/>
                    <a:pt x="2616" y="64"/>
                    <a:pt x="2604" y="52"/>
                  </a:cubicBezTo>
                  <a:cubicBezTo>
                    <a:pt x="2596" y="40"/>
                    <a:pt x="2580" y="36"/>
                    <a:pt x="2560" y="36"/>
                  </a:cubicBezTo>
                  <a:cubicBezTo>
                    <a:pt x="2540" y="36"/>
                    <a:pt x="2524" y="40"/>
                    <a:pt x="2512" y="52"/>
                  </a:cubicBezTo>
                  <a:cubicBezTo>
                    <a:pt x="2504" y="64"/>
                    <a:pt x="2500" y="76"/>
                    <a:pt x="2500" y="96"/>
                  </a:cubicBezTo>
                  <a:close/>
                  <a:moveTo>
                    <a:pt x="2272" y="564"/>
                  </a:moveTo>
                  <a:cubicBezTo>
                    <a:pt x="2272" y="488"/>
                    <a:pt x="2288" y="428"/>
                    <a:pt x="2320" y="388"/>
                  </a:cubicBezTo>
                  <a:cubicBezTo>
                    <a:pt x="2348" y="348"/>
                    <a:pt x="2392" y="328"/>
                    <a:pt x="2444" y="328"/>
                  </a:cubicBezTo>
                  <a:cubicBezTo>
                    <a:pt x="2496" y="328"/>
                    <a:pt x="2536" y="348"/>
                    <a:pt x="2568" y="388"/>
                  </a:cubicBezTo>
                  <a:cubicBezTo>
                    <a:pt x="2600" y="432"/>
                    <a:pt x="2616" y="484"/>
                    <a:pt x="2616" y="552"/>
                  </a:cubicBezTo>
                  <a:cubicBezTo>
                    <a:pt x="2616" y="624"/>
                    <a:pt x="2600" y="683"/>
                    <a:pt x="2568" y="723"/>
                  </a:cubicBezTo>
                  <a:cubicBezTo>
                    <a:pt x="2536" y="763"/>
                    <a:pt x="2496" y="783"/>
                    <a:pt x="2444" y="783"/>
                  </a:cubicBezTo>
                  <a:cubicBezTo>
                    <a:pt x="2392" y="783"/>
                    <a:pt x="2348" y="763"/>
                    <a:pt x="2320" y="723"/>
                  </a:cubicBezTo>
                  <a:cubicBezTo>
                    <a:pt x="2288" y="683"/>
                    <a:pt x="2272" y="631"/>
                    <a:pt x="2272" y="564"/>
                  </a:cubicBezTo>
                  <a:close/>
                  <a:moveTo>
                    <a:pt x="2260" y="92"/>
                  </a:moveTo>
                  <a:cubicBezTo>
                    <a:pt x="2260" y="108"/>
                    <a:pt x="2264" y="124"/>
                    <a:pt x="2272" y="136"/>
                  </a:cubicBezTo>
                  <a:cubicBezTo>
                    <a:pt x="2284" y="148"/>
                    <a:pt x="2300" y="152"/>
                    <a:pt x="2320" y="152"/>
                  </a:cubicBezTo>
                  <a:cubicBezTo>
                    <a:pt x="2340" y="152"/>
                    <a:pt x="2356" y="148"/>
                    <a:pt x="2364" y="136"/>
                  </a:cubicBezTo>
                  <a:cubicBezTo>
                    <a:pt x="2376" y="124"/>
                    <a:pt x="2380" y="108"/>
                    <a:pt x="2380" y="92"/>
                  </a:cubicBezTo>
                  <a:cubicBezTo>
                    <a:pt x="2380" y="76"/>
                    <a:pt x="2376" y="60"/>
                    <a:pt x="2364" y="52"/>
                  </a:cubicBezTo>
                  <a:cubicBezTo>
                    <a:pt x="2356" y="40"/>
                    <a:pt x="2340" y="32"/>
                    <a:pt x="2320" y="32"/>
                  </a:cubicBezTo>
                  <a:cubicBezTo>
                    <a:pt x="2300" y="32"/>
                    <a:pt x="2284" y="40"/>
                    <a:pt x="2272" y="52"/>
                  </a:cubicBezTo>
                  <a:cubicBezTo>
                    <a:pt x="2264" y="60"/>
                    <a:pt x="2260" y="76"/>
                    <a:pt x="2260" y="92"/>
                  </a:cubicBezTo>
                  <a:close/>
                  <a:moveTo>
                    <a:pt x="2168" y="560"/>
                  </a:moveTo>
                  <a:cubicBezTo>
                    <a:pt x="2168" y="651"/>
                    <a:pt x="2192" y="727"/>
                    <a:pt x="2244" y="783"/>
                  </a:cubicBezTo>
                  <a:cubicBezTo>
                    <a:pt x="2296" y="839"/>
                    <a:pt x="2360" y="867"/>
                    <a:pt x="2444" y="867"/>
                  </a:cubicBezTo>
                  <a:cubicBezTo>
                    <a:pt x="2496" y="867"/>
                    <a:pt x="2544" y="855"/>
                    <a:pt x="2588" y="831"/>
                  </a:cubicBezTo>
                  <a:cubicBezTo>
                    <a:pt x="2628" y="803"/>
                    <a:pt x="2660" y="767"/>
                    <a:pt x="2684" y="719"/>
                  </a:cubicBezTo>
                  <a:cubicBezTo>
                    <a:pt x="2708" y="675"/>
                    <a:pt x="2716" y="620"/>
                    <a:pt x="2716" y="564"/>
                  </a:cubicBezTo>
                  <a:lnTo>
                    <a:pt x="2716" y="556"/>
                  </a:lnTo>
                  <a:cubicBezTo>
                    <a:pt x="2716" y="460"/>
                    <a:pt x="2692" y="384"/>
                    <a:pt x="2640" y="328"/>
                  </a:cubicBezTo>
                  <a:cubicBezTo>
                    <a:pt x="2592" y="272"/>
                    <a:pt x="2524" y="244"/>
                    <a:pt x="2444" y="244"/>
                  </a:cubicBezTo>
                  <a:cubicBezTo>
                    <a:pt x="2388" y="244"/>
                    <a:pt x="2340" y="256"/>
                    <a:pt x="2300" y="280"/>
                  </a:cubicBezTo>
                  <a:cubicBezTo>
                    <a:pt x="2260" y="308"/>
                    <a:pt x="2228" y="344"/>
                    <a:pt x="2204" y="392"/>
                  </a:cubicBezTo>
                  <a:cubicBezTo>
                    <a:pt x="2180" y="440"/>
                    <a:pt x="2168" y="492"/>
                    <a:pt x="2168" y="552"/>
                  </a:cubicBezTo>
                  <a:lnTo>
                    <a:pt x="2168" y="560"/>
                  </a:lnTo>
                  <a:close/>
                  <a:moveTo>
                    <a:pt x="1696" y="256"/>
                  </a:moveTo>
                  <a:lnTo>
                    <a:pt x="1592" y="256"/>
                  </a:lnTo>
                  <a:lnTo>
                    <a:pt x="1808" y="859"/>
                  </a:lnTo>
                  <a:lnTo>
                    <a:pt x="1888" y="859"/>
                  </a:lnTo>
                  <a:lnTo>
                    <a:pt x="2104" y="256"/>
                  </a:lnTo>
                  <a:lnTo>
                    <a:pt x="2000" y="256"/>
                  </a:lnTo>
                  <a:lnTo>
                    <a:pt x="1848" y="719"/>
                  </a:lnTo>
                  <a:lnTo>
                    <a:pt x="1696" y="256"/>
                  </a:lnTo>
                  <a:close/>
                  <a:moveTo>
                    <a:pt x="1312" y="108"/>
                  </a:moveTo>
                  <a:lnTo>
                    <a:pt x="1312" y="256"/>
                  </a:lnTo>
                  <a:lnTo>
                    <a:pt x="1204" y="256"/>
                  </a:lnTo>
                  <a:lnTo>
                    <a:pt x="1204" y="336"/>
                  </a:lnTo>
                  <a:lnTo>
                    <a:pt x="1312" y="336"/>
                  </a:lnTo>
                  <a:lnTo>
                    <a:pt x="1312" y="707"/>
                  </a:lnTo>
                  <a:cubicBezTo>
                    <a:pt x="1312" y="759"/>
                    <a:pt x="1324" y="799"/>
                    <a:pt x="1348" y="827"/>
                  </a:cubicBezTo>
                  <a:cubicBezTo>
                    <a:pt x="1372" y="855"/>
                    <a:pt x="1408" y="867"/>
                    <a:pt x="1452" y="867"/>
                  </a:cubicBezTo>
                  <a:cubicBezTo>
                    <a:pt x="1480" y="867"/>
                    <a:pt x="1504" y="863"/>
                    <a:pt x="1532" y="859"/>
                  </a:cubicBezTo>
                  <a:lnTo>
                    <a:pt x="1532" y="775"/>
                  </a:lnTo>
                  <a:cubicBezTo>
                    <a:pt x="1512" y="779"/>
                    <a:pt x="1496" y="779"/>
                    <a:pt x="1484" y="779"/>
                  </a:cubicBezTo>
                  <a:cubicBezTo>
                    <a:pt x="1460" y="779"/>
                    <a:pt x="1440" y="775"/>
                    <a:pt x="1432" y="763"/>
                  </a:cubicBezTo>
                  <a:cubicBezTo>
                    <a:pt x="1420" y="751"/>
                    <a:pt x="1416" y="731"/>
                    <a:pt x="1416" y="707"/>
                  </a:cubicBezTo>
                  <a:lnTo>
                    <a:pt x="1416" y="336"/>
                  </a:lnTo>
                  <a:lnTo>
                    <a:pt x="1528" y="336"/>
                  </a:lnTo>
                  <a:lnTo>
                    <a:pt x="1528" y="256"/>
                  </a:lnTo>
                  <a:lnTo>
                    <a:pt x="1416" y="256"/>
                  </a:lnTo>
                  <a:lnTo>
                    <a:pt x="1416" y="108"/>
                  </a:lnTo>
                  <a:lnTo>
                    <a:pt x="1312" y="108"/>
                  </a:lnTo>
                  <a:close/>
                  <a:moveTo>
                    <a:pt x="928" y="96"/>
                  </a:moveTo>
                  <a:cubicBezTo>
                    <a:pt x="928" y="112"/>
                    <a:pt x="932" y="124"/>
                    <a:pt x="944" y="136"/>
                  </a:cubicBezTo>
                  <a:cubicBezTo>
                    <a:pt x="952" y="148"/>
                    <a:pt x="968" y="152"/>
                    <a:pt x="988" y="152"/>
                  </a:cubicBezTo>
                  <a:cubicBezTo>
                    <a:pt x="1008" y="152"/>
                    <a:pt x="1024" y="148"/>
                    <a:pt x="1036" y="136"/>
                  </a:cubicBezTo>
                  <a:cubicBezTo>
                    <a:pt x="1044" y="124"/>
                    <a:pt x="1052" y="112"/>
                    <a:pt x="1052" y="96"/>
                  </a:cubicBezTo>
                  <a:cubicBezTo>
                    <a:pt x="1052" y="76"/>
                    <a:pt x="1044" y="64"/>
                    <a:pt x="1036" y="52"/>
                  </a:cubicBezTo>
                  <a:cubicBezTo>
                    <a:pt x="1024" y="40"/>
                    <a:pt x="1008" y="36"/>
                    <a:pt x="988" y="36"/>
                  </a:cubicBezTo>
                  <a:cubicBezTo>
                    <a:pt x="968" y="36"/>
                    <a:pt x="952" y="40"/>
                    <a:pt x="944" y="52"/>
                  </a:cubicBezTo>
                  <a:cubicBezTo>
                    <a:pt x="932" y="64"/>
                    <a:pt x="928" y="76"/>
                    <a:pt x="928" y="96"/>
                  </a:cubicBezTo>
                  <a:close/>
                  <a:moveTo>
                    <a:pt x="700" y="564"/>
                  </a:moveTo>
                  <a:cubicBezTo>
                    <a:pt x="700" y="488"/>
                    <a:pt x="716" y="428"/>
                    <a:pt x="748" y="388"/>
                  </a:cubicBezTo>
                  <a:cubicBezTo>
                    <a:pt x="780" y="348"/>
                    <a:pt x="820" y="328"/>
                    <a:pt x="872" y="328"/>
                  </a:cubicBezTo>
                  <a:cubicBezTo>
                    <a:pt x="924" y="328"/>
                    <a:pt x="964" y="348"/>
                    <a:pt x="996" y="388"/>
                  </a:cubicBezTo>
                  <a:cubicBezTo>
                    <a:pt x="1028" y="432"/>
                    <a:pt x="1044" y="484"/>
                    <a:pt x="1044" y="552"/>
                  </a:cubicBezTo>
                  <a:cubicBezTo>
                    <a:pt x="1044" y="624"/>
                    <a:pt x="1028" y="683"/>
                    <a:pt x="996" y="723"/>
                  </a:cubicBezTo>
                  <a:cubicBezTo>
                    <a:pt x="968" y="763"/>
                    <a:pt x="924" y="783"/>
                    <a:pt x="872" y="783"/>
                  </a:cubicBezTo>
                  <a:cubicBezTo>
                    <a:pt x="820" y="783"/>
                    <a:pt x="780" y="763"/>
                    <a:pt x="748" y="723"/>
                  </a:cubicBezTo>
                  <a:cubicBezTo>
                    <a:pt x="716" y="683"/>
                    <a:pt x="700" y="631"/>
                    <a:pt x="700" y="564"/>
                  </a:cubicBezTo>
                  <a:close/>
                  <a:moveTo>
                    <a:pt x="688" y="92"/>
                  </a:moveTo>
                  <a:cubicBezTo>
                    <a:pt x="688" y="108"/>
                    <a:pt x="692" y="124"/>
                    <a:pt x="704" y="136"/>
                  </a:cubicBezTo>
                  <a:cubicBezTo>
                    <a:pt x="712" y="148"/>
                    <a:pt x="728" y="152"/>
                    <a:pt x="748" y="152"/>
                  </a:cubicBezTo>
                  <a:cubicBezTo>
                    <a:pt x="768" y="152"/>
                    <a:pt x="784" y="148"/>
                    <a:pt x="796" y="136"/>
                  </a:cubicBezTo>
                  <a:cubicBezTo>
                    <a:pt x="804" y="124"/>
                    <a:pt x="808" y="108"/>
                    <a:pt x="808" y="92"/>
                  </a:cubicBezTo>
                  <a:cubicBezTo>
                    <a:pt x="808" y="76"/>
                    <a:pt x="804" y="60"/>
                    <a:pt x="796" y="52"/>
                  </a:cubicBezTo>
                  <a:cubicBezTo>
                    <a:pt x="784" y="40"/>
                    <a:pt x="768" y="32"/>
                    <a:pt x="748" y="32"/>
                  </a:cubicBezTo>
                  <a:cubicBezTo>
                    <a:pt x="728" y="32"/>
                    <a:pt x="712" y="40"/>
                    <a:pt x="704" y="52"/>
                  </a:cubicBezTo>
                  <a:cubicBezTo>
                    <a:pt x="692" y="60"/>
                    <a:pt x="688" y="76"/>
                    <a:pt x="688" y="92"/>
                  </a:cubicBezTo>
                  <a:close/>
                  <a:moveTo>
                    <a:pt x="596" y="560"/>
                  </a:moveTo>
                  <a:cubicBezTo>
                    <a:pt x="596" y="651"/>
                    <a:pt x="624" y="727"/>
                    <a:pt x="672" y="783"/>
                  </a:cubicBezTo>
                  <a:cubicBezTo>
                    <a:pt x="724" y="839"/>
                    <a:pt x="792" y="867"/>
                    <a:pt x="872" y="867"/>
                  </a:cubicBezTo>
                  <a:cubicBezTo>
                    <a:pt x="928" y="867"/>
                    <a:pt x="976" y="855"/>
                    <a:pt x="1016" y="831"/>
                  </a:cubicBezTo>
                  <a:cubicBezTo>
                    <a:pt x="1060" y="803"/>
                    <a:pt x="1092" y="767"/>
                    <a:pt x="1112" y="719"/>
                  </a:cubicBezTo>
                  <a:cubicBezTo>
                    <a:pt x="1136" y="675"/>
                    <a:pt x="1148" y="620"/>
                    <a:pt x="1148" y="564"/>
                  </a:cubicBezTo>
                  <a:lnTo>
                    <a:pt x="1148" y="556"/>
                  </a:lnTo>
                  <a:cubicBezTo>
                    <a:pt x="1148" y="460"/>
                    <a:pt x="1120" y="384"/>
                    <a:pt x="1072" y="328"/>
                  </a:cubicBezTo>
                  <a:cubicBezTo>
                    <a:pt x="1020" y="272"/>
                    <a:pt x="952" y="244"/>
                    <a:pt x="872" y="244"/>
                  </a:cubicBezTo>
                  <a:cubicBezTo>
                    <a:pt x="820" y="244"/>
                    <a:pt x="772" y="256"/>
                    <a:pt x="728" y="280"/>
                  </a:cubicBezTo>
                  <a:cubicBezTo>
                    <a:pt x="688" y="308"/>
                    <a:pt x="656" y="344"/>
                    <a:pt x="632" y="392"/>
                  </a:cubicBezTo>
                  <a:cubicBezTo>
                    <a:pt x="608" y="440"/>
                    <a:pt x="596" y="492"/>
                    <a:pt x="596" y="552"/>
                  </a:cubicBezTo>
                  <a:lnTo>
                    <a:pt x="596" y="560"/>
                  </a:lnTo>
                  <a:close/>
                  <a:moveTo>
                    <a:pt x="460" y="484"/>
                  </a:moveTo>
                  <a:lnTo>
                    <a:pt x="108" y="484"/>
                  </a:lnTo>
                  <a:lnTo>
                    <a:pt x="108" y="771"/>
                  </a:lnTo>
                  <a:lnTo>
                    <a:pt x="520" y="771"/>
                  </a:lnTo>
                  <a:lnTo>
                    <a:pt x="520" y="859"/>
                  </a:lnTo>
                  <a:lnTo>
                    <a:pt x="0" y="859"/>
                  </a:lnTo>
                  <a:lnTo>
                    <a:pt x="0" y="44"/>
                  </a:lnTo>
                  <a:lnTo>
                    <a:pt x="512" y="44"/>
                  </a:lnTo>
                  <a:lnTo>
                    <a:pt x="512" y="132"/>
                  </a:lnTo>
                  <a:lnTo>
                    <a:pt x="108" y="132"/>
                  </a:lnTo>
                  <a:lnTo>
                    <a:pt x="108" y="396"/>
                  </a:lnTo>
                  <a:lnTo>
                    <a:pt x="460" y="396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Üres dia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Üres dia - zöld háttérr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églalap 42" hidden="0"/>
          <p:cNvSpPr/>
          <p:nvPr isPhoto="0"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3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Záró dia - címeres logóval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3" hidden="0"/>
          <p:cNvSpPr txBox="1"/>
          <p:nvPr isPhoto="0" userDrawn="1"/>
        </p:nvSpPr>
        <p:spPr bwMode="auto">
          <a:xfrm>
            <a:off x="365760" y="4507992"/>
            <a:ext cx="8412480" cy="2743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 anchorCtr="0">
            <a:noAutofit/>
          </a:bodyPr>
          <a:lstStyle>
            <a:lvl1pPr>
              <a:defRPr u="sng">
                <a:solidFill>
                  <a:srgbClr val="0066AA"/>
                </a:solidFill>
              </a:defRPr>
            </a:lvl1pPr>
          </a:lstStyle>
          <a:p>
            <a:pPr algn="ctr">
              <a:defRPr/>
            </a:pPr>
            <a:r>
              <a:rPr sz="1600" b="0" u="none">
                <a:solidFill>
                  <a:schemeClr val="bg1"/>
                </a:solidFill>
              </a:rPr>
              <a:t>www.elkh.org</a:t>
            </a:r>
            <a:endParaRPr/>
          </a:p>
        </p:txBody>
      </p:sp>
      <p:grpSp>
        <p:nvGrpSpPr>
          <p:cNvPr id="27" name="Group 43" hidden="0"/>
          <p:cNvGrpSpPr>
            <a:grpSpLocks noChangeAspect="1"/>
          </p:cNvGrpSpPr>
          <p:nvPr isPhoto="0" userDrawn="1"/>
        </p:nvGrpSpPr>
        <p:grpSpPr bwMode="auto">
          <a:xfrm>
            <a:off x="3278295" y="1891830"/>
            <a:ext cx="2587609" cy="1368309"/>
            <a:chOff x="3384" y="394"/>
            <a:chExt cx="1615" cy="854"/>
          </a:xfrm>
          <a:solidFill>
            <a:schemeClr val="bg1"/>
          </a:solidFill>
        </p:grpSpPr>
        <p:sp>
          <p:nvSpPr>
            <p:cNvPr id="28" name="Freeform 44" hidden="0"/>
            <p:cNvSpPr>
              <a:spLocks noEditPoints="1"/>
            </p:cNvSpPr>
            <p:nvPr isPhoto="0" userDrawn="0"/>
          </p:nvSpPr>
          <p:spPr bwMode="auto">
            <a:xfrm>
              <a:off x="4168" y="1021"/>
              <a:ext cx="831" cy="87"/>
            </a:xfrm>
            <a:custGeom>
              <a:avLst/>
              <a:gdLst>
                <a:gd name="T0" fmla="*/ 4519 w 4645"/>
                <a:gd name="T1" fmla="*/ 189 h 489"/>
                <a:gd name="T2" fmla="*/ 4645 w 4645"/>
                <a:gd name="T3" fmla="*/ 437 h 489"/>
                <a:gd name="T4" fmla="*/ 4642 w 4645"/>
                <a:gd name="T5" fmla="*/ 189 h 489"/>
                <a:gd name="T6" fmla="*/ 4263 w 4645"/>
                <a:gd name="T7" fmla="*/ 440 h 489"/>
                <a:gd name="T8" fmla="*/ 4350 w 4645"/>
                <a:gd name="T9" fmla="*/ 388 h 489"/>
                <a:gd name="T10" fmla="*/ 4410 w 4645"/>
                <a:gd name="T11" fmla="*/ 405 h 489"/>
                <a:gd name="T12" fmla="*/ 4164 w 4645"/>
                <a:gd name="T13" fmla="*/ 189 h 489"/>
                <a:gd name="T14" fmla="*/ 4334 w 4645"/>
                <a:gd name="T15" fmla="*/ 203 h 489"/>
                <a:gd name="T16" fmla="*/ 4140 w 4645"/>
                <a:gd name="T17" fmla="*/ 391 h 489"/>
                <a:gd name="T18" fmla="*/ 4421 w 4645"/>
                <a:gd name="T19" fmla="*/ 484 h 489"/>
                <a:gd name="T20" fmla="*/ 4003 w 4645"/>
                <a:gd name="T21" fmla="*/ 192 h 489"/>
                <a:gd name="T22" fmla="*/ 3886 w 4645"/>
                <a:gd name="T23" fmla="*/ 437 h 489"/>
                <a:gd name="T24" fmla="*/ 3634 w 4645"/>
                <a:gd name="T25" fmla="*/ 0 h 489"/>
                <a:gd name="T26" fmla="*/ 3678 w 4645"/>
                <a:gd name="T27" fmla="*/ 222 h 489"/>
                <a:gd name="T28" fmla="*/ 3514 w 4645"/>
                <a:gd name="T29" fmla="*/ 317 h 489"/>
                <a:gd name="T30" fmla="*/ 3744 w 4645"/>
                <a:gd name="T31" fmla="*/ 407 h 489"/>
                <a:gd name="T32" fmla="*/ 3528 w 4645"/>
                <a:gd name="T33" fmla="*/ 159 h 489"/>
                <a:gd name="T34" fmla="*/ 3320 w 4645"/>
                <a:gd name="T35" fmla="*/ 0 h 489"/>
                <a:gd name="T36" fmla="*/ 3118 w 4645"/>
                <a:gd name="T37" fmla="*/ 93 h 489"/>
                <a:gd name="T38" fmla="*/ 3031 w 4645"/>
                <a:gd name="T39" fmla="*/ 424 h 489"/>
                <a:gd name="T40" fmla="*/ 3129 w 4645"/>
                <a:gd name="T41" fmla="*/ 427 h 489"/>
                <a:gd name="T42" fmla="*/ 3222 w 4645"/>
                <a:gd name="T43" fmla="*/ 249 h 489"/>
                <a:gd name="T44" fmla="*/ 2963 w 4645"/>
                <a:gd name="T45" fmla="*/ 238 h 489"/>
                <a:gd name="T46" fmla="*/ 3165 w 4645"/>
                <a:gd name="T47" fmla="*/ 252 h 489"/>
                <a:gd name="T48" fmla="*/ 2987 w 4645"/>
                <a:gd name="T49" fmla="*/ 462 h 489"/>
                <a:gd name="T50" fmla="*/ 2867 w 4645"/>
                <a:gd name="T51" fmla="*/ 28 h 489"/>
                <a:gd name="T52" fmla="*/ 2515 w 4645"/>
                <a:gd name="T53" fmla="*/ 28 h 489"/>
                <a:gd name="T54" fmla="*/ 2807 w 4645"/>
                <a:gd name="T55" fmla="*/ 484 h 489"/>
                <a:gd name="T56" fmla="*/ 2195 w 4645"/>
                <a:gd name="T57" fmla="*/ 484 h 489"/>
                <a:gd name="T58" fmla="*/ 2225 w 4645"/>
                <a:gd name="T59" fmla="*/ 88 h 489"/>
                <a:gd name="T60" fmla="*/ 2201 w 4645"/>
                <a:gd name="T61" fmla="*/ 30 h 489"/>
                <a:gd name="T62" fmla="*/ 1928 w 4645"/>
                <a:gd name="T63" fmla="*/ 427 h 489"/>
                <a:gd name="T64" fmla="*/ 1985 w 4645"/>
                <a:gd name="T65" fmla="*/ 489 h 489"/>
                <a:gd name="T66" fmla="*/ 1991 w 4645"/>
                <a:gd name="T67" fmla="*/ 287 h 489"/>
                <a:gd name="T68" fmla="*/ 2034 w 4645"/>
                <a:gd name="T69" fmla="*/ 203 h 489"/>
                <a:gd name="T70" fmla="*/ 1892 w 4645"/>
                <a:gd name="T71" fmla="*/ 167 h 489"/>
                <a:gd name="T72" fmla="*/ 2040 w 4645"/>
                <a:gd name="T73" fmla="*/ 358 h 489"/>
                <a:gd name="T74" fmla="*/ 1676 w 4645"/>
                <a:gd name="T75" fmla="*/ 0 h 489"/>
                <a:gd name="T76" fmla="*/ 1666 w 4645"/>
                <a:gd name="T77" fmla="*/ 320 h 489"/>
                <a:gd name="T78" fmla="*/ 1780 w 4645"/>
                <a:gd name="T79" fmla="*/ 484 h 489"/>
                <a:gd name="T80" fmla="*/ 1641 w 4645"/>
                <a:gd name="T81" fmla="*/ 137 h 489"/>
                <a:gd name="T82" fmla="*/ 1586 w 4645"/>
                <a:gd name="T83" fmla="*/ 200 h 489"/>
                <a:gd name="T84" fmla="*/ 1655 w 4645"/>
                <a:gd name="T85" fmla="*/ 279 h 489"/>
                <a:gd name="T86" fmla="*/ 1712 w 4645"/>
                <a:gd name="T87" fmla="*/ 448 h 489"/>
                <a:gd name="T88" fmla="*/ 1259 w 4645"/>
                <a:gd name="T89" fmla="*/ 145 h 489"/>
                <a:gd name="T90" fmla="*/ 1398 w 4645"/>
                <a:gd name="T91" fmla="*/ 489 h 489"/>
                <a:gd name="T92" fmla="*/ 1379 w 4645"/>
                <a:gd name="T93" fmla="*/ 399 h 489"/>
                <a:gd name="T94" fmla="*/ 1379 w 4645"/>
                <a:gd name="T95" fmla="*/ 63 h 489"/>
                <a:gd name="T96" fmla="*/ 1106 w 4645"/>
                <a:gd name="T97" fmla="*/ 320 h 489"/>
                <a:gd name="T98" fmla="*/ 1220 w 4645"/>
                <a:gd name="T99" fmla="*/ 484 h 489"/>
                <a:gd name="T100" fmla="*/ 1081 w 4645"/>
                <a:gd name="T101" fmla="*/ 137 h 489"/>
                <a:gd name="T102" fmla="*/ 1027 w 4645"/>
                <a:gd name="T103" fmla="*/ 200 h 489"/>
                <a:gd name="T104" fmla="*/ 1095 w 4645"/>
                <a:gd name="T105" fmla="*/ 279 h 489"/>
                <a:gd name="T106" fmla="*/ 1152 w 4645"/>
                <a:gd name="T107" fmla="*/ 448 h 489"/>
                <a:gd name="T108" fmla="*/ 699 w 4645"/>
                <a:gd name="T109" fmla="*/ 145 h 489"/>
                <a:gd name="T110" fmla="*/ 838 w 4645"/>
                <a:gd name="T111" fmla="*/ 489 h 489"/>
                <a:gd name="T112" fmla="*/ 819 w 4645"/>
                <a:gd name="T113" fmla="*/ 399 h 489"/>
                <a:gd name="T114" fmla="*/ 819 w 4645"/>
                <a:gd name="T115" fmla="*/ 63 h 489"/>
                <a:gd name="T116" fmla="*/ 595 w 4645"/>
                <a:gd name="T117" fmla="*/ 145 h 489"/>
                <a:gd name="T118" fmla="*/ 385 w 4645"/>
                <a:gd name="T119" fmla="*/ 145 h 489"/>
                <a:gd name="T120" fmla="*/ 598 w 4645"/>
                <a:gd name="T121" fmla="*/ 484 h 489"/>
                <a:gd name="T122" fmla="*/ 0 w 4645"/>
                <a:gd name="T123" fmla="*/ 28 h 489"/>
                <a:gd name="T124" fmla="*/ 155 w 4645"/>
                <a:gd name="T125" fmla="*/ 23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45" h="489" fill="norm" stroke="1" extrusionOk="0">
                  <a:moveTo>
                    <a:pt x="4519" y="63"/>
                  </a:moveTo>
                  <a:lnTo>
                    <a:pt x="4519" y="145"/>
                  </a:lnTo>
                  <a:lnTo>
                    <a:pt x="4459" y="145"/>
                  </a:lnTo>
                  <a:lnTo>
                    <a:pt x="4459" y="189"/>
                  </a:lnTo>
                  <a:lnTo>
                    <a:pt x="4519" y="189"/>
                  </a:lnTo>
                  <a:lnTo>
                    <a:pt x="4519" y="399"/>
                  </a:lnTo>
                  <a:cubicBezTo>
                    <a:pt x="4519" y="429"/>
                    <a:pt x="4527" y="451"/>
                    <a:pt x="4541" y="468"/>
                  </a:cubicBezTo>
                  <a:cubicBezTo>
                    <a:pt x="4555" y="481"/>
                    <a:pt x="4574" y="489"/>
                    <a:pt x="4599" y="489"/>
                  </a:cubicBezTo>
                  <a:cubicBezTo>
                    <a:pt x="4615" y="489"/>
                    <a:pt x="4629" y="489"/>
                    <a:pt x="4645" y="484"/>
                  </a:cubicBezTo>
                  <a:lnTo>
                    <a:pt x="4645" y="437"/>
                  </a:lnTo>
                  <a:cubicBezTo>
                    <a:pt x="4631" y="440"/>
                    <a:pt x="4623" y="440"/>
                    <a:pt x="4615" y="440"/>
                  </a:cubicBezTo>
                  <a:cubicBezTo>
                    <a:pt x="4601" y="440"/>
                    <a:pt x="4593" y="437"/>
                    <a:pt x="4588" y="432"/>
                  </a:cubicBezTo>
                  <a:cubicBezTo>
                    <a:pt x="4582" y="424"/>
                    <a:pt x="4579" y="413"/>
                    <a:pt x="4579" y="399"/>
                  </a:cubicBezTo>
                  <a:lnTo>
                    <a:pt x="4579" y="189"/>
                  </a:lnTo>
                  <a:lnTo>
                    <a:pt x="4642" y="189"/>
                  </a:lnTo>
                  <a:lnTo>
                    <a:pt x="4642" y="145"/>
                  </a:lnTo>
                  <a:lnTo>
                    <a:pt x="4579" y="145"/>
                  </a:lnTo>
                  <a:lnTo>
                    <a:pt x="4579" y="63"/>
                  </a:lnTo>
                  <a:lnTo>
                    <a:pt x="4519" y="63"/>
                  </a:lnTo>
                  <a:close/>
                  <a:moveTo>
                    <a:pt x="4263" y="440"/>
                  </a:moveTo>
                  <a:cubicBezTo>
                    <a:pt x="4243" y="440"/>
                    <a:pt x="4230" y="435"/>
                    <a:pt x="4216" y="424"/>
                  </a:cubicBezTo>
                  <a:cubicBezTo>
                    <a:pt x="4205" y="413"/>
                    <a:pt x="4200" y="399"/>
                    <a:pt x="4200" y="383"/>
                  </a:cubicBezTo>
                  <a:cubicBezTo>
                    <a:pt x="4200" y="339"/>
                    <a:pt x="4235" y="320"/>
                    <a:pt x="4306" y="320"/>
                  </a:cubicBezTo>
                  <a:lnTo>
                    <a:pt x="4350" y="320"/>
                  </a:lnTo>
                  <a:lnTo>
                    <a:pt x="4350" y="388"/>
                  </a:lnTo>
                  <a:cubicBezTo>
                    <a:pt x="4345" y="405"/>
                    <a:pt x="4331" y="416"/>
                    <a:pt x="4314" y="427"/>
                  </a:cubicBezTo>
                  <a:cubicBezTo>
                    <a:pt x="4298" y="435"/>
                    <a:pt x="4282" y="440"/>
                    <a:pt x="4263" y="440"/>
                  </a:cubicBezTo>
                  <a:close/>
                  <a:moveTo>
                    <a:pt x="4421" y="484"/>
                  </a:moveTo>
                  <a:lnTo>
                    <a:pt x="4421" y="478"/>
                  </a:lnTo>
                  <a:cubicBezTo>
                    <a:pt x="4413" y="459"/>
                    <a:pt x="4410" y="435"/>
                    <a:pt x="4410" y="405"/>
                  </a:cubicBezTo>
                  <a:lnTo>
                    <a:pt x="4410" y="249"/>
                  </a:lnTo>
                  <a:cubicBezTo>
                    <a:pt x="4407" y="213"/>
                    <a:pt x="4396" y="186"/>
                    <a:pt x="4375" y="167"/>
                  </a:cubicBezTo>
                  <a:cubicBezTo>
                    <a:pt x="4353" y="148"/>
                    <a:pt x="4323" y="137"/>
                    <a:pt x="4282" y="137"/>
                  </a:cubicBezTo>
                  <a:cubicBezTo>
                    <a:pt x="4257" y="137"/>
                    <a:pt x="4235" y="142"/>
                    <a:pt x="4213" y="151"/>
                  </a:cubicBezTo>
                  <a:cubicBezTo>
                    <a:pt x="4194" y="162"/>
                    <a:pt x="4178" y="172"/>
                    <a:pt x="4164" y="189"/>
                  </a:cubicBezTo>
                  <a:cubicBezTo>
                    <a:pt x="4153" y="205"/>
                    <a:pt x="4148" y="222"/>
                    <a:pt x="4148" y="238"/>
                  </a:cubicBezTo>
                  <a:lnTo>
                    <a:pt x="4205" y="238"/>
                  </a:lnTo>
                  <a:cubicBezTo>
                    <a:pt x="4205" y="224"/>
                    <a:pt x="4213" y="211"/>
                    <a:pt x="4227" y="200"/>
                  </a:cubicBezTo>
                  <a:cubicBezTo>
                    <a:pt x="4241" y="189"/>
                    <a:pt x="4257" y="183"/>
                    <a:pt x="4279" y="183"/>
                  </a:cubicBezTo>
                  <a:cubicBezTo>
                    <a:pt x="4304" y="183"/>
                    <a:pt x="4320" y="192"/>
                    <a:pt x="4334" y="203"/>
                  </a:cubicBezTo>
                  <a:cubicBezTo>
                    <a:pt x="4345" y="213"/>
                    <a:pt x="4350" y="230"/>
                    <a:pt x="4350" y="252"/>
                  </a:cubicBezTo>
                  <a:lnTo>
                    <a:pt x="4350" y="279"/>
                  </a:lnTo>
                  <a:lnTo>
                    <a:pt x="4295" y="279"/>
                  </a:lnTo>
                  <a:cubicBezTo>
                    <a:pt x="4246" y="279"/>
                    <a:pt x="4208" y="287"/>
                    <a:pt x="4181" y="306"/>
                  </a:cubicBezTo>
                  <a:cubicBezTo>
                    <a:pt x="4153" y="328"/>
                    <a:pt x="4140" y="356"/>
                    <a:pt x="4140" y="391"/>
                  </a:cubicBezTo>
                  <a:cubicBezTo>
                    <a:pt x="4140" y="418"/>
                    <a:pt x="4151" y="443"/>
                    <a:pt x="4172" y="462"/>
                  </a:cubicBezTo>
                  <a:cubicBezTo>
                    <a:pt x="4194" y="481"/>
                    <a:pt x="4222" y="489"/>
                    <a:pt x="4254" y="489"/>
                  </a:cubicBezTo>
                  <a:cubicBezTo>
                    <a:pt x="4293" y="489"/>
                    <a:pt x="4325" y="476"/>
                    <a:pt x="4353" y="448"/>
                  </a:cubicBezTo>
                  <a:cubicBezTo>
                    <a:pt x="4353" y="465"/>
                    <a:pt x="4355" y="478"/>
                    <a:pt x="4361" y="484"/>
                  </a:cubicBezTo>
                  <a:lnTo>
                    <a:pt x="4421" y="484"/>
                  </a:lnTo>
                  <a:close/>
                  <a:moveTo>
                    <a:pt x="4077" y="186"/>
                  </a:moveTo>
                  <a:lnTo>
                    <a:pt x="4077" y="145"/>
                  </a:lnTo>
                  <a:lnTo>
                    <a:pt x="3817" y="145"/>
                  </a:lnTo>
                  <a:lnTo>
                    <a:pt x="3817" y="192"/>
                  </a:lnTo>
                  <a:lnTo>
                    <a:pt x="4003" y="192"/>
                  </a:lnTo>
                  <a:lnTo>
                    <a:pt x="3815" y="440"/>
                  </a:lnTo>
                  <a:lnTo>
                    <a:pt x="3815" y="484"/>
                  </a:lnTo>
                  <a:lnTo>
                    <a:pt x="4085" y="484"/>
                  </a:lnTo>
                  <a:lnTo>
                    <a:pt x="4085" y="437"/>
                  </a:lnTo>
                  <a:lnTo>
                    <a:pt x="3886" y="437"/>
                  </a:lnTo>
                  <a:lnTo>
                    <a:pt x="4077" y="186"/>
                  </a:lnTo>
                  <a:close/>
                  <a:moveTo>
                    <a:pt x="3574" y="93"/>
                  </a:moveTo>
                  <a:lnTo>
                    <a:pt x="3621" y="93"/>
                  </a:lnTo>
                  <a:lnTo>
                    <a:pt x="3706" y="0"/>
                  </a:lnTo>
                  <a:lnTo>
                    <a:pt x="3634" y="0"/>
                  </a:lnTo>
                  <a:lnTo>
                    <a:pt x="3574" y="93"/>
                  </a:lnTo>
                  <a:close/>
                  <a:moveTo>
                    <a:pt x="3514" y="317"/>
                  </a:moveTo>
                  <a:cubicBezTo>
                    <a:pt x="3514" y="276"/>
                    <a:pt x="3523" y="244"/>
                    <a:pt x="3539" y="219"/>
                  </a:cubicBezTo>
                  <a:cubicBezTo>
                    <a:pt x="3558" y="197"/>
                    <a:pt x="3580" y="186"/>
                    <a:pt x="3610" y="186"/>
                  </a:cubicBezTo>
                  <a:cubicBezTo>
                    <a:pt x="3637" y="186"/>
                    <a:pt x="3662" y="197"/>
                    <a:pt x="3678" y="222"/>
                  </a:cubicBezTo>
                  <a:cubicBezTo>
                    <a:pt x="3697" y="244"/>
                    <a:pt x="3706" y="274"/>
                    <a:pt x="3706" y="312"/>
                  </a:cubicBezTo>
                  <a:cubicBezTo>
                    <a:pt x="3706" y="353"/>
                    <a:pt x="3697" y="386"/>
                    <a:pt x="3681" y="407"/>
                  </a:cubicBezTo>
                  <a:cubicBezTo>
                    <a:pt x="3662" y="432"/>
                    <a:pt x="3640" y="443"/>
                    <a:pt x="3610" y="443"/>
                  </a:cubicBezTo>
                  <a:cubicBezTo>
                    <a:pt x="3580" y="443"/>
                    <a:pt x="3558" y="432"/>
                    <a:pt x="3539" y="407"/>
                  </a:cubicBezTo>
                  <a:cubicBezTo>
                    <a:pt x="3523" y="386"/>
                    <a:pt x="3514" y="356"/>
                    <a:pt x="3514" y="317"/>
                  </a:cubicBezTo>
                  <a:close/>
                  <a:moveTo>
                    <a:pt x="3454" y="315"/>
                  </a:moveTo>
                  <a:cubicBezTo>
                    <a:pt x="3454" y="366"/>
                    <a:pt x="3468" y="410"/>
                    <a:pt x="3498" y="443"/>
                  </a:cubicBezTo>
                  <a:cubicBezTo>
                    <a:pt x="3525" y="473"/>
                    <a:pt x="3563" y="489"/>
                    <a:pt x="3610" y="489"/>
                  </a:cubicBezTo>
                  <a:cubicBezTo>
                    <a:pt x="3640" y="489"/>
                    <a:pt x="3667" y="484"/>
                    <a:pt x="3692" y="468"/>
                  </a:cubicBezTo>
                  <a:cubicBezTo>
                    <a:pt x="3714" y="454"/>
                    <a:pt x="3733" y="432"/>
                    <a:pt x="3744" y="407"/>
                  </a:cubicBezTo>
                  <a:cubicBezTo>
                    <a:pt x="3757" y="380"/>
                    <a:pt x="3763" y="350"/>
                    <a:pt x="3763" y="317"/>
                  </a:cubicBezTo>
                  <a:lnTo>
                    <a:pt x="3763" y="315"/>
                  </a:lnTo>
                  <a:cubicBezTo>
                    <a:pt x="3763" y="260"/>
                    <a:pt x="3749" y="219"/>
                    <a:pt x="3722" y="186"/>
                  </a:cubicBezTo>
                  <a:cubicBezTo>
                    <a:pt x="3692" y="153"/>
                    <a:pt x="3656" y="137"/>
                    <a:pt x="3610" y="137"/>
                  </a:cubicBezTo>
                  <a:cubicBezTo>
                    <a:pt x="3580" y="137"/>
                    <a:pt x="3553" y="145"/>
                    <a:pt x="3528" y="159"/>
                  </a:cubicBezTo>
                  <a:cubicBezTo>
                    <a:pt x="3506" y="175"/>
                    <a:pt x="3487" y="194"/>
                    <a:pt x="3473" y="222"/>
                  </a:cubicBezTo>
                  <a:cubicBezTo>
                    <a:pt x="3462" y="249"/>
                    <a:pt x="3454" y="276"/>
                    <a:pt x="3454" y="312"/>
                  </a:cubicBezTo>
                  <a:lnTo>
                    <a:pt x="3454" y="315"/>
                  </a:lnTo>
                  <a:close/>
                  <a:moveTo>
                    <a:pt x="3378" y="0"/>
                  </a:moveTo>
                  <a:lnTo>
                    <a:pt x="3320" y="0"/>
                  </a:lnTo>
                  <a:lnTo>
                    <a:pt x="3320" y="484"/>
                  </a:lnTo>
                  <a:lnTo>
                    <a:pt x="3378" y="484"/>
                  </a:lnTo>
                  <a:lnTo>
                    <a:pt x="3378" y="0"/>
                  </a:lnTo>
                  <a:close/>
                  <a:moveTo>
                    <a:pt x="3072" y="93"/>
                  </a:moveTo>
                  <a:lnTo>
                    <a:pt x="3118" y="93"/>
                  </a:lnTo>
                  <a:lnTo>
                    <a:pt x="3203" y="0"/>
                  </a:lnTo>
                  <a:lnTo>
                    <a:pt x="3132" y="0"/>
                  </a:lnTo>
                  <a:lnTo>
                    <a:pt x="3072" y="93"/>
                  </a:lnTo>
                  <a:close/>
                  <a:moveTo>
                    <a:pt x="3077" y="440"/>
                  </a:moveTo>
                  <a:cubicBezTo>
                    <a:pt x="3058" y="440"/>
                    <a:pt x="3042" y="435"/>
                    <a:pt x="3031" y="424"/>
                  </a:cubicBezTo>
                  <a:cubicBezTo>
                    <a:pt x="3020" y="413"/>
                    <a:pt x="3012" y="399"/>
                    <a:pt x="3012" y="383"/>
                  </a:cubicBezTo>
                  <a:cubicBezTo>
                    <a:pt x="3012" y="339"/>
                    <a:pt x="3047" y="320"/>
                    <a:pt x="3118" y="320"/>
                  </a:cubicBezTo>
                  <a:lnTo>
                    <a:pt x="3165" y="320"/>
                  </a:lnTo>
                  <a:lnTo>
                    <a:pt x="3165" y="388"/>
                  </a:lnTo>
                  <a:cubicBezTo>
                    <a:pt x="3157" y="405"/>
                    <a:pt x="3146" y="416"/>
                    <a:pt x="3129" y="427"/>
                  </a:cubicBezTo>
                  <a:cubicBezTo>
                    <a:pt x="3113" y="435"/>
                    <a:pt x="3097" y="440"/>
                    <a:pt x="3077" y="440"/>
                  </a:cubicBezTo>
                  <a:close/>
                  <a:moveTo>
                    <a:pt x="3236" y="484"/>
                  </a:moveTo>
                  <a:lnTo>
                    <a:pt x="3236" y="478"/>
                  </a:lnTo>
                  <a:cubicBezTo>
                    <a:pt x="3228" y="459"/>
                    <a:pt x="3222" y="435"/>
                    <a:pt x="3222" y="405"/>
                  </a:cubicBezTo>
                  <a:lnTo>
                    <a:pt x="3222" y="249"/>
                  </a:lnTo>
                  <a:cubicBezTo>
                    <a:pt x="3222" y="213"/>
                    <a:pt x="3211" y="186"/>
                    <a:pt x="3189" y="167"/>
                  </a:cubicBezTo>
                  <a:cubicBezTo>
                    <a:pt x="3168" y="148"/>
                    <a:pt x="3135" y="137"/>
                    <a:pt x="3097" y="137"/>
                  </a:cubicBezTo>
                  <a:cubicBezTo>
                    <a:pt x="3072" y="137"/>
                    <a:pt x="3050" y="142"/>
                    <a:pt x="3028" y="151"/>
                  </a:cubicBezTo>
                  <a:cubicBezTo>
                    <a:pt x="3009" y="162"/>
                    <a:pt x="2993" y="172"/>
                    <a:pt x="2979" y="189"/>
                  </a:cubicBezTo>
                  <a:cubicBezTo>
                    <a:pt x="2968" y="205"/>
                    <a:pt x="2963" y="222"/>
                    <a:pt x="2963" y="238"/>
                  </a:cubicBezTo>
                  <a:lnTo>
                    <a:pt x="3020" y="238"/>
                  </a:lnTo>
                  <a:cubicBezTo>
                    <a:pt x="3020" y="224"/>
                    <a:pt x="3028" y="211"/>
                    <a:pt x="3042" y="200"/>
                  </a:cubicBezTo>
                  <a:cubicBezTo>
                    <a:pt x="3056" y="189"/>
                    <a:pt x="3072" y="183"/>
                    <a:pt x="3094" y="183"/>
                  </a:cubicBezTo>
                  <a:cubicBezTo>
                    <a:pt x="3116" y="183"/>
                    <a:pt x="3135" y="192"/>
                    <a:pt x="3146" y="203"/>
                  </a:cubicBezTo>
                  <a:cubicBezTo>
                    <a:pt x="3159" y="213"/>
                    <a:pt x="3165" y="230"/>
                    <a:pt x="3165" y="252"/>
                  </a:cubicBezTo>
                  <a:lnTo>
                    <a:pt x="3165" y="279"/>
                  </a:lnTo>
                  <a:lnTo>
                    <a:pt x="3107" y="279"/>
                  </a:lnTo>
                  <a:cubicBezTo>
                    <a:pt x="3061" y="279"/>
                    <a:pt x="3023" y="287"/>
                    <a:pt x="2995" y="306"/>
                  </a:cubicBezTo>
                  <a:cubicBezTo>
                    <a:pt x="2968" y="328"/>
                    <a:pt x="2955" y="356"/>
                    <a:pt x="2955" y="391"/>
                  </a:cubicBezTo>
                  <a:cubicBezTo>
                    <a:pt x="2955" y="418"/>
                    <a:pt x="2965" y="443"/>
                    <a:pt x="2987" y="462"/>
                  </a:cubicBezTo>
                  <a:cubicBezTo>
                    <a:pt x="3009" y="481"/>
                    <a:pt x="3036" y="489"/>
                    <a:pt x="3069" y="489"/>
                  </a:cubicBezTo>
                  <a:cubicBezTo>
                    <a:pt x="3107" y="489"/>
                    <a:pt x="3140" y="476"/>
                    <a:pt x="3165" y="448"/>
                  </a:cubicBezTo>
                  <a:cubicBezTo>
                    <a:pt x="3168" y="465"/>
                    <a:pt x="3170" y="478"/>
                    <a:pt x="3173" y="484"/>
                  </a:cubicBezTo>
                  <a:lnTo>
                    <a:pt x="3236" y="484"/>
                  </a:lnTo>
                  <a:close/>
                  <a:moveTo>
                    <a:pt x="2867" y="28"/>
                  </a:moveTo>
                  <a:lnTo>
                    <a:pt x="2807" y="28"/>
                  </a:lnTo>
                  <a:lnTo>
                    <a:pt x="2807" y="224"/>
                  </a:lnTo>
                  <a:lnTo>
                    <a:pt x="2575" y="224"/>
                  </a:lnTo>
                  <a:lnTo>
                    <a:pt x="2575" y="28"/>
                  </a:lnTo>
                  <a:lnTo>
                    <a:pt x="2515" y="28"/>
                  </a:lnTo>
                  <a:lnTo>
                    <a:pt x="2515" y="484"/>
                  </a:lnTo>
                  <a:lnTo>
                    <a:pt x="2575" y="484"/>
                  </a:lnTo>
                  <a:lnTo>
                    <a:pt x="2575" y="274"/>
                  </a:lnTo>
                  <a:lnTo>
                    <a:pt x="2807" y="274"/>
                  </a:lnTo>
                  <a:lnTo>
                    <a:pt x="2807" y="484"/>
                  </a:lnTo>
                  <a:lnTo>
                    <a:pt x="2867" y="484"/>
                  </a:lnTo>
                  <a:lnTo>
                    <a:pt x="2867" y="28"/>
                  </a:lnTo>
                  <a:close/>
                  <a:moveTo>
                    <a:pt x="2253" y="145"/>
                  </a:moveTo>
                  <a:lnTo>
                    <a:pt x="2195" y="145"/>
                  </a:lnTo>
                  <a:lnTo>
                    <a:pt x="2195" y="484"/>
                  </a:lnTo>
                  <a:lnTo>
                    <a:pt x="2253" y="484"/>
                  </a:lnTo>
                  <a:lnTo>
                    <a:pt x="2253" y="145"/>
                  </a:lnTo>
                  <a:close/>
                  <a:moveTo>
                    <a:pt x="2193" y="55"/>
                  </a:moveTo>
                  <a:cubicBezTo>
                    <a:pt x="2193" y="63"/>
                    <a:pt x="2195" y="71"/>
                    <a:pt x="2201" y="77"/>
                  </a:cubicBezTo>
                  <a:cubicBezTo>
                    <a:pt x="2206" y="85"/>
                    <a:pt x="2214" y="88"/>
                    <a:pt x="2225" y="88"/>
                  </a:cubicBezTo>
                  <a:cubicBezTo>
                    <a:pt x="2236" y="88"/>
                    <a:pt x="2244" y="85"/>
                    <a:pt x="2250" y="77"/>
                  </a:cubicBezTo>
                  <a:cubicBezTo>
                    <a:pt x="2258" y="71"/>
                    <a:pt x="2261" y="63"/>
                    <a:pt x="2261" y="55"/>
                  </a:cubicBezTo>
                  <a:cubicBezTo>
                    <a:pt x="2261" y="44"/>
                    <a:pt x="2258" y="36"/>
                    <a:pt x="2250" y="30"/>
                  </a:cubicBezTo>
                  <a:cubicBezTo>
                    <a:pt x="2244" y="25"/>
                    <a:pt x="2236" y="20"/>
                    <a:pt x="2225" y="20"/>
                  </a:cubicBezTo>
                  <a:cubicBezTo>
                    <a:pt x="2214" y="20"/>
                    <a:pt x="2206" y="25"/>
                    <a:pt x="2201" y="30"/>
                  </a:cubicBezTo>
                  <a:cubicBezTo>
                    <a:pt x="2195" y="36"/>
                    <a:pt x="2193" y="44"/>
                    <a:pt x="2193" y="55"/>
                  </a:cubicBezTo>
                  <a:close/>
                  <a:moveTo>
                    <a:pt x="2056" y="394"/>
                  </a:moveTo>
                  <a:cubicBezTo>
                    <a:pt x="2056" y="407"/>
                    <a:pt x="2051" y="421"/>
                    <a:pt x="2037" y="429"/>
                  </a:cubicBezTo>
                  <a:cubicBezTo>
                    <a:pt x="2023" y="437"/>
                    <a:pt x="2007" y="443"/>
                    <a:pt x="1985" y="443"/>
                  </a:cubicBezTo>
                  <a:cubicBezTo>
                    <a:pt x="1960" y="443"/>
                    <a:pt x="1941" y="437"/>
                    <a:pt x="1928" y="427"/>
                  </a:cubicBezTo>
                  <a:cubicBezTo>
                    <a:pt x="1911" y="416"/>
                    <a:pt x="1903" y="399"/>
                    <a:pt x="1903" y="380"/>
                  </a:cubicBezTo>
                  <a:lnTo>
                    <a:pt x="1846" y="380"/>
                  </a:lnTo>
                  <a:cubicBezTo>
                    <a:pt x="1846" y="399"/>
                    <a:pt x="1851" y="418"/>
                    <a:pt x="1862" y="435"/>
                  </a:cubicBezTo>
                  <a:cubicBezTo>
                    <a:pt x="1876" y="454"/>
                    <a:pt x="1892" y="465"/>
                    <a:pt x="1911" y="476"/>
                  </a:cubicBezTo>
                  <a:cubicBezTo>
                    <a:pt x="1933" y="487"/>
                    <a:pt x="1958" y="489"/>
                    <a:pt x="1985" y="489"/>
                  </a:cubicBezTo>
                  <a:cubicBezTo>
                    <a:pt x="2023" y="489"/>
                    <a:pt x="2053" y="481"/>
                    <a:pt x="2078" y="462"/>
                  </a:cubicBezTo>
                  <a:cubicBezTo>
                    <a:pt x="2102" y="446"/>
                    <a:pt x="2116" y="421"/>
                    <a:pt x="2116" y="391"/>
                  </a:cubicBezTo>
                  <a:cubicBezTo>
                    <a:pt x="2116" y="372"/>
                    <a:pt x="2111" y="356"/>
                    <a:pt x="2102" y="345"/>
                  </a:cubicBezTo>
                  <a:cubicBezTo>
                    <a:pt x="2094" y="331"/>
                    <a:pt x="2081" y="320"/>
                    <a:pt x="2062" y="312"/>
                  </a:cubicBezTo>
                  <a:cubicBezTo>
                    <a:pt x="2045" y="301"/>
                    <a:pt x="2021" y="295"/>
                    <a:pt x="1991" y="287"/>
                  </a:cubicBezTo>
                  <a:cubicBezTo>
                    <a:pt x="1963" y="282"/>
                    <a:pt x="1944" y="274"/>
                    <a:pt x="1930" y="268"/>
                  </a:cubicBezTo>
                  <a:cubicBezTo>
                    <a:pt x="1920" y="260"/>
                    <a:pt x="1914" y="249"/>
                    <a:pt x="1914" y="235"/>
                  </a:cubicBezTo>
                  <a:cubicBezTo>
                    <a:pt x="1914" y="222"/>
                    <a:pt x="1922" y="208"/>
                    <a:pt x="1933" y="200"/>
                  </a:cubicBezTo>
                  <a:cubicBezTo>
                    <a:pt x="1944" y="189"/>
                    <a:pt x="1960" y="186"/>
                    <a:pt x="1982" y="186"/>
                  </a:cubicBezTo>
                  <a:cubicBezTo>
                    <a:pt x="2004" y="186"/>
                    <a:pt x="2021" y="192"/>
                    <a:pt x="2034" y="203"/>
                  </a:cubicBezTo>
                  <a:cubicBezTo>
                    <a:pt x="2048" y="213"/>
                    <a:pt x="2053" y="227"/>
                    <a:pt x="2053" y="244"/>
                  </a:cubicBezTo>
                  <a:lnTo>
                    <a:pt x="2113" y="244"/>
                  </a:lnTo>
                  <a:cubicBezTo>
                    <a:pt x="2113" y="213"/>
                    <a:pt x="2100" y="189"/>
                    <a:pt x="2075" y="167"/>
                  </a:cubicBezTo>
                  <a:cubicBezTo>
                    <a:pt x="2053" y="148"/>
                    <a:pt x="2021" y="137"/>
                    <a:pt x="1982" y="137"/>
                  </a:cubicBezTo>
                  <a:cubicBezTo>
                    <a:pt x="1947" y="137"/>
                    <a:pt x="1917" y="148"/>
                    <a:pt x="1892" y="167"/>
                  </a:cubicBezTo>
                  <a:cubicBezTo>
                    <a:pt x="1868" y="186"/>
                    <a:pt x="1857" y="211"/>
                    <a:pt x="1857" y="238"/>
                  </a:cubicBezTo>
                  <a:cubicBezTo>
                    <a:pt x="1857" y="254"/>
                    <a:pt x="1862" y="268"/>
                    <a:pt x="1870" y="282"/>
                  </a:cubicBezTo>
                  <a:cubicBezTo>
                    <a:pt x="1879" y="293"/>
                    <a:pt x="1889" y="304"/>
                    <a:pt x="1909" y="312"/>
                  </a:cubicBezTo>
                  <a:cubicBezTo>
                    <a:pt x="1925" y="320"/>
                    <a:pt x="1950" y="328"/>
                    <a:pt x="1977" y="334"/>
                  </a:cubicBezTo>
                  <a:cubicBezTo>
                    <a:pt x="2007" y="342"/>
                    <a:pt x="2029" y="347"/>
                    <a:pt x="2040" y="358"/>
                  </a:cubicBezTo>
                  <a:cubicBezTo>
                    <a:pt x="2051" y="366"/>
                    <a:pt x="2056" y="377"/>
                    <a:pt x="2056" y="394"/>
                  </a:cubicBezTo>
                  <a:moveTo>
                    <a:pt x="1616" y="93"/>
                  </a:moveTo>
                  <a:lnTo>
                    <a:pt x="1663" y="93"/>
                  </a:lnTo>
                  <a:lnTo>
                    <a:pt x="1747" y="0"/>
                  </a:lnTo>
                  <a:lnTo>
                    <a:pt x="1676" y="0"/>
                  </a:lnTo>
                  <a:lnTo>
                    <a:pt x="1616" y="93"/>
                  </a:lnTo>
                  <a:close/>
                  <a:moveTo>
                    <a:pt x="1622" y="440"/>
                  </a:moveTo>
                  <a:cubicBezTo>
                    <a:pt x="1603" y="440"/>
                    <a:pt x="1589" y="435"/>
                    <a:pt x="1575" y="424"/>
                  </a:cubicBezTo>
                  <a:cubicBezTo>
                    <a:pt x="1564" y="413"/>
                    <a:pt x="1559" y="399"/>
                    <a:pt x="1559" y="383"/>
                  </a:cubicBezTo>
                  <a:cubicBezTo>
                    <a:pt x="1559" y="339"/>
                    <a:pt x="1595" y="320"/>
                    <a:pt x="1666" y="320"/>
                  </a:cubicBezTo>
                  <a:lnTo>
                    <a:pt x="1709" y="320"/>
                  </a:lnTo>
                  <a:lnTo>
                    <a:pt x="1709" y="388"/>
                  </a:lnTo>
                  <a:cubicBezTo>
                    <a:pt x="1704" y="405"/>
                    <a:pt x="1690" y="416"/>
                    <a:pt x="1674" y="427"/>
                  </a:cubicBezTo>
                  <a:cubicBezTo>
                    <a:pt x="1657" y="435"/>
                    <a:pt x="1641" y="440"/>
                    <a:pt x="1622" y="440"/>
                  </a:cubicBezTo>
                  <a:close/>
                  <a:moveTo>
                    <a:pt x="1780" y="484"/>
                  </a:moveTo>
                  <a:lnTo>
                    <a:pt x="1780" y="478"/>
                  </a:lnTo>
                  <a:cubicBezTo>
                    <a:pt x="1772" y="459"/>
                    <a:pt x="1769" y="435"/>
                    <a:pt x="1769" y="405"/>
                  </a:cubicBezTo>
                  <a:lnTo>
                    <a:pt x="1769" y="249"/>
                  </a:lnTo>
                  <a:cubicBezTo>
                    <a:pt x="1767" y="213"/>
                    <a:pt x="1756" y="186"/>
                    <a:pt x="1734" y="167"/>
                  </a:cubicBezTo>
                  <a:cubicBezTo>
                    <a:pt x="1712" y="148"/>
                    <a:pt x="1682" y="137"/>
                    <a:pt x="1641" y="137"/>
                  </a:cubicBezTo>
                  <a:cubicBezTo>
                    <a:pt x="1616" y="137"/>
                    <a:pt x="1595" y="142"/>
                    <a:pt x="1573" y="151"/>
                  </a:cubicBezTo>
                  <a:cubicBezTo>
                    <a:pt x="1554" y="162"/>
                    <a:pt x="1537" y="172"/>
                    <a:pt x="1526" y="189"/>
                  </a:cubicBezTo>
                  <a:cubicBezTo>
                    <a:pt x="1513" y="205"/>
                    <a:pt x="1507" y="222"/>
                    <a:pt x="1507" y="238"/>
                  </a:cubicBezTo>
                  <a:lnTo>
                    <a:pt x="1564" y="238"/>
                  </a:lnTo>
                  <a:cubicBezTo>
                    <a:pt x="1564" y="224"/>
                    <a:pt x="1573" y="211"/>
                    <a:pt x="1586" y="200"/>
                  </a:cubicBezTo>
                  <a:cubicBezTo>
                    <a:pt x="1600" y="189"/>
                    <a:pt x="1619" y="183"/>
                    <a:pt x="1638" y="183"/>
                  </a:cubicBezTo>
                  <a:cubicBezTo>
                    <a:pt x="1663" y="183"/>
                    <a:pt x="1679" y="192"/>
                    <a:pt x="1693" y="203"/>
                  </a:cubicBezTo>
                  <a:cubicBezTo>
                    <a:pt x="1704" y="213"/>
                    <a:pt x="1709" y="230"/>
                    <a:pt x="1709" y="252"/>
                  </a:cubicBezTo>
                  <a:lnTo>
                    <a:pt x="1709" y="279"/>
                  </a:lnTo>
                  <a:lnTo>
                    <a:pt x="1655" y="279"/>
                  </a:lnTo>
                  <a:cubicBezTo>
                    <a:pt x="1605" y="279"/>
                    <a:pt x="1567" y="287"/>
                    <a:pt x="1540" y="306"/>
                  </a:cubicBezTo>
                  <a:cubicBezTo>
                    <a:pt x="1513" y="328"/>
                    <a:pt x="1499" y="356"/>
                    <a:pt x="1499" y="391"/>
                  </a:cubicBezTo>
                  <a:cubicBezTo>
                    <a:pt x="1499" y="418"/>
                    <a:pt x="1510" y="443"/>
                    <a:pt x="1532" y="462"/>
                  </a:cubicBezTo>
                  <a:cubicBezTo>
                    <a:pt x="1554" y="481"/>
                    <a:pt x="1581" y="489"/>
                    <a:pt x="1614" y="489"/>
                  </a:cubicBezTo>
                  <a:cubicBezTo>
                    <a:pt x="1652" y="489"/>
                    <a:pt x="1685" y="476"/>
                    <a:pt x="1712" y="448"/>
                  </a:cubicBezTo>
                  <a:cubicBezTo>
                    <a:pt x="1715" y="465"/>
                    <a:pt x="1717" y="478"/>
                    <a:pt x="1720" y="484"/>
                  </a:cubicBezTo>
                  <a:lnTo>
                    <a:pt x="1780" y="484"/>
                  </a:lnTo>
                  <a:close/>
                  <a:moveTo>
                    <a:pt x="1321" y="63"/>
                  </a:moveTo>
                  <a:lnTo>
                    <a:pt x="1321" y="145"/>
                  </a:lnTo>
                  <a:lnTo>
                    <a:pt x="1259" y="145"/>
                  </a:lnTo>
                  <a:lnTo>
                    <a:pt x="1259" y="189"/>
                  </a:lnTo>
                  <a:lnTo>
                    <a:pt x="1321" y="189"/>
                  </a:lnTo>
                  <a:lnTo>
                    <a:pt x="1321" y="399"/>
                  </a:lnTo>
                  <a:cubicBezTo>
                    <a:pt x="1321" y="429"/>
                    <a:pt x="1327" y="451"/>
                    <a:pt x="1341" y="468"/>
                  </a:cubicBezTo>
                  <a:cubicBezTo>
                    <a:pt x="1354" y="481"/>
                    <a:pt x="1373" y="489"/>
                    <a:pt x="1398" y="489"/>
                  </a:cubicBezTo>
                  <a:cubicBezTo>
                    <a:pt x="1414" y="489"/>
                    <a:pt x="1428" y="489"/>
                    <a:pt x="1444" y="484"/>
                  </a:cubicBezTo>
                  <a:lnTo>
                    <a:pt x="1444" y="437"/>
                  </a:lnTo>
                  <a:cubicBezTo>
                    <a:pt x="1431" y="440"/>
                    <a:pt x="1422" y="440"/>
                    <a:pt x="1417" y="440"/>
                  </a:cubicBezTo>
                  <a:cubicBezTo>
                    <a:pt x="1403" y="440"/>
                    <a:pt x="1392" y="437"/>
                    <a:pt x="1387" y="432"/>
                  </a:cubicBezTo>
                  <a:cubicBezTo>
                    <a:pt x="1382" y="424"/>
                    <a:pt x="1379" y="413"/>
                    <a:pt x="1379" y="399"/>
                  </a:cubicBezTo>
                  <a:lnTo>
                    <a:pt x="1379" y="189"/>
                  </a:lnTo>
                  <a:lnTo>
                    <a:pt x="1442" y="189"/>
                  </a:lnTo>
                  <a:lnTo>
                    <a:pt x="1442" y="145"/>
                  </a:lnTo>
                  <a:lnTo>
                    <a:pt x="1379" y="145"/>
                  </a:lnTo>
                  <a:lnTo>
                    <a:pt x="1379" y="63"/>
                  </a:lnTo>
                  <a:lnTo>
                    <a:pt x="1321" y="63"/>
                  </a:lnTo>
                  <a:close/>
                  <a:moveTo>
                    <a:pt x="1065" y="440"/>
                  </a:moveTo>
                  <a:cubicBezTo>
                    <a:pt x="1046" y="440"/>
                    <a:pt x="1029" y="435"/>
                    <a:pt x="1016" y="424"/>
                  </a:cubicBezTo>
                  <a:cubicBezTo>
                    <a:pt x="1005" y="413"/>
                    <a:pt x="999" y="399"/>
                    <a:pt x="999" y="383"/>
                  </a:cubicBezTo>
                  <a:cubicBezTo>
                    <a:pt x="999" y="339"/>
                    <a:pt x="1035" y="320"/>
                    <a:pt x="1106" y="320"/>
                  </a:cubicBezTo>
                  <a:lnTo>
                    <a:pt x="1149" y="320"/>
                  </a:lnTo>
                  <a:lnTo>
                    <a:pt x="1149" y="388"/>
                  </a:lnTo>
                  <a:cubicBezTo>
                    <a:pt x="1144" y="405"/>
                    <a:pt x="1130" y="416"/>
                    <a:pt x="1117" y="427"/>
                  </a:cubicBezTo>
                  <a:cubicBezTo>
                    <a:pt x="1100" y="435"/>
                    <a:pt x="1081" y="440"/>
                    <a:pt x="1065" y="440"/>
                  </a:cubicBezTo>
                  <a:close/>
                  <a:moveTo>
                    <a:pt x="1220" y="484"/>
                  </a:moveTo>
                  <a:lnTo>
                    <a:pt x="1220" y="478"/>
                  </a:lnTo>
                  <a:cubicBezTo>
                    <a:pt x="1212" y="459"/>
                    <a:pt x="1209" y="435"/>
                    <a:pt x="1209" y="405"/>
                  </a:cubicBezTo>
                  <a:lnTo>
                    <a:pt x="1209" y="249"/>
                  </a:lnTo>
                  <a:cubicBezTo>
                    <a:pt x="1207" y="213"/>
                    <a:pt x="1196" y="186"/>
                    <a:pt x="1174" y="167"/>
                  </a:cubicBezTo>
                  <a:cubicBezTo>
                    <a:pt x="1152" y="148"/>
                    <a:pt x="1122" y="137"/>
                    <a:pt x="1081" y="137"/>
                  </a:cubicBezTo>
                  <a:cubicBezTo>
                    <a:pt x="1057" y="137"/>
                    <a:pt x="1035" y="142"/>
                    <a:pt x="1016" y="151"/>
                  </a:cubicBezTo>
                  <a:cubicBezTo>
                    <a:pt x="994" y="162"/>
                    <a:pt x="977" y="172"/>
                    <a:pt x="966" y="189"/>
                  </a:cubicBezTo>
                  <a:cubicBezTo>
                    <a:pt x="953" y="205"/>
                    <a:pt x="947" y="222"/>
                    <a:pt x="947" y="238"/>
                  </a:cubicBezTo>
                  <a:lnTo>
                    <a:pt x="1005" y="238"/>
                  </a:lnTo>
                  <a:cubicBezTo>
                    <a:pt x="1005" y="224"/>
                    <a:pt x="1013" y="211"/>
                    <a:pt x="1027" y="200"/>
                  </a:cubicBezTo>
                  <a:cubicBezTo>
                    <a:pt x="1040" y="189"/>
                    <a:pt x="1059" y="183"/>
                    <a:pt x="1078" y="183"/>
                  </a:cubicBezTo>
                  <a:cubicBezTo>
                    <a:pt x="1103" y="183"/>
                    <a:pt x="1119" y="192"/>
                    <a:pt x="1133" y="203"/>
                  </a:cubicBezTo>
                  <a:cubicBezTo>
                    <a:pt x="1144" y="213"/>
                    <a:pt x="1149" y="230"/>
                    <a:pt x="1149" y="252"/>
                  </a:cubicBezTo>
                  <a:lnTo>
                    <a:pt x="1149" y="279"/>
                  </a:lnTo>
                  <a:lnTo>
                    <a:pt x="1095" y="279"/>
                  </a:lnTo>
                  <a:cubicBezTo>
                    <a:pt x="1046" y="279"/>
                    <a:pt x="1007" y="287"/>
                    <a:pt x="980" y="306"/>
                  </a:cubicBezTo>
                  <a:cubicBezTo>
                    <a:pt x="953" y="328"/>
                    <a:pt x="939" y="356"/>
                    <a:pt x="939" y="391"/>
                  </a:cubicBezTo>
                  <a:cubicBezTo>
                    <a:pt x="939" y="418"/>
                    <a:pt x="950" y="443"/>
                    <a:pt x="972" y="462"/>
                  </a:cubicBezTo>
                  <a:cubicBezTo>
                    <a:pt x="994" y="481"/>
                    <a:pt x="1021" y="489"/>
                    <a:pt x="1054" y="489"/>
                  </a:cubicBezTo>
                  <a:cubicBezTo>
                    <a:pt x="1092" y="489"/>
                    <a:pt x="1125" y="476"/>
                    <a:pt x="1152" y="448"/>
                  </a:cubicBezTo>
                  <a:cubicBezTo>
                    <a:pt x="1155" y="465"/>
                    <a:pt x="1158" y="478"/>
                    <a:pt x="1160" y="484"/>
                  </a:cubicBezTo>
                  <a:lnTo>
                    <a:pt x="1220" y="484"/>
                  </a:lnTo>
                  <a:close/>
                  <a:moveTo>
                    <a:pt x="762" y="63"/>
                  </a:moveTo>
                  <a:lnTo>
                    <a:pt x="762" y="145"/>
                  </a:lnTo>
                  <a:lnTo>
                    <a:pt x="699" y="145"/>
                  </a:lnTo>
                  <a:lnTo>
                    <a:pt x="699" y="189"/>
                  </a:lnTo>
                  <a:lnTo>
                    <a:pt x="762" y="189"/>
                  </a:lnTo>
                  <a:lnTo>
                    <a:pt x="762" y="399"/>
                  </a:lnTo>
                  <a:cubicBezTo>
                    <a:pt x="762" y="429"/>
                    <a:pt x="767" y="451"/>
                    <a:pt x="781" y="468"/>
                  </a:cubicBezTo>
                  <a:cubicBezTo>
                    <a:pt x="794" y="481"/>
                    <a:pt x="813" y="489"/>
                    <a:pt x="838" y="489"/>
                  </a:cubicBezTo>
                  <a:cubicBezTo>
                    <a:pt x="854" y="489"/>
                    <a:pt x="868" y="489"/>
                    <a:pt x="885" y="484"/>
                  </a:cubicBezTo>
                  <a:lnTo>
                    <a:pt x="885" y="437"/>
                  </a:lnTo>
                  <a:cubicBezTo>
                    <a:pt x="874" y="440"/>
                    <a:pt x="863" y="440"/>
                    <a:pt x="857" y="440"/>
                  </a:cubicBezTo>
                  <a:cubicBezTo>
                    <a:pt x="844" y="440"/>
                    <a:pt x="833" y="437"/>
                    <a:pt x="827" y="432"/>
                  </a:cubicBezTo>
                  <a:cubicBezTo>
                    <a:pt x="822" y="424"/>
                    <a:pt x="819" y="413"/>
                    <a:pt x="819" y="399"/>
                  </a:cubicBezTo>
                  <a:lnTo>
                    <a:pt x="819" y="189"/>
                  </a:lnTo>
                  <a:lnTo>
                    <a:pt x="882" y="189"/>
                  </a:lnTo>
                  <a:lnTo>
                    <a:pt x="882" y="145"/>
                  </a:lnTo>
                  <a:lnTo>
                    <a:pt x="819" y="145"/>
                  </a:lnTo>
                  <a:lnTo>
                    <a:pt x="819" y="63"/>
                  </a:lnTo>
                  <a:lnTo>
                    <a:pt x="762" y="63"/>
                  </a:lnTo>
                  <a:close/>
                  <a:moveTo>
                    <a:pt x="598" y="484"/>
                  </a:moveTo>
                  <a:lnTo>
                    <a:pt x="652" y="484"/>
                  </a:lnTo>
                  <a:lnTo>
                    <a:pt x="652" y="145"/>
                  </a:lnTo>
                  <a:lnTo>
                    <a:pt x="595" y="145"/>
                  </a:lnTo>
                  <a:lnTo>
                    <a:pt x="595" y="391"/>
                  </a:lnTo>
                  <a:cubicBezTo>
                    <a:pt x="579" y="424"/>
                    <a:pt x="549" y="440"/>
                    <a:pt x="505" y="440"/>
                  </a:cubicBezTo>
                  <a:cubicBezTo>
                    <a:pt x="464" y="440"/>
                    <a:pt x="442" y="416"/>
                    <a:pt x="442" y="364"/>
                  </a:cubicBezTo>
                  <a:lnTo>
                    <a:pt x="442" y="145"/>
                  </a:lnTo>
                  <a:lnTo>
                    <a:pt x="385" y="145"/>
                  </a:lnTo>
                  <a:lnTo>
                    <a:pt x="385" y="366"/>
                  </a:lnTo>
                  <a:cubicBezTo>
                    <a:pt x="385" y="407"/>
                    <a:pt x="396" y="437"/>
                    <a:pt x="412" y="459"/>
                  </a:cubicBezTo>
                  <a:cubicBezTo>
                    <a:pt x="431" y="478"/>
                    <a:pt x="458" y="489"/>
                    <a:pt x="497" y="489"/>
                  </a:cubicBezTo>
                  <a:cubicBezTo>
                    <a:pt x="540" y="489"/>
                    <a:pt x="573" y="476"/>
                    <a:pt x="595" y="451"/>
                  </a:cubicBezTo>
                  <a:lnTo>
                    <a:pt x="598" y="484"/>
                  </a:lnTo>
                  <a:close/>
                  <a:moveTo>
                    <a:pt x="114" y="271"/>
                  </a:moveTo>
                  <a:lnTo>
                    <a:pt x="60" y="328"/>
                  </a:lnTo>
                  <a:lnTo>
                    <a:pt x="60" y="484"/>
                  </a:lnTo>
                  <a:lnTo>
                    <a:pt x="0" y="484"/>
                  </a:lnTo>
                  <a:lnTo>
                    <a:pt x="0" y="28"/>
                  </a:lnTo>
                  <a:lnTo>
                    <a:pt x="60" y="28"/>
                  </a:lnTo>
                  <a:lnTo>
                    <a:pt x="60" y="252"/>
                  </a:lnTo>
                  <a:lnTo>
                    <a:pt x="262" y="28"/>
                  </a:lnTo>
                  <a:lnTo>
                    <a:pt x="336" y="28"/>
                  </a:lnTo>
                  <a:lnTo>
                    <a:pt x="155" y="230"/>
                  </a:lnTo>
                  <a:lnTo>
                    <a:pt x="349" y="484"/>
                  </a:lnTo>
                  <a:lnTo>
                    <a:pt x="278" y="484"/>
                  </a:lnTo>
                  <a:lnTo>
                    <a:pt x="114" y="27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9" name="Freeform 45" hidden="0"/>
            <p:cNvSpPr>
              <a:spLocks noEditPoints="1"/>
            </p:cNvSpPr>
            <p:nvPr isPhoto="0" userDrawn="0"/>
          </p:nvSpPr>
          <p:spPr bwMode="auto">
            <a:xfrm>
              <a:off x="4168" y="532"/>
              <a:ext cx="831" cy="277"/>
            </a:xfrm>
            <a:custGeom>
              <a:avLst/>
              <a:gdLst>
                <a:gd name="T0" fmla="*/ 4331 w 4645"/>
                <a:gd name="T1" fmla="*/ 38 h 1546"/>
                <a:gd name="T2" fmla="*/ 4317 w 4645"/>
                <a:gd name="T3" fmla="*/ 632 h 1546"/>
                <a:gd name="T4" fmla="*/ 3820 w 4645"/>
                <a:gd name="T5" fmla="*/ 619 h 1546"/>
                <a:gd name="T6" fmla="*/ 3782 w 4645"/>
                <a:gd name="T7" fmla="*/ 0 h 1546"/>
                <a:gd name="T8" fmla="*/ 3509 w 4645"/>
                <a:gd name="T9" fmla="*/ 38 h 1546"/>
                <a:gd name="T10" fmla="*/ 3544 w 4645"/>
                <a:gd name="T11" fmla="*/ 1546 h 1546"/>
                <a:gd name="T12" fmla="*/ 3820 w 4645"/>
                <a:gd name="T13" fmla="*/ 1508 h 1546"/>
                <a:gd name="T14" fmla="*/ 3834 w 4645"/>
                <a:gd name="T15" fmla="*/ 900 h 1546"/>
                <a:gd name="T16" fmla="*/ 4331 w 4645"/>
                <a:gd name="T17" fmla="*/ 913 h 1546"/>
                <a:gd name="T18" fmla="*/ 4369 w 4645"/>
                <a:gd name="T19" fmla="*/ 1546 h 1546"/>
                <a:gd name="T20" fmla="*/ 4645 w 4645"/>
                <a:gd name="T21" fmla="*/ 1508 h 1546"/>
                <a:gd name="T22" fmla="*/ 4607 w 4645"/>
                <a:gd name="T23" fmla="*/ 0 h 1546"/>
                <a:gd name="T24" fmla="*/ 2354 w 4645"/>
                <a:gd name="T25" fmla="*/ 1093 h 1546"/>
                <a:gd name="T26" fmla="*/ 2408 w 4645"/>
                <a:gd name="T27" fmla="*/ 1066 h 1546"/>
                <a:gd name="T28" fmla="*/ 2553 w 4645"/>
                <a:gd name="T29" fmla="*/ 889 h 1546"/>
                <a:gd name="T30" fmla="*/ 2949 w 4645"/>
                <a:gd name="T31" fmla="*/ 1522 h 1546"/>
                <a:gd name="T32" fmla="*/ 3263 w 4645"/>
                <a:gd name="T33" fmla="*/ 1546 h 1546"/>
                <a:gd name="T34" fmla="*/ 3288 w 4645"/>
                <a:gd name="T35" fmla="*/ 1502 h 1546"/>
                <a:gd name="T36" fmla="*/ 2774 w 4645"/>
                <a:gd name="T37" fmla="*/ 660 h 1546"/>
                <a:gd name="T38" fmla="*/ 3269 w 4645"/>
                <a:gd name="T39" fmla="*/ 21 h 1546"/>
                <a:gd name="T40" fmla="*/ 3236 w 4645"/>
                <a:gd name="T41" fmla="*/ 0 h 1546"/>
                <a:gd name="T42" fmla="*/ 2922 w 4645"/>
                <a:gd name="T43" fmla="*/ 21 h 1546"/>
                <a:gd name="T44" fmla="*/ 2406 w 4645"/>
                <a:gd name="T45" fmla="*/ 651 h 1546"/>
                <a:gd name="T46" fmla="*/ 2400 w 4645"/>
                <a:gd name="T47" fmla="*/ 38 h 1546"/>
                <a:gd name="T48" fmla="*/ 2127 w 4645"/>
                <a:gd name="T49" fmla="*/ 0 h 1546"/>
                <a:gd name="T50" fmla="*/ 2089 w 4645"/>
                <a:gd name="T51" fmla="*/ 1058 h 1546"/>
                <a:gd name="T52" fmla="*/ 2354 w 4645"/>
                <a:gd name="T53" fmla="*/ 1093 h 1546"/>
                <a:gd name="T54" fmla="*/ 1362 w 4645"/>
                <a:gd name="T55" fmla="*/ 1546 h 1546"/>
                <a:gd name="T56" fmla="*/ 2397 w 4645"/>
                <a:gd name="T57" fmla="*/ 1508 h 1546"/>
                <a:gd name="T58" fmla="*/ 2362 w 4645"/>
                <a:gd name="T59" fmla="*/ 1279 h 1546"/>
                <a:gd name="T60" fmla="*/ 1638 w 4645"/>
                <a:gd name="T61" fmla="*/ 1265 h 1546"/>
                <a:gd name="T62" fmla="*/ 1600 w 4645"/>
                <a:gd name="T63" fmla="*/ 0 h 1546"/>
                <a:gd name="T64" fmla="*/ 1324 w 4645"/>
                <a:gd name="T65" fmla="*/ 38 h 1546"/>
                <a:gd name="T66" fmla="*/ 1035 w 4645"/>
                <a:gd name="T67" fmla="*/ 267 h 1546"/>
                <a:gd name="T68" fmla="*/ 311 w 4645"/>
                <a:gd name="T69" fmla="*/ 280 h 1546"/>
                <a:gd name="T70" fmla="*/ 325 w 4645"/>
                <a:gd name="T71" fmla="*/ 632 h 1546"/>
                <a:gd name="T72" fmla="*/ 822 w 4645"/>
                <a:gd name="T73" fmla="*/ 671 h 1546"/>
                <a:gd name="T74" fmla="*/ 786 w 4645"/>
                <a:gd name="T75" fmla="*/ 900 h 1546"/>
                <a:gd name="T76" fmla="*/ 311 w 4645"/>
                <a:gd name="T77" fmla="*/ 913 h 1546"/>
                <a:gd name="T78" fmla="*/ 325 w 4645"/>
                <a:gd name="T79" fmla="*/ 1279 h 1546"/>
                <a:gd name="T80" fmla="*/ 1073 w 4645"/>
                <a:gd name="T81" fmla="*/ 1317 h 1546"/>
                <a:gd name="T82" fmla="*/ 1035 w 4645"/>
                <a:gd name="T83" fmla="*/ 1546 h 1546"/>
                <a:gd name="T84" fmla="*/ 0 w 4645"/>
                <a:gd name="T85" fmla="*/ 1508 h 1546"/>
                <a:gd name="T86" fmla="*/ 35 w 4645"/>
                <a:gd name="T87" fmla="*/ 0 h 1546"/>
                <a:gd name="T88" fmla="*/ 1073 w 4645"/>
                <a:gd name="T89" fmla="*/ 38 h 1546"/>
                <a:gd name="T90" fmla="*/ 1035 w 4645"/>
                <a:gd name="T91" fmla="*/ 267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5" h="1546" fill="norm" stroke="1" extrusionOk="0">
                  <a:moveTo>
                    <a:pt x="4369" y="0"/>
                  </a:moveTo>
                  <a:cubicBezTo>
                    <a:pt x="4345" y="0"/>
                    <a:pt x="4331" y="13"/>
                    <a:pt x="4331" y="38"/>
                  </a:cubicBezTo>
                  <a:lnTo>
                    <a:pt x="4331" y="619"/>
                  </a:lnTo>
                  <a:cubicBezTo>
                    <a:pt x="4331" y="627"/>
                    <a:pt x="4328" y="632"/>
                    <a:pt x="4317" y="632"/>
                  </a:cubicBezTo>
                  <a:lnTo>
                    <a:pt x="3834" y="632"/>
                  </a:lnTo>
                  <a:cubicBezTo>
                    <a:pt x="3826" y="632"/>
                    <a:pt x="3820" y="627"/>
                    <a:pt x="3820" y="619"/>
                  </a:cubicBezTo>
                  <a:lnTo>
                    <a:pt x="3820" y="38"/>
                  </a:lnTo>
                  <a:cubicBezTo>
                    <a:pt x="3820" y="13"/>
                    <a:pt x="3807" y="0"/>
                    <a:pt x="3782" y="0"/>
                  </a:cubicBezTo>
                  <a:lnTo>
                    <a:pt x="3544" y="0"/>
                  </a:lnTo>
                  <a:cubicBezTo>
                    <a:pt x="3520" y="0"/>
                    <a:pt x="3509" y="13"/>
                    <a:pt x="3509" y="38"/>
                  </a:cubicBezTo>
                  <a:lnTo>
                    <a:pt x="3509" y="1508"/>
                  </a:lnTo>
                  <a:cubicBezTo>
                    <a:pt x="3509" y="1535"/>
                    <a:pt x="3520" y="1546"/>
                    <a:pt x="3544" y="1546"/>
                  </a:cubicBezTo>
                  <a:lnTo>
                    <a:pt x="3782" y="1546"/>
                  </a:lnTo>
                  <a:cubicBezTo>
                    <a:pt x="3807" y="1546"/>
                    <a:pt x="3820" y="1535"/>
                    <a:pt x="3820" y="1508"/>
                  </a:cubicBezTo>
                  <a:lnTo>
                    <a:pt x="3820" y="913"/>
                  </a:lnTo>
                  <a:cubicBezTo>
                    <a:pt x="3820" y="902"/>
                    <a:pt x="3826" y="900"/>
                    <a:pt x="3834" y="900"/>
                  </a:cubicBezTo>
                  <a:lnTo>
                    <a:pt x="4317" y="900"/>
                  </a:lnTo>
                  <a:cubicBezTo>
                    <a:pt x="4328" y="900"/>
                    <a:pt x="4331" y="902"/>
                    <a:pt x="4331" y="913"/>
                  </a:cubicBezTo>
                  <a:lnTo>
                    <a:pt x="4331" y="1508"/>
                  </a:lnTo>
                  <a:cubicBezTo>
                    <a:pt x="4331" y="1535"/>
                    <a:pt x="4345" y="1546"/>
                    <a:pt x="4369" y="1546"/>
                  </a:cubicBezTo>
                  <a:lnTo>
                    <a:pt x="4607" y="1546"/>
                  </a:lnTo>
                  <a:cubicBezTo>
                    <a:pt x="4631" y="1546"/>
                    <a:pt x="4645" y="1535"/>
                    <a:pt x="4645" y="1508"/>
                  </a:cubicBezTo>
                  <a:lnTo>
                    <a:pt x="4645" y="38"/>
                  </a:lnTo>
                  <a:cubicBezTo>
                    <a:pt x="4645" y="13"/>
                    <a:pt x="4631" y="0"/>
                    <a:pt x="4607" y="0"/>
                  </a:cubicBezTo>
                  <a:lnTo>
                    <a:pt x="4369" y="0"/>
                  </a:lnTo>
                  <a:close/>
                  <a:moveTo>
                    <a:pt x="2354" y="1093"/>
                  </a:moveTo>
                  <a:cubicBezTo>
                    <a:pt x="2376" y="1093"/>
                    <a:pt x="2395" y="1085"/>
                    <a:pt x="2408" y="1066"/>
                  </a:cubicBezTo>
                  <a:cubicBezTo>
                    <a:pt x="2408" y="1066"/>
                    <a:pt x="2408" y="1066"/>
                    <a:pt x="2408" y="1066"/>
                  </a:cubicBezTo>
                  <a:lnTo>
                    <a:pt x="2542" y="894"/>
                  </a:lnTo>
                  <a:cubicBezTo>
                    <a:pt x="2545" y="891"/>
                    <a:pt x="2550" y="889"/>
                    <a:pt x="2553" y="889"/>
                  </a:cubicBezTo>
                  <a:cubicBezTo>
                    <a:pt x="2559" y="889"/>
                    <a:pt x="2561" y="891"/>
                    <a:pt x="2564" y="894"/>
                  </a:cubicBezTo>
                  <a:lnTo>
                    <a:pt x="2949" y="1522"/>
                  </a:lnTo>
                  <a:cubicBezTo>
                    <a:pt x="2960" y="1538"/>
                    <a:pt x="2976" y="1546"/>
                    <a:pt x="2995" y="1546"/>
                  </a:cubicBezTo>
                  <a:lnTo>
                    <a:pt x="3263" y="1546"/>
                  </a:lnTo>
                  <a:cubicBezTo>
                    <a:pt x="3282" y="1546"/>
                    <a:pt x="3293" y="1538"/>
                    <a:pt x="3293" y="1522"/>
                  </a:cubicBezTo>
                  <a:cubicBezTo>
                    <a:pt x="3293" y="1516"/>
                    <a:pt x="3290" y="1508"/>
                    <a:pt x="3288" y="1502"/>
                  </a:cubicBezTo>
                  <a:lnTo>
                    <a:pt x="2774" y="679"/>
                  </a:lnTo>
                  <a:cubicBezTo>
                    <a:pt x="2772" y="671"/>
                    <a:pt x="2772" y="665"/>
                    <a:pt x="2774" y="660"/>
                  </a:cubicBezTo>
                  <a:lnTo>
                    <a:pt x="3258" y="46"/>
                  </a:lnTo>
                  <a:cubicBezTo>
                    <a:pt x="3266" y="35"/>
                    <a:pt x="3269" y="27"/>
                    <a:pt x="3269" y="21"/>
                  </a:cubicBezTo>
                  <a:cubicBezTo>
                    <a:pt x="3269" y="16"/>
                    <a:pt x="3266" y="10"/>
                    <a:pt x="3260" y="5"/>
                  </a:cubicBezTo>
                  <a:cubicBezTo>
                    <a:pt x="3255" y="2"/>
                    <a:pt x="3247" y="0"/>
                    <a:pt x="3236" y="0"/>
                  </a:cubicBezTo>
                  <a:lnTo>
                    <a:pt x="2968" y="0"/>
                  </a:lnTo>
                  <a:cubicBezTo>
                    <a:pt x="2946" y="0"/>
                    <a:pt x="2933" y="8"/>
                    <a:pt x="2922" y="21"/>
                  </a:cubicBezTo>
                  <a:lnTo>
                    <a:pt x="2417" y="649"/>
                  </a:lnTo>
                  <a:cubicBezTo>
                    <a:pt x="2414" y="651"/>
                    <a:pt x="2411" y="654"/>
                    <a:pt x="2406" y="651"/>
                  </a:cubicBezTo>
                  <a:cubicBezTo>
                    <a:pt x="2403" y="651"/>
                    <a:pt x="2400" y="646"/>
                    <a:pt x="2400" y="641"/>
                  </a:cubicBezTo>
                  <a:lnTo>
                    <a:pt x="2400" y="38"/>
                  </a:lnTo>
                  <a:cubicBezTo>
                    <a:pt x="2400" y="16"/>
                    <a:pt x="2384" y="0"/>
                    <a:pt x="2365" y="0"/>
                  </a:cubicBezTo>
                  <a:lnTo>
                    <a:pt x="2127" y="0"/>
                  </a:lnTo>
                  <a:cubicBezTo>
                    <a:pt x="2105" y="0"/>
                    <a:pt x="2089" y="16"/>
                    <a:pt x="2089" y="38"/>
                  </a:cubicBezTo>
                  <a:lnTo>
                    <a:pt x="2089" y="1058"/>
                  </a:lnTo>
                  <a:cubicBezTo>
                    <a:pt x="2089" y="1077"/>
                    <a:pt x="2105" y="1093"/>
                    <a:pt x="2127" y="1093"/>
                  </a:cubicBezTo>
                  <a:lnTo>
                    <a:pt x="2354" y="1093"/>
                  </a:lnTo>
                  <a:moveTo>
                    <a:pt x="1324" y="1508"/>
                  </a:moveTo>
                  <a:cubicBezTo>
                    <a:pt x="1324" y="1535"/>
                    <a:pt x="1338" y="1546"/>
                    <a:pt x="1362" y="1546"/>
                  </a:cubicBezTo>
                  <a:lnTo>
                    <a:pt x="2362" y="1546"/>
                  </a:lnTo>
                  <a:cubicBezTo>
                    <a:pt x="2386" y="1546"/>
                    <a:pt x="2397" y="1535"/>
                    <a:pt x="2397" y="1508"/>
                  </a:cubicBezTo>
                  <a:lnTo>
                    <a:pt x="2397" y="1317"/>
                  </a:lnTo>
                  <a:cubicBezTo>
                    <a:pt x="2397" y="1292"/>
                    <a:pt x="2386" y="1279"/>
                    <a:pt x="2362" y="1279"/>
                  </a:cubicBezTo>
                  <a:lnTo>
                    <a:pt x="1652" y="1279"/>
                  </a:lnTo>
                  <a:cubicBezTo>
                    <a:pt x="1641" y="1279"/>
                    <a:pt x="1638" y="1276"/>
                    <a:pt x="1638" y="1265"/>
                  </a:cubicBezTo>
                  <a:lnTo>
                    <a:pt x="1638" y="38"/>
                  </a:lnTo>
                  <a:cubicBezTo>
                    <a:pt x="1638" y="13"/>
                    <a:pt x="1625" y="0"/>
                    <a:pt x="1600" y="0"/>
                  </a:cubicBezTo>
                  <a:lnTo>
                    <a:pt x="1362" y="0"/>
                  </a:lnTo>
                  <a:cubicBezTo>
                    <a:pt x="1338" y="0"/>
                    <a:pt x="1324" y="13"/>
                    <a:pt x="1324" y="38"/>
                  </a:cubicBezTo>
                  <a:lnTo>
                    <a:pt x="1324" y="1508"/>
                  </a:lnTo>
                  <a:moveTo>
                    <a:pt x="1035" y="267"/>
                  </a:moveTo>
                  <a:lnTo>
                    <a:pt x="325" y="267"/>
                  </a:lnTo>
                  <a:cubicBezTo>
                    <a:pt x="314" y="267"/>
                    <a:pt x="311" y="272"/>
                    <a:pt x="311" y="280"/>
                  </a:cubicBezTo>
                  <a:lnTo>
                    <a:pt x="311" y="619"/>
                  </a:lnTo>
                  <a:cubicBezTo>
                    <a:pt x="311" y="627"/>
                    <a:pt x="314" y="632"/>
                    <a:pt x="325" y="632"/>
                  </a:cubicBezTo>
                  <a:lnTo>
                    <a:pt x="786" y="632"/>
                  </a:lnTo>
                  <a:cubicBezTo>
                    <a:pt x="811" y="632"/>
                    <a:pt x="822" y="643"/>
                    <a:pt x="822" y="671"/>
                  </a:cubicBezTo>
                  <a:lnTo>
                    <a:pt x="822" y="861"/>
                  </a:lnTo>
                  <a:cubicBezTo>
                    <a:pt x="822" y="886"/>
                    <a:pt x="811" y="900"/>
                    <a:pt x="786" y="900"/>
                  </a:cubicBezTo>
                  <a:lnTo>
                    <a:pt x="325" y="900"/>
                  </a:lnTo>
                  <a:cubicBezTo>
                    <a:pt x="314" y="900"/>
                    <a:pt x="311" y="902"/>
                    <a:pt x="311" y="913"/>
                  </a:cubicBezTo>
                  <a:lnTo>
                    <a:pt x="311" y="1265"/>
                  </a:lnTo>
                  <a:cubicBezTo>
                    <a:pt x="311" y="1276"/>
                    <a:pt x="314" y="1279"/>
                    <a:pt x="325" y="1279"/>
                  </a:cubicBezTo>
                  <a:lnTo>
                    <a:pt x="1035" y="1279"/>
                  </a:lnTo>
                  <a:cubicBezTo>
                    <a:pt x="1059" y="1279"/>
                    <a:pt x="1073" y="1292"/>
                    <a:pt x="1073" y="1317"/>
                  </a:cubicBezTo>
                  <a:lnTo>
                    <a:pt x="1073" y="1508"/>
                  </a:lnTo>
                  <a:cubicBezTo>
                    <a:pt x="1073" y="1535"/>
                    <a:pt x="1059" y="1546"/>
                    <a:pt x="1035" y="1546"/>
                  </a:cubicBezTo>
                  <a:lnTo>
                    <a:pt x="35" y="1546"/>
                  </a:lnTo>
                  <a:cubicBezTo>
                    <a:pt x="11" y="1546"/>
                    <a:pt x="0" y="1535"/>
                    <a:pt x="0" y="1508"/>
                  </a:cubicBezTo>
                  <a:lnTo>
                    <a:pt x="0" y="38"/>
                  </a:lnTo>
                  <a:cubicBezTo>
                    <a:pt x="0" y="13"/>
                    <a:pt x="11" y="0"/>
                    <a:pt x="35" y="0"/>
                  </a:cubicBezTo>
                  <a:lnTo>
                    <a:pt x="1035" y="0"/>
                  </a:lnTo>
                  <a:cubicBezTo>
                    <a:pt x="1059" y="0"/>
                    <a:pt x="1073" y="13"/>
                    <a:pt x="1073" y="38"/>
                  </a:cubicBezTo>
                  <a:lnTo>
                    <a:pt x="1073" y="229"/>
                  </a:lnTo>
                  <a:cubicBezTo>
                    <a:pt x="1073" y="256"/>
                    <a:pt x="1059" y="267"/>
                    <a:pt x="1035" y="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0" name="Freeform 46" hidden="0"/>
            <p:cNvSpPr>
              <a:spLocks noEditPoints="1"/>
            </p:cNvSpPr>
            <p:nvPr isPhoto="0" userDrawn="0"/>
          </p:nvSpPr>
          <p:spPr bwMode="auto">
            <a:xfrm>
              <a:off x="4168" y="873"/>
              <a:ext cx="831" cy="101"/>
            </a:xfrm>
            <a:custGeom>
              <a:avLst/>
              <a:gdLst>
                <a:gd name="T0" fmla="*/ 4577 w 4645"/>
                <a:gd name="T1" fmla="*/ 454 h 569"/>
                <a:gd name="T2" fmla="*/ 4353 w 4645"/>
                <a:gd name="T3" fmla="*/ 511 h 569"/>
                <a:gd name="T4" fmla="*/ 4645 w 4645"/>
                <a:gd name="T5" fmla="*/ 0 h 569"/>
                <a:gd name="T6" fmla="*/ 4312 w 4645"/>
                <a:gd name="T7" fmla="*/ 361 h 569"/>
                <a:gd name="T8" fmla="*/ 3981 w 4645"/>
                <a:gd name="T9" fmla="*/ 279 h 569"/>
                <a:gd name="T10" fmla="*/ 4159 w 4645"/>
                <a:gd name="T11" fmla="*/ 561 h 569"/>
                <a:gd name="T12" fmla="*/ 3979 w 4645"/>
                <a:gd name="T13" fmla="*/ 167 h 569"/>
                <a:gd name="T14" fmla="*/ 3703 w 4645"/>
                <a:gd name="T15" fmla="*/ 0 h 569"/>
                <a:gd name="T16" fmla="*/ 3689 w 4645"/>
                <a:gd name="T17" fmla="*/ 369 h 569"/>
                <a:gd name="T18" fmla="*/ 3823 w 4645"/>
                <a:gd name="T19" fmla="*/ 561 h 569"/>
                <a:gd name="T20" fmla="*/ 3662 w 4645"/>
                <a:gd name="T21" fmla="*/ 159 h 569"/>
                <a:gd name="T22" fmla="*/ 3596 w 4645"/>
                <a:gd name="T23" fmla="*/ 233 h 569"/>
                <a:gd name="T24" fmla="*/ 3675 w 4645"/>
                <a:gd name="T25" fmla="*/ 323 h 569"/>
                <a:gd name="T26" fmla="*/ 3744 w 4645"/>
                <a:gd name="T27" fmla="*/ 520 h 569"/>
                <a:gd name="T28" fmla="*/ 3337 w 4645"/>
                <a:gd name="T29" fmla="*/ 213 h 569"/>
                <a:gd name="T30" fmla="*/ 3337 w 4645"/>
                <a:gd name="T31" fmla="*/ 282 h 569"/>
                <a:gd name="T32" fmla="*/ 2924 w 4645"/>
                <a:gd name="T33" fmla="*/ 254 h 569"/>
                <a:gd name="T34" fmla="*/ 3006 w 4645"/>
                <a:gd name="T35" fmla="*/ 514 h 569"/>
                <a:gd name="T36" fmla="*/ 3006 w 4645"/>
                <a:gd name="T37" fmla="*/ 569 h 569"/>
                <a:gd name="T38" fmla="*/ 3135 w 4645"/>
                <a:gd name="T39" fmla="*/ 216 h 569"/>
                <a:gd name="T40" fmla="*/ 2826 w 4645"/>
                <a:gd name="T41" fmla="*/ 367 h 569"/>
                <a:gd name="T42" fmla="*/ 2774 w 4645"/>
                <a:gd name="T43" fmla="*/ 503 h 569"/>
                <a:gd name="T44" fmla="*/ 2004 w 4645"/>
                <a:gd name="T45" fmla="*/ 514 h 569"/>
                <a:gd name="T46" fmla="*/ 1920 w 4645"/>
                <a:gd name="T47" fmla="*/ 552 h 569"/>
                <a:gd name="T48" fmla="*/ 2094 w 4645"/>
                <a:gd name="T49" fmla="*/ 361 h 569"/>
                <a:gd name="T50" fmla="*/ 2001 w 4645"/>
                <a:gd name="T51" fmla="*/ 216 h 569"/>
                <a:gd name="T52" fmla="*/ 2001 w 4645"/>
                <a:gd name="T53" fmla="*/ 159 h 569"/>
                <a:gd name="T54" fmla="*/ 1996 w 4645"/>
                <a:gd name="T55" fmla="*/ 388 h 569"/>
                <a:gd name="T56" fmla="*/ 1671 w 4645"/>
                <a:gd name="T57" fmla="*/ 101 h 569"/>
                <a:gd name="T58" fmla="*/ 1641 w 4645"/>
                <a:gd name="T59" fmla="*/ 33 h 569"/>
                <a:gd name="T60" fmla="*/ 1676 w 4645"/>
                <a:gd name="T61" fmla="*/ 254 h 569"/>
                <a:gd name="T62" fmla="*/ 1483 w 4645"/>
                <a:gd name="T63" fmla="*/ 369 h 569"/>
                <a:gd name="T64" fmla="*/ 1554 w 4645"/>
                <a:gd name="T65" fmla="*/ 60 h 569"/>
                <a:gd name="T66" fmla="*/ 1414 w 4645"/>
                <a:gd name="T67" fmla="*/ 367 h 569"/>
                <a:gd name="T68" fmla="*/ 1775 w 4645"/>
                <a:gd name="T69" fmla="*/ 369 h 569"/>
                <a:gd name="T70" fmla="*/ 1439 w 4645"/>
                <a:gd name="T71" fmla="*/ 257 h 569"/>
                <a:gd name="T72" fmla="*/ 1179 w 4645"/>
                <a:gd name="T73" fmla="*/ 561 h 569"/>
                <a:gd name="T74" fmla="*/ 1106 w 4645"/>
                <a:gd name="T75" fmla="*/ 167 h 569"/>
                <a:gd name="T76" fmla="*/ 857 w 4645"/>
                <a:gd name="T77" fmla="*/ 219 h 569"/>
                <a:gd name="T78" fmla="*/ 999 w 4645"/>
                <a:gd name="T79" fmla="*/ 506 h 569"/>
                <a:gd name="T80" fmla="*/ 996 w 4645"/>
                <a:gd name="T81" fmla="*/ 219 h 569"/>
                <a:gd name="T82" fmla="*/ 603 w 4645"/>
                <a:gd name="T83" fmla="*/ 63 h 569"/>
                <a:gd name="T84" fmla="*/ 674 w 4645"/>
                <a:gd name="T85" fmla="*/ 33 h 569"/>
                <a:gd name="T86" fmla="*/ 486 w 4645"/>
                <a:gd name="T87" fmla="*/ 254 h 569"/>
                <a:gd name="T88" fmla="*/ 568 w 4645"/>
                <a:gd name="T89" fmla="*/ 514 h 569"/>
                <a:gd name="T90" fmla="*/ 486 w 4645"/>
                <a:gd name="T91" fmla="*/ 99 h 569"/>
                <a:gd name="T92" fmla="*/ 458 w 4645"/>
                <a:gd name="T93" fmla="*/ 33 h 569"/>
                <a:gd name="T94" fmla="*/ 663 w 4645"/>
                <a:gd name="T95" fmla="*/ 544 h 569"/>
                <a:gd name="T96" fmla="*/ 568 w 4645"/>
                <a:gd name="T97" fmla="*/ 159 h 569"/>
                <a:gd name="T98" fmla="*/ 300 w 4645"/>
                <a:gd name="T99" fmla="*/ 317 h 569"/>
                <a:gd name="T100" fmla="*/ 0 w 4645"/>
                <a:gd name="T101" fmla="*/ 561 h 569"/>
                <a:gd name="T102" fmla="*/ 68 w 4645"/>
                <a:gd name="T103" fmla="*/ 26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45" h="569" fill="norm" stroke="1" extrusionOk="0">
                  <a:moveTo>
                    <a:pt x="4377" y="369"/>
                  </a:moveTo>
                  <a:cubicBezTo>
                    <a:pt x="4377" y="317"/>
                    <a:pt x="4388" y="282"/>
                    <a:pt x="4405" y="254"/>
                  </a:cubicBezTo>
                  <a:cubicBezTo>
                    <a:pt x="4424" y="230"/>
                    <a:pt x="4451" y="216"/>
                    <a:pt x="4484" y="216"/>
                  </a:cubicBezTo>
                  <a:cubicBezTo>
                    <a:pt x="4525" y="216"/>
                    <a:pt x="4555" y="235"/>
                    <a:pt x="4577" y="274"/>
                  </a:cubicBezTo>
                  <a:lnTo>
                    <a:pt x="4577" y="454"/>
                  </a:lnTo>
                  <a:cubicBezTo>
                    <a:pt x="4558" y="492"/>
                    <a:pt x="4525" y="511"/>
                    <a:pt x="4484" y="511"/>
                  </a:cubicBezTo>
                  <a:cubicBezTo>
                    <a:pt x="4451" y="511"/>
                    <a:pt x="4424" y="498"/>
                    <a:pt x="4405" y="473"/>
                  </a:cubicBezTo>
                  <a:cubicBezTo>
                    <a:pt x="4388" y="449"/>
                    <a:pt x="4377" y="413"/>
                    <a:pt x="4377" y="369"/>
                  </a:cubicBezTo>
                  <a:close/>
                  <a:moveTo>
                    <a:pt x="4312" y="367"/>
                  </a:moveTo>
                  <a:cubicBezTo>
                    <a:pt x="4312" y="427"/>
                    <a:pt x="4325" y="476"/>
                    <a:pt x="4353" y="511"/>
                  </a:cubicBezTo>
                  <a:cubicBezTo>
                    <a:pt x="4383" y="550"/>
                    <a:pt x="4421" y="569"/>
                    <a:pt x="4465" y="569"/>
                  </a:cubicBezTo>
                  <a:cubicBezTo>
                    <a:pt x="4514" y="569"/>
                    <a:pt x="4552" y="552"/>
                    <a:pt x="4579" y="520"/>
                  </a:cubicBezTo>
                  <a:lnTo>
                    <a:pt x="4582" y="561"/>
                  </a:lnTo>
                  <a:lnTo>
                    <a:pt x="4645" y="561"/>
                  </a:lnTo>
                  <a:lnTo>
                    <a:pt x="4645" y="0"/>
                  </a:lnTo>
                  <a:lnTo>
                    <a:pt x="4577" y="0"/>
                  </a:lnTo>
                  <a:lnTo>
                    <a:pt x="4577" y="208"/>
                  </a:lnTo>
                  <a:cubicBezTo>
                    <a:pt x="4549" y="175"/>
                    <a:pt x="4514" y="159"/>
                    <a:pt x="4467" y="159"/>
                  </a:cubicBezTo>
                  <a:cubicBezTo>
                    <a:pt x="4421" y="159"/>
                    <a:pt x="4383" y="178"/>
                    <a:pt x="4353" y="213"/>
                  </a:cubicBezTo>
                  <a:cubicBezTo>
                    <a:pt x="4325" y="252"/>
                    <a:pt x="4312" y="301"/>
                    <a:pt x="4312" y="361"/>
                  </a:cubicBezTo>
                  <a:lnTo>
                    <a:pt x="4312" y="367"/>
                  </a:lnTo>
                  <a:close/>
                  <a:moveTo>
                    <a:pt x="3916" y="167"/>
                  </a:moveTo>
                  <a:lnTo>
                    <a:pt x="3916" y="561"/>
                  </a:lnTo>
                  <a:lnTo>
                    <a:pt x="3981" y="561"/>
                  </a:lnTo>
                  <a:lnTo>
                    <a:pt x="3981" y="279"/>
                  </a:lnTo>
                  <a:cubicBezTo>
                    <a:pt x="3992" y="260"/>
                    <a:pt x="4003" y="246"/>
                    <a:pt x="4022" y="235"/>
                  </a:cubicBezTo>
                  <a:cubicBezTo>
                    <a:pt x="4039" y="222"/>
                    <a:pt x="4058" y="216"/>
                    <a:pt x="4080" y="216"/>
                  </a:cubicBezTo>
                  <a:cubicBezTo>
                    <a:pt x="4107" y="216"/>
                    <a:pt x="4126" y="224"/>
                    <a:pt x="4137" y="238"/>
                  </a:cubicBezTo>
                  <a:cubicBezTo>
                    <a:pt x="4151" y="252"/>
                    <a:pt x="4159" y="271"/>
                    <a:pt x="4159" y="301"/>
                  </a:cubicBezTo>
                  <a:lnTo>
                    <a:pt x="4159" y="561"/>
                  </a:lnTo>
                  <a:lnTo>
                    <a:pt x="4224" y="561"/>
                  </a:lnTo>
                  <a:lnTo>
                    <a:pt x="4224" y="301"/>
                  </a:lnTo>
                  <a:cubicBezTo>
                    <a:pt x="4224" y="205"/>
                    <a:pt x="4183" y="159"/>
                    <a:pt x="4099" y="159"/>
                  </a:cubicBezTo>
                  <a:cubicBezTo>
                    <a:pt x="4050" y="159"/>
                    <a:pt x="4011" y="178"/>
                    <a:pt x="3981" y="216"/>
                  </a:cubicBezTo>
                  <a:lnTo>
                    <a:pt x="3979" y="167"/>
                  </a:lnTo>
                  <a:lnTo>
                    <a:pt x="3916" y="167"/>
                  </a:lnTo>
                  <a:close/>
                  <a:moveTo>
                    <a:pt x="3632" y="107"/>
                  </a:moveTo>
                  <a:lnTo>
                    <a:pt x="3686" y="110"/>
                  </a:lnTo>
                  <a:lnTo>
                    <a:pt x="3785" y="0"/>
                  </a:lnTo>
                  <a:lnTo>
                    <a:pt x="3703" y="0"/>
                  </a:lnTo>
                  <a:lnTo>
                    <a:pt x="3632" y="107"/>
                  </a:lnTo>
                  <a:close/>
                  <a:moveTo>
                    <a:pt x="3640" y="511"/>
                  </a:moveTo>
                  <a:cubicBezTo>
                    <a:pt x="3618" y="511"/>
                    <a:pt x="3599" y="503"/>
                    <a:pt x="3585" y="492"/>
                  </a:cubicBezTo>
                  <a:cubicBezTo>
                    <a:pt x="3572" y="481"/>
                    <a:pt x="3563" y="465"/>
                    <a:pt x="3563" y="443"/>
                  </a:cubicBezTo>
                  <a:cubicBezTo>
                    <a:pt x="3563" y="394"/>
                    <a:pt x="3607" y="369"/>
                    <a:pt x="3689" y="369"/>
                  </a:cubicBezTo>
                  <a:lnTo>
                    <a:pt x="3741" y="369"/>
                  </a:lnTo>
                  <a:lnTo>
                    <a:pt x="3741" y="451"/>
                  </a:lnTo>
                  <a:cubicBezTo>
                    <a:pt x="3733" y="468"/>
                    <a:pt x="3719" y="484"/>
                    <a:pt x="3700" y="495"/>
                  </a:cubicBezTo>
                  <a:cubicBezTo>
                    <a:pt x="3681" y="506"/>
                    <a:pt x="3662" y="511"/>
                    <a:pt x="3640" y="511"/>
                  </a:cubicBezTo>
                  <a:moveTo>
                    <a:pt x="3823" y="561"/>
                  </a:moveTo>
                  <a:lnTo>
                    <a:pt x="3823" y="555"/>
                  </a:lnTo>
                  <a:cubicBezTo>
                    <a:pt x="3815" y="533"/>
                    <a:pt x="3809" y="506"/>
                    <a:pt x="3809" y="470"/>
                  </a:cubicBezTo>
                  <a:lnTo>
                    <a:pt x="3809" y="287"/>
                  </a:lnTo>
                  <a:cubicBezTo>
                    <a:pt x="3809" y="246"/>
                    <a:pt x="3796" y="216"/>
                    <a:pt x="3768" y="194"/>
                  </a:cubicBezTo>
                  <a:cubicBezTo>
                    <a:pt x="3744" y="170"/>
                    <a:pt x="3708" y="159"/>
                    <a:pt x="3662" y="159"/>
                  </a:cubicBezTo>
                  <a:cubicBezTo>
                    <a:pt x="3634" y="159"/>
                    <a:pt x="3607" y="164"/>
                    <a:pt x="3583" y="175"/>
                  </a:cubicBezTo>
                  <a:cubicBezTo>
                    <a:pt x="3558" y="186"/>
                    <a:pt x="3539" y="200"/>
                    <a:pt x="3525" y="219"/>
                  </a:cubicBezTo>
                  <a:cubicBezTo>
                    <a:pt x="3512" y="238"/>
                    <a:pt x="3506" y="257"/>
                    <a:pt x="3506" y="276"/>
                  </a:cubicBezTo>
                  <a:lnTo>
                    <a:pt x="3574" y="276"/>
                  </a:lnTo>
                  <a:cubicBezTo>
                    <a:pt x="3574" y="260"/>
                    <a:pt x="3580" y="244"/>
                    <a:pt x="3596" y="233"/>
                  </a:cubicBezTo>
                  <a:cubicBezTo>
                    <a:pt x="3613" y="219"/>
                    <a:pt x="3634" y="213"/>
                    <a:pt x="3659" y="213"/>
                  </a:cubicBezTo>
                  <a:cubicBezTo>
                    <a:pt x="3686" y="213"/>
                    <a:pt x="3706" y="222"/>
                    <a:pt x="3719" y="235"/>
                  </a:cubicBezTo>
                  <a:cubicBezTo>
                    <a:pt x="3736" y="249"/>
                    <a:pt x="3741" y="268"/>
                    <a:pt x="3741" y="290"/>
                  </a:cubicBezTo>
                  <a:lnTo>
                    <a:pt x="3741" y="323"/>
                  </a:lnTo>
                  <a:lnTo>
                    <a:pt x="3675" y="323"/>
                  </a:lnTo>
                  <a:cubicBezTo>
                    <a:pt x="3618" y="323"/>
                    <a:pt x="3574" y="334"/>
                    <a:pt x="3544" y="356"/>
                  </a:cubicBezTo>
                  <a:cubicBezTo>
                    <a:pt x="3512" y="380"/>
                    <a:pt x="3498" y="410"/>
                    <a:pt x="3498" y="451"/>
                  </a:cubicBezTo>
                  <a:cubicBezTo>
                    <a:pt x="3498" y="487"/>
                    <a:pt x="3509" y="514"/>
                    <a:pt x="3533" y="536"/>
                  </a:cubicBezTo>
                  <a:cubicBezTo>
                    <a:pt x="3561" y="558"/>
                    <a:pt x="3591" y="569"/>
                    <a:pt x="3629" y="569"/>
                  </a:cubicBezTo>
                  <a:cubicBezTo>
                    <a:pt x="3673" y="569"/>
                    <a:pt x="3711" y="552"/>
                    <a:pt x="3744" y="520"/>
                  </a:cubicBezTo>
                  <a:cubicBezTo>
                    <a:pt x="3746" y="539"/>
                    <a:pt x="3749" y="555"/>
                    <a:pt x="3752" y="561"/>
                  </a:cubicBezTo>
                  <a:lnTo>
                    <a:pt x="3823" y="561"/>
                  </a:lnTo>
                  <a:close/>
                  <a:moveTo>
                    <a:pt x="3460" y="164"/>
                  </a:moveTo>
                  <a:cubicBezTo>
                    <a:pt x="3454" y="162"/>
                    <a:pt x="3443" y="159"/>
                    <a:pt x="3432" y="159"/>
                  </a:cubicBezTo>
                  <a:cubicBezTo>
                    <a:pt x="3391" y="159"/>
                    <a:pt x="3359" y="178"/>
                    <a:pt x="3337" y="213"/>
                  </a:cubicBezTo>
                  <a:lnTo>
                    <a:pt x="3337" y="167"/>
                  </a:lnTo>
                  <a:lnTo>
                    <a:pt x="3271" y="167"/>
                  </a:lnTo>
                  <a:lnTo>
                    <a:pt x="3271" y="561"/>
                  </a:lnTo>
                  <a:lnTo>
                    <a:pt x="3337" y="561"/>
                  </a:lnTo>
                  <a:lnTo>
                    <a:pt x="3337" y="282"/>
                  </a:lnTo>
                  <a:cubicBezTo>
                    <a:pt x="3353" y="244"/>
                    <a:pt x="3383" y="224"/>
                    <a:pt x="3427" y="224"/>
                  </a:cubicBezTo>
                  <a:cubicBezTo>
                    <a:pt x="3441" y="224"/>
                    <a:pt x="3452" y="224"/>
                    <a:pt x="3460" y="227"/>
                  </a:cubicBezTo>
                  <a:lnTo>
                    <a:pt x="3460" y="164"/>
                  </a:lnTo>
                  <a:close/>
                  <a:moveTo>
                    <a:pt x="2894" y="369"/>
                  </a:moveTo>
                  <a:cubicBezTo>
                    <a:pt x="2894" y="320"/>
                    <a:pt x="2905" y="282"/>
                    <a:pt x="2924" y="254"/>
                  </a:cubicBezTo>
                  <a:cubicBezTo>
                    <a:pt x="2946" y="227"/>
                    <a:pt x="2971" y="216"/>
                    <a:pt x="3006" y="216"/>
                  </a:cubicBezTo>
                  <a:cubicBezTo>
                    <a:pt x="3039" y="216"/>
                    <a:pt x="3066" y="227"/>
                    <a:pt x="3088" y="254"/>
                  </a:cubicBezTo>
                  <a:cubicBezTo>
                    <a:pt x="3107" y="282"/>
                    <a:pt x="3118" y="317"/>
                    <a:pt x="3118" y="361"/>
                  </a:cubicBezTo>
                  <a:cubicBezTo>
                    <a:pt x="3118" y="410"/>
                    <a:pt x="3107" y="446"/>
                    <a:pt x="3088" y="473"/>
                  </a:cubicBezTo>
                  <a:cubicBezTo>
                    <a:pt x="3066" y="501"/>
                    <a:pt x="3039" y="514"/>
                    <a:pt x="3006" y="514"/>
                  </a:cubicBezTo>
                  <a:cubicBezTo>
                    <a:pt x="2971" y="514"/>
                    <a:pt x="2946" y="501"/>
                    <a:pt x="2924" y="473"/>
                  </a:cubicBezTo>
                  <a:cubicBezTo>
                    <a:pt x="2905" y="449"/>
                    <a:pt x="2894" y="413"/>
                    <a:pt x="2894" y="369"/>
                  </a:cubicBezTo>
                  <a:close/>
                  <a:moveTo>
                    <a:pt x="2826" y="367"/>
                  </a:moveTo>
                  <a:cubicBezTo>
                    <a:pt x="2826" y="427"/>
                    <a:pt x="2843" y="476"/>
                    <a:pt x="2875" y="514"/>
                  </a:cubicBezTo>
                  <a:cubicBezTo>
                    <a:pt x="2908" y="550"/>
                    <a:pt x="2952" y="569"/>
                    <a:pt x="3006" y="569"/>
                  </a:cubicBezTo>
                  <a:cubicBezTo>
                    <a:pt x="3042" y="569"/>
                    <a:pt x="3072" y="561"/>
                    <a:pt x="3099" y="544"/>
                  </a:cubicBezTo>
                  <a:cubicBezTo>
                    <a:pt x="3127" y="525"/>
                    <a:pt x="3148" y="503"/>
                    <a:pt x="3165" y="473"/>
                  </a:cubicBezTo>
                  <a:cubicBezTo>
                    <a:pt x="3178" y="440"/>
                    <a:pt x="3187" y="408"/>
                    <a:pt x="3187" y="369"/>
                  </a:cubicBezTo>
                  <a:lnTo>
                    <a:pt x="3187" y="364"/>
                  </a:lnTo>
                  <a:cubicBezTo>
                    <a:pt x="3187" y="301"/>
                    <a:pt x="3170" y="252"/>
                    <a:pt x="3135" y="216"/>
                  </a:cubicBezTo>
                  <a:cubicBezTo>
                    <a:pt x="3102" y="178"/>
                    <a:pt x="3058" y="159"/>
                    <a:pt x="3006" y="159"/>
                  </a:cubicBezTo>
                  <a:cubicBezTo>
                    <a:pt x="2971" y="159"/>
                    <a:pt x="2941" y="167"/>
                    <a:pt x="2914" y="183"/>
                  </a:cubicBezTo>
                  <a:cubicBezTo>
                    <a:pt x="2886" y="203"/>
                    <a:pt x="2864" y="224"/>
                    <a:pt x="2848" y="257"/>
                  </a:cubicBezTo>
                  <a:cubicBezTo>
                    <a:pt x="2834" y="287"/>
                    <a:pt x="2826" y="323"/>
                    <a:pt x="2826" y="361"/>
                  </a:cubicBezTo>
                  <a:lnTo>
                    <a:pt x="2826" y="367"/>
                  </a:lnTo>
                  <a:close/>
                  <a:moveTo>
                    <a:pt x="2523" y="30"/>
                  </a:moveTo>
                  <a:lnTo>
                    <a:pt x="2452" y="30"/>
                  </a:lnTo>
                  <a:lnTo>
                    <a:pt x="2452" y="561"/>
                  </a:lnTo>
                  <a:lnTo>
                    <a:pt x="2774" y="561"/>
                  </a:lnTo>
                  <a:lnTo>
                    <a:pt x="2774" y="503"/>
                  </a:lnTo>
                  <a:lnTo>
                    <a:pt x="2523" y="503"/>
                  </a:lnTo>
                  <a:lnTo>
                    <a:pt x="2523" y="30"/>
                  </a:lnTo>
                  <a:close/>
                  <a:moveTo>
                    <a:pt x="2089" y="457"/>
                  </a:moveTo>
                  <a:cubicBezTo>
                    <a:pt x="2089" y="473"/>
                    <a:pt x="2081" y="487"/>
                    <a:pt x="2064" y="498"/>
                  </a:cubicBezTo>
                  <a:cubicBezTo>
                    <a:pt x="2051" y="509"/>
                    <a:pt x="2029" y="514"/>
                    <a:pt x="2004" y="514"/>
                  </a:cubicBezTo>
                  <a:cubicBezTo>
                    <a:pt x="1977" y="514"/>
                    <a:pt x="1955" y="506"/>
                    <a:pt x="1936" y="495"/>
                  </a:cubicBezTo>
                  <a:cubicBezTo>
                    <a:pt x="1920" y="481"/>
                    <a:pt x="1911" y="462"/>
                    <a:pt x="1909" y="440"/>
                  </a:cubicBezTo>
                  <a:lnTo>
                    <a:pt x="1843" y="440"/>
                  </a:lnTo>
                  <a:cubicBezTo>
                    <a:pt x="1843" y="462"/>
                    <a:pt x="1849" y="484"/>
                    <a:pt x="1862" y="506"/>
                  </a:cubicBezTo>
                  <a:cubicBezTo>
                    <a:pt x="1876" y="525"/>
                    <a:pt x="1895" y="542"/>
                    <a:pt x="1920" y="552"/>
                  </a:cubicBezTo>
                  <a:cubicBezTo>
                    <a:pt x="1944" y="563"/>
                    <a:pt x="1971" y="569"/>
                    <a:pt x="2004" y="569"/>
                  </a:cubicBezTo>
                  <a:cubicBezTo>
                    <a:pt x="2048" y="569"/>
                    <a:pt x="2086" y="558"/>
                    <a:pt x="2113" y="536"/>
                  </a:cubicBezTo>
                  <a:cubicBezTo>
                    <a:pt x="2141" y="517"/>
                    <a:pt x="2157" y="487"/>
                    <a:pt x="2157" y="451"/>
                  </a:cubicBezTo>
                  <a:cubicBezTo>
                    <a:pt x="2157" y="432"/>
                    <a:pt x="2152" y="413"/>
                    <a:pt x="2141" y="399"/>
                  </a:cubicBezTo>
                  <a:cubicBezTo>
                    <a:pt x="2130" y="383"/>
                    <a:pt x="2116" y="372"/>
                    <a:pt x="2094" y="361"/>
                  </a:cubicBezTo>
                  <a:cubicBezTo>
                    <a:pt x="2072" y="350"/>
                    <a:pt x="2045" y="342"/>
                    <a:pt x="2012" y="334"/>
                  </a:cubicBezTo>
                  <a:cubicBezTo>
                    <a:pt x="1980" y="326"/>
                    <a:pt x="1955" y="317"/>
                    <a:pt x="1941" y="309"/>
                  </a:cubicBezTo>
                  <a:cubicBezTo>
                    <a:pt x="1930" y="301"/>
                    <a:pt x="1922" y="290"/>
                    <a:pt x="1922" y="274"/>
                  </a:cubicBezTo>
                  <a:cubicBezTo>
                    <a:pt x="1922" y="254"/>
                    <a:pt x="1930" y="241"/>
                    <a:pt x="1944" y="230"/>
                  </a:cubicBezTo>
                  <a:cubicBezTo>
                    <a:pt x="1958" y="219"/>
                    <a:pt x="1977" y="216"/>
                    <a:pt x="2001" y="216"/>
                  </a:cubicBezTo>
                  <a:cubicBezTo>
                    <a:pt x="2026" y="216"/>
                    <a:pt x="2045" y="222"/>
                    <a:pt x="2062" y="235"/>
                  </a:cubicBezTo>
                  <a:cubicBezTo>
                    <a:pt x="2078" y="249"/>
                    <a:pt x="2083" y="265"/>
                    <a:pt x="2083" y="282"/>
                  </a:cubicBezTo>
                  <a:lnTo>
                    <a:pt x="2152" y="282"/>
                  </a:lnTo>
                  <a:cubicBezTo>
                    <a:pt x="2152" y="246"/>
                    <a:pt x="2138" y="216"/>
                    <a:pt x="2111" y="194"/>
                  </a:cubicBezTo>
                  <a:cubicBezTo>
                    <a:pt x="2083" y="170"/>
                    <a:pt x="2045" y="159"/>
                    <a:pt x="2001" y="159"/>
                  </a:cubicBezTo>
                  <a:cubicBezTo>
                    <a:pt x="1960" y="159"/>
                    <a:pt x="1925" y="170"/>
                    <a:pt x="1898" y="194"/>
                  </a:cubicBezTo>
                  <a:cubicBezTo>
                    <a:pt x="1870" y="216"/>
                    <a:pt x="1857" y="244"/>
                    <a:pt x="1857" y="276"/>
                  </a:cubicBezTo>
                  <a:cubicBezTo>
                    <a:pt x="1857" y="295"/>
                    <a:pt x="1859" y="312"/>
                    <a:pt x="1870" y="326"/>
                  </a:cubicBezTo>
                  <a:cubicBezTo>
                    <a:pt x="1879" y="339"/>
                    <a:pt x="1895" y="353"/>
                    <a:pt x="1914" y="361"/>
                  </a:cubicBezTo>
                  <a:cubicBezTo>
                    <a:pt x="1936" y="372"/>
                    <a:pt x="1960" y="380"/>
                    <a:pt x="1996" y="388"/>
                  </a:cubicBezTo>
                  <a:cubicBezTo>
                    <a:pt x="2031" y="397"/>
                    <a:pt x="2053" y="405"/>
                    <a:pt x="2067" y="413"/>
                  </a:cubicBezTo>
                  <a:cubicBezTo>
                    <a:pt x="2081" y="424"/>
                    <a:pt x="2089" y="438"/>
                    <a:pt x="2089" y="457"/>
                  </a:cubicBezTo>
                  <a:close/>
                  <a:moveTo>
                    <a:pt x="1630" y="63"/>
                  </a:moveTo>
                  <a:cubicBezTo>
                    <a:pt x="1630" y="74"/>
                    <a:pt x="1633" y="82"/>
                    <a:pt x="1641" y="90"/>
                  </a:cubicBezTo>
                  <a:cubicBezTo>
                    <a:pt x="1646" y="96"/>
                    <a:pt x="1657" y="101"/>
                    <a:pt x="1671" y="101"/>
                  </a:cubicBezTo>
                  <a:cubicBezTo>
                    <a:pt x="1685" y="101"/>
                    <a:pt x="1693" y="96"/>
                    <a:pt x="1701" y="90"/>
                  </a:cubicBezTo>
                  <a:cubicBezTo>
                    <a:pt x="1706" y="82"/>
                    <a:pt x="1712" y="74"/>
                    <a:pt x="1712" y="63"/>
                  </a:cubicBezTo>
                  <a:cubicBezTo>
                    <a:pt x="1712" y="49"/>
                    <a:pt x="1706" y="41"/>
                    <a:pt x="1701" y="33"/>
                  </a:cubicBezTo>
                  <a:cubicBezTo>
                    <a:pt x="1693" y="28"/>
                    <a:pt x="1685" y="22"/>
                    <a:pt x="1671" y="22"/>
                  </a:cubicBezTo>
                  <a:cubicBezTo>
                    <a:pt x="1657" y="22"/>
                    <a:pt x="1646" y="28"/>
                    <a:pt x="1641" y="33"/>
                  </a:cubicBezTo>
                  <a:cubicBezTo>
                    <a:pt x="1633" y="41"/>
                    <a:pt x="1630" y="49"/>
                    <a:pt x="1630" y="63"/>
                  </a:cubicBezTo>
                  <a:close/>
                  <a:moveTo>
                    <a:pt x="1483" y="369"/>
                  </a:moveTo>
                  <a:cubicBezTo>
                    <a:pt x="1483" y="320"/>
                    <a:pt x="1493" y="282"/>
                    <a:pt x="1513" y="254"/>
                  </a:cubicBezTo>
                  <a:cubicBezTo>
                    <a:pt x="1534" y="227"/>
                    <a:pt x="1562" y="216"/>
                    <a:pt x="1595" y="216"/>
                  </a:cubicBezTo>
                  <a:cubicBezTo>
                    <a:pt x="1627" y="216"/>
                    <a:pt x="1655" y="227"/>
                    <a:pt x="1676" y="254"/>
                  </a:cubicBezTo>
                  <a:cubicBezTo>
                    <a:pt x="1696" y="282"/>
                    <a:pt x="1706" y="317"/>
                    <a:pt x="1706" y="361"/>
                  </a:cubicBezTo>
                  <a:cubicBezTo>
                    <a:pt x="1706" y="410"/>
                    <a:pt x="1696" y="446"/>
                    <a:pt x="1676" y="473"/>
                  </a:cubicBezTo>
                  <a:cubicBezTo>
                    <a:pt x="1657" y="501"/>
                    <a:pt x="1630" y="514"/>
                    <a:pt x="1595" y="514"/>
                  </a:cubicBezTo>
                  <a:cubicBezTo>
                    <a:pt x="1562" y="514"/>
                    <a:pt x="1534" y="501"/>
                    <a:pt x="1513" y="473"/>
                  </a:cubicBezTo>
                  <a:cubicBezTo>
                    <a:pt x="1493" y="449"/>
                    <a:pt x="1483" y="413"/>
                    <a:pt x="1483" y="369"/>
                  </a:cubicBezTo>
                  <a:close/>
                  <a:moveTo>
                    <a:pt x="1474" y="60"/>
                  </a:moveTo>
                  <a:cubicBezTo>
                    <a:pt x="1474" y="71"/>
                    <a:pt x="1477" y="82"/>
                    <a:pt x="1483" y="88"/>
                  </a:cubicBezTo>
                  <a:cubicBezTo>
                    <a:pt x="1491" y="96"/>
                    <a:pt x="1502" y="99"/>
                    <a:pt x="1513" y="99"/>
                  </a:cubicBezTo>
                  <a:cubicBezTo>
                    <a:pt x="1526" y="99"/>
                    <a:pt x="1537" y="96"/>
                    <a:pt x="1543" y="88"/>
                  </a:cubicBezTo>
                  <a:cubicBezTo>
                    <a:pt x="1551" y="82"/>
                    <a:pt x="1554" y="71"/>
                    <a:pt x="1554" y="60"/>
                  </a:cubicBezTo>
                  <a:cubicBezTo>
                    <a:pt x="1554" y="49"/>
                    <a:pt x="1551" y="41"/>
                    <a:pt x="1543" y="33"/>
                  </a:cubicBezTo>
                  <a:cubicBezTo>
                    <a:pt x="1537" y="25"/>
                    <a:pt x="1526" y="22"/>
                    <a:pt x="1513" y="22"/>
                  </a:cubicBezTo>
                  <a:cubicBezTo>
                    <a:pt x="1502" y="22"/>
                    <a:pt x="1491" y="25"/>
                    <a:pt x="1483" y="33"/>
                  </a:cubicBezTo>
                  <a:cubicBezTo>
                    <a:pt x="1477" y="41"/>
                    <a:pt x="1474" y="49"/>
                    <a:pt x="1474" y="60"/>
                  </a:cubicBezTo>
                  <a:close/>
                  <a:moveTo>
                    <a:pt x="1414" y="367"/>
                  </a:moveTo>
                  <a:cubicBezTo>
                    <a:pt x="1414" y="427"/>
                    <a:pt x="1431" y="476"/>
                    <a:pt x="1463" y="514"/>
                  </a:cubicBezTo>
                  <a:cubicBezTo>
                    <a:pt x="1499" y="550"/>
                    <a:pt x="1540" y="569"/>
                    <a:pt x="1595" y="569"/>
                  </a:cubicBezTo>
                  <a:cubicBezTo>
                    <a:pt x="1630" y="569"/>
                    <a:pt x="1663" y="561"/>
                    <a:pt x="1690" y="544"/>
                  </a:cubicBezTo>
                  <a:cubicBezTo>
                    <a:pt x="1717" y="525"/>
                    <a:pt x="1737" y="503"/>
                    <a:pt x="1753" y="473"/>
                  </a:cubicBezTo>
                  <a:cubicBezTo>
                    <a:pt x="1767" y="440"/>
                    <a:pt x="1775" y="408"/>
                    <a:pt x="1775" y="369"/>
                  </a:cubicBezTo>
                  <a:lnTo>
                    <a:pt x="1775" y="364"/>
                  </a:lnTo>
                  <a:cubicBezTo>
                    <a:pt x="1775" y="301"/>
                    <a:pt x="1758" y="252"/>
                    <a:pt x="1726" y="216"/>
                  </a:cubicBezTo>
                  <a:cubicBezTo>
                    <a:pt x="1690" y="178"/>
                    <a:pt x="1646" y="159"/>
                    <a:pt x="1595" y="159"/>
                  </a:cubicBezTo>
                  <a:cubicBezTo>
                    <a:pt x="1559" y="159"/>
                    <a:pt x="1529" y="167"/>
                    <a:pt x="1502" y="183"/>
                  </a:cubicBezTo>
                  <a:cubicBezTo>
                    <a:pt x="1474" y="203"/>
                    <a:pt x="1453" y="224"/>
                    <a:pt x="1439" y="257"/>
                  </a:cubicBezTo>
                  <a:cubicBezTo>
                    <a:pt x="1422" y="287"/>
                    <a:pt x="1414" y="323"/>
                    <a:pt x="1414" y="361"/>
                  </a:cubicBezTo>
                  <a:lnTo>
                    <a:pt x="1414" y="367"/>
                  </a:lnTo>
                  <a:close/>
                  <a:moveTo>
                    <a:pt x="1106" y="167"/>
                  </a:moveTo>
                  <a:lnTo>
                    <a:pt x="1037" y="167"/>
                  </a:lnTo>
                  <a:lnTo>
                    <a:pt x="1179" y="561"/>
                  </a:lnTo>
                  <a:lnTo>
                    <a:pt x="1231" y="561"/>
                  </a:lnTo>
                  <a:lnTo>
                    <a:pt x="1373" y="167"/>
                  </a:lnTo>
                  <a:lnTo>
                    <a:pt x="1305" y="167"/>
                  </a:lnTo>
                  <a:lnTo>
                    <a:pt x="1207" y="470"/>
                  </a:lnTo>
                  <a:lnTo>
                    <a:pt x="1106" y="167"/>
                  </a:lnTo>
                  <a:close/>
                  <a:moveTo>
                    <a:pt x="857" y="71"/>
                  </a:moveTo>
                  <a:lnTo>
                    <a:pt x="857" y="167"/>
                  </a:lnTo>
                  <a:lnTo>
                    <a:pt x="783" y="167"/>
                  </a:lnTo>
                  <a:lnTo>
                    <a:pt x="783" y="219"/>
                  </a:lnTo>
                  <a:lnTo>
                    <a:pt x="857" y="219"/>
                  </a:lnTo>
                  <a:lnTo>
                    <a:pt x="857" y="465"/>
                  </a:lnTo>
                  <a:cubicBezTo>
                    <a:pt x="857" y="498"/>
                    <a:pt x="863" y="522"/>
                    <a:pt x="879" y="542"/>
                  </a:cubicBezTo>
                  <a:cubicBezTo>
                    <a:pt x="895" y="561"/>
                    <a:pt x="917" y="569"/>
                    <a:pt x="947" y="569"/>
                  </a:cubicBezTo>
                  <a:cubicBezTo>
                    <a:pt x="964" y="569"/>
                    <a:pt x="983" y="566"/>
                    <a:pt x="999" y="561"/>
                  </a:cubicBezTo>
                  <a:lnTo>
                    <a:pt x="999" y="506"/>
                  </a:lnTo>
                  <a:cubicBezTo>
                    <a:pt x="986" y="511"/>
                    <a:pt x="975" y="511"/>
                    <a:pt x="966" y="511"/>
                  </a:cubicBezTo>
                  <a:cubicBezTo>
                    <a:pt x="950" y="511"/>
                    <a:pt x="939" y="509"/>
                    <a:pt x="934" y="501"/>
                  </a:cubicBezTo>
                  <a:cubicBezTo>
                    <a:pt x="928" y="492"/>
                    <a:pt x="923" y="479"/>
                    <a:pt x="923" y="465"/>
                  </a:cubicBezTo>
                  <a:lnTo>
                    <a:pt x="923" y="219"/>
                  </a:lnTo>
                  <a:lnTo>
                    <a:pt x="996" y="219"/>
                  </a:lnTo>
                  <a:lnTo>
                    <a:pt x="996" y="167"/>
                  </a:lnTo>
                  <a:lnTo>
                    <a:pt x="923" y="167"/>
                  </a:lnTo>
                  <a:lnTo>
                    <a:pt x="923" y="71"/>
                  </a:lnTo>
                  <a:lnTo>
                    <a:pt x="857" y="71"/>
                  </a:lnTo>
                  <a:close/>
                  <a:moveTo>
                    <a:pt x="603" y="63"/>
                  </a:moveTo>
                  <a:cubicBezTo>
                    <a:pt x="603" y="74"/>
                    <a:pt x="609" y="82"/>
                    <a:pt x="614" y="90"/>
                  </a:cubicBezTo>
                  <a:cubicBezTo>
                    <a:pt x="620" y="96"/>
                    <a:pt x="631" y="101"/>
                    <a:pt x="644" y="101"/>
                  </a:cubicBezTo>
                  <a:cubicBezTo>
                    <a:pt x="658" y="101"/>
                    <a:pt x="666" y="96"/>
                    <a:pt x="674" y="90"/>
                  </a:cubicBezTo>
                  <a:cubicBezTo>
                    <a:pt x="680" y="82"/>
                    <a:pt x="685" y="74"/>
                    <a:pt x="685" y="63"/>
                  </a:cubicBezTo>
                  <a:cubicBezTo>
                    <a:pt x="685" y="49"/>
                    <a:pt x="680" y="41"/>
                    <a:pt x="674" y="33"/>
                  </a:cubicBezTo>
                  <a:cubicBezTo>
                    <a:pt x="666" y="28"/>
                    <a:pt x="658" y="22"/>
                    <a:pt x="644" y="22"/>
                  </a:cubicBezTo>
                  <a:cubicBezTo>
                    <a:pt x="631" y="22"/>
                    <a:pt x="620" y="28"/>
                    <a:pt x="614" y="33"/>
                  </a:cubicBezTo>
                  <a:cubicBezTo>
                    <a:pt x="609" y="41"/>
                    <a:pt x="603" y="49"/>
                    <a:pt x="603" y="63"/>
                  </a:cubicBezTo>
                  <a:close/>
                  <a:moveTo>
                    <a:pt x="456" y="369"/>
                  </a:moveTo>
                  <a:cubicBezTo>
                    <a:pt x="456" y="320"/>
                    <a:pt x="467" y="282"/>
                    <a:pt x="486" y="254"/>
                  </a:cubicBezTo>
                  <a:cubicBezTo>
                    <a:pt x="508" y="227"/>
                    <a:pt x="535" y="216"/>
                    <a:pt x="568" y="216"/>
                  </a:cubicBezTo>
                  <a:cubicBezTo>
                    <a:pt x="600" y="216"/>
                    <a:pt x="628" y="227"/>
                    <a:pt x="650" y="254"/>
                  </a:cubicBezTo>
                  <a:cubicBezTo>
                    <a:pt x="669" y="282"/>
                    <a:pt x="680" y="317"/>
                    <a:pt x="680" y="361"/>
                  </a:cubicBezTo>
                  <a:cubicBezTo>
                    <a:pt x="680" y="410"/>
                    <a:pt x="669" y="446"/>
                    <a:pt x="650" y="473"/>
                  </a:cubicBezTo>
                  <a:cubicBezTo>
                    <a:pt x="631" y="501"/>
                    <a:pt x="603" y="514"/>
                    <a:pt x="568" y="514"/>
                  </a:cubicBezTo>
                  <a:cubicBezTo>
                    <a:pt x="535" y="514"/>
                    <a:pt x="508" y="501"/>
                    <a:pt x="486" y="473"/>
                  </a:cubicBezTo>
                  <a:cubicBezTo>
                    <a:pt x="467" y="449"/>
                    <a:pt x="456" y="413"/>
                    <a:pt x="456" y="369"/>
                  </a:cubicBezTo>
                  <a:moveTo>
                    <a:pt x="448" y="60"/>
                  </a:moveTo>
                  <a:cubicBezTo>
                    <a:pt x="448" y="71"/>
                    <a:pt x="450" y="82"/>
                    <a:pt x="458" y="88"/>
                  </a:cubicBezTo>
                  <a:cubicBezTo>
                    <a:pt x="464" y="96"/>
                    <a:pt x="475" y="99"/>
                    <a:pt x="486" y="99"/>
                  </a:cubicBezTo>
                  <a:cubicBezTo>
                    <a:pt x="499" y="99"/>
                    <a:pt x="510" y="96"/>
                    <a:pt x="516" y="88"/>
                  </a:cubicBezTo>
                  <a:cubicBezTo>
                    <a:pt x="524" y="82"/>
                    <a:pt x="527" y="71"/>
                    <a:pt x="527" y="60"/>
                  </a:cubicBezTo>
                  <a:cubicBezTo>
                    <a:pt x="527" y="49"/>
                    <a:pt x="524" y="41"/>
                    <a:pt x="516" y="33"/>
                  </a:cubicBezTo>
                  <a:cubicBezTo>
                    <a:pt x="510" y="25"/>
                    <a:pt x="499" y="22"/>
                    <a:pt x="486" y="22"/>
                  </a:cubicBezTo>
                  <a:cubicBezTo>
                    <a:pt x="475" y="22"/>
                    <a:pt x="464" y="25"/>
                    <a:pt x="458" y="33"/>
                  </a:cubicBezTo>
                  <a:cubicBezTo>
                    <a:pt x="450" y="41"/>
                    <a:pt x="448" y="49"/>
                    <a:pt x="448" y="60"/>
                  </a:cubicBezTo>
                  <a:close/>
                  <a:moveTo>
                    <a:pt x="387" y="367"/>
                  </a:moveTo>
                  <a:cubicBezTo>
                    <a:pt x="387" y="427"/>
                    <a:pt x="404" y="476"/>
                    <a:pt x="439" y="514"/>
                  </a:cubicBezTo>
                  <a:cubicBezTo>
                    <a:pt x="472" y="550"/>
                    <a:pt x="516" y="569"/>
                    <a:pt x="568" y="569"/>
                  </a:cubicBezTo>
                  <a:cubicBezTo>
                    <a:pt x="603" y="569"/>
                    <a:pt x="636" y="561"/>
                    <a:pt x="663" y="544"/>
                  </a:cubicBezTo>
                  <a:cubicBezTo>
                    <a:pt x="691" y="525"/>
                    <a:pt x="710" y="503"/>
                    <a:pt x="726" y="473"/>
                  </a:cubicBezTo>
                  <a:cubicBezTo>
                    <a:pt x="740" y="440"/>
                    <a:pt x="748" y="408"/>
                    <a:pt x="748" y="369"/>
                  </a:cubicBezTo>
                  <a:lnTo>
                    <a:pt x="748" y="364"/>
                  </a:lnTo>
                  <a:cubicBezTo>
                    <a:pt x="748" y="301"/>
                    <a:pt x="732" y="252"/>
                    <a:pt x="699" y="216"/>
                  </a:cubicBezTo>
                  <a:cubicBezTo>
                    <a:pt x="663" y="178"/>
                    <a:pt x="622" y="159"/>
                    <a:pt x="568" y="159"/>
                  </a:cubicBezTo>
                  <a:cubicBezTo>
                    <a:pt x="532" y="159"/>
                    <a:pt x="502" y="167"/>
                    <a:pt x="475" y="183"/>
                  </a:cubicBezTo>
                  <a:cubicBezTo>
                    <a:pt x="448" y="203"/>
                    <a:pt x="426" y="224"/>
                    <a:pt x="412" y="257"/>
                  </a:cubicBezTo>
                  <a:cubicBezTo>
                    <a:pt x="396" y="287"/>
                    <a:pt x="387" y="323"/>
                    <a:pt x="387" y="361"/>
                  </a:cubicBezTo>
                  <a:lnTo>
                    <a:pt x="387" y="367"/>
                  </a:lnTo>
                  <a:close/>
                  <a:moveTo>
                    <a:pt x="300" y="317"/>
                  </a:moveTo>
                  <a:lnTo>
                    <a:pt x="68" y="317"/>
                  </a:lnTo>
                  <a:lnTo>
                    <a:pt x="68" y="503"/>
                  </a:lnTo>
                  <a:lnTo>
                    <a:pt x="336" y="503"/>
                  </a:lnTo>
                  <a:lnTo>
                    <a:pt x="336" y="561"/>
                  </a:lnTo>
                  <a:lnTo>
                    <a:pt x="0" y="561"/>
                  </a:lnTo>
                  <a:lnTo>
                    <a:pt x="0" y="30"/>
                  </a:lnTo>
                  <a:lnTo>
                    <a:pt x="333" y="30"/>
                  </a:lnTo>
                  <a:lnTo>
                    <a:pt x="333" y="88"/>
                  </a:lnTo>
                  <a:lnTo>
                    <a:pt x="68" y="88"/>
                  </a:lnTo>
                  <a:lnTo>
                    <a:pt x="68" y="260"/>
                  </a:lnTo>
                  <a:lnTo>
                    <a:pt x="300" y="260"/>
                  </a:lnTo>
                  <a:lnTo>
                    <a:pt x="300" y="3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1" name="Freeform 47" hidden="0"/>
            <p:cNvSpPr>
              <a:spLocks noEditPoints="1"/>
            </p:cNvSpPr>
            <p:nvPr isPhoto="0" userDrawn="0"/>
          </p:nvSpPr>
          <p:spPr bwMode="auto">
            <a:xfrm>
              <a:off x="3384" y="394"/>
              <a:ext cx="669" cy="854"/>
            </a:xfrm>
            <a:custGeom>
              <a:avLst/>
              <a:gdLst>
                <a:gd name="T0" fmla="*/ 3111 w 3741"/>
                <a:gd name="T1" fmla="*/ 1233 h 4776"/>
                <a:gd name="T2" fmla="*/ 3114 w 3741"/>
                <a:gd name="T3" fmla="*/ 1159 h 4776"/>
                <a:gd name="T4" fmla="*/ 2789 w 3741"/>
                <a:gd name="T5" fmla="*/ 1227 h 4776"/>
                <a:gd name="T6" fmla="*/ 2516 w 3741"/>
                <a:gd name="T7" fmla="*/ 1623 h 4776"/>
                <a:gd name="T8" fmla="*/ 3105 w 3741"/>
                <a:gd name="T9" fmla="*/ 1096 h 4776"/>
                <a:gd name="T10" fmla="*/ 3100 w 3741"/>
                <a:gd name="T11" fmla="*/ 1670 h 4776"/>
                <a:gd name="T12" fmla="*/ 3135 w 3741"/>
                <a:gd name="T13" fmla="*/ 678 h 4776"/>
                <a:gd name="T14" fmla="*/ 2808 w 3741"/>
                <a:gd name="T15" fmla="*/ 1175 h 4776"/>
                <a:gd name="T16" fmla="*/ 3048 w 3741"/>
                <a:gd name="T17" fmla="*/ 1254 h 4776"/>
                <a:gd name="T18" fmla="*/ 2803 w 3741"/>
                <a:gd name="T19" fmla="*/ 1208 h 4776"/>
                <a:gd name="T20" fmla="*/ 2748 w 3741"/>
                <a:gd name="T21" fmla="*/ 1186 h 4776"/>
                <a:gd name="T22" fmla="*/ 2489 w 3741"/>
                <a:gd name="T23" fmla="*/ 752 h 4776"/>
                <a:gd name="T24" fmla="*/ 2502 w 3741"/>
                <a:gd name="T25" fmla="*/ 1577 h 4776"/>
                <a:gd name="T26" fmla="*/ 2775 w 3741"/>
                <a:gd name="T27" fmla="*/ 1186 h 4776"/>
                <a:gd name="T28" fmla="*/ 2767 w 3741"/>
                <a:gd name="T29" fmla="*/ 1156 h 4776"/>
                <a:gd name="T30" fmla="*/ 3040 w 3741"/>
                <a:gd name="T31" fmla="*/ 746 h 4776"/>
                <a:gd name="T32" fmla="*/ 2535 w 3741"/>
                <a:gd name="T33" fmla="*/ 1615 h 4776"/>
                <a:gd name="T34" fmla="*/ 2535 w 3741"/>
                <a:gd name="T35" fmla="*/ 757 h 4776"/>
                <a:gd name="T36" fmla="*/ 2775 w 3741"/>
                <a:gd name="T37" fmla="*/ 1167 h 4776"/>
                <a:gd name="T38" fmla="*/ 3081 w 3741"/>
                <a:gd name="T39" fmla="*/ 1648 h 4776"/>
                <a:gd name="T40" fmla="*/ 3094 w 3741"/>
                <a:gd name="T41" fmla="*/ 716 h 4776"/>
                <a:gd name="T42" fmla="*/ 3086 w 3741"/>
                <a:gd name="T43" fmla="*/ 1131 h 4776"/>
                <a:gd name="T44" fmla="*/ 2407 w 3741"/>
                <a:gd name="T45" fmla="*/ 1741 h 4776"/>
                <a:gd name="T46" fmla="*/ 1913 w 3741"/>
                <a:gd name="T47" fmla="*/ 2607 h 4776"/>
                <a:gd name="T48" fmla="*/ 1834 w 3741"/>
                <a:gd name="T49" fmla="*/ 2607 h 4776"/>
                <a:gd name="T50" fmla="*/ 1670 w 3741"/>
                <a:gd name="T51" fmla="*/ 2995 h 4776"/>
                <a:gd name="T52" fmla="*/ 1834 w 3741"/>
                <a:gd name="T53" fmla="*/ 3610 h 4776"/>
                <a:gd name="T54" fmla="*/ 1531 w 3741"/>
                <a:gd name="T55" fmla="*/ 4115 h 4776"/>
                <a:gd name="T56" fmla="*/ 1776 w 3741"/>
                <a:gd name="T57" fmla="*/ 4224 h 4776"/>
                <a:gd name="T58" fmla="*/ 2219 w 3741"/>
                <a:gd name="T59" fmla="*/ 4093 h 4776"/>
                <a:gd name="T60" fmla="*/ 2006 w 3741"/>
                <a:gd name="T61" fmla="*/ 3418 h 4776"/>
                <a:gd name="T62" fmla="*/ 2306 w 3741"/>
                <a:gd name="T63" fmla="*/ 2927 h 4776"/>
                <a:gd name="T64" fmla="*/ 1839 w 3741"/>
                <a:gd name="T65" fmla="*/ 2131 h 4776"/>
                <a:gd name="T66" fmla="*/ 1902 w 3741"/>
                <a:gd name="T67" fmla="*/ 63 h 4776"/>
                <a:gd name="T68" fmla="*/ 0 w 3741"/>
                <a:gd name="T69" fmla="*/ 1869 h 4776"/>
                <a:gd name="T70" fmla="*/ 1288 w 3741"/>
                <a:gd name="T71" fmla="*/ 1268 h 4776"/>
                <a:gd name="T72" fmla="*/ 1053 w 3741"/>
                <a:gd name="T73" fmla="*/ 1205 h 4776"/>
                <a:gd name="T74" fmla="*/ 1283 w 3741"/>
                <a:gd name="T75" fmla="*/ 1112 h 4776"/>
                <a:gd name="T76" fmla="*/ 1490 w 3741"/>
                <a:gd name="T77" fmla="*/ 1140 h 4776"/>
                <a:gd name="T78" fmla="*/ 1302 w 3741"/>
                <a:gd name="T79" fmla="*/ 1088 h 4776"/>
                <a:gd name="T80" fmla="*/ 1007 w 3741"/>
                <a:gd name="T81" fmla="*/ 1069 h 4776"/>
                <a:gd name="T82" fmla="*/ 824 w 3741"/>
                <a:gd name="T83" fmla="*/ 801 h 4776"/>
                <a:gd name="T84" fmla="*/ 707 w 3741"/>
                <a:gd name="T85" fmla="*/ 828 h 4776"/>
                <a:gd name="T86" fmla="*/ 701 w 3741"/>
                <a:gd name="T87" fmla="*/ 1121 h 4776"/>
                <a:gd name="T88" fmla="*/ 461 w 3741"/>
                <a:gd name="T89" fmla="*/ 984 h 4776"/>
                <a:gd name="T90" fmla="*/ 278 w 3741"/>
                <a:gd name="T91" fmla="*/ 1156 h 4776"/>
                <a:gd name="T92" fmla="*/ 461 w 3741"/>
                <a:gd name="T93" fmla="*/ 1134 h 4776"/>
                <a:gd name="T94" fmla="*/ 598 w 3741"/>
                <a:gd name="T95" fmla="*/ 1320 h 4776"/>
                <a:gd name="T96" fmla="*/ 658 w 3741"/>
                <a:gd name="T97" fmla="*/ 1241 h 4776"/>
                <a:gd name="T98" fmla="*/ 887 w 3741"/>
                <a:gd name="T99" fmla="*/ 1107 h 4776"/>
                <a:gd name="T100" fmla="*/ 1015 w 3741"/>
                <a:gd name="T101" fmla="*/ 1391 h 4776"/>
                <a:gd name="T102" fmla="*/ 950 w 3741"/>
                <a:gd name="T103" fmla="*/ 1634 h 4776"/>
                <a:gd name="T104" fmla="*/ 1012 w 3741"/>
                <a:gd name="T105" fmla="*/ 1612 h 4776"/>
                <a:gd name="T106" fmla="*/ 1146 w 3741"/>
                <a:gd name="T107" fmla="*/ 1369 h 4776"/>
                <a:gd name="T108" fmla="*/ 1463 w 3741"/>
                <a:gd name="T109" fmla="*/ 1530 h 4776"/>
                <a:gd name="T110" fmla="*/ 1515 w 3741"/>
                <a:gd name="T111" fmla="*/ 1492 h 4776"/>
                <a:gd name="T112" fmla="*/ 1329 w 3741"/>
                <a:gd name="T113" fmla="*/ 1282 h 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41" h="4776" fill="norm" stroke="1" extrusionOk="0">
                  <a:moveTo>
                    <a:pt x="3111" y="1213"/>
                  </a:moveTo>
                  <a:cubicBezTo>
                    <a:pt x="3108" y="1213"/>
                    <a:pt x="3108" y="1213"/>
                    <a:pt x="3108" y="1216"/>
                  </a:cubicBezTo>
                  <a:cubicBezTo>
                    <a:pt x="3108" y="1219"/>
                    <a:pt x="3108" y="1219"/>
                    <a:pt x="3111" y="1219"/>
                  </a:cubicBezTo>
                  <a:cubicBezTo>
                    <a:pt x="3114" y="1219"/>
                    <a:pt x="3114" y="1219"/>
                    <a:pt x="3114" y="1216"/>
                  </a:cubicBezTo>
                  <a:cubicBezTo>
                    <a:pt x="3114" y="1213"/>
                    <a:pt x="3114" y="1213"/>
                    <a:pt x="3111" y="1213"/>
                  </a:cubicBezTo>
                  <a:close/>
                  <a:moveTo>
                    <a:pt x="3127" y="1216"/>
                  </a:moveTo>
                  <a:cubicBezTo>
                    <a:pt x="3127" y="1224"/>
                    <a:pt x="3119" y="1233"/>
                    <a:pt x="3111" y="1233"/>
                  </a:cubicBezTo>
                  <a:cubicBezTo>
                    <a:pt x="3103" y="1233"/>
                    <a:pt x="3094" y="1224"/>
                    <a:pt x="3094" y="1216"/>
                  </a:cubicBezTo>
                  <a:cubicBezTo>
                    <a:pt x="3094" y="1208"/>
                    <a:pt x="3103" y="1200"/>
                    <a:pt x="3111" y="1200"/>
                  </a:cubicBezTo>
                  <a:cubicBezTo>
                    <a:pt x="3119" y="1200"/>
                    <a:pt x="3127" y="1208"/>
                    <a:pt x="3127" y="1216"/>
                  </a:cubicBezTo>
                  <a:close/>
                  <a:moveTo>
                    <a:pt x="3111" y="1153"/>
                  </a:moveTo>
                  <a:cubicBezTo>
                    <a:pt x="3108" y="1153"/>
                    <a:pt x="3108" y="1156"/>
                    <a:pt x="3108" y="1159"/>
                  </a:cubicBezTo>
                  <a:cubicBezTo>
                    <a:pt x="3108" y="1159"/>
                    <a:pt x="3108" y="1162"/>
                    <a:pt x="3111" y="1162"/>
                  </a:cubicBezTo>
                  <a:cubicBezTo>
                    <a:pt x="3114" y="1162"/>
                    <a:pt x="3114" y="1159"/>
                    <a:pt x="3114" y="1159"/>
                  </a:cubicBezTo>
                  <a:cubicBezTo>
                    <a:pt x="3114" y="1156"/>
                    <a:pt x="3114" y="1153"/>
                    <a:pt x="3111" y="1153"/>
                  </a:cubicBezTo>
                  <a:close/>
                  <a:moveTo>
                    <a:pt x="3127" y="1159"/>
                  </a:moveTo>
                  <a:cubicBezTo>
                    <a:pt x="3127" y="1167"/>
                    <a:pt x="3119" y="1172"/>
                    <a:pt x="3111" y="1172"/>
                  </a:cubicBezTo>
                  <a:cubicBezTo>
                    <a:pt x="3103" y="1172"/>
                    <a:pt x="3094" y="1167"/>
                    <a:pt x="3094" y="1159"/>
                  </a:cubicBezTo>
                  <a:cubicBezTo>
                    <a:pt x="3094" y="1148"/>
                    <a:pt x="3103" y="1142"/>
                    <a:pt x="3111" y="1142"/>
                  </a:cubicBezTo>
                  <a:cubicBezTo>
                    <a:pt x="3119" y="1142"/>
                    <a:pt x="3127" y="1148"/>
                    <a:pt x="3127" y="1159"/>
                  </a:cubicBezTo>
                  <a:close/>
                  <a:moveTo>
                    <a:pt x="2789" y="1227"/>
                  </a:moveTo>
                  <a:lnTo>
                    <a:pt x="2794" y="1219"/>
                  </a:lnTo>
                  <a:lnTo>
                    <a:pt x="3067" y="1637"/>
                  </a:lnTo>
                  <a:lnTo>
                    <a:pt x="2494" y="1637"/>
                  </a:lnTo>
                  <a:lnTo>
                    <a:pt x="2770" y="1219"/>
                  </a:lnTo>
                  <a:lnTo>
                    <a:pt x="2775" y="1227"/>
                  </a:lnTo>
                  <a:lnTo>
                    <a:pt x="2519" y="1618"/>
                  </a:lnTo>
                  <a:cubicBezTo>
                    <a:pt x="2519" y="1621"/>
                    <a:pt x="2516" y="1621"/>
                    <a:pt x="2516" y="1623"/>
                  </a:cubicBezTo>
                  <a:cubicBezTo>
                    <a:pt x="2516" y="1626"/>
                    <a:pt x="2519" y="1629"/>
                    <a:pt x="2524" y="1629"/>
                  </a:cubicBezTo>
                  <a:lnTo>
                    <a:pt x="3040" y="1629"/>
                  </a:lnTo>
                  <a:cubicBezTo>
                    <a:pt x="3043" y="1629"/>
                    <a:pt x="3045" y="1626"/>
                    <a:pt x="3045" y="1623"/>
                  </a:cubicBezTo>
                  <a:cubicBezTo>
                    <a:pt x="3045" y="1621"/>
                    <a:pt x="3045" y="1621"/>
                    <a:pt x="3045" y="1618"/>
                  </a:cubicBezTo>
                  <a:lnTo>
                    <a:pt x="2789" y="1227"/>
                  </a:lnTo>
                  <a:close/>
                  <a:moveTo>
                    <a:pt x="3135" y="1096"/>
                  </a:moveTo>
                  <a:lnTo>
                    <a:pt x="3105" y="1096"/>
                  </a:lnTo>
                  <a:lnTo>
                    <a:pt x="3105" y="711"/>
                  </a:lnTo>
                  <a:cubicBezTo>
                    <a:pt x="3105" y="708"/>
                    <a:pt x="3103" y="705"/>
                    <a:pt x="3100" y="705"/>
                  </a:cubicBezTo>
                  <a:lnTo>
                    <a:pt x="2464" y="705"/>
                  </a:lnTo>
                  <a:cubicBezTo>
                    <a:pt x="2459" y="705"/>
                    <a:pt x="2456" y="708"/>
                    <a:pt x="2456" y="711"/>
                  </a:cubicBezTo>
                  <a:lnTo>
                    <a:pt x="2456" y="1664"/>
                  </a:lnTo>
                  <a:cubicBezTo>
                    <a:pt x="2456" y="1667"/>
                    <a:pt x="2459" y="1670"/>
                    <a:pt x="2464" y="1670"/>
                  </a:cubicBezTo>
                  <a:lnTo>
                    <a:pt x="3100" y="1670"/>
                  </a:lnTo>
                  <a:cubicBezTo>
                    <a:pt x="3103" y="1670"/>
                    <a:pt x="3105" y="1667"/>
                    <a:pt x="3105" y="1664"/>
                  </a:cubicBezTo>
                  <a:lnTo>
                    <a:pt x="3105" y="1276"/>
                  </a:lnTo>
                  <a:lnTo>
                    <a:pt x="3135" y="1276"/>
                  </a:lnTo>
                  <a:lnTo>
                    <a:pt x="3135" y="1697"/>
                  </a:lnTo>
                  <a:lnTo>
                    <a:pt x="2429" y="1697"/>
                  </a:lnTo>
                  <a:lnTo>
                    <a:pt x="2429" y="678"/>
                  </a:lnTo>
                  <a:lnTo>
                    <a:pt x="3135" y="678"/>
                  </a:lnTo>
                  <a:lnTo>
                    <a:pt x="3135" y="1096"/>
                  </a:lnTo>
                  <a:close/>
                  <a:moveTo>
                    <a:pt x="3073" y="1096"/>
                  </a:moveTo>
                  <a:cubicBezTo>
                    <a:pt x="3073" y="1096"/>
                    <a:pt x="3067" y="1096"/>
                    <a:pt x="3067" y="1099"/>
                  </a:cubicBezTo>
                  <a:lnTo>
                    <a:pt x="3067" y="801"/>
                  </a:lnTo>
                  <a:cubicBezTo>
                    <a:pt x="3067" y="795"/>
                    <a:pt x="3062" y="793"/>
                    <a:pt x="3059" y="793"/>
                  </a:cubicBezTo>
                  <a:cubicBezTo>
                    <a:pt x="3056" y="793"/>
                    <a:pt x="3056" y="795"/>
                    <a:pt x="3054" y="795"/>
                  </a:cubicBezTo>
                  <a:lnTo>
                    <a:pt x="2808" y="1175"/>
                  </a:lnTo>
                  <a:lnTo>
                    <a:pt x="2803" y="1167"/>
                  </a:lnTo>
                  <a:lnTo>
                    <a:pt x="3073" y="752"/>
                  </a:lnTo>
                  <a:lnTo>
                    <a:pt x="3073" y="1096"/>
                  </a:lnTo>
                  <a:close/>
                  <a:moveTo>
                    <a:pt x="3054" y="820"/>
                  </a:moveTo>
                  <a:lnTo>
                    <a:pt x="3054" y="1107"/>
                  </a:lnTo>
                  <a:cubicBezTo>
                    <a:pt x="3051" y="1110"/>
                    <a:pt x="3048" y="1115"/>
                    <a:pt x="3048" y="1121"/>
                  </a:cubicBezTo>
                  <a:lnTo>
                    <a:pt x="3048" y="1254"/>
                  </a:lnTo>
                  <a:cubicBezTo>
                    <a:pt x="3048" y="1260"/>
                    <a:pt x="3051" y="1265"/>
                    <a:pt x="3054" y="1268"/>
                  </a:cubicBezTo>
                  <a:lnTo>
                    <a:pt x="3054" y="1549"/>
                  </a:lnTo>
                  <a:lnTo>
                    <a:pt x="2816" y="1186"/>
                  </a:lnTo>
                  <a:lnTo>
                    <a:pt x="3054" y="820"/>
                  </a:lnTo>
                  <a:close/>
                  <a:moveTo>
                    <a:pt x="3073" y="1276"/>
                  </a:moveTo>
                  <a:lnTo>
                    <a:pt x="3073" y="1621"/>
                  </a:lnTo>
                  <a:lnTo>
                    <a:pt x="2803" y="1208"/>
                  </a:lnTo>
                  <a:lnTo>
                    <a:pt x="2808" y="1197"/>
                  </a:lnTo>
                  <a:lnTo>
                    <a:pt x="3054" y="1574"/>
                  </a:lnTo>
                  <a:cubicBezTo>
                    <a:pt x="3056" y="1577"/>
                    <a:pt x="3056" y="1577"/>
                    <a:pt x="3059" y="1577"/>
                  </a:cubicBezTo>
                  <a:cubicBezTo>
                    <a:pt x="3062" y="1577"/>
                    <a:pt x="3067" y="1574"/>
                    <a:pt x="3067" y="1571"/>
                  </a:cubicBezTo>
                  <a:lnTo>
                    <a:pt x="3067" y="1276"/>
                  </a:lnTo>
                  <a:cubicBezTo>
                    <a:pt x="3067" y="1276"/>
                    <a:pt x="3073" y="1276"/>
                    <a:pt x="3073" y="1276"/>
                  </a:cubicBezTo>
                  <a:close/>
                  <a:moveTo>
                    <a:pt x="2748" y="1186"/>
                  </a:moveTo>
                  <a:lnTo>
                    <a:pt x="2511" y="1549"/>
                  </a:lnTo>
                  <a:lnTo>
                    <a:pt x="2511" y="820"/>
                  </a:lnTo>
                  <a:lnTo>
                    <a:pt x="2748" y="1186"/>
                  </a:lnTo>
                  <a:close/>
                  <a:moveTo>
                    <a:pt x="2756" y="1197"/>
                  </a:moveTo>
                  <a:lnTo>
                    <a:pt x="2762" y="1208"/>
                  </a:lnTo>
                  <a:lnTo>
                    <a:pt x="2489" y="1621"/>
                  </a:lnTo>
                  <a:lnTo>
                    <a:pt x="2489" y="752"/>
                  </a:lnTo>
                  <a:lnTo>
                    <a:pt x="2762" y="1167"/>
                  </a:lnTo>
                  <a:lnTo>
                    <a:pt x="2756" y="1175"/>
                  </a:lnTo>
                  <a:lnTo>
                    <a:pt x="2508" y="795"/>
                  </a:lnTo>
                  <a:cubicBezTo>
                    <a:pt x="2508" y="795"/>
                    <a:pt x="2505" y="793"/>
                    <a:pt x="2502" y="793"/>
                  </a:cubicBezTo>
                  <a:cubicBezTo>
                    <a:pt x="2500" y="793"/>
                    <a:pt x="2497" y="795"/>
                    <a:pt x="2497" y="801"/>
                  </a:cubicBezTo>
                  <a:lnTo>
                    <a:pt x="2497" y="1571"/>
                  </a:lnTo>
                  <a:cubicBezTo>
                    <a:pt x="2497" y="1574"/>
                    <a:pt x="2500" y="1577"/>
                    <a:pt x="2502" y="1577"/>
                  </a:cubicBezTo>
                  <a:cubicBezTo>
                    <a:pt x="2505" y="1577"/>
                    <a:pt x="2508" y="1577"/>
                    <a:pt x="2508" y="1574"/>
                  </a:cubicBezTo>
                  <a:lnTo>
                    <a:pt x="2756" y="1197"/>
                  </a:lnTo>
                  <a:close/>
                  <a:moveTo>
                    <a:pt x="2775" y="1186"/>
                  </a:moveTo>
                  <a:lnTo>
                    <a:pt x="2770" y="1194"/>
                  </a:lnTo>
                  <a:lnTo>
                    <a:pt x="2762" y="1186"/>
                  </a:lnTo>
                  <a:lnTo>
                    <a:pt x="2767" y="1178"/>
                  </a:lnTo>
                  <a:lnTo>
                    <a:pt x="2775" y="1186"/>
                  </a:lnTo>
                  <a:close/>
                  <a:moveTo>
                    <a:pt x="2800" y="1186"/>
                  </a:moveTo>
                  <a:lnTo>
                    <a:pt x="2794" y="1194"/>
                  </a:lnTo>
                  <a:lnTo>
                    <a:pt x="2789" y="1186"/>
                  </a:lnTo>
                  <a:lnTo>
                    <a:pt x="2794" y="1178"/>
                  </a:lnTo>
                  <a:lnTo>
                    <a:pt x="2800" y="1186"/>
                  </a:lnTo>
                  <a:close/>
                  <a:moveTo>
                    <a:pt x="2775" y="1145"/>
                  </a:moveTo>
                  <a:lnTo>
                    <a:pt x="2767" y="1156"/>
                  </a:lnTo>
                  <a:lnTo>
                    <a:pt x="2494" y="738"/>
                  </a:lnTo>
                  <a:lnTo>
                    <a:pt x="3067" y="738"/>
                  </a:lnTo>
                  <a:lnTo>
                    <a:pt x="2794" y="1156"/>
                  </a:lnTo>
                  <a:lnTo>
                    <a:pt x="2789" y="1145"/>
                  </a:lnTo>
                  <a:lnTo>
                    <a:pt x="3045" y="754"/>
                  </a:lnTo>
                  <a:cubicBezTo>
                    <a:pt x="3045" y="754"/>
                    <a:pt x="3045" y="752"/>
                    <a:pt x="3045" y="752"/>
                  </a:cubicBezTo>
                  <a:cubicBezTo>
                    <a:pt x="3045" y="749"/>
                    <a:pt x="3043" y="746"/>
                    <a:pt x="3040" y="746"/>
                  </a:cubicBezTo>
                  <a:lnTo>
                    <a:pt x="2524" y="746"/>
                  </a:lnTo>
                  <a:cubicBezTo>
                    <a:pt x="2519" y="746"/>
                    <a:pt x="2516" y="749"/>
                    <a:pt x="2516" y="752"/>
                  </a:cubicBezTo>
                  <a:cubicBezTo>
                    <a:pt x="2516" y="752"/>
                    <a:pt x="2519" y="754"/>
                    <a:pt x="2519" y="754"/>
                  </a:cubicBezTo>
                  <a:lnTo>
                    <a:pt x="2775" y="1145"/>
                  </a:lnTo>
                  <a:close/>
                  <a:moveTo>
                    <a:pt x="2781" y="1238"/>
                  </a:moveTo>
                  <a:lnTo>
                    <a:pt x="3029" y="1615"/>
                  </a:lnTo>
                  <a:lnTo>
                    <a:pt x="2535" y="1615"/>
                  </a:lnTo>
                  <a:lnTo>
                    <a:pt x="2781" y="1238"/>
                  </a:lnTo>
                  <a:close/>
                  <a:moveTo>
                    <a:pt x="2786" y="1208"/>
                  </a:moveTo>
                  <a:lnTo>
                    <a:pt x="2781" y="1216"/>
                  </a:lnTo>
                  <a:lnTo>
                    <a:pt x="2775" y="1208"/>
                  </a:lnTo>
                  <a:lnTo>
                    <a:pt x="2781" y="1200"/>
                  </a:lnTo>
                  <a:lnTo>
                    <a:pt x="2786" y="1208"/>
                  </a:lnTo>
                  <a:close/>
                  <a:moveTo>
                    <a:pt x="2535" y="757"/>
                  </a:moveTo>
                  <a:lnTo>
                    <a:pt x="3029" y="757"/>
                  </a:lnTo>
                  <a:lnTo>
                    <a:pt x="2781" y="1134"/>
                  </a:lnTo>
                  <a:lnTo>
                    <a:pt x="2535" y="757"/>
                  </a:lnTo>
                  <a:close/>
                  <a:moveTo>
                    <a:pt x="2781" y="1159"/>
                  </a:moveTo>
                  <a:lnTo>
                    <a:pt x="2786" y="1167"/>
                  </a:lnTo>
                  <a:lnTo>
                    <a:pt x="2781" y="1175"/>
                  </a:lnTo>
                  <a:lnTo>
                    <a:pt x="2775" y="1167"/>
                  </a:lnTo>
                  <a:lnTo>
                    <a:pt x="2781" y="1159"/>
                  </a:lnTo>
                  <a:close/>
                  <a:moveTo>
                    <a:pt x="3081" y="724"/>
                  </a:moveTo>
                  <a:lnTo>
                    <a:pt x="2483" y="724"/>
                  </a:lnTo>
                  <a:cubicBezTo>
                    <a:pt x="2481" y="724"/>
                    <a:pt x="2478" y="727"/>
                    <a:pt x="2478" y="730"/>
                  </a:cubicBezTo>
                  <a:lnTo>
                    <a:pt x="2478" y="1642"/>
                  </a:lnTo>
                  <a:cubicBezTo>
                    <a:pt x="2478" y="1645"/>
                    <a:pt x="2481" y="1648"/>
                    <a:pt x="2483" y="1648"/>
                  </a:cubicBezTo>
                  <a:lnTo>
                    <a:pt x="3081" y="1648"/>
                  </a:lnTo>
                  <a:cubicBezTo>
                    <a:pt x="3084" y="1648"/>
                    <a:pt x="3086" y="1645"/>
                    <a:pt x="3086" y="1642"/>
                  </a:cubicBezTo>
                  <a:lnTo>
                    <a:pt x="3086" y="1276"/>
                  </a:lnTo>
                  <a:lnTo>
                    <a:pt x="3094" y="1276"/>
                  </a:lnTo>
                  <a:lnTo>
                    <a:pt x="3094" y="1656"/>
                  </a:lnTo>
                  <a:lnTo>
                    <a:pt x="2470" y="1656"/>
                  </a:lnTo>
                  <a:lnTo>
                    <a:pt x="2470" y="716"/>
                  </a:lnTo>
                  <a:lnTo>
                    <a:pt x="3094" y="716"/>
                  </a:lnTo>
                  <a:lnTo>
                    <a:pt x="3094" y="1096"/>
                  </a:lnTo>
                  <a:lnTo>
                    <a:pt x="3086" y="1096"/>
                  </a:lnTo>
                  <a:lnTo>
                    <a:pt x="3086" y="730"/>
                  </a:lnTo>
                  <a:cubicBezTo>
                    <a:pt x="3086" y="727"/>
                    <a:pt x="3084" y="724"/>
                    <a:pt x="3081" y="724"/>
                  </a:cubicBezTo>
                  <a:moveTo>
                    <a:pt x="3135" y="1241"/>
                  </a:moveTo>
                  <a:lnTo>
                    <a:pt x="3086" y="1241"/>
                  </a:lnTo>
                  <a:lnTo>
                    <a:pt x="3086" y="1131"/>
                  </a:lnTo>
                  <a:lnTo>
                    <a:pt x="3135" y="1131"/>
                  </a:lnTo>
                  <a:lnTo>
                    <a:pt x="3135" y="1241"/>
                  </a:lnTo>
                  <a:close/>
                  <a:moveTo>
                    <a:pt x="3157" y="631"/>
                  </a:moveTo>
                  <a:lnTo>
                    <a:pt x="2407" y="631"/>
                  </a:lnTo>
                  <a:cubicBezTo>
                    <a:pt x="2396" y="631"/>
                    <a:pt x="2385" y="642"/>
                    <a:pt x="2385" y="656"/>
                  </a:cubicBezTo>
                  <a:lnTo>
                    <a:pt x="2385" y="1719"/>
                  </a:lnTo>
                  <a:cubicBezTo>
                    <a:pt x="2385" y="1730"/>
                    <a:pt x="2396" y="1741"/>
                    <a:pt x="2407" y="1741"/>
                  </a:cubicBezTo>
                  <a:lnTo>
                    <a:pt x="3157" y="1741"/>
                  </a:lnTo>
                  <a:cubicBezTo>
                    <a:pt x="3171" y="1741"/>
                    <a:pt x="3179" y="1730"/>
                    <a:pt x="3179" y="1719"/>
                  </a:cubicBezTo>
                  <a:lnTo>
                    <a:pt x="3179" y="656"/>
                  </a:lnTo>
                  <a:cubicBezTo>
                    <a:pt x="3179" y="642"/>
                    <a:pt x="3171" y="631"/>
                    <a:pt x="3157" y="631"/>
                  </a:cubicBezTo>
                  <a:close/>
                  <a:moveTo>
                    <a:pt x="2306" y="2927"/>
                  </a:moveTo>
                  <a:lnTo>
                    <a:pt x="1913" y="2927"/>
                  </a:lnTo>
                  <a:lnTo>
                    <a:pt x="1913" y="2607"/>
                  </a:lnTo>
                  <a:cubicBezTo>
                    <a:pt x="1921" y="2601"/>
                    <a:pt x="1929" y="2590"/>
                    <a:pt x="1929" y="2577"/>
                  </a:cubicBezTo>
                  <a:lnTo>
                    <a:pt x="1929" y="2522"/>
                  </a:lnTo>
                  <a:cubicBezTo>
                    <a:pt x="1929" y="2503"/>
                    <a:pt x="1913" y="2487"/>
                    <a:pt x="1891" y="2487"/>
                  </a:cubicBezTo>
                  <a:lnTo>
                    <a:pt x="1853" y="2487"/>
                  </a:lnTo>
                  <a:cubicBezTo>
                    <a:pt x="1834" y="2487"/>
                    <a:pt x="1817" y="2503"/>
                    <a:pt x="1817" y="2522"/>
                  </a:cubicBezTo>
                  <a:lnTo>
                    <a:pt x="1817" y="2577"/>
                  </a:lnTo>
                  <a:cubicBezTo>
                    <a:pt x="1817" y="2590"/>
                    <a:pt x="1823" y="2601"/>
                    <a:pt x="1834" y="2607"/>
                  </a:cubicBezTo>
                  <a:lnTo>
                    <a:pt x="1834" y="2927"/>
                  </a:lnTo>
                  <a:lnTo>
                    <a:pt x="1435" y="2927"/>
                  </a:lnTo>
                  <a:cubicBezTo>
                    <a:pt x="1422" y="2927"/>
                    <a:pt x="1408" y="2937"/>
                    <a:pt x="1408" y="2954"/>
                  </a:cubicBezTo>
                  <a:lnTo>
                    <a:pt x="1408" y="2954"/>
                  </a:lnTo>
                  <a:cubicBezTo>
                    <a:pt x="1408" y="2968"/>
                    <a:pt x="1422" y="2978"/>
                    <a:pt x="1435" y="2978"/>
                  </a:cubicBezTo>
                  <a:lnTo>
                    <a:pt x="1673" y="2978"/>
                  </a:lnTo>
                  <a:cubicBezTo>
                    <a:pt x="1670" y="2984"/>
                    <a:pt x="1670" y="2989"/>
                    <a:pt x="1670" y="2995"/>
                  </a:cubicBezTo>
                  <a:lnTo>
                    <a:pt x="1670" y="3418"/>
                  </a:lnTo>
                  <a:cubicBezTo>
                    <a:pt x="1670" y="3437"/>
                    <a:pt x="1686" y="3454"/>
                    <a:pt x="1706" y="3454"/>
                  </a:cubicBezTo>
                  <a:cubicBezTo>
                    <a:pt x="1725" y="3454"/>
                    <a:pt x="1741" y="3437"/>
                    <a:pt x="1741" y="3418"/>
                  </a:cubicBezTo>
                  <a:lnTo>
                    <a:pt x="1741" y="3033"/>
                  </a:lnTo>
                  <a:cubicBezTo>
                    <a:pt x="1744" y="3036"/>
                    <a:pt x="1746" y="3036"/>
                    <a:pt x="1746" y="3036"/>
                  </a:cubicBezTo>
                  <a:lnTo>
                    <a:pt x="1834" y="3036"/>
                  </a:lnTo>
                  <a:lnTo>
                    <a:pt x="1834" y="3610"/>
                  </a:lnTo>
                  <a:cubicBezTo>
                    <a:pt x="1823" y="3618"/>
                    <a:pt x="1817" y="3629"/>
                    <a:pt x="1817" y="3640"/>
                  </a:cubicBezTo>
                  <a:lnTo>
                    <a:pt x="1817" y="3678"/>
                  </a:lnTo>
                  <a:lnTo>
                    <a:pt x="1512" y="4077"/>
                  </a:lnTo>
                  <a:cubicBezTo>
                    <a:pt x="1509" y="4080"/>
                    <a:pt x="1506" y="4088"/>
                    <a:pt x="1506" y="4093"/>
                  </a:cubicBezTo>
                  <a:cubicBezTo>
                    <a:pt x="1506" y="4099"/>
                    <a:pt x="1512" y="4107"/>
                    <a:pt x="1517" y="4110"/>
                  </a:cubicBezTo>
                  <a:lnTo>
                    <a:pt x="1517" y="4110"/>
                  </a:lnTo>
                  <a:cubicBezTo>
                    <a:pt x="1520" y="4112"/>
                    <a:pt x="1525" y="4115"/>
                    <a:pt x="1531" y="4115"/>
                  </a:cubicBezTo>
                  <a:cubicBezTo>
                    <a:pt x="1539" y="4115"/>
                    <a:pt x="1545" y="4112"/>
                    <a:pt x="1550" y="4104"/>
                  </a:cubicBezTo>
                  <a:lnTo>
                    <a:pt x="1826" y="3749"/>
                  </a:lnTo>
                  <a:cubicBezTo>
                    <a:pt x="1826" y="3752"/>
                    <a:pt x="1828" y="3754"/>
                    <a:pt x="1831" y="3754"/>
                  </a:cubicBezTo>
                  <a:lnTo>
                    <a:pt x="1755" y="4197"/>
                  </a:lnTo>
                  <a:cubicBezTo>
                    <a:pt x="1752" y="4211"/>
                    <a:pt x="1760" y="4222"/>
                    <a:pt x="1774" y="4224"/>
                  </a:cubicBezTo>
                  <a:lnTo>
                    <a:pt x="1774" y="4224"/>
                  </a:lnTo>
                  <a:cubicBezTo>
                    <a:pt x="1776" y="4224"/>
                    <a:pt x="1776" y="4224"/>
                    <a:pt x="1776" y="4224"/>
                  </a:cubicBezTo>
                  <a:cubicBezTo>
                    <a:pt x="1790" y="4224"/>
                    <a:pt x="1798" y="4216"/>
                    <a:pt x="1801" y="4205"/>
                  </a:cubicBezTo>
                  <a:lnTo>
                    <a:pt x="1899" y="3763"/>
                  </a:lnTo>
                  <a:cubicBezTo>
                    <a:pt x="1902" y="3763"/>
                    <a:pt x="1905" y="3763"/>
                    <a:pt x="1907" y="3760"/>
                  </a:cubicBezTo>
                  <a:lnTo>
                    <a:pt x="2186" y="4091"/>
                  </a:lnTo>
                  <a:cubicBezTo>
                    <a:pt x="2191" y="4096"/>
                    <a:pt x="2197" y="4099"/>
                    <a:pt x="2205" y="4099"/>
                  </a:cubicBezTo>
                  <a:cubicBezTo>
                    <a:pt x="2210" y="4099"/>
                    <a:pt x="2216" y="4096"/>
                    <a:pt x="2219" y="4093"/>
                  </a:cubicBezTo>
                  <a:lnTo>
                    <a:pt x="2219" y="4093"/>
                  </a:lnTo>
                  <a:cubicBezTo>
                    <a:pt x="2229" y="4085"/>
                    <a:pt x="2232" y="4071"/>
                    <a:pt x="2224" y="4060"/>
                  </a:cubicBezTo>
                  <a:lnTo>
                    <a:pt x="1929" y="3675"/>
                  </a:lnTo>
                  <a:lnTo>
                    <a:pt x="1929" y="3640"/>
                  </a:lnTo>
                  <a:cubicBezTo>
                    <a:pt x="1929" y="3629"/>
                    <a:pt x="1921" y="3618"/>
                    <a:pt x="1913" y="3612"/>
                  </a:cubicBezTo>
                  <a:lnTo>
                    <a:pt x="1913" y="3036"/>
                  </a:lnTo>
                  <a:lnTo>
                    <a:pt x="2006" y="3036"/>
                  </a:lnTo>
                  <a:lnTo>
                    <a:pt x="2006" y="3418"/>
                  </a:lnTo>
                  <a:cubicBezTo>
                    <a:pt x="2006" y="3437"/>
                    <a:pt x="2022" y="3454"/>
                    <a:pt x="2041" y="3454"/>
                  </a:cubicBezTo>
                  <a:cubicBezTo>
                    <a:pt x="2060" y="3454"/>
                    <a:pt x="2077" y="3437"/>
                    <a:pt x="2077" y="3418"/>
                  </a:cubicBezTo>
                  <a:lnTo>
                    <a:pt x="2077" y="2995"/>
                  </a:lnTo>
                  <a:cubicBezTo>
                    <a:pt x="2077" y="2989"/>
                    <a:pt x="2077" y="2984"/>
                    <a:pt x="2074" y="2978"/>
                  </a:cubicBezTo>
                  <a:lnTo>
                    <a:pt x="2306" y="2978"/>
                  </a:lnTo>
                  <a:cubicBezTo>
                    <a:pt x="2320" y="2978"/>
                    <a:pt x="2333" y="2968"/>
                    <a:pt x="2333" y="2954"/>
                  </a:cubicBezTo>
                  <a:cubicBezTo>
                    <a:pt x="2333" y="2937"/>
                    <a:pt x="2320" y="2927"/>
                    <a:pt x="2306" y="2927"/>
                  </a:cubicBezTo>
                  <a:close/>
                  <a:moveTo>
                    <a:pt x="1869" y="4705"/>
                  </a:moveTo>
                  <a:cubicBezTo>
                    <a:pt x="887" y="4205"/>
                    <a:pt x="235" y="3301"/>
                    <a:pt x="93" y="2282"/>
                  </a:cubicBezTo>
                  <a:cubicBezTo>
                    <a:pt x="1263" y="2167"/>
                    <a:pt x="2459" y="2167"/>
                    <a:pt x="3648" y="2282"/>
                  </a:cubicBezTo>
                  <a:cubicBezTo>
                    <a:pt x="3507" y="3301"/>
                    <a:pt x="2854" y="4205"/>
                    <a:pt x="1869" y="4705"/>
                  </a:cubicBezTo>
                  <a:close/>
                  <a:moveTo>
                    <a:pt x="66" y="435"/>
                  </a:moveTo>
                  <a:cubicBezTo>
                    <a:pt x="625" y="192"/>
                    <a:pt x="1220" y="69"/>
                    <a:pt x="1839" y="63"/>
                  </a:cubicBezTo>
                  <a:lnTo>
                    <a:pt x="1839" y="2131"/>
                  </a:lnTo>
                  <a:cubicBezTo>
                    <a:pt x="1250" y="2134"/>
                    <a:pt x="666" y="2162"/>
                    <a:pt x="85" y="2219"/>
                  </a:cubicBezTo>
                  <a:cubicBezTo>
                    <a:pt x="71" y="2104"/>
                    <a:pt x="66" y="1987"/>
                    <a:pt x="66" y="1869"/>
                  </a:cubicBezTo>
                  <a:lnTo>
                    <a:pt x="66" y="435"/>
                  </a:lnTo>
                  <a:close/>
                  <a:moveTo>
                    <a:pt x="3676" y="1869"/>
                  </a:moveTo>
                  <a:cubicBezTo>
                    <a:pt x="3676" y="1987"/>
                    <a:pt x="3670" y="2104"/>
                    <a:pt x="3657" y="2219"/>
                  </a:cubicBezTo>
                  <a:cubicBezTo>
                    <a:pt x="3073" y="2162"/>
                    <a:pt x="2486" y="2134"/>
                    <a:pt x="1902" y="2131"/>
                  </a:cubicBezTo>
                  <a:lnTo>
                    <a:pt x="1902" y="63"/>
                  </a:lnTo>
                  <a:cubicBezTo>
                    <a:pt x="2521" y="69"/>
                    <a:pt x="3116" y="192"/>
                    <a:pt x="3676" y="435"/>
                  </a:cubicBezTo>
                  <a:lnTo>
                    <a:pt x="3676" y="1869"/>
                  </a:lnTo>
                  <a:close/>
                  <a:moveTo>
                    <a:pt x="3722" y="386"/>
                  </a:moveTo>
                  <a:cubicBezTo>
                    <a:pt x="3138" y="129"/>
                    <a:pt x="2516" y="0"/>
                    <a:pt x="1869" y="0"/>
                  </a:cubicBezTo>
                  <a:cubicBezTo>
                    <a:pt x="1225" y="0"/>
                    <a:pt x="603" y="129"/>
                    <a:pt x="19" y="386"/>
                  </a:cubicBezTo>
                  <a:lnTo>
                    <a:pt x="0" y="394"/>
                  </a:lnTo>
                  <a:lnTo>
                    <a:pt x="0" y="1869"/>
                  </a:lnTo>
                  <a:cubicBezTo>
                    <a:pt x="0" y="3082"/>
                    <a:pt x="712" y="4192"/>
                    <a:pt x="1856" y="4768"/>
                  </a:cubicBezTo>
                  <a:lnTo>
                    <a:pt x="1869" y="4776"/>
                  </a:lnTo>
                  <a:lnTo>
                    <a:pt x="1886" y="4768"/>
                  </a:lnTo>
                  <a:cubicBezTo>
                    <a:pt x="3029" y="4192"/>
                    <a:pt x="3741" y="3082"/>
                    <a:pt x="3741" y="1869"/>
                  </a:cubicBezTo>
                  <a:lnTo>
                    <a:pt x="3741" y="394"/>
                  </a:lnTo>
                  <a:lnTo>
                    <a:pt x="3722" y="386"/>
                  </a:lnTo>
                  <a:close/>
                  <a:moveTo>
                    <a:pt x="1288" y="1268"/>
                  </a:moveTo>
                  <a:cubicBezTo>
                    <a:pt x="1255" y="1268"/>
                    <a:pt x="1228" y="1290"/>
                    <a:pt x="1217" y="1317"/>
                  </a:cubicBezTo>
                  <a:lnTo>
                    <a:pt x="1143" y="1317"/>
                  </a:lnTo>
                  <a:cubicBezTo>
                    <a:pt x="1132" y="1290"/>
                    <a:pt x="1105" y="1268"/>
                    <a:pt x="1075" y="1268"/>
                  </a:cubicBezTo>
                  <a:cubicBezTo>
                    <a:pt x="1072" y="1268"/>
                    <a:pt x="1070" y="1268"/>
                    <a:pt x="1067" y="1268"/>
                  </a:cubicBezTo>
                  <a:lnTo>
                    <a:pt x="1048" y="1208"/>
                  </a:lnTo>
                  <a:cubicBezTo>
                    <a:pt x="1048" y="1205"/>
                    <a:pt x="1051" y="1205"/>
                    <a:pt x="1051" y="1203"/>
                  </a:cubicBezTo>
                  <a:cubicBezTo>
                    <a:pt x="1053" y="1203"/>
                    <a:pt x="1053" y="1205"/>
                    <a:pt x="1053" y="1205"/>
                  </a:cubicBezTo>
                  <a:cubicBezTo>
                    <a:pt x="1081" y="1205"/>
                    <a:pt x="1102" y="1183"/>
                    <a:pt x="1102" y="1156"/>
                  </a:cubicBezTo>
                  <a:cubicBezTo>
                    <a:pt x="1102" y="1140"/>
                    <a:pt x="1092" y="1123"/>
                    <a:pt x="1078" y="1115"/>
                  </a:cubicBezTo>
                  <a:cubicBezTo>
                    <a:pt x="1078" y="1115"/>
                    <a:pt x="1078" y="1115"/>
                    <a:pt x="1078" y="1115"/>
                  </a:cubicBezTo>
                  <a:lnTo>
                    <a:pt x="1132" y="1074"/>
                  </a:lnTo>
                  <a:cubicBezTo>
                    <a:pt x="1146" y="1085"/>
                    <a:pt x="1162" y="1090"/>
                    <a:pt x="1182" y="1090"/>
                  </a:cubicBezTo>
                  <a:cubicBezTo>
                    <a:pt x="1201" y="1090"/>
                    <a:pt x="1217" y="1085"/>
                    <a:pt x="1231" y="1074"/>
                  </a:cubicBezTo>
                  <a:lnTo>
                    <a:pt x="1283" y="1112"/>
                  </a:lnTo>
                  <a:cubicBezTo>
                    <a:pt x="1277" y="1123"/>
                    <a:pt x="1277" y="1131"/>
                    <a:pt x="1277" y="1142"/>
                  </a:cubicBezTo>
                  <a:cubicBezTo>
                    <a:pt x="1277" y="1172"/>
                    <a:pt x="1293" y="1197"/>
                    <a:pt x="1318" y="1211"/>
                  </a:cubicBezTo>
                  <a:lnTo>
                    <a:pt x="1299" y="1271"/>
                  </a:lnTo>
                  <a:cubicBezTo>
                    <a:pt x="1296" y="1268"/>
                    <a:pt x="1291" y="1268"/>
                    <a:pt x="1288" y="1268"/>
                  </a:cubicBezTo>
                  <a:close/>
                  <a:moveTo>
                    <a:pt x="1351" y="1219"/>
                  </a:moveTo>
                  <a:cubicBezTo>
                    <a:pt x="1389" y="1219"/>
                    <a:pt x="1419" y="1189"/>
                    <a:pt x="1424" y="1153"/>
                  </a:cubicBezTo>
                  <a:lnTo>
                    <a:pt x="1490" y="1140"/>
                  </a:lnTo>
                  <a:cubicBezTo>
                    <a:pt x="1504" y="1156"/>
                    <a:pt x="1525" y="1170"/>
                    <a:pt x="1550" y="1170"/>
                  </a:cubicBezTo>
                  <a:cubicBezTo>
                    <a:pt x="1591" y="1170"/>
                    <a:pt x="1626" y="1137"/>
                    <a:pt x="1626" y="1093"/>
                  </a:cubicBezTo>
                  <a:cubicBezTo>
                    <a:pt x="1626" y="1052"/>
                    <a:pt x="1591" y="1019"/>
                    <a:pt x="1550" y="1019"/>
                  </a:cubicBezTo>
                  <a:cubicBezTo>
                    <a:pt x="1509" y="1019"/>
                    <a:pt x="1476" y="1049"/>
                    <a:pt x="1476" y="1090"/>
                  </a:cubicBezTo>
                  <a:lnTo>
                    <a:pt x="1416" y="1104"/>
                  </a:lnTo>
                  <a:cubicBezTo>
                    <a:pt x="1403" y="1082"/>
                    <a:pt x="1378" y="1069"/>
                    <a:pt x="1351" y="1069"/>
                  </a:cubicBezTo>
                  <a:cubicBezTo>
                    <a:pt x="1332" y="1069"/>
                    <a:pt x="1315" y="1074"/>
                    <a:pt x="1302" y="1088"/>
                  </a:cubicBezTo>
                  <a:lnTo>
                    <a:pt x="1250" y="1049"/>
                  </a:lnTo>
                  <a:cubicBezTo>
                    <a:pt x="1255" y="1039"/>
                    <a:pt x="1258" y="1028"/>
                    <a:pt x="1258" y="1017"/>
                  </a:cubicBezTo>
                  <a:cubicBezTo>
                    <a:pt x="1258" y="976"/>
                    <a:pt x="1225" y="940"/>
                    <a:pt x="1182" y="940"/>
                  </a:cubicBezTo>
                  <a:cubicBezTo>
                    <a:pt x="1141" y="940"/>
                    <a:pt x="1108" y="976"/>
                    <a:pt x="1108" y="1017"/>
                  </a:cubicBezTo>
                  <a:cubicBezTo>
                    <a:pt x="1108" y="1028"/>
                    <a:pt x="1111" y="1039"/>
                    <a:pt x="1113" y="1047"/>
                  </a:cubicBezTo>
                  <a:lnTo>
                    <a:pt x="1059" y="1088"/>
                  </a:lnTo>
                  <a:cubicBezTo>
                    <a:pt x="1045" y="1077"/>
                    <a:pt x="1026" y="1069"/>
                    <a:pt x="1007" y="1069"/>
                  </a:cubicBezTo>
                  <a:cubicBezTo>
                    <a:pt x="982" y="1069"/>
                    <a:pt x="961" y="1080"/>
                    <a:pt x="947" y="1099"/>
                  </a:cubicBezTo>
                  <a:lnTo>
                    <a:pt x="898" y="1077"/>
                  </a:lnTo>
                  <a:cubicBezTo>
                    <a:pt x="901" y="1071"/>
                    <a:pt x="901" y="1069"/>
                    <a:pt x="901" y="1063"/>
                  </a:cubicBezTo>
                  <a:cubicBezTo>
                    <a:pt x="901" y="1028"/>
                    <a:pt x="876" y="998"/>
                    <a:pt x="840" y="989"/>
                  </a:cubicBezTo>
                  <a:lnTo>
                    <a:pt x="840" y="948"/>
                  </a:lnTo>
                  <a:cubicBezTo>
                    <a:pt x="876" y="943"/>
                    <a:pt x="901" y="913"/>
                    <a:pt x="901" y="875"/>
                  </a:cubicBezTo>
                  <a:cubicBezTo>
                    <a:pt x="901" y="834"/>
                    <a:pt x="868" y="801"/>
                    <a:pt x="824" y="801"/>
                  </a:cubicBezTo>
                  <a:cubicBezTo>
                    <a:pt x="802" y="801"/>
                    <a:pt x="780" y="812"/>
                    <a:pt x="767" y="828"/>
                  </a:cubicBezTo>
                  <a:lnTo>
                    <a:pt x="723" y="798"/>
                  </a:lnTo>
                  <a:cubicBezTo>
                    <a:pt x="723" y="798"/>
                    <a:pt x="726" y="795"/>
                    <a:pt x="726" y="790"/>
                  </a:cubicBezTo>
                  <a:cubicBezTo>
                    <a:pt x="726" y="765"/>
                    <a:pt x="704" y="743"/>
                    <a:pt x="677" y="743"/>
                  </a:cubicBezTo>
                  <a:cubicBezTo>
                    <a:pt x="652" y="743"/>
                    <a:pt x="630" y="765"/>
                    <a:pt x="630" y="790"/>
                  </a:cubicBezTo>
                  <a:cubicBezTo>
                    <a:pt x="630" y="817"/>
                    <a:pt x="652" y="839"/>
                    <a:pt x="677" y="839"/>
                  </a:cubicBezTo>
                  <a:cubicBezTo>
                    <a:pt x="690" y="839"/>
                    <a:pt x="699" y="834"/>
                    <a:pt x="707" y="828"/>
                  </a:cubicBezTo>
                  <a:lnTo>
                    <a:pt x="753" y="858"/>
                  </a:lnTo>
                  <a:cubicBezTo>
                    <a:pt x="750" y="864"/>
                    <a:pt x="750" y="869"/>
                    <a:pt x="750" y="875"/>
                  </a:cubicBezTo>
                  <a:cubicBezTo>
                    <a:pt x="750" y="913"/>
                    <a:pt x="775" y="943"/>
                    <a:pt x="810" y="948"/>
                  </a:cubicBezTo>
                  <a:lnTo>
                    <a:pt x="810" y="989"/>
                  </a:lnTo>
                  <a:cubicBezTo>
                    <a:pt x="775" y="998"/>
                    <a:pt x="750" y="1028"/>
                    <a:pt x="750" y="1063"/>
                  </a:cubicBezTo>
                  <a:cubicBezTo>
                    <a:pt x="750" y="1071"/>
                    <a:pt x="750" y="1080"/>
                    <a:pt x="753" y="1088"/>
                  </a:cubicBezTo>
                  <a:lnTo>
                    <a:pt x="701" y="1121"/>
                  </a:lnTo>
                  <a:cubicBezTo>
                    <a:pt x="699" y="1115"/>
                    <a:pt x="693" y="1112"/>
                    <a:pt x="688" y="1107"/>
                  </a:cubicBezTo>
                  <a:cubicBezTo>
                    <a:pt x="685" y="1085"/>
                    <a:pt x="666" y="1069"/>
                    <a:pt x="641" y="1069"/>
                  </a:cubicBezTo>
                  <a:cubicBezTo>
                    <a:pt x="617" y="1069"/>
                    <a:pt x="598" y="1085"/>
                    <a:pt x="595" y="1107"/>
                  </a:cubicBezTo>
                  <a:cubicBezTo>
                    <a:pt x="592" y="1110"/>
                    <a:pt x="589" y="1112"/>
                    <a:pt x="587" y="1115"/>
                  </a:cubicBezTo>
                  <a:lnTo>
                    <a:pt x="532" y="1082"/>
                  </a:lnTo>
                  <a:cubicBezTo>
                    <a:pt x="535" y="1077"/>
                    <a:pt x="538" y="1069"/>
                    <a:pt x="538" y="1058"/>
                  </a:cubicBezTo>
                  <a:cubicBezTo>
                    <a:pt x="538" y="1017"/>
                    <a:pt x="505" y="984"/>
                    <a:pt x="461" y="984"/>
                  </a:cubicBezTo>
                  <a:cubicBezTo>
                    <a:pt x="420" y="984"/>
                    <a:pt x="388" y="1017"/>
                    <a:pt x="388" y="1058"/>
                  </a:cubicBezTo>
                  <a:cubicBezTo>
                    <a:pt x="388" y="1069"/>
                    <a:pt x="388" y="1077"/>
                    <a:pt x="393" y="1085"/>
                  </a:cubicBezTo>
                  <a:lnTo>
                    <a:pt x="355" y="1110"/>
                  </a:lnTo>
                  <a:cubicBezTo>
                    <a:pt x="352" y="1107"/>
                    <a:pt x="349" y="1104"/>
                    <a:pt x="344" y="1101"/>
                  </a:cubicBezTo>
                  <a:cubicBezTo>
                    <a:pt x="333" y="1096"/>
                    <a:pt x="322" y="1093"/>
                    <a:pt x="308" y="1099"/>
                  </a:cubicBezTo>
                  <a:cubicBezTo>
                    <a:pt x="297" y="1101"/>
                    <a:pt x="287" y="1110"/>
                    <a:pt x="281" y="1121"/>
                  </a:cubicBezTo>
                  <a:cubicBezTo>
                    <a:pt x="276" y="1131"/>
                    <a:pt x="276" y="1145"/>
                    <a:pt x="278" y="1156"/>
                  </a:cubicBezTo>
                  <a:cubicBezTo>
                    <a:pt x="284" y="1170"/>
                    <a:pt x="292" y="1178"/>
                    <a:pt x="303" y="1183"/>
                  </a:cubicBezTo>
                  <a:cubicBezTo>
                    <a:pt x="308" y="1189"/>
                    <a:pt x="317" y="1189"/>
                    <a:pt x="325" y="1189"/>
                  </a:cubicBezTo>
                  <a:cubicBezTo>
                    <a:pt x="327" y="1189"/>
                    <a:pt x="333" y="1189"/>
                    <a:pt x="338" y="1186"/>
                  </a:cubicBezTo>
                  <a:cubicBezTo>
                    <a:pt x="349" y="1183"/>
                    <a:pt x="360" y="1175"/>
                    <a:pt x="366" y="1164"/>
                  </a:cubicBezTo>
                  <a:cubicBezTo>
                    <a:pt x="371" y="1156"/>
                    <a:pt x="371" y="1145"/>
                    <a:pt x="371" y="1137"/>
                  </a:cubicBezTo>
                  <a:lnTo>
                    <a:pt x="409" y="1112"/>
                  </a:lnTo>
                  <a:cubicBezTo>
                    <a:pt x="423" y="1126"/>
                    <a:pt x="442" y="1134"/>
                    <a:pt x="461" y="1134"/>
                  </a:cubicBezTo>
                  <a:cubicBezTo>
                    <a:pt x="483" y="1134"/>
                    <a:pt x="502" y="1126"/>
                    <a:pt x="516" y="1110"/>
                  </a:cubicBezTo>
                  <a:lnTo>
                    <a:pt x="570" y="1142"/>
                  </a:lnTo>
                  <a:cubicBezTo>
                    <a:pt x="568" y="1151"/>
                    <a:pt x="565" y="1159"/>
                    <a:pt x="565" y="1167"/>
                  </a:cubicBezTo>
                  <a:cubicBezTo>
                    <a:pt x="565" y="1203"/>
                    <a:pt x="592" y="1233"/>
                    <a:pt x="625" y="1241"/>
                  </a:cubicBezTo>
                  <a:lnTo>
                    <a:pt x="625" y="1260"/>
                  </a:lnTo>
                  <a:cubicBezTo>
                    <a:pt x="614" y="1265"/>
                    <a:pt x="606" y="1274"/>
                    <a:pt x="600" y="1284"/>
                  </a:cubicBezTo>
                  <a:cubicBezTo>
                    <a:pt x="595" y="1295"/>
                    <a:pt x="592" y="1306"/>
                    <a:pt x="598" y="1320"/>
                  </a:cubicBezTo>
                  <a:cubicBezTo>
                    <a:pt x="600" y="1331"/>
                    <a:pt x="609" y="1342"/>
                    <a:pt x="619" y="1347"/>
                  </a:cubicBezTo>
                  <a:cubicBezTo>
                    <a:pt x="628" y="1350"/>
                    <a:pt x="633" y="1353"/>
                    <a:pt x="641" y="1353"/>
                  </a:cubicBezTo>
                  <a:cubicBezTo>
                    <a:pt x="647" y="1353"/>
                    <a:pt x="652" y="1350"/>
                    <a:pt x="655" y="1350"/>
                  </a:cubicBezTo>
                  <a:cubicBezTo>
                    <a:pt x="669" y="1345"/>
                    <a:pt x="677" y="1336"/>
                    <a:pt x="682" y="1325"/>
                  </a:cubicBezTo>
                  <a:cubicBezTo>
                    <a:pt x="696" y="1304"/>
                    <a:pt x="685" y="1274"/>
                    <a:pt x="663" y="1263"/>
                  </a:cubicBezTo>
                  <a:cubicBezTo>
                    <a:pt x="660" y="1263"/>
                    <a:pt x="660" y="1263"/>
                    <a:pt x="658" y="1260"/>
                  </a:cubicBezTo>
                  <a:lnTo>
                    <a:pt x="658" y="1241"/>
                  </a:lnTo>
                  <a:cubicBezTo>
                    <a:pt x="690" y="1233"/>
                    <a:pt x="718" y="1203"/>
                    <a:pt x="718" y="1167"/>
                  </a:cubicBezTo>
                  <a:cubicBezTo>
                    <a:pt x="718" y="1162"/>
                    <a:pt x="715" y="1156"/>
                    <a:pt x="715" y="1151"/>
                  </a:cubicBezTo>
                  <a:lnTo>
                    <a:pt x="770" y="1115"/>
                  </a:lnTo>
                  <a:cubicBezTo>
                    <a:pt x="772" y="1118"/>
                    <a:pt x="775" y="1121"/>
                    <a:pt x="778" y="1121"/>
                  </a:cubicBezTo>
                  <a:cubicBezTo>
                    <a:pt x="780" y="1145"/>
                    <a:pt x="800" y="1164"/>
                    <a:pt x="824" y="1164"/>
                  </a:cubicBezTo>
                  <a:cubicBezTo>
                    <a:pt x="849" y="1164"/>
                    <a:pt x="868" y="1148"/>
                    <a:pt x="871" y="1123"/>
                  </a:cubicBezTo>
                  <a:cubicBezTo>
                    <a:pt x="876" y="1118"/>
                    <a:pt x="881" y="1112"/>
                    <a:pt x="887" y="1107"/>
                  </a:cubicBezTo>
                  <a:lnTo>
                    <a:pt x="933" y="1129"/>
                  </a:lnTo>
                  <a:cubicBezTo>
                    <a:pt x="933" y="1134"/>
                    <a:pt x="931" y="1137"/>
                    <a:pt x="931" y="1142"/>
                  </a:cubicBezTo>
                  <a:cubicBezTo>
                    <a:pt x="931" y="1183"/>
                    <a:pt x="966" y="1219"/>
                    <a:pt x="1007" y="1219"/>
                  </a:cubicBezTo>
                  <a:cubicBezTo>
                    <a:pt x="1010" y="1219"/>
                    <a:pt x="1012" y="1219"/>
                    <a:pt x="1018" y="1216"/>
                  </a:cubicBezTo>
                  <a:lnTo>
                    <a:pt x="1037" y="1279"/>
                  </a:lnTo>
                  <a:cubicBezTo>
                    <a:pt x="1015" y="1293"/>
                    <a:pt x="999" y="1317"/>
                    <a:pt x="999" y="1345"/>
                  </a:cubicBezTo>
                  <a:cubicBezTo>
                    <a:pt x="999" y="1361"/>
                    <a:pt x="1004" y="1377"/>
                    <a:pt x="1015" y="1391"/>
                  </a:cubicBezTo>
                  <a:lnTo>
                    <a:pt x="980" y="1429"/>
                  </a:lnTo>
                  <a:cubicBezTo>
                    <a:pt x="969" y="1424"/>
                    <a:pt x="958" y="1421"/>
                    <a:pt x="944" y="1421"/>
                  </a:cubicBezTo>
                  <a:cubicBezTo>
                    <a:pt x="903" y="1421"/>
                    <a:pt x="868" y="1454"/>
                    <a:pt x="868" y="1498"/>
                  </a:cubicBezTo>
                  <a:cubicBezTo>
                    <a:pt x="868" y="1539"/>
                    <a:pt x="903" y="1571"/>
                    <a:pt x="944" y="1571"/>
                  </a:cubicBezTo>
                  <a:cubicBezTo>
                    <a:pt x="947" y="1571"/>
                    <a:pt x="950" y="1571"/>
                    <a:pt x="950" y="1571"/>
                  </a:cubicBezTo>
                  <a:lnTo>
                    <a:pt x="966" y="1615"/>
                  </a:lnTo>
                  <a:cubicBezTo>
                    <a:pt x="958" y="1621"/>
                    <a:pt x="952" y="1626"/>
                    <a:pt x="950" y="1634"/>
                  </a:cubicBezTo>
                  <a:cubicBezTo>
                    <a:pt x="944" y="1645"/>
                    <a:pt x="944" y="1656"/>
                    <a:pt x="947" y="1670"/>
                  </a:cubicBezTo>
                  <a:cubicBezTo>
                    <a:pt x="950" y="1681"/>
                    <a:pt x="958" y="1692"/>
                    <a:pt x="971" y="1697"/>
                  </a:cubicBezTo>
                  <a:cubicBezTo>
                    <a:pt x="977" y="1700"/>
                    <a:pt x="985" y="1703"/>
                    <a:pt x="991" y="1703"/>
                  </a:cubicBezTo>
                  <a:cubicBezTo>
                    <a:pt x="996" y="1703"/>
                    <a:pt x="1001" y="1700"/>
                    <a:pt x="1007" y="1700"/>
                  </a:cubicBezTo>
                  <a:cubicBezTo>
                    <a:pt x="1018" y="1694"/>
                    <a:pt x="1029" y="1686"/>
                    <a:pt x="1034" y="1675"/>
                  </a:cubicBezTo>
                  <a:lnTo>
                    <a:pt x="1034" y="1675"/>
                  </a:lnTo>
                  <a:cubicBezTo>
                    <a:pt x="1045" y="1653"/>
                    <a:pt x="1037" y="1623"/>
                    <a:pt x="1012" y="1612"/>
                  </a:cubicBezTo>
                  <a:cubicBezTo>
                    <a:pt x="1007" y="1610"/>
                    <a:pt x="1001" y="1607"/>
                    <a:pt x="996" y="1607"/>
                  </a:cubicBezTo>
                  <a:lnTo>
                    <a:pt x="982" y="1560"/>
                  </a:lnTo>
                  <a:cubicBezTo>
                    <a:pt x="1004" y="1549"/>
                    <a:pt x="1018" y="1525"/>
                    <a:pt x="1018" y="1498"/>
                  </a:cubicBezTo>
                  <a:cubicBezTo>
                    <a:pt x="1018" y="1478"/>
                    <a:pt x="1012" y="1465"/>
                    <a:pt x="1004" y="1451"/>
                  </a:cubicBezTo>
                  <a:lnTo>
                    <a:pt x="1040" y="1410"/>
                  </a:lnTo>
                  <a:cubicBezTo>
                    <a:pt x="1051" y="1416"/>
                    <a:pt x="1062" y="1418"/>
                    <a:pt x="1075" y="1418"/>
                  </a:cubicBezTo>
                  <a:cubicBezTo>
                    <a:pt x="1108" y="1418"/>
                    <a:pt x="1135" y="1396"/>
                    <a:pt x="1146" y="1369"/>
                  </a:cubicBezTo>
                  <a:lnTo>
                    <a:pt x="1217" y="1369"/>
                  </a:lnTo>
                  <a:cubicBezTo>
                    <a:pt x="1225" y="1396"/>
                    <a:pt x="1255" y="1418"/>
                    <a:pt x="1288" y="1418"/>
                  </a:cubicBezTo>
                  <a:cubicBezTo>
                    <a:pt x="1296" y="1418"/>
                    <a:pt x="1304" y="1418"/>
                    <a:pt x="1313" y="1416"/>
                  </a:cubicBezTo>
                  <a:lnTo>
                    <a:pt x="1337" y="1459"/>
                  </a:lnTo>
                  <a:cubicBezTo>
                    <a:pt x="1323" y="1473"/>
                    <a:pt x="1315" y="1492"/>
                    <a:pt x="1315" y="1514"/>
                  </a:cubicBezTo>
                  <a:cubicBezTo>
                    <a:pt x="1315" y="1555"/>
                    <a:pt x="1348" y="1590"/>
                    <a:pt x="1389" y="1590"/>
                  </a:cubicBezTo>
                  <a:cubicBezTo>
                    <a:pt x="1427" y="1590"/>
                    <a:pt x="1457" y="1563"/>
                    <a:pt x="1463" y="1530"/>
                  </a:cubicBezTo>
                  <a:lnTo>
                    <a:pt x="1512" y="1530"/>
                  </a:lnTo>
                  <a:cubicBezTo>
                    <a:pt x="1515" y="1541"/>
                    <a:pt x="1523" y="1549"/>
                    <a:pt x="1534" y="1555"/>
                  </a:cubicBezTo>
                  <a:cubicBezTo>
                    <a:pt x="1542" y="1560"/>
                    <a:pt x="1547" y="1560"/>
                    <a:pt x="1555" y="1560"/>
                  </a:cubicBezTo>
                  <a:cubicBezTo>
                    <a:pt x="1572" y="1560"/>
                    <a:pt x="1588" y="1552"/>
                    <a:pt x="1596" y="1536"/>
                  </a:cubicBezTo>
                  <a:lnTo>
                    <a:pt x="1596" y="1536"/>
                  </a:lnTo>
                  <a:cubicBezTo>
                    <a:pt x="1610" y="1511"/>
                    <a:pt x="1599" y="1484"/>
                    <a:pt x="1577" y="1473"/>
                  </a:cubicBezTo>
                  <a:cubicBezTo>
                    <a:pt x="1553" y="1459"/>
                    <a:pt x="1525" y="1470"/>
                    <a:pt x="1515" y="1492"/>
                  </a:cubicBezTo>
                  <a:cubicBezTo>
                    <a:pt x="1512" y="1495"/>
                    <a:pt x="1512" y="1498"/>
                    <a:pt x="1512" y="1498"/>
                  </a:cubicBezTo>
                  <a:lnTo>
                    <a:pt x="1463" y="1498"/>
                  </a:lnTo>
                  <a:cubicBezTo>
                    <a:pt x="1457" y="1465"/>
                    <a:pt x="1427" y="1437"/>
                    <a:pt x="1389" y="1437"/>
                  </a:cubicBezTo>
                  <a:cubicBezTo>
                    <a:pt x="1381" y="1437"/>
                    <a:pt x="1373" y="1440"/>
                    <a:pt x="1364" y="1443"/>
                  </a:cubicBezTo>
                  <a:lnTo>
                    <a:pt x="1340" y="1399"/>
                  </a:lnTo>
                  <a:cubicBezTo>
                    <a:pt x="1354" y="1386"/>
                    <a:pt x="1362" y="1366"/>
                    <a:pt x="1362" y="1345"/>
                  </a:cubicBezTo>
                  <a:cubicBezTo>
                    <a:pt x="1362" y="1317"/>
                    <a:pt x="1348" y="1295"/>
                    <a:pt x="1329" y="1282"/>
                  </a:cubicBezTo>
                  <a:lnTo>
                    <a:pt x="1348" y="1219"/>
                  </a:lnTo>
                  <a:cubicBezTo>
                    <a:pt x="1351" y="1219"/>
                    <a:pt x="1351" y="1219"/>
                    <a:pt x="1351" y="12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Záró dia - címeres logóval és szöveggel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3" hidden="0"/>
          <p:cNvSpPr txBox="1"/>
          <p:nvPr isPhoto="0" userDrawn="1"/>
        </p:nvSpPr>
        <p:spPr bwMode="auto">
          <a:xfrm>
            <a:off x="365760" y="4507992"/>
            <a:ext cx="8412480" cy="2743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 anchorCtr="0">
            <a:noAutofit/>
          </a:bodyPr>
          <a:lstStyle>
            <a:lvl1pPr>
              <a:defRPr u="sng">
                <a:solidFill>
                  <a:srgbClr val="0066AA"/>
                </a:solidFill>
              </a:defRPr>
            </a:lvl1pPr>
          </a:lstStyle>
          <a:p>
            <a:pPr algn="ctr">
              <a:defRPr/>
            </a:pPr>
            <a:r>
              <a:rPr sz="1600" b="0" u="none">
                <a:solidFill>
                  <a:schemeClr val="bg1"/>
                </a:solidFill>
              </a:rPr>
              <a:t>www.elkh.org</a:t>
            </a:r>
            <a:endParaRPr/>
          </a:p>
        </p:txBody>
      </p:sp>
      <p:sp>
        <p:nvSpPr>
          <p:cNvPr id="25" name="Title 4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365760"/>
            <a:ext cx="8412480" cy="1371600"/>
          </a:xfrm>
        </p:spPr>
        <p:txBody>
          <a:bodyPr vert="horz" lIns="0" tIns="0" rIns="0" bIns="0" rtlCol="0" anchor="t" anchorCtr="0">
            <a:normAutofit/>
          </a:bodyPr>
          <a:lstStyle>
            <a:lvl1pPr>
              <a:spcAft>
                <a:spcPts val="2400"/>
              </a:spcAft>
              <a:defRPr lang="hu-HU" sz="2800" b="1" i="0" u="none" strike="noStrike" cap="none" spc="0">
                <a:ln>
                  <a:noFill/>
                </a:ln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marL="0" marR="0" lvl="0" inden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/>
              <a:t>K</a:t>
            </a:r>
            <a:r>
              <a:rPr lang="hu-HU"/>
              <a:t>öszönöm a figyelmet</a:t>
            </a:r>
            <a:r>
              <a:rPr lang="en-US"/>
              <a:t>!</a:t>
            </a:r>
            <a:endParaRPr lang="hu-HU"/>
          </a:p>
        </p:txBody>
      </p:sp>
      <p:grpSp>
        <p:nvGrpSpPr>
          <p:cNvPr id="10" name="Group 43" hidden="0"/>
          <p:cNvGrpSpPr>
            <a:grpSpLocks noChangeAspect="1"/>
          </p:cNvGrpSpPr>
          <p:nvPr isPhoto="0" userDrawn="1"/>
        </p:nvGrpSpPr>
        <p:grpSpPr bwMode="auto">
          <a:xfrm>
            <a:off x="3278295" y="1891830"/>
            <a:ext cx="2587609" cy="1368309"/>
            <a:chOff x="3384" y="394"/>
            <a:chExt cx="1615" cy="854"/>
          </a:xfrm>
          <a:solidFill>
            <a:schemeClr val="bg1"/>
          </a:solidFill>
        </p:grpSpPr>
        <p:sp>
          <p:nvSpPr>
            <p:cNvPr id="11" name="Freeform 44" hidden="0"/>
            <p:cNvSpPr>
              <a:spLocks noEditPoints="1"/>
            </p:cNvSpPr>
            <p:nvPr isPhoto="0" userDrawn="0"/>
          </p:nvSpPr>
          <p:spPr bwMode="auto">
            <a:xfrm>
              <a:off x="4168" y="1021"/>
              <a:ext cx="831" cy="87"/>
            </a:xfrm>
            <a:custGeom>
              <a:avLst/>
              <a:gdLst>
                <a:gd name="T0" fmla="*/ 4519 w 4645"/>
                <a:gd name="T1" fmla="*/ 189 h 489"/>
                <a:gd name="T2" fmla="*/ 4645 w 4645"/>
                <a:gd name="T3" fmla="*/ 437 h 489"/>
                <a:gd name="T4" fmla="*/ 4642 w 4645"/>
                <a:gd name="T5" fmla="*/ 189 h 489"/>
                <a:gd name="T6" fmla="*/ 4263 w 4645"/>
                <a:gd name="T7" fmla="*/ 440 h 489"/>
                <a:gd name="T8" fmla="*/ 4350 w 4645"/>
                <a:gd name="T9" fmla="*/ 388 h 489"/>
                <a:gd name="T10" fmla="*/ 4410 w 4645"/>
                <a:gd name="T11" fmla="*/ 405 h 489"/>
                <a:gd name="T12" fmla="*/ 4164 w 4645"/>
                <a:gd name="T13" fmla="*/ 189 h 489"/>
                <a:gd name="T14" fmla="*/ 4334 w 4645"/>
                <a:gd name="T15" fmla="*/ 203 h 489"/>
                <a:gd name="T16" fmla="*/ 4140 w 4645"/>
                <a:gd name="T17" fmla="*/ 391 h 489"/>
                <a:gd name="T18" fmla="*/ 4421 w 4645"/>
                <a:gd name="T19" fmla="*/ 484 h 489"/>
                <a:gd name="T20" fmla="*/ 4003 w 4645"/>
                <a:gd name="T21" fmla="*/ 192 h 489"/>
                <a:gd name="T22" fmla="*/ 3886 w 4645"/>
                <a:gd name="T23" fmla="*/ 437 h 489"/>
                <a:gd name="T24" fmla="*/ 3634 w 4645"/>
                <a:gd name="T25" fmla="*/ 0 h 489"/>
                <a:gd name="T26" fmla="*/ 3678 w 4645"/>
                <a:gd name="T27" fmla="*/ 222 h 489"/>
                <a:gd name="T28" fmla="*/ 3514 w 4645"/>
                <a:gd name="T29" fmla="*/ 317 h 489"/>
                <a:gd name="T30" fmla="*/ 3744 w 4645"/>
                <a:gd name="T31" fmla="*/ 407 h 489"/>
                <a:gd name="T32" fmla="*/ 3528 w 4645"/>
                <a:gd name="T33" fmla="*/ 159 h 489"/>
                <a:gd name="T34" fmla="*/ 3320 w 4645"/>
                <a:gd name="T35" fmla="*/ 0 h 489"/>
                <a:gd name="T36" fmla="*/ 3118 w 4645"/>
                <a:gd name="T37" fmla="*/ 93 h 489"/>
                <a:gd name="T38" fmla="*/ 3031 w 4645"/>
                <a:gd name="T39" fmla="*/ 424 h 489"/>
                <a:gd name="T40" fmla="*/ 3129 w 4645"/>
                <a:gd name="T41" fmla="*/ 427 h 489"/>
                <a:gd name="T42" fmla="*/ 3222 w 4645"/>
                <a:gd name="T43" fmla="*/ 249 h 489"/>
                <a:gd name="T44" fmla="*/ 2963 w 4645"/>
                <a:gd name="T45" fmla="*/ 238 h 489"/>
                <a:gd name="T46" fmla="*/ 3165 w 4645"/>
                <a:gd name="T47" fmla="*/ 252 h 489"/>
                <a:gd name="T48" fmla="*/ 2987 w 4645"/>
                <a:gd name="T49" fmla="*/ 462 h 489"/>
                <a:gd name="T50" fmla="*/ 2867 w 4645"/>
                <a:gd name="T51" fmla="*/ 28 h 489"/>
                <a:gd name="T52" fmla="*/ 2515 w 4645"/>
                <a:gd name="T53" fmla="*/ 28 h 489"/>
                <a:gd name="T54" fmla="*/ 2807 w 4645"/>
                <a:gd name="T55" fmla="*/ 484 h 489"/>
                <a:gd name="T56" fmla="*/ 2195 w 4645"/>
                <a:gd name="T57" fmla="*/ 484 h 489"/>
                <a:gd name="T58" fmla="*/ 2225 w 4645"/>
                <a:gd name="T59" fmla="*/ 88 h 489"/>
                <a:gd name="T60" fmla="*/ 2201 w 4645"/>
                <a:gd name="T61" fmla="*/ 30 h 489"/>
                <a:gd name="T62" fmla="*/ 1928 w 4645"/>
                <a:gd name="T63" fmla="*/ 427 h 489"/>
                <a:gd name="T64" fmla="*/ 1985 w 4645"/>
                <a:gd name="T65" fmla="*/ 489 h 489"/>
                <a:gd name="T66" fmla="*/ 1991 w 4645"/>
                <a:gd name="T67" fmla="*/ 287 h 489"/>
                <a:gd name="T68" fmla="*/ 2034 w 4645"/>
                <a:gd name="T69" fmla="*/ 203 h 489"/>
                <a:gd name="T70" fmla="*/ 1892 w 4645"/>
                <a:gd name="T71" fmla="*/ 167 h 489"/>
                <a:gd name="T72" fmla="*/ 2040 w 4645"/>
                <a:gd name="T73" fmla="*/ 358 h 489"/>
                <a:gd name="T74" fmla="*/ 1676 w 4645"/>
                <a:gd name="T75" fmla="*/ 0 h 489"/>
                <a:gd name="T76" fmla="*/ 1666 w 4645"/>
                <a:gd name="T77" fmla="*/ 320 h 489"/>
                <a:gd name="T78" fmla="*/ 1780 w 4645"/>
                <a:gd name="T79" fmla="*/ 484 h 489"/>
                <a:gd name="T80" fmla="*/ 1641 w 4645"/>
                <a:gd name="T81" fmla="*/ 137 h 489"/>
                <a:gd name="T82" fmla="*/ 1586 w 4645"/>
                <a:gd name="T83" fmla="*/ 200 h 489"/>
                <a:gd name="T84" fmla="*/ 1655 w 4645"/>
                <a:gd name="T85" fmla="*/ 279 h 489"/>
                <a:gd name="T86" fmla="*/ 1712 w 4645"/>
                <a:gd name="T87" fmla="*/ 448 h 489"/>
                <a:gd name="T88" fmla="*/ 1259 w 4645"/>
                <a:gd name="T89" fmla="*/ 145 h 489"/>
                <a:gd name="T90" fmla="*/ 1398 w 4645"/>
                <a:gd name="T91" fmla="*/ 489 h 489"/>
                <a:gd name="T92" fmla="*/ 1379 w 4645"/>
                <a:gd name="T93" fmla="*/ 399 h 489"/>
                <a:gd name="T94" fmla="*/ 1379 w 4645"/>
                <a:gd name="T95" fmla="*/ 63 h 489"/>
                <a:gd name="T96" fmla="*/ 1106 w 4645"/>
                <a:gd name="T97" fmla="*/ 320 h 489"/>
                <a:gd name="T98" fmla="*/ 1220 w 4645"/>
                <a:gd name="T99" fmla="*/ 484 h 489"/>
                <a:gd name="T100" fmla="*/ 1081 w 4645"/>
                <a:gd name="T101" fmla="*/ 137 h 489"/>
                <a:gd name="T102" fmla="*/ 1027 w 4645"/>
                <a:gd name="T103" fmla="*/ 200 h 489"/>
                <a:gd name="T104" fmla="*/ 1095 w 4645"/>
                <a:gd name="T105" fmla="*/ 279 h 489"/>
                <a:gd name="T106" fmla="*/ 1152 w 4645"/>
                <a:gd name="T107" fmla="*/ 448 h 489"/>
                <a:gd name="T108" fmla="*/ 699 w 4645"/>
                <a:gd name="T109" fmla="*/ 145 h 489"/>
                <a:gd name="T110" fmla="*/ 838 w 4645"/>
                <a:gd name="T111" fmla="*/ 489 h 489"/>
                <a:gd name="T112" fmla="*/ 819 w 4645"/>
                <a:gd name="T113" fmla="*/ 399 h 489"/>
                <a:gd name="T114" fmla="*/ 819 w 4645"/>
                <a:gd name="T115" fmla="*/ 63 h 489"/>
                <a:gd name="T116" fmla="*/ 595 w 4645"/>
                <a:gd name="T117" fmla="*/ 145 h 489"/>
                <a:gd name="T118" fmla="*/ 385 w 4645"/>
                <a:gd name="T119" fmla="*/ 145 h 489"/>
                <a:gd name="T120" fmla="*/ 598 w 4645"/>
                <a:gd name="T121" fmla="*/ 484 h 489"/>
                <a:gd name="T122" fmla="*/ 0 w 4645"/>
                <a:gd name="T123" fmla="*/ 28 h 489"/>
                <a:gd name="T124" fmla="*/ 155 w 4645"/>
                <a:gd name="T125" fmla="*/ 23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45" h="489" fill="norm" stroke="1" extrusionOk="0">
                  <a:moveTo>
                    <a:pt x="4519" y="63"/>
                  </a:moveTo>
                  <a:lnTo>
                    <a:pt x="4519" y="145"/>
                  </a:lnTo>
                  <a:lnTo>
                    <a:pt x="4459" y="145"/>
                  </a:lnTo>
                  <a:lnTo>
                    <a:pt x="4459" y="189"/>
                  </a:lnTo>
                  <a:lnTo>
                    <a:pt x="4519" y="189"/>
                  </a:lnTo>
                  <a:lnTo>
                    <a:pt x="4519" y="399"/>
                  </a:lnTo>
                  <a:cubicBezTo>
                    <a:pt x="4519" y="429"/>
                    <a:pt x="4527" y="451"/>
                    <a:pt x="4541" y="468"/>
                  </a:cubicBezTo>
                  <a:cubicBezTo>
                    <a:pt x="4555" y="481"/>
                    <a:pt x="4574" y="489"/>
                    <a:pt x="4599" y="489"/>
                  </a:cubicBezTo>
                  <a:cubicBezTo>
                    <a:pt x="4615" y="489"/>
                    <a:pt x="4629" y="489"/>
                    <a:pt x="4645" y="484"/>
                  </a:cubicBezTo>
                  <a:lnTo>
                    <a:pt x="4645" y="437"/>
                  </a:lnTo>
                  <a:cubicBezTo>
                    <a:pt x="4631" y="440"/>
                    <a:pt x="4623" y="440"/>
                    <a:pt x="4615" y="440"/>
                  </a:cubicBezTo>
                  <a:cubicBezTo>
                    <a:pt x="4601" y="440"/>
                    <a:pt x="4593" y="437"/>
                    <a:pt x="4588" y="432"/>
                  </a:cubicBezTo>
                  <a:cubicBezTo>
                    <a:pt x="4582" y="424"/>
                    <a:pt x="4579" y="413"/>
                    <a:pt x="4579" y="399"/>
                  </a:cubicBezTo>
                  <a:lnTo>
                    <a:pt x="4579" y="189"/>
                  </a:lnTo>
                  <a:lnTo>
                    <a:pt x="4642" y="189"/>
                  </a:lnTo>
                  <a:lnTo>
                    <a:pt x="4642" y="145"/>
                  </a:lnTo>
                  <a:lnTo>
                    <a:pt x="4579" y="145"/>
                  </a:lnTo>
                  <a:lnTo>
                    <a:pt x="4579" y="63"/>
                  </a:lnTo>
                  <a:lnTo>
                    <a:pt x="4519" y="63"/>
                  </a:lnTo>
                  <a:close/>
                  <a:moveTo>
                    <a:pt x="4263" y="440"/>
                  </a:moveTo>
                  <a:cubicBezTo>
                    <a:pt x="4243" y="440"/>
                    <a:pt x="4230" y="435"/>
                    <a:pt x="4216" y="424"/>
                  </a:cubicBezTo>
                  <a:cubicBezTo>
                    <a:pt x="4205" y="413"/>
                    <a:pt x="4200" y="399"/>
                    <a:pt x="4200" y="383"/>
                  </a:cubicBezTo>
                  <a:cubicBezTo>
                    <a:pt x="4200" y="339"/>
                    <a:pt x="4235" y="320"/>
                    <a:pt x="4306" y="320"/>
                  </a:cubicBezTo>
                  <a:lnTo>
                    <a:pt x="4350" y="320"/>
                  </a:lnTo>
                  <a:lnTo>
                    <a:pt x="4350" y="388"/>
                  </a:lnTo>
                  <a:cubicBezTo>
                    <a:pt x="4345" y="405"/>
                    <a:pt x="4331" y="416"/>
                    <a:pt x="4314" y="427"/>
                  </a:cubicBezTo>
                  <a:cubicBezTo>
                    <a:pt x="4298" y="435"/>
                    <a:pt x="4282" y="440"/>
                    <a:pt x="4263" y="440"/>
                  </a:cubicBezTo>
                  <a:close/>
                  <a:moveTo>
                    <a:pt x="4421" y="484"/>
                  </a:moveTo>
                  <a:lnTo>
                    <a:pt x="4421" y="478"/>
                  </a:lnTo>
                  <a:cubicBezTo>
                    <a:pt x="4413" y="459"/>
                    <a:pt x="4410" y="435"/>
                    <a:pt x="4410" y="405"/>
                  </a:cubicBezTo>
                  <a:lnTo>
                    <a:pt x="4410" y="249"/>
                  </a:lnTo>
                  <a:cubicBezTo>
                    <a:pt x="4407" y="213"/>
                    <a:pt x="4396" y="186"/>
                    <a:pt x="4375" y="167"/>
                  </a:cubicBezTo>
                  <a:cubicBezTo>
                    <a:pt x="4353" y="148"/>
                    <a:pt x="4323" y="137"/>
                    <a:pt x="4282" y="137"/>
                  </a:cubicBezTo>
                  <a:cubicBezTo>
                    <a:pt x="4257" y="137"/>
                    <a:pt x="4235" y="142"/>
                    <a:pt x="4213" y="151"/>
                  </a:cubicBezTo>
                  <a:cubicBezTo>
                    <a:pt x="4194" y="162"/>
                    <a:pt x="4178" y="172"/>
                    <a:pt x="4164" y="189"/>
                  </a:cubicBezTo>
                  <a:cubicBezTo>
                    <a:pt x="4153" y="205"/>
                    <a:pt x="4148" y="222"/>
                    <a:pt x="4148" y="238"/>
                  </a:cubicBezTo>
                  <a:lnTo>
                    <a:pt x="4205" y="238"/>
                  </a:lnTo>
                  <a:cubicBezTo>
                    <a:pt x="4205" y="224"/>
                    <a:pt x="4213" y="211"/>
                    <a:pt x="4227" y="200"/>
                  </a:cubicBezTo>
                  <a:cubicBezTo>
                    <a:pt x="4241" y="189"/>
                    <a:pt x="4257" y="183"/>
                    <a:pt x="4279" y="183"/>
                  </a:cubicBezTo>
                  <a:cubicBezTo>
                    <a:pt x="4304" y="183"/>
                    <a:pt x="4320" y="192"/>
                    <a:pt x="4334" y="203"/>
                  </a:cubicBezTo>
                  <a:cubicBezTo>
                    <a:pt x="4345" y="213"/>
                    <a:pt x="4350" y="230"/>
                    <a:pt x="4350" y="252"/>
                  </a:cubicBezTo>
                  <a:lnTo>
                    <a:pt x="4350" y="279"/>
                  </a:lnTo>
                  <a:lnTo>
                    <a:pt x="4295" y="279"/>
                  </a:lnTo>
                  <a:cubicBezTo>
                    <a:pt x="4246" y="279"/>
                    <a:pt x="4208" y="287"/>
                    <a:pt x="4181" y="306"/>
                  </a:cubicBezTo>
                  <a:cubicBezTo>
                    <a:pt x="4153" y="328"/>
                    <a:pt x="4140" y="356"/>
                    <a:pt x="4140" y="391"/>
                  </a:cubicBezTo>
                  <a:cubicBezTo>
                    <a:pt x="4140" y="418"/>
                    <a:pt x="4151" y="443"/>
                    <a:pt x="4172" y="462"/>
                  </a:cubicBezTo>
                  <a:cubicBezTo>
                    <a:pt x="4194" y="481"/>
                    <a:pt x="4222" y="489"/>
                    <a:pt x="4254" y="489"/>
                  </a:cubicBezTo>
                  <a:cubicBezTo>
                    <a:pt x="4293" y="489"/>
                    <a:pt x="4325" y="476"/>
                    <a:pt x="4353" y="448"/>
                  </a:cubicBezTo>
                  <a:cubicBezTo>
                    <a:pt x="4353" y="465"/>
                    <a:pt x="4355" y="478"/>
                    <a:pt x="4361" y="484"/>
                  </a:cubicBezTo>
                  <a:lnTo>
                    <a:pt x="4421" y="484"/>
                  </a:lnTo>
                  <a:close/>
                  <a:moveTo>
                    <a:pt x="4077" y="186"/>
                  </a:moveTo>
                  <a:lnTo>
                    <a:pt x="4077" y="145"/>
                  </a:lnTo>
                  <a:lnTo>
                    <a:pt x="3817" y="145"/>
                  </a:lnTo>
                  <a:lnTo>
                    <a:pt x="3817" y="192"/>
                  </a:lnTo>
                  <a:lnTo>
                    <a:pt x="4003" y="192"/>
                  </a:lnTo>
                  <a:lnTo>
                    <a:pt x="3815" y="440"/>
                  </a:lnTo>
                  <a:lnTo>
                    <a:pt x="3815" y="484"/>
                  </a:lnTo>
                  <a:lnTo>
                    <a:pt x="4085" y="484"/>
                  </a:lnTo>
                  <a:lnTo>
                    <a:pt x="4085" y="437"/>
                  </a:lnTo>
                  <a:lnTo>
                    <a:pt x="3886" y="437"/>
                  </a:lnTo>
                  <a:lnTo>
                    <a:pt x="4077" y="186"/>
                  </a:lnTo>
                  <a:close/>
                  <a:moveTo>
                    <a:pt x="3574" y="93"/>
                  </a:moveTo>
                  <a:lnTo>
                    <a:pt x="3621" y="93"/>
                  </a:lnTo>
                  <a:lnTo>
                    <a:pt x="3706" y="0"/>
                  </a:lnTo>
                  <a:lnTo>
                    <a:pt x="3634" y="0"/>
                  </a:lnTo>
                  <a:lnTo>
                    <a:pt x="3574" y="93"/>
                  </a:lnTo>
                  <a:close/>
                  <a:moveTo>
                    <a:pt x="3514" y="317"/>
                  </a:moveTo>
                  <a:cubicBezTo>
                    <a:pt x="3514" y="276"/>
                    <a:pt x="3523" y="244"/>
                    <a:pt x="3539" y="219"/>
                  </a:cubicBezTo>
                  <a:cubicBezTo>
                    <a:pt x="3558" y="197"/>
                    <a:pt x="3580" y="186"/>
                    <a:pt x="3610" y="186"/>
                  </a:cubicBezTo>
                  <a:cubicBezTo>
                    <a:pt x="3637" y="186"/>
                    <a:pt x="3662" y="197"/>
                    <a:pt x="3678" y="222"/>
                  </a:cubicBezTo>
                  <a:cubicBezTo>
                    <a:pt x="3697" y="244"/>
                    <a:pt x="3706" y="274"/>
                    <a:pt x="3706" y="312"/>
                  </a:cubicBezTo>
                  <a:cubicBezTo>
                    <a:pt x="3706" y="353"/>
                    <a:pt x="3697" y="386"/>
                    <a:pt x="3681" y="407"/>
                  </a:cubicBezTo>
                  <a:cubicBezTo>
                    <a:pt x="3662" y="432"/>
                    <a:pt x="3640" y="443"/>
                    <a:pt x="3610" y="443"/>
                  </a:cubicBezTo>
                  <a:cubicBezTo>
                    <a:pt x="3580" y="443"/>
                    <a:pt x="3558" y="432"/>
                    <a:pt x="3539" y="407"/>
                  </a:cubicBezTo>
                  <a:cubicBezTo>
                    <a:pt x="3523" y="386"/>
                    <a:pt x="3514" y="356"/>
                    <a:pt x="3514" y="317"/>
                  </a:cubicBezTo>
                  <a:close/>
                  <a:moveTo>
                    <a:pt x="3454" y="315"/>
                  </a:moveTo>
                  <a:cubicBezTo>
                    <a:pt x="3454" y="366"/>
                    <a:pt x="3468" y="410"/>
                    <a:pt x="3498" y="443"/>
                  </a:cubicBezTo>
                  <a:cubicBezTo>
                    <a:pt x="3525" y="473"/>
                    <a:pt x="3563" y="489"/>
                    <a:pt x="3610" y="489"/>
                  </a:cubicBezTo>
                  <a:cubicBezTo>
                    <a:pt x="3640" y="489"/>
                    <a:pt x="3667" y="484"/>
                    <a:pt x="3692" y="468"/>
                  </a:cubicBezTo>
                  <a:cubicBezTo>
                    <a:pt x="3714" y="454"/>
                    <a:pt x="3733" y="432"/>
                    <a:pt x="3744" y="407"/>
                  </a:cubicBezTo>
                  <a:cubicBezTo>
                    <a:pt x="3757" y="380"/>
                    <a:pt x="3763" y="350"/>
                    <a:pt x="3763" y="317"/>
                  </a:cubicBezTo>
                  <a:lnTo>
                    <a:pt x="3763" y="315"/>
                  </a:lnTo>
                  <a:cubicBezTo>
                    <a:pt x="3763" y="260"/>
                    <a:pt x="3749" y="219"/>
                    <a:pt x="3722" y="186"/>
                  </a:cubicBezTo>
                  <a:cubicBezTo>
                    <a:pt x="3692" y="153"/>
                    <a:pt x="3656" y="137"/>
                    <a:pt x="3610" y="137"/>
                  </a:cubicBezTo>
                  <a:cubicBezTo>
                    <a:pt x="3580" y="137"/>
                    <a:pt x="3553" y="145"/>
                    <a:pt x="3528" y="159"/>
                  </a:cubicBezTo>
                  <a:cubicBezTo>
                    <a:pt x="3506" y="175"/>
                    <a:pt x="3487" y="194"/>
                    <a:pt x="3473" y="222"/>
                  </a:cubicBezTo>
                  <a:cubicBezTo>
                    <a:pt x="3462" y="249"/>
                    <a:pt x="3454" y="276"/>
                    <a:pt x="3454" y="312"/>
                  </a:cubicBezTo>
                  <a:lnTo>
                    <a:pt x="3454" y="315"/>
                  </a:lnTo>
                  <a:close/>
                  <a:moveTo>
                    <a:pt x="3378" y="0"/>
                  </a:moveTo>
                  <a:lnTo>
                    <a:pt x="3320" y="0"/>
                  </a:lnTo>
                  <a:lnTo>
                    <a:pt x="3320" y="484"/>
                  </a:lnTo>
                  <a:lnTo>
                    <a:pt x="3378" y="484"/>
                  </a:lnTo>
                  <a:lnTo>
                    <a:pt x="3378" y="0"/>
                  </a:lnTo>
                  <a:close/>
                  <a:moveTo>
                    <a:pt x="3072" y="93"/>
                  </a:moveTo>
                  <a:lnTo>
                    <a:pt x="3118" y="93"/>
                  </a:lnTo>
                  <a:lnTo>
                    <a:pt x="3203" y="0"/>
                  </a:lnTo>
                  <a:lnTo>
                    <a:pt x="3132" y="0"/>
                  </a:lnTo>
                  <a:lnTo>
                    <a:pt x="3072" y="93"/>
                  </a:lnTo>
                  <a:close/>
                  <a:moveTo>
                    <a:pt x="3077" y="440"/>
                  </a:moveTo>
                  <a:cubicBezTo>
                    <a:pt x="3058" y="440"/>
                    <a:pt x="3042" y="435"/>
                    <a:pt x="3031" y="424"/>
                  </a:cubicBezTo>
                  <a:cubicBezTo>
                    <a:pt x="3020" y="413"/>
                    <a:pt x="3012" y="399"/>
                    <a:pt x="3012" y="383"/>
                  </a:cubicBezTo>
                  <a:cubicBezTo>
                    <a:pt x="3012" y="339"/>
                    <a:pt x="3047" y="320"/>
                    <a:pt x="3118" y="320"/>
                  </a:cubicBezTo>
                  <a:lnTo>
                    <a:pt x="3165" y="320"/>
                  </a:lnTo>
                  <a:lnTo>
                    <a:pt x="3165" y="388"/>
                  </a:lnTo>
                  <a:cubicBezTo>
                    <a:pt x="3157" y="405"/>
                    <a:pt x="3146" y="416"/>
                    <a:pt x="3129" y="427"/>
                  </a:cubicBezTo>
                  <a:cubicBezTo>
                    <a:pt x="3113" y="435"/>
                    <a:pt x="3097" y="440"/>
                    <a:pt x="3077" y="440"/>
                  </a:cubicBezTo>
                  <a:close/>
                  <a:moveTo>
                    <a:pt x="3236" y="484"/>
                  </a:moveTo>
                  <a:lnTo>
                    <a:pt x="3236" y="478"/>
                  </a:lnTo>
                  <a:cubicBezTo>
                    <a:pt x="3228" y="459"/>
                    <a:pt x="3222" y="435"/>
                    <a:pt x="3222" y="405"/>
                  </a:cubicBezTo>
                  <a:lnTo>
                    <a:pt x="3222" y="249"/>
                  </a:lnTo>
                  <a:cubicBezTo>
                    <a:pt x="3222" y="213"/>
                    <a:pt x="3211" y="186"/>
                    <a:pt x="3189" y="167"/>
                  </a:cubicBezTo>
                  <a:cubicBezTo>
                    <a:pt x="3168" y="148"/>
                    <a:pt x="3135" y="137"/>
                    <a:pt x="3097" y="137"/>
                  </a:cubicBezTo>
                  <a:cubicBezTo>
                    <a:pt x="3072" y="137"/>
                    <a:pt x="3050" y="142"/>
                    <a:pt x="3028" y="151"/>
                  </a:cubicBezTo>
                  <a:cubicBezTo>
                    <a:pt x="3009" y="162"/>
                    <a:pt x="2993" y="172"/>
                    <a:pt x="2979" y="189"/>
                  </a:cubicBezTo>
                  <a:cubicBezTo>
                    <a:pt x="2968" y="205"/>
                    <a:pt x="2963" y="222"/>
                    <a:pt x="2963" y="238"/>
                  </a:cubicBezTo>
                  <a:lnTo>
                    <a:pt x="3020" y="238"/>
                  </a:lnTo>
                  <a:cubicBezTo>
                    <a:pt x="3020" y="224"/>
                    <a:pt x="3028" y="211"/>
                    <a:pt x="3042" y="200"/>
                  </a:cubicBezTo>
                  <a:cubicBezTo>
                    <a:pt x="3056" y="189"/>
                    <a:pt x="3072" y="183"/>
                    <a:pt x="3094" y="183"/>
                  </a:cubicBezTo>
                  <a:cubicBezTo>
                    <a:pt x="3116" y="183"/>
                    <a:pt x="3135" y="192"/>
                    <a:pt x="3146" y="203"/>
                  </a:cubicBezTo>
                  <a:cubicBezTo>
                    <a:pt x="3159" y="213"/>
                    <a:pt x="3165" y="230"/>
                    <a:pt x="3165" y="252"/>
                  </a:cubicBezTo>
                  <a:lnTo>
                    <a:pt x="3165" y="279"/>
                  </a:lnTo>
                  <a:lnTo>
                    <a:pt x="3107" y="279"/>
                  </a:lnTo>
                  <a:cubicBezTo>
                    <a:pt x="3061" y="279"/>
                    <a:pt x="3023" y="287"/>
                    <a:pt x="2995" y="306"/>
                  </a:cubicBezTo>
                  <a:cubicBezTo>
                    <a:pt x="2968" y="328"/>
                    <a:pt x="2955" y="356"/>
                    <a:pt x="2955" y="391"/>
                  </a:cubicBezTo>
                  <a:cubicBezTo>
                    <a:pt x="2955" y="418"/>
                    <a:pt x="2965" y="443"/>
                    <a:pt x="2987" y="462"/>
                  </a:cubicBezTo>
                  <a:cubicBezTo>
                    <a:pt x="3009" y="481"/>
                    <a:pt x="3036" y="489"/>
                    <a:pt x="3069" y="489"/>
                  </a:cubicBezTo>
                  <a:cubicBezTo>
                    <a:pt x="3107" y="489"/>
                    <a:pt x="3140" y="476"/>
                    <a:pt x="3165" y="448"/>
                  </a:cubicBezTo>
                  <a:cubicBezTo>
                    <a:pt x="3168" y="465"/>
                    <a:pt x="3170" y="478"/>
                    <a:pt x="3173" y="484"/>
                  </a:cubicBezTo>
                  <a:lnTo>
                    <a:pt x="3236" y="484"/>
                  </a:lnTo>
                  <a:close/>
                  <a:moveTo>
                    <a:pt x="2867" y="28"/>
                  </a:moveTo>
                  <a:lnTo>
                    <a:pt x="2807" y="28"/>
                  </a:lnTo>
                  <a:lnTo>
                    <a:pt x="2807" y="224"/>
                  </a:lnTo>
                  <a:lnTo>
                    <a:pt x="2575" y="224"/>
                  </a:lnTo>
                  <a:lnTo>
                    <a:pt x="2575" y="28"/>
                  </a:lnTo>
                  <a:lnTo>
                    <a:pt x="2515" y="28"/>
                  </a:lnTo>
                  <a:lnTo>
                    <a:pt x="2515" y="484"/>
                  </a:lnTo>
                  <a:lnTo>
                    <a:pt x="2575" y="484"/>
                  </a:lnTo>
                  <a:lnTo>
                    <a:pt x="2575" y="274"/>
                  </a:lnTo>
                  <a:lnTo>
                    <a:pt x="2807" y="274"/>
                  </a:lnTo>
                  <a:lnTo>
                    <a:pt x="2807" y="484"/>
                  </a:lnTo>
                  <a:lnTo>
                    <a:pt x="2867" y="484"/>
                  </a:lnTo>
                  <a:lnTo>
                    <a:pt x="2867" y="28"/>
                  </a:lnTo>
                  <a:close/>
                  <a:moveTo>
                    <a:pt x="2253" y="145"/>
                  </a:moveTo>
                  <a:lnTo>
                    <a:pt x="2195" y="145"/>
                  </a:lnTo>
                  <a:lnTo>
                    <a:pt x="2195" y="484"/>
                  </a:lnTo>
                  <a:lnTo>
                    <a:pt x="2253" y="484"/>
                  </a:lnTo>
                  <a:lnTo>
                    <a:pt x="2253" y="145"/>
                  </a:lnTo>
                  <a:close/>
                  <a:moveTo>
                    <a:pt x="2193" y="55"/>
                  </a:moveTo>
                  <a:cubicBezTo>
                    <a:pt x="2193" y="63"/>
                    <a:pt x="2195" y="71"/>
                    <a:pt x="2201" y="77"/>
                  </a:cubicBezTo>
                  <a:cubicBezTo>
                    <a:pt x="2206" y="85"/>
                    <a:pt x="2214" y="88"/>
                    <a:pt x="2225" y="88"/>
                  </a:cubicBezTo>
                  <a:cubicBezTo>
                    <a:pt x="2236" y="88"/>
                    <a:pt x="2244" y="85"/>
                    <a:pt x="2250" y="77"/>
                  </a:cubicBezTo>
                  <a:cubicBezTo>
                    <a:pt x="2258" y="71"/>
                    <a:pt x="2261" y="63"/>
                    <a:pt x="2261" y="55"/>
                  </a:cubicBezTo>
                  <a:cubicBezTo>
                    <a:pt x="2261" y="44"/>
                    <a:pt x="2258" y="36"/>
                    <a:pt x="2250" y="30"/>
                  </a:cubicBezTo>
                  <a:cubicBezTo>
                    <a:pt x="2244" y="25"/>
                    <a:pt x="2236" y="20"/>
                    <a:pt x="2225" y="20"/>
                  </a:cubicBezTo>
                  <a:cubicBezTo>
                    <a:pt x="2214" y="20"/>
                    <a:pt x="2206" y="25"/>
                    <a:pt x="2201" y="30"/>
                  </a:cubicBezTo>
                  <a:cubicBezTo>
                    <a:pt x="2195" y="36"/>
                    <a:pt x="2193" y="44"/>
                    <a:pt x="2193" y="55"/>
                  </a:cubicBezTo>
                  <a:close/>
                  <a:moveTo>
                    <a:pt x="2056" y="394"/>
                  </a:moveTo>
                  <a:cubicBezTo>
                    <a:pt x="2056" y="407"/>
                    <a:pt x="2051" y="421"/>
                    <a:pt x="2037" y="429"/>
                  </a:cubicBezTo>
                  <a:cubicBezTo>
                    <a:pt x="2023" y="437"/>
                    <a:pt x="2007" y="443"/>
                    <a:pt x="1985" y="443"/>
                  </a:cubicBezTo>
                  <a:cubicBezTo>
                    <a:pt x="1960" y="443"/>
                    <a:pt x="1941" y="437"/>
                    <a:pt x="1928" y="427"/>
                  </a:cubicBezTo>
                  <a:cubicBezTo>
                    <a:pt x="1911" y="416"/>
                    <a:pt x="1903" y="399"/>
                    <a:pt x="1903" y="380"/>
                  </a:cubicBezTo>
                  <a:lnTo>
                    <a:pt x="1846" y="380"/>
                  </a:lnTo>
                  <a:cubicBezTo>
                    <a:pt x="1846" y="399"/>
                    <a:pt x="1851" y="418"/>
                    <a:pt x="1862" y="435"/>
                  </a:cubicBezTo>
                  <a:cubicBezTo>
                    <a:pt x="1876" y="454"/>
                    <a:pt x="1892" y="465"/>
                    <a:pt x="1911" y="476"/>
                  </a:cubicBezTo>
                  <a:cubicBezTo>
                    <a:pt x="1933" y="487"/>
                    <a:pt x="1958" y="489"/>
                    <a:pt x="1985" y="489"/>
                  </a:cubicBezTo>
                  <a:cubicBezTo>
                    <a:pt x="2023" y="489"/>
                    <a:pt x="2053" y="481"/>
                    <a:pt x="2078" y="462"/>
                  </a:cubicBezTo>
                  <a:cubicBezTo>
                    <a:pt x="2102" y="446"/>
                    <a:pt x="2116" y="421"/>
                    <a:pt x="2116" y="391"/>
                  </a:cubicBezTo>
                  <a:cubicBezTo>
                    <a:pt x="2116" y="372"/>
                    <a:pt x="2111" y="356"/>
                    <a:pt x="2102" y="345"/>
                  </a:cubicBezTo>
                  <a:cubicBezTo>
                    <a:pt x="2094" y="331"/>
                    <a:pt x="2081" y="320"/>
                    <a:pt x="2062" y="312"/>
                  </a:cubicBezTo>
                  <a:cubicBezTo>
                    <a:pt x="2045" y="301"/>
                    <a:pt x="2021" y="295"/>
                    <a:pt x="1991" y="287"/>
                  </a:cubicBezTo>
                  <a:cubicBezTo>
                    <a:pt x="1963" y="282"/>
                    <a:pt x="1944" y="274"/>
                    <a:pt x="1930" y="268"/>
                  </a:cubicBezTo>
                  <a:cubicBezTo>
                    <a:pt x="1920" y="260"/>
                    <a:pt x="1914" y="249"/>
                    <a:pt x="1914" y="235"/>
                  </a:cubicBezTo>
                  <a:cubicBezTo>
                    <a:pt x="1914" y="222"/>
                    <a:pt x="1922" y="208"/>
                    <a:pt x="1933" y="200"/>
                  </a:cubicBezTo>
                  <a:cubicBezTo>
                    <a:pt x="1944" y="189"/>
                    <a:pt x="1960" y="186"/>
                    <a:pt x="1982" y="186"/>
                  </a:cubicBezTo>
                  <a:cubicBezTo>
                    <a:pt x="2004" y="186"/>
                    <a:pt x="2021" y="192"/>
                    <a:pt x="2034" y="203"/>
                  </a:cubicBezTo>
                  <a:cubicBezTo>
                    <a:pt x="2048" y="213"/>
                    <a:pt x="2053" y="227"/>
                    <a:pt x="2053" y="244"/>
                  </a:cubicBezTo>
                  <a:lnTo>
                    <a:pt x="2113" y="244"/>
                  </a:lnTo>
                  <a:cubicBezTo>
                    <a:pt x="2113" y="213"/>
                    <a:pt x="2100" y="189"/>
                    <a:pt x="2075" y="167"/>
                  </a:cubicBezTo>
                  <a:cubicBezTo>
                    <a:pt x="2053" y="148"/>
                    <a:pt x="2021" y="137"/>
                    <a:pt x="1982" y="137"/>
                  </a:cubicBezTo>
                  <a:cubicBezTo>
                    <a:pt x="1947" y="137"/>
                    <a:pt x="1917" y="148"/>
                    <a:pt x="1892" y="167"/>
                  </a:cubicBezTo>
                  <a:cubicBezTo>
                    <a:pt x="1868" y="186"/>
                    <a:pt x="1857" y="211"/>
                    <a:pt x="1857" y="238"/>
                  </a:cubicBezTo>
                  <a:cubicBezTo>
                    <a:pt x="1857" y="254"/>
                    <a:pt x="1862" y="268"/>
                    <a:pt x="1870" y="282"/>
                  </a:cubicBezTo>
                  <a:cubicBezTo>
                    <a:pt x="1879" y="293"/>
                    <a:pt x="1889" y="304"/>
                    <a:pt x="1909" y="312"/>
                  </a:cubicBezTo>
                  <a:cubicBezTo>
                    <a:pt x="1925" y="320"/>
                    <a:pt x="1950" y="328"/>
                    <a:pt x="1977" y="334"/>
                  </a:cubicBezTo>
                  <a:cubicBezTo>
                    <a:pt x="2007" y="342"/>
                    <a:pt x="2029" y="347"/>
                    <a:pt x="2040" y="358"/>
                  </a:cubicBezTo>
                  <a:cubicBezTo>
                    <a:pt x="2051" y="366"/>
                    <a:pt x="2056" y="377"/>
                    <a:pt x="2056" y="394"/>
                  </a:cubicBezTo>
                  <a:moveTo>
                    <a:pt x="1616" y="93"/>
                  </a:moveTo>
                  <a:lnTo>
                    <a:pt x="1663" y="93"/>
                  </a:lnTo>
                  <a:lnTo>
                    <a:pt x="1747" y="0"/>
                  </a:lnTo>
                  <a:lnTo>
                    <a:pt x="1676" y="0"/>
                  </a:lnTo>
                  <a:lnTo>
                    <a:pt x="1616" y="93"/>
                  </a:lnTo>
                  <a:close/>
                  <a:moveTo>
                    <a:pt x="1622" y="440"/>
                  </a:moveTo>
                  <a:cubicBezTo>
                    <a:pt x="1603" y="440"/>
                    <a:pt x="1589" y="435"/>
                    <a:pt x="1575" y="424"/>
                  </a:cubicBezTo>
                  <a:cubicBezTo>
                    <a:pt x="1564" y="413"/>
                    <a:pt x="1559" y="399"/>
                    <a:pt x="1559" y="383"/>
                  </a:cubicBezTo>
                  <a:cubicBezTo>
                    <a:pt x="1559" y="339"/>
                    <a:pt x="1595" y="320"/>
                    <a:pt x="1666" y="320"/>
                  </a:cubicBezTo>
                  <a:lnTo>
                    <a:pt x="1709" y="320"/>
                  </a:lnTo>
                  <a:lnTo>
                    <a:pt x="1709" y="388"/>
                  </a:lnTo>
                  <a:cubicBezTo>
                    <a:pt x="1704" y="405"/>
                    <a:pt x="1690" y="416"/>
                    <a:pt x="1674" y="427"/>
                  </a:cubicBezTo>
                  <a:cubicBezTo>
                    <a:pt x="1657" y="435"/>
                    <a:pt x="1641" y="440"/>
                    <a:pt x="1622" y="440"/>
                  </a:cubicBezTo>
                  <a:close/>
                  <a:moveTo>
                    <a:pt x="1780" y="484"/>
                  </a:moveTo>
                  <a:lnTo>
                    <a:pt x="1780" y="478"/>
                  </a:lnTo>
                  <a:cubicBezTo>
                    <a:pt x="1772" y="459"/>
                    <a:pt x="1769" y="435"/>
                    <a:pt x="1769" y="405"/>
                  </a:cubicBezTo>
                  <a:lnTo>
                    <a:pt x="1769" y="249"/>
                  </a:lnTo>
                  <a:cubicBezTo>
                    <a:pt x="1767" y="213"/>
                    <a:pt x="1756" y="186"/>
                    <a:pt x="1734" y="167"/>
                  </a:cubicBezTo>
                  <a:cubicBezTo>
                    <a:pt x="1712" y="148"/>
                    <a:pt x="1682" y="137"/>
                    <a:pt x="1641" y="137"/>
                  </a:cubicBezTo>
                  <a:cubicBezTo>
                    <a:pt x="1616" y="137"/>
                    <a:pt x="1595" y="142"/>
                    <a:pt x="1573" y="151"/>
                  </a:cubicBezTo>
                  <a:cubicBezTo>
                    <a:pt x="1554" y="162"/>
                    <a:pt x="1537" y="172"/>
                    <a:pt x="1526" y="189"/>
                  </a:cubicBezTo>
                  <a:cubicBezTo>
                    <a:pt x="1513" y="205"/>
                    <a:pt x="1507" y="222"/>
                    <a:pt x="1507" y="238"/>
                  </a:cubicBezTo>
                  <a:lnTo>
                    <a:pt x="1564" y="238"/>
                  </a:lnTo>
                  <a:cubicBezTo>
                    <a:pt x="1564" y="224"/>
                    <a:pt x="1573" y="211"/>
                    <a:pt x="1586" y="200"/>
                  </a:cubicBezTo>
                  <a:cubicBezTo>
                    <a:pt x="1600" y="189"/>
                    <a:pt x="1619" y="183"/>
                    <a:pt x="1638" y="183"/>
                  </a:cubicBezTo>
                  <a:cubicBezTo>
                    <a:pt x="1663" y="183"/>
                    <a:pt x="1679" y="192"/>
                    <a:pt x="1693" y="203"/>
                  </a:cubicBezTo>
                  <a:cubicBezTo>
                    <a:pt x="1704" y="213"/>
                    <a:pt x="1709" y="230"/>
                    <a:pt x="1709" y="252"/>
                  </a:cubicBezTo>
                  <a:lnTo>
                    <a:pt x="1709" y="279"/>
                  </a:lnTo>
                  <a:lnTo>
                    <a:pt x="1655" y="279"/>
                  </a:lnTo>
                  <a:cubicBezTo>
                    <a:pt x="1605" y="279"/>
                    <a:pt x="1567" y="287"/>
                    <a:pt x="1540" y="306"/>
                  </a:cubicBezTo>
                  <a:cubicBezTo>
                    <a:pt x="1513" y="328"/>
                    <a:pt x="1499" y="356"/>
                    <a:pt x="1499" y="391"/>
                  </a:cubicBezTo>
                  <a:cubicBezTo>
                    <a:pt x="1499" y="418"/>
                    <a:pt x="1510" y="443"/>
                    <a:pt x="1532" y="462"/>
                  </a:cubicBezTo>
                  <a:cubicBezTo>
                    <a:pt x="1554" y="481"/>
                    <a:pt x="1581" y="489"/>
                    <a:pt x="1614" y="489"/>
                  </a:cubicBezTo>
                  <a:cubicBezTo>
                    <a:pt x="1652" y="489"/>
                    <a:pt x="1685" y="476"/>
                    <a:pt x="1712" y="448"/>
                  </a:cubicBezTo>
                  <a:cubicBezTo>
                    <a:pt x="1715" y="465"/>
                    <a:pt x="1717" y="478"/>
                    <a:pt x="1720" y="484"/>
                  </a:cubicBezTo>
                  <a:lnTo>
                    <a:pt x="1780" y="484"/>
                  </a:lnTo>
                  <a:close/>
                  <a:moveTo>
                    <a:pt x="1321" y="63"/>
                  </a:moveTo>
                  <a:lnTo>
                    <a:pt x="1321" y="145"/>
                  </a:lnTo>
                  <a:lnTo>
                    <a:pt x="1259" y="145"/>
                  </a:lnTo>
                  <a:lnTo>
                    <a:pt x="1259" y="189"/>
                  </a:lnTo>
                  <a:lnTo>
                    <a:pt x="1321" y="189"/>
                  </a:lnTo>
                  <a:lnTo>
                    <a:pt x="1321" y="399"/>
                  </a:lnTo>
                  <a:cubicBezTo>
                    <a:pt x="1321" y="429"/>
                    <a:pt x="1327" y="451"/>
                    <a:pt x="1341" y="468"/>
                  </a:cubicBezTo>
                  <a:cubicBezTo>
                    <a:pt x="1354" y="481"/>
                    <a:pt x="1373" y="489"/>
                    <a:pt x="1398" y="489"/>
                  </a:cubicBezTo>
                  <a:cubicBezTo>
                    <a:pt x="1414" y="489"/>
                    <a:pt x="1428" y="489"/>
                    <a:pt x="1444" y="484"/>
                  </a:cubicBezTo>
                  <a:lnTo>
                    <a:pt x="1444" y="437"/>
                  </a:lnTo>
                  <a:cubicBezTo>
                    <a:pt x="1431" y="440"/>
                    <a:pt x="1422" y="440"/>
                    <a:pt x="1417" y="440"/>
                  </a:cubicBezTo>
                  <a:cubicBezTo>
                    <a:pt x="1403" y="440"/>
                    <a:pt x="1392" y="437"/>
                    <a:pt x="1387" y="432"/>
                  </a:cubicBezTo>
                  <a:cubicBezTo>
                    <a:pt x="1382" y="424"/>
                    <a:pt x="1379" y="413"/>
                    <a:pt x="1379" y="399"/>
                  </a:cubicBezTo>
                  <a:lnTo>
                    <a:pt x="1379" y="189"/>
                  </a:lnTo>
                  <a:lnTo>
                    <a:pt x="1442" y="189"/>
                  </a:lnTo>
                  <a:lnTo>
                    <a:pt x="1442" y="145"/>
                  </a:lnTo>
                  <a:lnTo>
                    <a:pt x="1379" y="145"/>
                  </a:lnTo>
                  <a:lnTo>
                    <a:pt x="1379" y="63"/>
                  </a:lnTo>
                  <a:lnTo>
                    <a:pt x="1321" y="63"/>
                  </a:lnTo>
                  <a:close/>
                  <a:moveTo>
                    <a:pt x="1065" y="440"/>
                  </a:moveTo>
                  <a:cubicBezTo>
                    <a:pt x="1046" y="440"/>
                    <a:pt x="1029" y="435"/>
                    <a:pt x="1016" y="424"/>
                  </a:cubicBezTo>
                  <a:cubicBezTo>
                    <a:pt x="1005" y="413"/>
                    <a:pt x="999" y="399"/>
                    <a:pt x="999" y="383"/>
                  </a:cubicBezTo>
                  <a:cubicBezTo>
                    <a:pt x="999" y="339"/>
                    <a:pt x="1035" y="320"/>
                    <a:pt x="1106" y="320"/>
                  </a:cubicBezTo>
                  <a:lnTo>
                    <a:pt x="1149" y="320"/>
                  </a:lnTo>
                  <a:lnTo>
                    <a:pt x="1149" y="388"/>
                  </a:lnTo>
                  <a:cubicBezTo>
                    <a:pt x="1144" y="405"/>
                    <a:pt x="1130" y="416"/>
                    <a:pt x="1117" y="427"/>
                  </a:cubicBezTo>
                  <a:cubicBezTo>
                    <a:pt x="1100" y="435"/>
                    <a:pt x="1081" y="440"/>
                    <a:pt x="1065" y="440"/>
                  </a:cubicBezTo>
                  <a:close/>
                  <a:moveTo>
                    <a:pt x="1220" y="484"/>
                  </a:moveTo>
                  <a:lnTo>
                    <a:pt x="1220" y="478"/>
                  </a:lnTo>
                  <a:cubicBezTo>
                    <a:pt x="1212" y="459"/>
                    <a:pt x="1209" y="435"/>
                    <a:pt x="1209" y="405"/>
                  </a:cubicBezTo>
                  <a:lnTo>
                    <a:pt x="1209" y="249"/>
                  </a:lnTo>
                  <a:cubicBezTo>
                    <a:pt x="1207" y="213"/>
                    <a:pt x="1196" y="186"/>
                    <a:pt x="1174" y="167"/>
                  </a:cubicBezTo>
                  <a:cubicBezTo>
                    <a:pt x="1152" y="148"/>
                    <a:pt x="1122" y="137"/>
                    <a:pt x="1081" y="137"/>
                  </a:cubicBezTo>
                  <a:cubicBezTo>
                    <a:pt x="1057" y="137"/>
                    <a:pt x="1035" y="142"/>
                    <a:pt x="1016" y="151"/>
                  </a:cubicBezTo>
                  <a:cubicBezTo>
                    <a:pt x="994" y="162"/>
                    <a:pt x="977" y="172"/>
                    <a:pt x="966" y="189"/>
                  </a:cubicBezTo>
                  <a:cubicBezTo>
                    <a:pt x="953" y="205"/>
                    <a:pt x="947" y="222"/>
                    <a:pt x="947" y="238"/>
                  </a:cubicBezTo>
                  <a:lnTo>
                    <a:pt x="1005" y="238"/>
                  </a:lnTo>
                  <a:cubicBezTo>
                    <a:pt x="1005" y="224"/>
                    <a:pt x="1013" y="211"/>
                    <a:pt x="1027" y="200"/>
                  </a:cubicBezTo>
                  <a:cubicBezTo>
                    <a:pt x="1040" y="189"/>
                    <a:pt x="1059" y="183"/>
                    <a:pt x="1078" y="183"/>
                  </a:cubicBezTo>
                  <a:cubicBezTo>
                    <a:pt x="1103" y="183"/>
                    <a:pt x="1119" y="192"/>
                    <a:pt x="1133" y="203"/>
                  </a:cubicBezTo>
                  <a:cubicBezTo>
                    <a:pt x="1144" y="213"/>
                    <a:pt x="1149" y="230"/>
                    <a:pt x="1149" y="252"/>
                  </a:cubicBezTo>
                  <a:lnTo>
                    <a:pt x="1149" y="279"/>
                  </a:lnTo>
                  <a:lnTo>
                    <a:pt x="1095" y="279"/>
                  </a:lnTo>
                  <a:cubicBezTo>
                    <a:pt x="1046" y="279"/>
                    <a:pt x="1007" y="287"/>
                    <a:pt x="980" y="306"/>
                  </a:cubicBezTo>
                  <a:cubicBezTo>
                    <a:pt x="953" y="328"/>
                    <a:pt x="939" y="356"/>
                    <a:pt x="939" y="391"/>
                  </a:cubicBezTo>
                  <a:cubicBezTo>
                    <a:pt x="939" y="418"/>
                    <a:pt x="950" y="443"/>
                    <a:pt x="972" y="462"/>
                  </a:cubicBezTo>
                  <a:cubicBezTo>
                    <a:pt x="994" y="481"/>
                    <a:pt x="1021" y="489"/>
                    <a:pt x="1054" y="489"/>
                  </a:cubicBezTo>
                  <a:cubicBezTo>
                    <a:pt x="1092" y="489"/>
                    <a:pt x="1125" y="476"/>
                    <a:pt x="1152" y="448"/>
                  </a:cubicBezTo>
                  <a:cubicBezTo>
                    <a:pt x="1155" y="465"/>
                    <a:pt x="1158" y="478"/>
                    <a:pt x="1160" y="484"/>
                  </a:cubicBezTo>
                  <a:lnTo>
                    <a:pt x="1220" y="484"/>
                  </a:lnTo>
                  <a:close/>
                  <a:moveTo>
                    <a:pt x="762" y="63"/>
                  </a:moveTo>
                  <a:lnTo>
                    <a:pt x="762" y="145"/>
                  </a:lnTo>
                  <a:lnTo>
                    <a:pt x="699" y="145"/>
                  </a:lnTo>
                  <a:lnTo>
                    <a:pt x="699" y="189"/>
                  </a:lnTo>
                  <a:lnTo>
                    <a:pt x="762" y="189"/>
                  </a:lnTo>
                  <a:lnTo>
                    <a:pt x="762" y="399"/>
                  </a:lnTo>
                  <a:cubicBezTo>
                    <a:pt x="762" y="429"/>
                    <a:pt x="767" y="451"/>
                    <a:pt x="781" y="468"/>
                  </a:cubicBezTo>
                  <a:cubicBezTo>
                    <a:pt x="794" y="481"/>
                    <a:pt x="813" y="489"/>
                    <a:pt x="838" y="489"/>
                  </a:cubicBezTo>
                  <a:cubicBezTo>
                    <a:pt x="854" y="489"/>
                    <a:pt x="868" y="489"/>
                    <a:pt x="885" y="484"/>
                  </a:cubicBezTo>
                  <a:lnTo>
                    <a:pt x="885" y="437"/>
                  </a:lnTo>
                  <a:cubicBezTo>
                    <a:pt x="874" y="440"/>
                    <a:pt x="863" y="440"/>
                    <a:pt x="857" y="440"/>
                  </a:cubicBezTo>
                  <a:cubicBezTo>
                    <a:pt x="844" y="440"/>
                    <a:pt x="833" y="437"/>
                    <a:pt x="827" y="432"/>
                  </a:cubicBezTo>
                  <a:cubicBezTo>
                    <a:pt x="822" y="424"/>
                    <a:pt x="819" y="413"/>
                    <a:pt x="819" y="399"/>
                  </a:cubicBezTo>
                  <a:lnTo>
                    <a:pt x="819" y="189"/>
                  </a:lnTo>
                  <a:lnTo>
                    <a:pt x="882" y="189"/>
                  </a:lnTo>
                  <a:lnTo>
                    <a:pt x="882" y="145"/>
                  </a:lnTo>
                  <a:lnTo>
                    <a:pt x="819" y="145"/>
                  </a:lnTo>
                  <a:lnTo>
                    <a:pt x="819" y="63"/>
                  </a:lnTo>
                  <a:lnTo>
                    <a:pt x="762" y="63"/>
                  </a:lnTo>
                  <a:close/>
                  <a:moveTo>
                    <a:pt x="598" y="484"/>
                  </a:moveTo>
                  <a:lnTo>
                    <a:pt x="652" y="484"/>
                  </a:lnTo>
                  <a:lnTo>
                    <a:pt x="652" y="145"/>
                  </a:lnTo>
                  <a:lnTo>
                    <a:pt x="595" y="145"/>
                  </a:lnTo>
                  <a:lnTo>
                    <a:pt x="595" y="391"/>
                  </a:lnTo>
                  <a:cubicBezTo>
                    <a:pt x="579" y="424"/>
                    <a:pt x="549" y="440"/>
                    <a:pt x="505" y="440"/>
                  </a:cubicBezTo>
                  <a:cubicBezTo>
                    <a:pt x="464" y="440"/>
                    <a:pt x="442" y="416"/>
                    <a:pt x="442" y="364"/>
                  </a:cubicBezTo>
                  <a:lnTo>
                    <a:pt x="442" y="145"/>
                  </a:lnTo>
                  <a:lnTo>
                    <a:pt x="385" y="145"/>
                  </a:lnTo>
                  <a:lnTo>
                    <a:pt x="385" y="366"/>
                  </a:lnTo>
                  <a:cubicBezTo>
                    <a:pt x="385" y="407"/>
                    <a:pt x="396" y="437"/>
                    <a:pt x="412" y="459"/>
                  </a:cubicBezTo>
                  <a:cubicBezTo>
                    <a:pt x="431" y="478"/>
                    <a:pt x="458" y="489"/>
                    <a:pt x="497" y="489"/>
                  </a:cubicBezTo>
                  <a:cubicBezTo>
                    <a:pt x="540" y="489"/>
                    <a:pt x="573" y="476"/>
                    <a:pt x="595" y="451"/>
                  </a:cubicBezTo>
                  <a:lnTo>
                    <a:pt x="598" y="484"/>
                  </a:lnTo>
                  <a:close/>
                  <a:moveTo>
                    <a:pt x="114" y="271"/>
                  </a:moveTo>
                  <a:lnTo>
                    <a:pt x="60" y="328"/>
                  </a:lnTo>
                  <a:lnTo>
                    <a:pt x="60" y="484"/>
                  </a:lnTo>
                  <a:lnTo>
                    <a:pt x="0" y="484"/>
                  </a:lnTo>
                  <a:lnTo>
                    <a:pt x="0" y="28"/>
                  </a:lnTo>
                  <a:lnTo>
                    <a:pt x="60" y="28"/>
                  </a:lnTo>
                  <a:lnTo>
                    <a:pt x="60" y="252"/>
                  </a:lnTo>
                  <a:lnTo>
                    <a:pt x="262" y="28"/>
                  </a:lnTo>
                  <a:lnTo>
                    <a:pt x="336" y="28"/>
                  </a:lnTo>
                  <a:lnTo>
                    <a:pt x="155" y="230"/>
                  </a:lnTo>
                  <a:lnTo>
                    <a:pt x="349" y="484"/>
                  </a:lnTo>
                  <a:lnTo>
                    <a:pt x="278" y="484"/>
                  </a:lnTo>
                  <a:lnTo>
                    <a:pt x="114" y="27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" name="Freeform 45" hidden="0"/>
            <p:cNvSpPr>
              <a:spLocks noEditPoints="1"/>
            </p:cNvSpPr>
            <p:nvPr isPhoto="0" userDrawn="0"/>
          </p:nvSpPr>
          <p:spPr bwMode="auto">
            <a:xfrm>
              <a:off x="4168" y="532"/>
              <a:ext cx="831" cy="277"/>
            </a:xfrm>
            <a:custGeom>
              <a:avLst/>
              <a:gdLst>
                <a:gd name="T0" fmla="*/ 4331 w 4645"/>
                <a:gd name="T1" fmla="*/ 38 h 1546"/>
                <a:gd name="T2" fmla="*/ 4317 w 4645"/>
                <a:gd name="T3" fmla="*/ 632 h 1546"/>
                <a:gd name="T4" fmla="*/ 3820 w 4645"/>
                <a:gd name="T5" fmla="*/ 619 h 1546"/>
                <a:gd name="T6" fmla="*/ 3782 w 4645"/>
                <a:gd name="T7" fmla="*/ 0 h 1546"/>
                <a:gd name="T8" fmla="*/ 3509 w 4645"/>
                <a:gd name="T9" fmla="*/ 38 h 1546"/>
                <a:gd name="T10" fmla="*/ 3544 w 4645"/>
                <a:gd name="T11" fmla="*/ 1546 h 1546"/>
                <a:gd name="T12" fmla="*/ 3820 w 4645"/>
                <a:gd name="T13" fmla="*/ 1508 h 1546"/>
                <a:gd name="T14" fmla="*/ 3834 w 4645"/>
                <a:gd name="T15" fmla="*/ 900 h 1546"/>
                <a:gd name="T16" fmla="*/ 4331 w 4645"/>
                <a:gd name="T17" fmla="*/ 913 h 1546"/>
                <a:gd name="T18" fmla="*/ 4369 w 4645"/>
                <a:gd name="T19" fmla="*/ 1546 h 1546"/>
                <a:gd name="T20" fmla="*/ 4645 w 4645"/>
                <a:gd name="T21" fmla="*/ 1508 h 1546"/>
                <a:gd name="T22" fmla="*/ 4607 w 4645"/>
                <a:gd name="T23" fmla="*/ 0 h 1546"/>
                <a:gd name="T24" fmla="*/ 2354 w 4645"/>
                <a:gd name="T25" fmla="*/ 1093 h 1546"/>
                <a:gd name="T26" fmla="*/ 2408 w 4645"/>
                <a:gd name="T27" fmla="*/ 1066 h 1546"/>
                <a:gd name="T28" fmla="*/ 2553 w 4645"/>
                <a:gd name="T29" fmla="*/ 889 h 1546"/>
                <a:gd name="T30" fmla="*/ 2949 w 4645"/>
                <a:gd name="T31" fmla="*/ 1522 h 1546"/>
                <a:gd name="T32" fmla="*/ 3263 w 4645"/>
                <a:gd name="T33" fmla="*/ 1546 h 1546"/>
                <a:gd name="T34" fmla="*/ 3288 w 4645"/>
                <a:gd name="T35" fmla="*/ 1502 h 1546"/>
                <a:gd name="T36" fmla="*/ 2774 w 4645"/>
                <a:gd name="T37" fmla="*/ 660 h 1546"/>
                <a:gd name="T38" fmla="*/ 3269 w 4645"/>
                <a:gd name="T39" fmla="*/ 21 h 1546"/>
                <a:gd name="T40" fmla="*/ 3236 w 4645"/>
                <a:gd name="T41" fmla="*/ 0 h 1546"/>
                <a:gd name="T42" fmla="*/ 2922 w 4645"/>
                <a:gd name="T43" fmla="*/ 21 h 1546"/>
                <a:gd name="T44" fmla="*/ 2406 w 4645"/>
                <a:gd name="T45" fmla="*/ 651 h 1546"/>
                <a:gd name="T46" fmla="*/ 2400 w 4645"/>
                <a:gd name="T47" fmla="*/ 38 h 1546"/>
                <a:gd name="T48" fmla="*/ 2127 w 4645"/>
                <a:gd name="T49" fmla="*/ 0 h 1546"/>
                <a:gd name="T50" fmla="*/ 2089 w 4645"/>
                <a:gd name="T51" fmla="*/ 1058 h 1546"/>
                <a:gd name="T52" fmla="*/ 2354 w 4645"/>
                <a:gd name="T53" fmla="*/ 1093 h 1546"/>
                <a:gd name="T54" fmla="*/ 1362 w 4645"/>
                <a:gd name="T55" fmla="*/ 1546 h 1546"/>
                <a:gd name="T56" fmla="*/ 2397 w 4645"/>
                <a:gd name="T57" fmla="*/ 1508 h 1546"/>
                <a:gd name="T58" fmla="*/ 2362 w 4645"/>
                <a:gd name="T59" fmla="*/ 1279 h 1546"/>
                <a:gd name="T60" fmla="*/ 1638 w 4645"/>
                <a:gd name="T61" fmla="*/ 1265 h 1546"/>
                <a:gd name="T62" fmla="*/ 1600 w 4645"/>
                <a:gd name="T63" fmla="*/ 0 h 1546"/>
                <a:gd name="T64" fmla="*/ 1324 w 4645"/>
                <a:gd name="T65" fmla="*/ 38 h 1546"/>
                <a:gd name="T66" fmla="*/ 1035 w 4645"/>
                <a:gd name="T67" fmla="*/ 267 h 1546"/>
                <a:gd name="T68" fmla="*/ 311 w 4645"/>
                <a:gd name="T69" fmla="*/ 280 h 1546"/>
                <a:gd name="T70" fmla="*/ 325 w 4645"/>
                <a:gd name="T71" fmla="*/ 632 h 1546"/>
                <a:gd name="T72" fmla="*/ 822 w 4645"/>
                <a:gd name="T73" fmla="*/ 671 h 1546"/>
                <a:gd name="T74" fmla="*/ 786 w 4645"/>
                <a:gd name="T75" fmla="*/ 900 h 1546"/>
                <a:gd name="T76" fmla="*/ 311 w 4645"/>
                <a:gd name="T77" fmla="*/ 913 h 1546"/>
                <a:gd name="T78" fmla="*/ 325 w 4645"/>
                <a:gd name="T79" fmla="*/ 1279 h 1546"/>
                <a:gd name="T80" fmla="*/ 1073 w 4645"/>
                <a:gd name="T81" fmla="*/ 1317 h 1546"/>
                <a:gd name="T82" fmla="*/ 1035 w 4645"/>
                <a:gd name="T83" fmla="*/ 1546 h 1546"/>
                <a:gd name="T84" fmla="*/ 0 w 4645"/>
                <a:gd name="T85" fmla="*/ 1508 h 1546"/>
                <a:gd name="T86" fmla="*/ 35 w 4645"/>
                <a:gd name="T87" fmla="*/ 0 h 1546"/>
                <a:gd name="T88" fmla="*/ 1073 w 4645"/>
                <a:gd name="T89" fmla="*/ 38 h 1546"/>
                <a:gd name="T90" fmla="*/ 1035 w 4645"/>
                <a:gd name="T91" fmla="*/ 267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5" h="1546" fill="norm" stroke="1" extrusionOk="0">
                  <a:moveTo>
                    <a:pt x="4369" y="0"/>
                  </a:moveTo>
                  <a:cubicBezTo>
                    <a:pt x="4345" y="0"/>
                    <a:pt x="4331" y="13"/>
                    <a:pt x="4331" y="38"/>
                  </a:cubicBezTo>
                  <a:lnTo>
                    <a:pt x="4331" y="619"/>
                  </a:lnTo>
                  <a:cubicBezTo>
                    <a:pt x="4331" y="627"/>
                    <a:pt x="4328" y="632"/>
                    <a:pt x="4317" y="632"/>
                  </a:cubicBezTo>
                  <a:lnTo>
                    <a:pt x="3834" y="632"/>
                  </a:lnTo>
                  <a:cubicBezTo>
                    <a:pt x="3826" y="632"/>
                    <a:pt x="3820" y="627"/>
                    <a:pt x="3820" y="619"/>
                  </a:cubicBezTo>
                  <a:lnTo>
                    <a:pt x="3820" y="38"/>
                  </a:lnTo>
                  <a:cubicBezTo>
                    <a:pt x="3820" y="13"/>
                    <a:pt x="3807" y="0"/>
                    <a:pt x="3782" y="0"/>
                  </a:cubicBezTo>
                  <a:lnTo>
                    <a:pt x="3544" y="0"/>
                  </a:lnTo>
                  <a:cubicBezTo>
                    <a:pt x="3520" y="0"/>
                    <a:pt x="3509" y="13"/>
                    <a:pt x="3509" y="38"/>
                  </a:cubicBezTo>
                  <a:lnTo>
                    <a:pt x="3509" y="1508"/>
                  </a:lnTo>
                  <a:cubicBezTo>
                    <a:pt x="3509" y="1535"/>
                    <a:pt x="3520" y="1546"/>
                    <a:pt x="3544" y="1546"/>
                  </a:cubicBezTo>
                  <a:lnTo>
                    <a:pt x="3782" y="1546"/>
                  </a:lnTo>
                  <a:cubicBezTo>
                    <a:pt x="3807" y="1546"/>
                    <a:pt x="3820" y="1535"/>
                    <a:pt x="3820" y="1508"/>
                  </a:cubicBezTo>
                  <a:lnTo>
                    <a:pt x="3820" y="913"/>
                  </a:lnTo>
                  <a:cubicBezTo>
                    <a:pt x="3820" y="902"/>
                    <a:pt x="3826" y="900"/>
                    <a:pt x="3834" y="900"/>
                  </a:cubicBezTo>
                  <a:lnTo>
                    <a:pt x="4317" y="900"/>
                  </a:lnTo>
                  <a:cubicBezTo>
                    <a:pt x="4328" y="900"/>
                    <a:pt x="4331" y="902"/>
                    <a:pt x="4331" y="913"/>
                  </a:cubicBezTo>
                  <a:lnTo>
                    <a:pt x="4331" y="1508"/>
                  </a:lnTo>
                  <a:cubicBezTo>
                    <a:pt x="4331" y="1535"/>
                    <a:pt x="4345" y="1546"/>
                    <a:pt x="4369" y="1546"/>
                  </a:cubicBezTo>
                  <a:lnTo>
                    <a:pt x="4607" y="1546"/>
                  </a:lnTo>
                  <a:cubicBezTo>
                    <a:pt x="4631" y="1546"/>
                    <a:pt x="4645" y="1535"/>
                    <a:pt x="4645" y="1508"/>
                  </a:cubicBezTo>
                  <a:lnTo>
                    <a:pt x="4645" y="38"/>
                  </a:lnTo>
                  <a:cubicBezTo>
                    <a:pt x="4645" y="13"/>
                    <a:pt x="4631" y="0"/>
                    <a:pt x="4607" y="0"/>
                  </a:cubicBezTo>
                  <a:lnTo>
                    <a:pt x="4369" y="0"/>
                  </a:lnTo>
                  <a:close/>
                  <a:moveTo>
                    <a:pt x="2354" y="1093"/>
                  </a:moveTo>
                  <a:cubicBezTo>
                    <a:pt x="2376" y="1093"/>
                    <a:pt x="2395" y="1085"/>
                    <a:pt x="2408" y="1066"/>
                  </a:cubicBezTo>
                  <a:cubicBezTo>
                    <a:pt x="2408" y="1066"/>
                    <a:pt x="2408" y="1066"/>
                    <a:pt x="2408" y="1066"/>
                  </a:cubicBezTo>
                  <a:lnTo>
                    <a:pt x="2542" y="894"/>
                  </a:lnTo>
                  <a:cubicBezTo>
                    <a:pt x="2545" y="891"/>
                    <a:pt x="2550" y="889"/>
                    <a:pt x="2553" y="889"/>
                  </a:cubicBezTo>
                  <a:cubicBezTo>
                    <a:pt x="2559" y="889"/>
                    <a:pt x="2561" y="891"/>
                    <a:pt x="2564" y="894"/>
                  </a:cubicBezTo>
                  <a:lnTo>
                    <a:pt x="2949" y="1522"/>
                  </a:lnTo>
                  <a:cubicBezTo>
                    <a:pt x="2960" y="1538"/>
                    <a:pt x="2976" y="1546"/>
                    <a:pt x="2995" y="1546"/>
                  </a:cubicBezTo>
                  <a:lnTo>
                    <a:pt x="3263" y="1546"/>
                  </a:lnTo>
                  <a:cubicBezTo>
                    <a:pt x="3282" y="1546"/>
                    <a:pt x="3293" y="1538"/>
                    <a:pt x="3293" y="1522"/>
                  </a:cubicBezTo>
                  <a:cubicBezTo>
                    <a:pt x="3293" y="1516"/>
                    <a:pt x="3290" y="1508"/>
                    <a:pt x="3288" y="1502"/>
                  </a:cubicBezTo>
                  <a:lnTo>
                    <a:pt x="2774" y="679"/>
                  </a:lnTo>
                  <a:cubicBezTo>
                    <a:pt x="2772" y="671"/>
                    <a:pt x="2772" y="665"/>
                    <a:pt x="2774" y="660"/>
                  </a:cubicBezTo>
                  <a:lnTo>
                    <a:pt x="3258" y="46"/>
                  </a:lnTo>
                  <a:cubicBezTo>
                    <a:pt x="3266" y="35"/>
                    <a:pt x="3269" y="27"/>
                    <a:pt x="3269" y="21"/>
                  </a:cubicBezTo>
                  <a:cubicBezTo>
                    <a:pt x="3269" y="16"/>
                    <a:pt x="3266" y="10"/>
                    <a:pt x="3260" y="5"/>
                  </a:cubicBezTo>
                  <a:cubicBezTo>
                    <a:pt x="3255" y="2"/>
                    <a:pt x="3247" y="0"/>
                    <a:pt x="3236" y="0"/>
                  </a:cubicBezTo>
                  <a:lnTo>
                    <a:pt x="2968" y="0"/>
                  </a:lnTo>
                  <a:cubicBezTo>
                    <a:pt x="2946" y="0"/>
                    <a:pt x="2933" y="8"/>
                    <a:pt x="2922" y="21"/>
                  </a:cubicBezTo>
                  <a:lnTo>
                    <a:pt x="2417" y="649"/>
                  </a:lnTo>
                  <a:cubicBezTo>
                    <a:pt x="2414" y="651"/>
                    <a:pt x="2411" y="654"/>
                    <a:pt x="2406" y="651"/>
                  </a:cubicBezTo>
                  <a:cubicBezTo>
                    <a:pt x="2403" y="651"/>
                    <a:pt x="2400" y="646"/>
                    <a:pt x="2400" y="641"/>
                  </a:cubicBezTo>
                  <a:lnTo>
                    <a:pt x="2400" y="38"/>
                  </a:lnTo>
                  <a:cubicBezTo>
                    <a:pt x="2400" y="16"/>
                    <a:pt x="2384" y="0"/>
                    <a:pt x="2365" y="0"/>
                  </a:cubicBezTo>
                  <a:lnTo>
                    <a:pt x="2127" y="0"/>
                  </a:lnTo>
                  <a:cubicBezTo>
                    <a:pt x="2105" y="0"/>
                    <a:pt x="2089" y="16"/>
                    <a:pt x="2089" y="38"/>
                  </a:cubicBezTo>
                  <a:lnTo>
                    <a:pt x="2089" y="1058"/>
                  </a:lnTo>
                  <a:cubicBezTo>
                    <a:pt x="2089" y="1077"/>
                    <a:pt x="2105" y="1093"/>
                    <a:pt x="2127" y="1093"/>
                  </a:cubicBezTo>
                  <a:lnTo>
                    <a:pt x="2354" y="1093"/>
                  </a:lnTo>
                  <a:moveTo>
                    <a:pt x="1324" y="1508"/>
                  </a:moveTo>
                  <a:cubicBezTo>
                    <a:pt x="1324" y="1535"/>
                    <a:pt x="1338" y="1546"/>
                    <a:pt x="1362" y="1546"/>
                  </a:cubicBezTo>
                  <a:lnTo>
                    <a:pt x="2362" y="1546"/>
                  </a:lnTo>
                  <a:cubicBezTo>
                    <a:pt x="2386" y="1546"/>
                    <a:pt x="2397" y="1535"/>
                    <a:pt x="2397" y="1508"/>
                  </a:cubicBezTo>
                  <a:lnTo>
                    <a:pt x="2397" y="1317"/>
                  </a:lnTo>
                  <a:cubicBezTo>
                    <a:pt x="2397" y="1292"/>
                    <a:pt x="2386" y="1279"/>
                    <a:pt x="2362" y="1279"/>
                  </a:cubicBezTo>
                  <a:lnTo>
                    <a:pt x="1652" y="1279"/>
                  </a:lnTo>
                  <a:cubicBezTo>
                    <a:pt x="1641" y="1279"/>
                    <a:pt x="1638" y="1276"/>
                    <a:pt x="1638" y="1265"/>
                  </a:cubicBezTo>
                  <a:lnTo>
                    <a:pt x="1638" y="38"/>
                  </a:lnTo>
                  <a:cubicBezTo>
                    <a:pt x="1638" y="13"/>
                    <a:pt x="1625" y="0"/>
                    <a:pt x="1600" y="0"/>
                  </a:cubicBezTo>
                  <a:lnTo>
                    <a:pt x="1362" y="0"/>
                  </a:lnTo>
                  <a:cubicBezTo>
                    <a:pt x="1338" y="0"/>
                    <a:pt x="1324" y="13"/>
                    <a:pt x="1324" y="38"/>
                  </a:cubicBezTo>
                  <a:lnTo>
                    <a:pt x="1324" y="1508"/>
                  </a:lnTo>
                  <a:moveTo>
                    <a:pt x="1035" y="267"/>
                  </a:moveTo>
                  <a:lnTo>
                    <a:pt x="325" y="267"/>
                  </a:lnTo>
                  <a:cubicBezTo>
                    <a:pt x="314" y="267"/>
                    <a:pt x="311" y="272"/>
                    <a:pt x="311" y="280"/>
                  </a:cubicBezTo>
                  <a:lnTo>
                    <a:pt x="311" y="619"/>
                  </a:lnTo>
                  <a:cubicBezTo>
                    <a:pt x="311" y="627"/>
                    <a:pt x="314" y="632"/>
                    <a:pt x="325" y="632"/>
                  </a:cubicBezTo>
                  <a:lnTo>
                    <a:pt x="786" y="632"/>
                  </a:lnTo>
                  <a:cubicBezTo>
                    <a:pt x="811" y="632"/>
                    <a:pt x="822" y="643"/>
                    <a:pt x="822" y="671"/>
                  </a:cubicBezTo>
                  <a:lnTo>
                    <a:pt x="822" y="861"/>
                  </a:lnTo>
                  <a:cubicBezTo>
                    <a:pt x="822" y="886"/>
                    <a:pt x="811" y="900"/>
                    <a:pt x="786" y="900"/>
                  </a:cubicBezTo>
                  <a:lnTo>
                    <a:pt x="325" y="900"/>
                  </a:lnTo>
                  <a:cubicBezTo>
                    <a:pt x="314" y="900"/>
                    <a:pt x="311" y="902"/>
                    <a:pt x="311" y="913"/>
                  </a:cubicBezTo>
                  <a:lnTo>
                    <a:pt x="311" y="1265"/>
                  </a:lnTo>
                  <a:cubicBezTo>
                    <a:pt x="311" y="1276"/>
                    <a:pt x="314" y="1279"/>
                    <a:pt x="325" y="1279"/>
                  </a:cubicBezTo>
                  <a:lnTo>
                    <a:pt x="1035" y="1279"/>
                  </a:lnTo>
                  <a:cubicBezTo>
                    <a:pt x="1059" y="1279"/>
                    <a:pt x="1073" y="1292"/>
                    <a:pt x="1073" y="1317"/>
                  </a:cubicBezTo>
                  <a:lnTo>
                    <a:pt x="1073" y="1508"/>
                  </a:lnTo>
                  <a:cubicBezTo>
                    <a:pt x="1073" y="1535"/>
                    <a:pt x="1059" y="1546"/>
                    <a:pt x="1035" y="1546"/>
                  </a:cubicBezTo>
                  <a:lnTo>
                    <a:pt x="35" y="1546"/>
                  </a:lnTo>
                  <a:cubicBezTo>
                    <a:pt x="11" y="1546"/>
                    <a:pt x="0" y="1535"/>
                    <a:pt x="0" y="1508"/>
                  </a:cubicBezTo>
                  <a:lnTo>
                    <a:pt x="0" y="38"/>
                  </a:lnTo>
                  <a:cubicBezTo>
                    <a:pt x="0" y="13"/>
                    <a:pt x="11" y="0"/>
                    <a:pt x="35" y="0"/>
                  </a:cubicBezTo>
                  <a:lnTo>
                    <a:pt x="1035" y="0"/>
                  </a:lnTo>
                  <a:cubicBezTo>
                    <a:pt x="1059" y="0"/>
                    <a:pt x="1073" y="13"/>
                    <a:pt x="1073" y="38"/>
                  </a:cubicBezTo>
                  <a:lnTo>
                    <a:pt x="1073" y="229"/>
                  </a:lnTo>
                  <a:cubicBezTo>
                    <a:pt x="1073" y="256"/>
                    <a:pt x="1059" y="267"/>
                    <a:pt x="1035" y="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" name="Freeform 46" hidden="0"/>
            <p:cNvSpPr>
              <a:spLocks noEditPoints="1"/>
            </p:cNvSpPr>
            <p:nvPr isPhoto="0" userDrawn="0"/>
          </p:nvSpPr>
          <p:spPr bwMode="auto">
            <a:xfrm>
              <a:off x="4168" y="873"/>
              <a:ext cx="831" cy="101"/>
            </a:xfrm>
            <a:custGeom>
              <a:avLst/>
              <a:gdLst>
                <a:gd name="T0" fmla="*/ 4577 w 4645"/>
                <a:gd name="T1" fmla="*/ 454 h 569"/>
                <a:gd name="T2" fmla="*/ 4353 w 4645"/>
                <a:gd name="T3" fmla="*/ 511 h 569"/>
                <a:gd name="T4" fmla="*/ 4645 w 4645"/>
                <a:gd name="T5" fmla="*/ 0 h 569"/>
                <a:gd name="T6" fmla="*/ 4312 w 4645"/>
                <a:gd name="T7" fmla="*/ 361 h 569"/>
                <a:gd name="T8" fmla="*/ 3981 w 4645"/>
                <a:gd name="T9" fmla="*/ 279 h 569"/>
                <a:gd name="T10" fmla="*/ 4159 w 4645"/>
                <a:gd name="T11" fmla="*/ 561 h 569"/>
                <a:gd name="T12" fmla="*/ 3979 w 4645"/>
                <a:gd name="T13" fmla="*/ 167 h 569"/>
                <a:gd name="T14" fmla="*/ 3703 w 4645"/>
                <a:gd name="T15" fmla="*/ 0 h 569"/>
                <a:gd name="T16" fmla="*/ 3689 w 4645"/>
                <a:gd name="T17" fmla="*/ 369 h 569"/>
                <a:gd name="T18" fmla="*/ 3823 w 4645"/>
                <a:gd name="T19" fmla="*/ 561 h 569"/>
                <a:gd name="T20" fmla="*/ 3662 w 4645"/>
                <a:gd name="T21" fmla="*/ 159 h 569"/>
                <a:gd name="T22" fmla="*/ 3596 w 4645"/>
                <a:gd name="T23" fmla="*/ 233 h 569"/>
                <a:gd name="T24" fmla="*/ 3675 w 4645"/>
                <a:gd name="T25" fmla="*/ 323 h 569"/>
                <a:gd name="T26" fmla="*/ 3744 w 4645"/>
                <a:gd name="T27" fmla="*/ 520 h 569"/>
                <a:gd name="T28" fmla="*/ 3337 w 4645"/>
                <a:gd name="T29" fmla="*/ 213 h 569"/>
                <a:gd name="T30" fmla="*/ 3337 w 4645"/>
                <a:gd name="T31" fmla="*/ 282 h 569"/>
                <a:gd name="T32" fmla="*/ 2924 w 4645"/>
                <a:gd name="T33" fmla="*/ 254 h 569"/>
                <a:gd name="T34" fmla="*/ 3006 w 4645"/>
                <a:gd name="T35" fmla="*/ 514 h 569"/>
                <a:gd name="T36" fmla="*/ 3006 w 4645"/>
                <a:gd name="T37" fmla="*/ 569 h 569"/>
                <a:gd name="T38" fmla="*/ 3135 w 4645"/>
                <a:gd name="T39" fmla="*/ 216 h 569"/>
                <a:gd name="T40" fmla="*/ 2826 w 4645"/>
                <a:gd name="T41" fmla="*/ 367 h 569"/>
                <a:gd name="T42" fmla="*/ 2774 w 4645"/>
                <a:gd name="T43" fmla="*/ 503 h 569"/>
                <a:gd name="T44" fmla="*/ 2004 w 4645"/>
                <a:gd name="T45" fmla="*/ 514 h 569"/>
                <a:gd name="T46" fmla="*/ 1920 w 4645"/>
                <a:gd name="T47" fmla="*/ 552 h 569"/>
                <a:gd name="T48" fmla="*/ 2094 w 4645"/>
                <a:gd name="T49" fmla="*/ 361 h 569"/>
                <a:gd name="T50" fmla="*/ 2001 w 4645"/>
                <a:gd name="T51" fmla="*/ 216 h 569"/>
                <a:gd name="T52" fmla="*/ 2001 w 4645"/>
                <a:gd name="T53" fmla="*/ 159 h 569"/>
                <a:gd name="T54" fmla="*/ 1996 w 4645"/>
                <a:gd name="T55" fmla="*/ 388 h 569"/>
                <a:gd name="T56" fmla="*/ 1671 w 4645"/>
                <a:gd name="T57" fmla="*/ 101 h 569"/>
                <a:gd name="T58" fmla="*/ 1641 w 4645"/>
                <a:gd name="T59" fmla="*/ 33 h 569"/>
                <a:gd name="T60" fmla="*/ 1676 w 4645"/>
                <a:gd name="T61" fmla="*/ 254 h 569"/>
                <a:gd name="T62" fmla="*/ 1483 w 4645"/>
                <a:gd name="T63" fmla="*/ 369 h 569"/>
                <a:gd name="T64" fmla="*/ 1554 w 4645"/>
                <a:gd name="T65" fmla="*/ 60 h 569"/>
                <a:gd name="T66" fmla="*/ 1414 w 4645"/>
                <a:gd name="T67" fmla="*/ 367 h 569"/>
                <a:gd name="T68" fmla="*/ 1775 w 4645"/>
                <a:gd name="T69" fmla="*/ 369 h 569"/>
                <a:gd name="T70" fmla="*/ 1439 w 4645"/>
                <a:gd name="T71" fmla="*/ 257 h 569"/>
                <a:gd name="T72" fmla="*/ 1179 w 4645"/>
                <a:gd name="T73" fmla="*/ 561 h 569"/>
                <a:gd name="T74" fmla="*/ 1106 w 4645"/>
                <a:gd name="T75" fmla="*/ 167 h 569"/>
                <a:gd name="T76" fmla="*/ 857 w 4645"/>
                <a:gd name="T77" fmla="*/ 219 h 569"/>
                <a:gd name="T78" fmla="*/ 999 w 4645"/>
                <a:gd name="T79" fmla="*/ 506 h 569"/>
                <a:gd name="T80" fmla="*/ 996 w 4645"/>
                <a:gd name="T81" fmla="*/ 219 h 569"/>
                <a:gd name="T82" fmla="*/ 603 w 4645"/>
                <a:gd name="T83" fmla="*/ 63 h 569"/>
                <a:gd name="T84" fmla="*/ 674 w 4645"/>
                <a:gd name="T85" fmla="*/ 33 h 569"/>
                <a:gd name="T86" fmla="*/ 486 w 4645"/>
                <a:gd name="T87" fmla="*/ 254 h 569"/>
                <a:gd name="T88" fmla="*/ 568 w 4645"/>
                <a:gd name="T89" fmla="*/ 514 h 569"/>
                <a:gd name="T90" fmla="*/ 486 w 4645"/>
                <a:gd name="T91" fmla="*/ 99 h 569"/>
                <a:gd name="T92" fmla="*/ 458 w 4645"/>
                <a:gd name="T93" fmla="*/ 33 h 569"/>
                <a:gd name="T94" fmla="*/ 663 w 4645"/>
                <a:gd name="T95" fmla="*/ 544 h 569"/>
                <a:gd name="T96" fmla="*/ 568 w 4645"/>
                <a:gd name="T97" fmla="*/ 159 h 569"/>
                <a:gd name="T98" fmla="*/ 300 w 4645"/>
                <a:gd name="T99" fmla="*/ 317 h 569"/>
                <a:gd name="T100" fmla="*/ 0 w 4645"/>
                <a:gd name="T101" fmla="*/ 561 h 569"/>
                <a:gd name="T102" fmla="*/ 68 w 4645"/>
                <a:gd name="T103" fmla="*/ 26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45" h="569" fill="norm" stroke="1" extrusionOk="0">
                  <a:moveTo>
                    <a:pt x="4377" y="369"/>
                  </a:moveTo>
                  <a:cubicBezTo>
                    <a:pt x="4377" y="317"/>
                    <a:pt x="4388" y="282"/>
                    <a:pt x="4405" y="254"/>
                  </a:cubicBezTo>
                  <a:cubicBezTo>
                    <a:pt x="4424" y="230"/>
                    <a:pt x="4451" y="216"/>
                    <a:pt x="4484" y="216"/>
                  </a:cubicBezTo>
                  <a:cubicBezTo>
                    <a:pt x="4525" y="216"/>
                    <a:pt x="4555" y="235"/>
                    <a:pt x="4577" y="274"/>
                  </a:cubicBezTo>
                  <a:lnTo>
                    <a:pt x="4577" y="454"/>
                  </a:lnTo>
                  <a:cubicBezTo>
                    <a:pt x="4558" y="492"/>
                    <a:pt x="4525" y="511"/>
                    <a:pt x="4484" y="511"/>
                  </a:cubicBezTo>
                  <a:cubicBezTo>
                    <a:pt x="4451" y="511"/>
                    <a:pt x="4424" y="498"/>
                    <a:pt x="4405" y="473"/>
                  </a:cubicBezTo>
                  <a:cubicBezTo>
                    <a:pt x="4388" y="449"/>
                    <a:pt x="4377" y="413"/>
                    <a:pt x="4377" y="369"/>
                  </a:cubicBezTo>
                  <a:close/>
                  <a:moveTo>
                    <a:pt x="4312" y="367"/>
                  </a:moveTo>
                  <a:cubicBezTo>
                    <a:pt x="4312" y="427"/>
                    <a:pt x="4325" y="476"/>
                    <a:pt x="4353" y="511"/>
                  </a:cubicBezTo>
                  <a:cubicBezTo>
                    <a:pt x="4383" y="550"/>
                    <a:pt x="4421" y="569"/>
                    <a:pt x="4465" y="569"/>
                  </a:cubicBezTo>
                  <a:cubicBezTo>
                    <a:pt x="4514" y="569"/>
                    <a:pt x="4552" y="552"/>
                    <a:pt x="4579" y="520"/>
                  </a:cubicBezTo>
                  <a:lnTo>
                    <a:pt x="4582" y="561"/>
                  </a:lnTo>
                  <a:lnTo>
                    <a:pt x="4645" y="561"/>
                  </a:lnTo>
                  <a:lnTo>
                    <a:pt x="4645" y="0"/>
                  </a:lnTo>
                  <a:lnTo>
                    <a:pt x="4577" y="0"/>
                  </a:lnTo>
                  <a:lnTo>
                    <a:pt x="4577" y="208"/>
                  </a:lnTo>
                  <a:cubicBezTo>
                    <a:pt x="4549" y="175"/>
                    <a:pt x="4514" y="159"/>
                    <a:pt x="4467" y="159"/>
                  </a:cubicBezTo>
                  <a:cubicBezTo>
                    <a:pt x="4421" y="159"/>
                    <a:pt x="4383" y="178"/>
                    <a:pt x="4353" y="213"/>
                  </a:cubicBezTo>
                  <a:cubicBezTo>
                    <a:pt x="4325" y="252"/>
                    <a:pt x="4312" y="301"/>
                    <a:pt x="4312" y="361"/>
                  </a:cubicBezTo>
                  <a:lnTo>
                    <a:pt x="4312" y="367"/>
                  </a:lnTo>
                  <a:close/>
                  <a:moveTo>
                    <a:pt x="3916" y="167"/>
                  </a:moveTo>
                  <a:lnTo>
                    <a:pt x="3916" y="561"/>
                  </a:lnTo>
                  <a:lnTo>
                    <a:pt x="3981" y="561"/>
                  </a:lnTo>
                  <a:lnTo>
                    <a:pt x="3981" y="279"/>
                  </a:lnTo>
                  <a:cubicBezTo>
                    <a:pt x="3992" y="260"/>
                    <a:pt x="4003" y="246"/>
                    <a:pt x="4022" y="235"/>
                  </a:cubicBezTo>
                  <a:cubicBezTo>
                    <a:pt x="4039" y="222"/>
                    <a:pt x="4058" y="216"/>
                    <a:pt x="4080" y="216"/>
                  </a:cubicBezTo>
                  <a:cubicBezTo>
                    <a:pt x="4107" y="216"/>
                    <a:pt x="4126" y="224"/>
                    <a:pt x="4137" y="238"/>
                  </a:cubicBezTo>
                  <a:cubicBezTo>
                    <a:pt x="4151" y="252"/>
                    <a:pt x="4159" y="271"/>
                    <a:pt x="4159" y="301"/>
                  </a:cubicBezTo>
                  <a:lnTo>
                    <a:pt x="4159" y="561"/>
                  </a:lnTo>
                  <a:lnTo>
                    <a:pt x="4224" y="561"/>
                  </a:lnTo>
                  <a:lnTo>
                    <a:pt x="4224" y="301"/>
                  </a:lnTo>
                  <a:cubicBezTo>
                    <a:pt x="4224" y="205"/>
                    <a:pt x="4183" y="159"/>
                    <a:pt x="4099" y="159"/>
                  </a:cubicBezTo>
                  <a:cubicBezTo>
                    <a:pt x="4050" y="159"/>
                    <a:pt x="4011" y="178"/>
                    <a:pt x="3981" y="216"/>
                  </a:cubicBezTo>
                  <a:lnTo>
                    <a:pt x="3979" y="167"/>
                  </a:lnTo>
                  <a:lnTo>
                    <a:pt x="3916" y="167"/>
                  </a:lnTo>
                  <a:close/>
                  <a:moveTo>
                    <a:pt x="3632" y="107"/>
                  </a:moveTo>
                  <a:lnTo>
                    <a:pt x="3686" y="110"/>
                  </a:lnTo>
                  <a:lnTo>
                    <a:pt x="3785" y="0"/>
                  </a:lnTo>
                  <a:lnTo>
                    <a:pt x="3703" y="0"/>
                  </a:lnTo>
                  <a:lnTo>
                    <a:pt x="3632" y="107"/>
                  </a:lnTo>
                  <a:close/>
                  <a:moveTo>
                    <a:pt x="3640" y="511"/>
                  </a:moveTo>
                  <a:cubicBezTo>
                    <a:pt x="3618" y="511"/>
                    <a:pt x="3599" y="503"/>
                    <a:pt x="3585" y="492"/>
                  </a:cubicBezTo>
                  <a:cubicBezTo>
                    <a:pt x="3572" y="481"/>
                    <a:pt x="3563" y="465"/>
                    <a:pt x="3563" y="443"/>
                  </a:cubicBezTo>
                  <a:cubicBezTo>
                    <a:pt x="3563" y="394"/>
                    <a:pt x="3607" y="369"/>
                    <a:pt x="3689" y="369"/>
                  </a:cubicBezTo>
                  <a:lnTo>
                    <a:pt x="3741" y="369"/>
                  </a:lnTo>
                  <a:lnTo>
                    <a:pt x="3741" y="451"/>
                  </a:lnTo>
                  <a:cubicBezTo>
                    <a:pt x="3733" y="468"/>
                    <a:pt x="3719" y="484"/>
                    <a:pt x="3700" y="495"/>
                  </a:cubicBezTo>
                  <a:cubicBezTo>
                    <a:pt x="3681" y="506"/>
                    <a:pt x="3662" y="511"/>
                    <a:pt x="3640" y="511"/>
                  </a:cubicBezTo>
                  <a:moveTo>
                    <a:pt x="3823" y="561"/>
                  </a:moveTo>
                  <a:lnTo>
                    <a:pt x="3823" y="555"/>
                  </a:lnTo>
                  <a:cubicBezTo>
                    <a:pt x="3815" y="533"/>
                    <a:pt x="3809" y="506"/>
                    <a:pt x="3809" y="470"/>
                  </a:cubicBezTo>
                  <a:lnTo>
                    <a:pt x="3809" y="287"/>
                  </a:lnTo>
                  <a:cubicBezTo>
                    <a:pt x="3809" y="246"/>
                    <a:pt x="3796" y="216"/>
                    <a:pt x="3768" y="194"/>
                  </a:cubicBezTo>
                  <a:cubicBezTo>
                    <a:pt x="3744" y="170"/>
                    <a:pt x="3708" y="159"/>
                    <a:pt x="3662" y="159"/>
                  </a:cubicBezTo>
                  <a:cubicBezTo>
                    <a:pt x="3634" y="159"/>
                    <a:pt x="3607" y="164"/>
                    <a:pt x="3583" y="175"/>
                  </a:cubicBezTo>
                  <a:cubicBezTo>
                    <a:pt x="3558" y="186"/>
                    <a:pt x="3539" y="200"/>
                    <a:pt x="3525" y="219"/>
                  </a:cubicBezTo>
                  <a:cubicBezTo>
                    <a:pt x="3512" y="238"/>
                    <a:pt x="3506" y="257"/>
                    <a:pt x="3506" y="276"/>
                  </a:cubicBezTo>
                  <a:lnTo>
                    <a:pt x="3574" y="276"/>
                  </a:lnTo>
                  <a:cubicBezTo>
                    <a:pt x="3574" y="260"/>
                    <a:pt x="3580" y="244"/>
                    <a:pt x="3596" y="233"/>
                  </a:cubicBezTo>
                  <a:cubicBezTo>
                    <a:pt x="3613" y="219"/>
                    <a:pt x="3634" y="213"/>
                    <a:pt x="3659" y="213"/>
                  </a:cubicBezTo>
                  <a:cubicBezTo>
                    <a:pt x="3686" y="213"/>
                    <a:pt x="3706" y="222"/>
                    <a:pt x="3719" y="235"/>
                  </a:cubicBezTo>
                  <a:cubicBezTo>
                    <a:pt x="3736" y="249"/>
                    <a:pt x="3741" y="268"/>
                    <a:pt x="3741" y="290"/>
                  </a:cubicBezTo>
                  <a:lnTo>
                    <a:pt x="3741" y="323"/>
                  </a:lnTo>
                  <a:lnTo>
                    <a:pt x="3675" y="323"/>
                  </a:lnTo>
                  <a:cubicBezTo>
                    <a:pt x="3618" y="323"/>
                    <a:pt x="3574" y="334"/>
                    <a:pt x="3544" y="356"/>
                  </a:cubicBezTo>
                  <a:cubicBezTo>
                    <a:pt x="3512" y="380"/>
                    <a:pt x="3498" y="410"/>
                    <a:pt x="3498" y="451"/>
                  </a:cubicBezTo>
                  <a:cubicBezTo>
                    <a:pt x="3498" y="487"/>
                    <a:pt x="3509" y="514"/>
                    <a:pt x="3533" y="536"/>
                  </a:cubicBezTo>
                  <a:cubicBezTo>
                    <a:pt x="3561" y="558"/>
                    <a:pt x="3591" y="569"/>
                    <a:pt x="3629" y="569"/>
                  </a:cubicBezTo>
                  <a:cubicBezTo>
                    <a:pt x="3673" y="569"/>
                    <a:pt x="3711" y="552"/>
                    <a:pt x="3744" y="520"/>
                  </a:cubicBezTo>
                  <a:cubicBezTo>
                    <a:pt x="3746" y="539"/>
                    <a:pt x="3749" y="555"/>
                    <a:pt x="3752" y="561"/>
                  </a:cubicBezTo>
                  <a:lnTo>
                    <a:pt x="3823" y="561"/>
                  </a:lnTo>
                  <a:close/>
                  <a:moveTo>
                    <a:pt x="3460" y="164"/>
                  </a:moveTo>
                  <a:cubicBezTo>
                    <a:pt x="3454" y="162"/>
                    <a:pt x="3443" y="159"/>
                    <a:pt x="3432" y="159"/>
                  </a:cubicBezTo>
                  <a:cubicBezTo>
                    <a:pt x="3391" y="159"/>
                    <a:pt x="3359" y="178"/>
                    <a:pt x="3337" y="213"/>
                  </a:cubicBezTo>
                  <a:lnTo>
                    <a:pt x="3337" y="167"/>
                  </a:lnTo>
                  <a:lnTo>
                    <a:pt x="3271" y="167"/>
                  </a:lnTo>
                  <a:lnTo>
                    <a:pt x="3271" y="561"/>
                  </a:lnTo>
                  <a:lnTo>
                    <a:pt x="3337" y="561"/>
                  </a:lnTo>
                  <a:lnTo>
                    <a:pt x="3337" y="282"/>
                  </a:lnTo>
                  <a:cubicBezTo>
                    <a:pt x="3353" y="244"/>
                    <a:pt x="3383" y="224"/>
                    <a:pt x="3427" y="224"/>
                  </a:cubicBezTo>
                  <a:cubicBezTo>
                    <a:pt x="3441" y="224"/>
                    <a:pt x="3452" y="224"/>
                    <a:pt x="3460" y="227"/>
                  </a:cubicBezTo>
                  <a:lnTo>
                    <a:pt x="3460" y="164"/>
                  </a:lnTo>
                  <a:close/>
                  <a:moveTo>
                    <a:pt x="2894" y="369"/>
                  </a:moveTo>
                  <a:cubicBezTo>
                    <a:pt x="2894" y="320"/>
                    <a:pt x="2905" y="282"/>
                    <a:pt x="2924" y="254"/>
                  </a:cubicBezTo>
                  <a:cubicBezTo>
                    <a:pt x="2946" y="227"/>
                    <a:pt x="2971" y="216"/>
                    <a:pt x="3006" y="216"/>
                  </a:cubicBezTo>
                  <a:cubicBezTo>
                    <a:pt x="3039" y="216"/>
                    <a:pt x="3066" y="227"/>
                    <a:pt x="3088" y="254"/>
                  </a:cubicBezTo>
                  <a:cubicBezTo>
                    <a:pt x="3107" y="282"/>
                    <a:pt x="3118" y="317"/>
                    <a:pt x="3118" y="361"/>
                  </a:cubicBezTo>
                  <a:cubicBezTo>
                    <a:pt x="3118" y="410"/>
                    <a:pt x="3107" y="446"/>
                    <a:pt x="3088" y="473"/>
                  </a:cubicBezTo>
                  <a:cubicBezTo>
                    <a:pt x="3066" y="501"/>
                    <a:pt x="3039" y="514"/>
                    <a:pt x="3006" y="514"/>
                  </a:cubicBezTo>
                  <a:cubicBezTo>
                    <a:pt x="2971" y="514"/>
                    <a:pt x="2946" y="501"/>
                    <a:pt x="2924" y="473"/>
                  </a:cubicBezTo>
                  <a:cubicBezTo>
                    <a:pt x="2905" y="449"/>
                    <a:pt x="2894" y="413"/>
                    <a:pt x="2894" y="369"/>
                  </a:cubicBezTo>
                  <a:close/>
                  <a:moveTo>
                    <a:pt x="2826" y="367"/>
                  </a:moveTo>
                  <a:cubicBezTo>
                    <a:pt x="2826" y="427"/>
                    <a:pt x="2843" y="476"/>
                    <a:pt x="2875" y="514"/>
                  </a:cubicBezTo>
                  <a:cubicBezTo>
                    <a:pt x="2908" y="550"/>
                    <a:pt x="2952" y="569"/>
                    <a:pt x="3006" y="569"/>
                  </a:cubicBezTo>
                  <a:cubicBezTo>
                    <a:pt x="3042" y="569"/>
                    <a:pt x="3072" y="561"/>
                    <a:pt x="3099" y="544"/>
                  </a:cubicBezTo>
                  <a:cubicBezTo>
                    <a:pt x="3127" y="525"/>
                    <a:pt x="3148" y="503"/>
                    <a:pt x="3165" y="473"/>
                  </a:cubicBezTo>
                  <a:cubicBezTo>
                    <a:pt x="3178" y="440"/>
                    <a:pt x="3187" y="408"/>
                    <a:pt x="3187" y="369"/>
                  </a:cubicBezTo>
                  <a:lnTo>
                    <a:pt x="3187" y="364"/>
                  </a:lnTo>
                  <a:cubicBezTo>
                    <a:pt x="3187" y="301"/>
                    <a:pt x="3170" y="252"/>
                    <a:pt x="3135" y="216"/>
                  </a:cubicBezTo>
                  <a:cubicBezTo>
                    <a:pt x="3102" y="178"/>
                    <a:pt x="3058" y="159"/>
                    <a:pt x="3006" y="159"/>
                  </a:cubicBezTo>
                  <a:cubicBezTo>
                    <a:pt x="2971" y="159"/>
                    <a:pt x="2941" y="167"/>
                    <a:pt x="2914" y="183"/>
                  </a:cubicBezTo>
                  <a:cubicBezTo>
                    <a:pt x="2886" y="203"/>
                    <a:pt x="2864" y="224"/>
                    <a:pt x="2848" y="257"/>
                  </a:cubicBezTo>
                  <a:cubicBezTo>
                    <a:pt x="2834" y="287"/>
                    <a:pt x="2826" y="323"/>
                    <a:pt x="2826" y="361"/>
                  </a:cubicBezTo>
                  <a:lnTo>
                    <a:pt x="2826" y="367"/>
                  </a:lnTo>
                  <a:close/>
                  <a:moveTo>
                    <a:pt x="2523" y="30"/>
                  </a:moveTo>
                  <a:lnTo>
                    <a:pt x="2452" y="30"/>
                  </a:lnTo>
                  <a:lnTo>
                    <a:pt x="2452" y="561"/>
                  </a:lnTo>
                  <a:lnTo>
                    <a:pt x="2774" y="561"/>
                  </a:lnTo>
                  <a:lnTo>
                    <a:pt x="2774" y="503"/>
                  </a:lnTo>
                  <a:lnTo>
                    <a:pt x="2523" y="503"/>
                  </a:lnTo>
                  <a:lnTo>
                    <a:pt x="2523" y="30"/>
                  </a:lnTo>
                  <a:close/>
                  <a:moveTo>
                    <a:pt x="2089" y="457"/>
                  </a:moveTo>
                  <a:cubicBezTo>
                    <a:pt x="2089" y="473"/>
                    <a:pt x="2081" y="487"/>
                    <a:pt x="2064" y="498"/>
                  </a:cubicBezTo>
                  <a:cubicBezTo>
                    <a:pt x="2051" y="509"/>
                    <a:pt x="2029" y="514"/>
                    <a:pt x="2004" y="514"/>
                  </a:cubicBezTo>
                  <a:cubicBezTo>
                    <a:pt x="1977" y="514"/>
                    <a:pt x="1955" y="506"/>
                    <a:pt x="1936" y="495"/>
                  </a:cubicBezTo>
                  <a:cubicBezTo>
                    <a:pt x="1920" y="481"/>
                    <a:pt x="1911" y="462"/>
                    <a:pt x="1909" y="440"/>
                  </a:cubicBezTo>
                  <a:lnTo>
                    <a:pt x="1843" y="440"/>
                  </a:lnTo>
                  <a:cubicBezTo>
                    <a:pt x="1843" y="462"/>
                    <a:pt x="1849" y="484"/>
                    <a:pt x="1862" y="506"/>
                  </a:cubicBezTo>
                  <a:cubicBezTo>
                    <a:pt x="1876" y="525"/>
                    <a:pt x="1895" y="542"/>
                    <a:pt x="1920" y="552"/>
                  </a:cubicBezTo>
                  <a:cubicBezTo>
                    <a:pt x="1944" y="563"/>
                    <a:pt x="1971" y="569"/>
                    <a:pt x="2004" y="569"/>
                  </a:cubicBezTo>
                  <a:cubicBezTo>
                    <a:pt x="2048" y="569"/>
                    <a:pt x="2086" y="558"/>
                    <a:pt x="2113" y="536"/>
                  </a:cubicBezTo>
                  <a:cubicBezTo>
                    <a:pt x="2141" y="517"/>
                    <a:pt x="2157" y="487"/>
                    <a:pt x="2157" y="451"/>
                  </a:cubicBezTo>
                  <a:cubicBezTo>
                    <a:pt x="2157" y="432"/>
                    <a:pt x="2152" y="413"/>
                    <a:pt x="2141" y="399"/>
                  </a:cubicBezTo>
                  <a:cubicBezTo>
                    <a:pt x="2130" y="383"/>
                    <a:pt x="2116" y="372"/>
                    <a:pt x="2094" y="361"/>
                  </a:cubicBezTo>
                  <a:cubicBezTo>
                    <a:pt x="2072" y="350"/>
                    <a:pt x="2045" y="342"/>
                    <a:pt x="2012" y="334"/>
                  </a:cubicBezTo>
                  <a:cubicBezTo>
                    <a:pt x="1980" y="326"/>
                    <a:pt x="1955" y="317"/>
                    <a:pt x="1941" y="309"/>
                  </a:cubicBezTo>
                  <a:cubicBezTo>
                    <a:pt x="1930" y="301"/>
                    <a:pt x="1922" y="290"/>
                    <a:pt x="1922" y="274"/>
                  </a:cubicBezTo>
                  <a:cubicBezTo>
                    <a:pt x="1922" y="254"/>
                    <a:pt x="1930" y="241"/>
                    <a:pt x="1944" y="230"/>
                  </a:cubicBezTo>
                  <a:cubicBezTo>
                    <a:pt x="1958" y="219"/>
                    <a:pt x="1977" y="216"/>
                    <a:pt x="2001" y="216"/>
                  </a:cubicBezTo>
                  <a:cubicBezTo>
                    <a:pt x="2026" y="216"/>
                    <a:pt x="2045" y="222"/>
                    <a:pt x="2062" y="235"/>
                  </a:cubicBezTo>
                  <a:cubicBezTo>
                    <a:pt x="2078" y="249"/>
                    <a:pt x="2083" y="265"/>
                    <a:pt x="2083" y="282"/>
                  </a:cubicBezTo>
                  <a:lnTo>
                    <a:pt x="2152" y="282"/>
                  </a:lnTo>
                  <a:cubicBezTo>
                    <a:pt x="2152" y="246"/>
                    <a:pt x="2138" y="216"/>
                    <a:pt x="2111" y="194"/>
                  </a:cubicBezTo>
                  <a:cubicBezTo>
                    <a:pt x="2083" y="170"/>
                    <a:pt x="2045" y="159"/>
                    <a:pt x="2001" y="159"/>
                  </a:cubicBezTo>
                  <a:cubicBezTo>
                    <a:pt x="1960" y="159"/>
                    <a:pt x="1925" y="170"/>
                    <a:pt x="1898" y="194"/>
                  </a:cubicBezTo>
                  <a:cubicBezTo>
                    <a:pt x="1870" y="216"/>
                    <a:pt x="1857" y="244"/>
                    <a:pt x="1857" y="276"/>
                  </a:cubicBezTo>
                  <a:cubicBezTo>
                    <a:pt x="1857" y="295"/>
                    <a:pt x="1859" y="312"/>
                    <a:pt x="1870" y="326"/>
                  </a:cubicBezTo>
                  <a:cubicBezTo>
                    <a:pt x="1879" y="339"/>
                    <a:pt x="1895" y="353"/>
                    <a:pt x="1914" y="361"/>
                  </a:cubicBezTo>
                  <a:cubicBezTo>
                    <a:pt x="1936" y="372"/>
                    <a:pt x="1960" y="380"/>
                    <a:pt x="1996" y="388"/>
                  </a:cubicBezTo>
                  <a:cubicBezTo>
                    <a:pt x="2031" y="397"/>
                    <a:pt x="2053" y="405"/>
                    <a:pt x="2067" y="413"/>
                  </a:cubicBezTo>
                  <a:cubicBezTo>
                    <a:pt x="2081" y="424"/>
                    <a:pt x="2089" y="438"/>
                    <a:pt x="2089" y="457"/>
                  </a:cubicBezTo>
                  <a:close/>
                  <a:moveTo>
                    <a:pt x="1630" y="63"/>
                  </a:moveTo>
                  <a:cubicBezTo>
                    <a:pt x="1630" y="74"/>
                    <a:pt x="1633" y="82"/>
                    <a:pt x="1641" y="90"/>
                  </a:cubicBezTo>
                  <a:cubicBezTo>
                    <a:pt x="1646" y="96"/>
                    <a:pt x="1657" y="101"/>
                    <a:pt x="1671" y="101"/>
                  </a:cubicBezTo>
                  <a:cubicBezTo>
                    <a:pt x="1685" y="101"/>
                    <a:pt x="1693" y="96"/>
                    <a:pt x="1701" y="90"/>
                  </a:cubicBezTo>
                  <a:cubicBezTo>
                    <a:pt x="1706" y="82"/>
                    <a:pt x="1712" y="74"/>
                    <a:pt x="1712" y="63"/>
                  </a:cubicBezTo>
                  <a:cubicBezTo>
                    <a:pt x="1712" y="49"/>
                    <a:pt x="1706" y="41"/>
                    <a:pt x="1701" y="33"/>
                  </a:cubicBezTo>
                  <a:cubicBezTo>
                    <a:pt x="1693" y="28"/>
                    <a:pt x="1685" y="22"/>
                    <a:pt x="1671" y="22"/>
                  </a:cubicBezTo>
                  <a:cubicBezTo>
                    <a:pt x="1657" y="22"/>
                    <a:pt x="1646" y="28"/>
                    <a:pt x="1641" y="33"/>
                  </a:cubicBezTo>
                  <a:cubicBezTo>
                    <a:pt x="1633" y="41"/>
                    <a:pt x="1630" y="49"/>
                    <a:pt x="1630" y="63"/>
                  </a:cubicBezTo>
                  <a:close/>
                  <a:moveTo>
                    <a:pt x="1483" y="369"/>
                  </a:moveTo>
                  <a:cubicBezTo>
                    <a:pt x="1483" y="320"/>
                    <a:pt x="1493" y="282"/>
                    <a:pt x="1513" y="254"/>
                  </a:cubicBezTo>
                  <a:cubicBezTo>
                    <a:pt x="1534" y="227"/>
                    <a:pt x="1562" y="216"/>
                    <a:pt x="1595" y="216"/>
                  </a:cubicBezTo>
                  <a:cubicBezTo>
                    <a:pt x="1627" y="216"/>
                    <a:pt x="1655" y="227"/>
                    <a:pt x="1676" y="254"/>
                  </a:cubicBezTo>
                  <a:cubicBezTo>
                    <a:pt x="1696" y="282"/>
                    <a:pt x="1706" y="317"/>
                    <a:pt x="1706" y="361"/>
                  </a:cubicBezTo>
                  <a:cubicBezTo>
                    <a:pt x="1706" y="410"/>
                    <a:pt x="1696" y="446"/>
                    <a:pt x="1676" y="473"/>
                  </a:cubicBezTo>
                  <a:cubicBezTo>
                    <a:pt x="1657" y="501"/>
                    <a:pt x="1630" y="514"/>
                    <a:pt x="1595" y="514"/>
                  </a:cubicBezTo>
                  <a:cubicBezTo>
                    <a:pt x="1562" y="514"/>
                    <a:pt x="1534" y="501"/>
                    <a:pt x="1513" y="473"/>
                  </a:cubicBezTo>
                  <a:cubicBezTo>
                    <a:pt x="1493" y="449"/>
                    <a:pt x="1483" y="413"/>
                    <a:pt x="1483" y="369"/>
                  </a:cubicBezTo>
                  <a:close/>
                  <a:moveTo>
                    <a:pt x="1474" y="60"/>
                  </a:moveTo>
                  <a:cubicBezTo>
                    <a:pt x="1474" y="71"/>
                    <a:pt x="1477" y="82"/>
                    <a:pt x="1483" y="88"/>
                  </a:cubicBezTo>
                  <a:cubicBezTo>
                    <a:pt x="1491" y="96"/>
                    <a:pt x="1502" y="99"/>
                    <a:pt x="1513" y="99"/>
                  </a:cubicBezTo>
                  <a:cubicBezTo>
                    <a:pt x="1526" y="99"/>
                    <a:pt x="1537" y="96"/>
                    <a:pt x="1543" y="88"/>
                  </a:cubicBezTo>
                  <a:cubicBezTo>
                    <a:pt x="1551" y="82"/>
                    <a:pt x="1554" y="71"/>
                    <a:pt x="1554" y="60"/>
                  </a:cubicBezTo>
                  <a:cubicBezTo>
                    <a:pt x="1554" y="49"/>
                    <a:pt x="1551" y="41"/>
                    <a:pt x="1543" y="33"/>
                  </a:cubicBezTo>
                  <a:cubicBezTo>
                    <a:pt x="1537" y="25"/>
                    <a:pt x="1526" y="22"/>
                    <a:pt x="1513" y="22"/>
                  </a:cubicBezTo>
                  <a:cubicBezTo>
                    <a:pt x="1502" y="22"/>
                    <a:pt x="1491" y="25"/>
                    <a:pt x="1483" y="33"/>
                  </a:cubicBezTo>
                  <a:cubicBezTo>
                    <a:pt x="1477" y="41"/>
                    <a:pt x="1474" y="49"/>
                    <a:pt x="1474" y="60"/>
                  </a:cubicBezTo>
                  <a:close/>
                  <a:moveTo>
                    <a:pt x="1414" y="367"/>
                  </a:moveTo>
                  <a:cubicBezTo>
                    <a:pt x="1414" y="427"/>
                    <a:pt x="1431" y="476"/>
                    <a:pt x="1463" y="514"/>
                  </a:cubicBezTo>
                  <a:cubicBezTo>
                    <a:pt x="1499" y="550"/>
                    <a:pt x="1540" y="569"/>
                    <a:pt x="1595" y="569"/>
                  </a:cubicBezTo>
                  <a:cubicBezTo>
                    <a:pt x="1630" y="569"/>
                    <a:pt x="1663" y="561"/>
                    <a:pt x="1690" y="544"/>
                  </a:cubicBezTo>
                  <a:cubicBezTo>
                    <a:pt x="1717" y="525"/>
                    <a:pt x="1737" y="503"/>
                    <a:pt x="1753" y="473"/>
                  </a:cubicBezTo>
                  <a:cubicBezTo>
                    <a:pt x="1767" y="440"/>
                    <a:pt x="1775" y="408"/>
                    <a:pt x="1775" y="369"/>
                  </a:cubicBezTo>
                  <a:lnTo>
                    <a:pt x="1775" y="364"/>
                  </a:lnTo>
                  <a:cubicBezTo>
                    <a:pt x="1775" y="301"/>
                    <a:pt x="1758" y="252"/>
                    <a:pt x="1726" y="216"/>
                  </a:cubicBezTo>
                  <a:cubicBezTo>
                    <a:pt x="1690" y="178"/>
                    <a:pt x="1646" y="159"/>
                    <a:pt x="1595" y="159"/>
                  </a:cubicBezTo>
                  <a:cubicBezTo>
                    <a:pt x="1559" y="159"/>
                    <a:pt x="1529" y="167"/>
                    <a:pt x="1502" y="183"/>
                  </a:cubicBezTo>
                  <a:cubicBezTo>
                    <a:pt x="1474" y="203"/>
                    <a:pt x="1453" y="224"/>
                    <a:pt x="1439" y="257"/>
                  </a:cubicBezTo>
                  <a:cubicBezTo>
                    <a:pt x="1422" y="287"/>
                    <a:pt x="1414" y="323"/>
                    <a:pt x="1414" y="361"/>
                  </a:cubicBezTo>
                  <a:lnTo>
                    <a:pt x="1414" y="367"/>
                  </a:lnTo>
                  <a:close/>
                  <a:moveTo>
                    <a:pt x="1106" y="167"/>
                  </a:moveTo>
                  <a:lnTo>
                    <a:pt x="1037" y="167"/>
                  </a:lnTo>
                  <a:lnTo>
                    <a:pt x="1179" y="561"/>
                  </a:lnTo>
                  <a:lnTo>
                    <a:pt x="1231" y="561"/>
                  </a:lnTo>
                  <a:lnTo>
                    <a:pt x="1373" y="167"/>
                  </a:lnTo>
                  <a:lnTo>
                    <a:pt x="1305" y="167"/>
                  </a:lnTo>
                  <a:lnTo>
                    <a:pt x="1207" y="470"/>
                  </a:lnTo>
                  <a:lnTo>
                    <a:pt x="1106" y="167"/>
                  </a:lnTo>
                  <a:close/>
                  <a:moveTo>
                    <a:pt x="857" y="71"/>
                  </a:moveTo>
                  <a:lnTo>
                    <a:pt x="857" y="167"/>
                  </a:lnTo>
                  <a:lnTo>
                    <a:pt x="783" y="167"/>
                  </a:lnTo>
                  <a:lnTo>
                    <a:pt x="783" y="219"/>
                  </a:lnTo>
                  <a:lnTo>
                    <a:pt x="857" y="219"/>
                  </a:lnTo>
                  <a:lnTo>
                    <a:pt x="857" y="465"/>
                  </a:lnTo>
                  <a:cubicBezTo>
                    <a:pt x="857" y="498"/>
                    <a:pt x="863" y="522"/>
                    <a:pt x="879" y="542"/>
                  </a:cubicBezTo>
                  <a:cubicBezTo>
                    <a:pt x="895" y="561"/>
                    <a:pt x="917" y="569"/>
                    <a:pt x="947" y="569"/>
                  </a:cubicBezTo>
                  <a:cubicBezTo>
                    <a:pt x="964" y="569"/>
                    <a:pt x="983" y="566"/>
                    <a:pt x="999" y="561"/>
                  </a:cubicBezTo>
                  <a:lnTo>
                    <a:pt x="999" y="506"/>
                  </a:lnTo>
                  <a:cubicBezTo>
                    <a:pt x="986" y="511"/>
                    <a:pt x="975" y="511"/>
                    <a:pt x="966" y="511"/>
                  </a:cubicBezTo>
                  <a:cubicBezTo>
                    <a:pt x="950" y="511"/>
                    <a:pt x="939" y="509"/>
                    <a:pt x="934" y="501"/>
                  </a:cubicBezTo>
                  <a:cubicBezTo>
                    <a:pt x="928" y="492"/>
                    <a:pt x="923" y="479"/>
                    <a:pt x="923" y="465"/>
                  </a:cubicBezTo>
                  <a:lnTo>
                    <a:pt x="923" y="219"/>
                  </a:lnTo>
                  <a:lnTo>
                    <a:pt x="996" y="219"/>
                  </a:lnTo>
                  <a:lnTo>
                    <a:pt x="996" y="167"/>
                  </a:lnTo>
                  <a:lnTo>
                    <a:pt x="923" y="167"/>
                  </a:lnTo>
                  <a:lnTo>
                    <a:pt x="923" y="71"/>
                  </a:lnTo>
                  <a:lnTo>
                    <a:pt x="857" y="71"/>
                  </a:lnTo>
                  <a:close/>
                  <a:moveTo>
                    <a:pt x="603" y="63"/>
                  </a:moveTo>
                  <a:cubicBezTo>
                    <a:pt x="603" y="74"/>
                    <a:pt x="609" y="82"/>
                    <a:pt x="614" y="90"/>
                  </a:cubicBezTo>
                  <a:cubicBezTo>
                    <a:pt x="620" y="96"/>
                    <a:pt x="631" y="101"/>
                    <a:pt x="644" y="101"/>
                  </a:cubicBezTo>
                  <a:cubicBezTo>
                    <a:pt x="658" y="101"/>
                    <a:pt x="666" y="96"/>
                    <a:pt x="674" y="90"/>
                  </a:cubicBezTo>
                  <a:cubicBezTo>
                    <a:pt x="680" y="82"/>
                    <a:pt x="685" y="74"/>
                    <a:pt x="685" y="63"/>
                  </a:cubicBezTo>
                  <a:cubicBezTo>
                    <a:pt x="685" y="49"/>
                    <a:pt x="680" y="41"/>
                    <a:pt x="674" y="33"/>
                  </a:cubicBezTo>
                  <a:cubicBezTo>
                    <a:pt x="666" y="28"/>
                    <a:pt x="658" y="22"/>
                    <a:pt x="644" y="22"/>
                  </a:cubicBezTo>
                  <a:cubicBezTo>
                    <a:pt x="631" y="22"/>
                    <a:pt x="620" y="28"/>
                    <a:pt x="614" y="33"/>
                  </a:cubicBezTo>
                  <a:cubicBezTo>
                    <a:pt x="609" y="41"/>
                    <a:pt x="603" y="49"/>
                    <a:pt x="603" y="63"/>
                  </a:cubicBezTo>
                  <a:close/>
                  <a:moveTo>
                    <a:pt x="456" y="369"/>
                  </a:moveTo>
                  <a:cubicBezTo>
                    <a:pt x="456" y="320"/>
                    <a:pt x="467" y="282"/>
                    <a:pt x="486" y="254"/>
                  </a:cubicBezTo>
                  <a:cubicBezTo>
                    <a:pt x="508" y="227"/>
                    <a:pt x="535" y="216"/>
                    <a:pt x="568" y="216"/>
                  </a:cubicBezTo>
                  <a:cubicBezTo>
                    <a:pt x="600" y="216"/>
                    <a:pt x="628" y="227"/>
                    <a:pt x="650" y="254"/>
                  </a:cubicBezTo>
                  <a:cubicBezTo>
                    <a:pt x="669" y="282"/>
                    <a:pt x="680" y="317"/>
                    <a:pt x="680" y="361"/>
                  </a:cubicBezTo>
                  <a:cubicBezTo>
                    <a:pt x="680" y="410"/>
                    <a:pt x="669" y="446"/>
                    <a:pt x="650" y="473"/>
                  </a:cubicBezTo>
                  <a:cubicBezTo>
                    <a:pt x="631" y="501"/>
                    <a:pt x="603" y="514"/>
                    <a:pt x="568" y="514"/>
                  </a:cubicBezTo>
                  <a:cubicBezTo>
                    <a:pt x="535" y="514"/>
                    <a:pt x="508" y="501"/>
                    <a:pt x="486" y="473"/>
                  </a:cubicBezTo>
                  <a:cubicBezTo>
                    <a:pt x="467" y="449"/>
                    <a:pt x="456" y="413"/>
                    <a:pt x="456" y="369"/>
                  </a:cubicBezTo>
                  <a:moveTo>
                    <a:pt x="448" y="60"/>
                  </a:moveTo>
                  <a:cubicBezTo>
                    <a:pt x="448" y="71"/>
                    <a:pt x="450" y="82"/>
                    <a:pt x="458" y="88"/>
                  </a:cubicBezTo>
                  <a:cubicBezTo>
                    <a:pt x="464" y="96"/>
                    <a:pt x="475" y="99"/>
                    <a:pt x="486" y="99"/>
                  </a:cubicBezTo>
                  <a:cubicBezTo>
                    <a:pt x="499" y="99"/>
                    <a:pt x="510" y="96"/>
                    <a:pt x="516" y="88"/>
                  </a:cubicBezTo>
                  <a:cubicBezTo>
                    <a:pt x="524" y="82"/>
                    <a:pt x="527" y="71"/>
                    <a:pt x="527" y="60"/>
                  </a:cubicBezTo>
                  <a:cubicBezTo>
                    <a:pt x="527" y="49"/>
                    <a:pt x="524" y="41"/>
                    <a:pt x="516" y="33"/>
                  </a:cubicBezTo>
                  <a:cubicBezTo>
                    <a:pt x="510" y="25"/>
                    <a:pt x="499" y="22"/>
                    <a:pt x="486" y="22"/>
                  </a:cubicBezTo>
                  <a:cubicBezTo>
                    <a:pt x="475" y="22"/>
                    <a:pt x="464" y="25"/>
                    <a:pt x="458" y="33"/>
                  </a:cubicBezTo>
                  <a:cubicBezTo>
                    <a:pt x="450" y="41"/>
                    <a:pt x="448" y="49"/>
                    <a:pt x="448" y="60"/>
                  </a:cubicBezTo>
                  <a:close/>
                  <a:moveTo>
                    <a:pt x="387" y="367"/>
                  </a:moveTo>
                  <a:cubicBezTo>
                    <a:pt x="387" y="427"/>
                    <a:pt x="404" y="476"/>
                    <a:pt x="439" y="514"/>
                  </a:cubicBezTo>
                  <a:cubicBezTo>
                    <a:pt x="472" y="550"/>
                    <a:pt x="516" y="569"/>
                    <a:pt x="568" y="569"/>
                  </a:cubicBezTo>
                  <a:cubicBezTo>
                    <a:pt x="603" y="569"/>
                    <a:pt x="636" y="561"/>
                    <a:pt x="663" y="544"/>
                  </a:cubicBezTo>
                  <a:cubicBezTo>
                    <a:pt x="691" y="525"/>
                    <a:pt x="710" y="503"/>
                    <a:pt x="726" y="473"/>
                  </a:cubicBezTo>
                  <a:cubicBezTo>
                    <a:pt x="740" y="440"/>
                    <a:pt x="748" y="408"/>
                    <a:pt x="748" y="369"/>
                  </a:cubicBezTo>
                  <a:lnTo>
                    <a:pt x="748" y="364"/>
                  </a:lnTo>
                  <a:cubicBezTo>
                    <a:pt x="748" y="301"/>
                    <a:pt x="732" y="252"/>
                    <a:pt x="699" y="216"/>
                  </a:cubicBezTo>
                  <a:cubicBezTo>
                    <a:pt x="663" y="178"/>
                    <a:pt x="622" y="159"/>
                    <a:pt x="568" y="159"/>
                  </a:cubicBezTo>
                  <a:cubicBezTo>
                    <a:pt x="532" y="159"/>
                    <a:pt x="502" y="167"/>
                    <a:pt x="475" y="183"/>
                  </a:cubicBezTo>
                  <a:cubicBezTo>
                    <a:pt x="448" y="203"/>
                    <a:pt x="426" y="224"/>
                    <a:pt x="412" y="257"/>
                  </a:cubicBezTo>
                  <a:cubicBezTo>
                    <a:pt x="396" y="287"/>
                    <a:pt x="387" y="323"/>
                    <a:pt x="387" y="361"/>
                  </a:cubicBezTo>
                  <a:lnTo>
                    <a:pt x="387" y="367"/>
                  </a:lnTo>
                  <a:close/>
                  <a:moveTo>
                    <a:pt x="300" y="317"/>
                  </a:moveTo>
                  <a:lnTo>
                    <a:pt x="68" y="317"/>
                  </a:lnTo>
                  <a:lnTo>
                    <a:pt x="68" y="503"/>
                  </a:lnTo>
                  <a:lnTo>
                    <a:pt x="336" y="503"/>
                  </a:lnTo>
                  <a:lnTo>
                    <a:pt x="336" y="561"/>
                  </a:lnTo>
                  <a:lnTo>
                    <a:pt x="0" y="561"/>
                  </a:lnTo>
                  <a:lnTo>
                    <a:pt x="0" y="30"/>
                  </a:lnTo>
                  <a:lnTo>
                    <a:pt x="333" y="30"/>
                  </a:lnTo>
                  <a:lnTo>
                    <a:pt x="333" y="88"/>
                  </a:lnTo>
                  <a:lnTo>
                    <a:pt x="68" y="88"/>
                  </a:lnTo>
                  <a:lnTo>
                    <a:pt x="68" y="260"/>
                  </a:lnTo>
                  <a:lnTo>
                    <a:pt x="300" y="260"/>
                  </a:lnTo>
                  <a:lnTo>
                    <a:pt x="300" y="3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" name="Freeform 47" hidden="0"/>
            <p:cNvSpPr>
              <a:spLocks noEditPoints="1"/>
            </p:cNvSpPr>
            <p:nvPr isPhoto="0" userDrawn="0"/>
          </p:nvSpPr>
          <p:spPr bwMode="auto">
            <a:xfrm>
              <a:off x="3384" y="394"/>
              <a:ext cx="669" cy="854"/>
            </a:xfrm>
            <a:custGeom>
              <a:avLst/>
              <a:gdLst>
                <a:gd name="T0" fmla="*/ 3111 w 3741"/>
                <a:gd name="T1" fmla="*/ 1233 h 4776"/>
                <a:gd name="T2" fmla="*/ 3114 w 3741"/>
                <a:gd name="T3" fmla="*/ 1159 h 4776"/>
                <a:gd name="T4" fmla="*/ 2789 w 3741"/>
                <a:gd name="T5" fmla="*/ 1227 h 4776"/>
                <a:gd name="T6" fmla="*/ 2516 w 3741"/>
                <a:gd name="T7" fmla="*/ 1623 h 4776"/>
                <a:gd name="T8" fmla="*/ 3105 w 3741"/>
                <a:gd name="T9" fmla="*/ 1096 h 4776"/>
                <a:gd name="T10" fmla="*/ 3100 w 3741"/>
                <a:gd name="T11" fmla="*/ 1670 h 4776"/>
                <a:gd name="T12" fmla="*/ 3135 w 3741"/>
                <a:gd name="T13" fmla="*/ 678 h 4776"/>
                <a:gd name="T14" fmla="*/ 2808 w 3741"/>
                <a:gd name="T15" fmla="*/ 1175 h 4776"/>
                <a:gd name="T16" fmla="*/ 3048 w 3741"/>
                <a:gd name="T17" fmla="*/ 1254 h 4776"/>
                <a:gd name="T18" fmla="*/ 2803 w 3741"/>
                <a:gd name="T19" fmla="*/ 1208 h 4776"/>
                <a:gd name="T20" fmla="*/ 2748 w 3741"/>
                <a:gd name="T21" fmla="*/ 1186 h 4776"/>
                <a:gd name="T22" fmla="*/ 2489 w 3741"/>
                <a:gd name="T23" fmla="*/ 752 h 4776"/>
                <a:gd name="T24" fmla="*/ 2502 w 3741"/>
                <a:gd name="T25" fmla="*/ 1577 h 4776"/>
                <a:gd name="T26" fmla="*/ 2775 w 3741"/>
                <a:gd name="T27" fmla="*/ 1186 h 4776"/>
                <a:gd name="T28" fmla="*/ 2767 w 3741"/>
                <a:gd name="T29" fmla="*/ 1156 h 4776"/>
                <a:gd name="T30" fmla="*/ 3040 w 3741"/>
                <a:gd name="T31" fmla="*/ 746 h 4776"/>
                <a:gd name="T32" fmla="*/ 2535 w 3741"/>
                <a:gd name="T33" fmla="*/ 1615 h 4776"/>
                <a:gd name="T34" fmla="*/ 2535 w 3741"/>
                <a:gd name="T35" fmla="*/ 757 h 4776"/>
                <a:gd name="T36" fmla="*/ 2775 w 3741"/>
                <a:gd name="T37" fmla="*/ 1167 h 4776"/>
                <a:gd name="T38" fmla="*/ 3081 w 3741"/>
                <a:gd name="T39" fmla="*/ 1648 h 4776"/>
                <a:gd name="T40" fmla="*/ 3094 w 3741"/>
                <a:gd name="T41" fmla="*/ 716 h 4776"/>
                <a:gd name="T42" fmla="*/ 3086 w 3741"/>
                <a:gd name="T43" fmla="*/ 1131 h 4776"/>
                <a:gd name="T44" fmla="*/ 2407 w 3741"/>
                <a:gd name="T45" fmla="*/ 1741 h 4776"/>
                <a:gd name="T46" fmla="*/ 1913 w 3741"/>
                <a:gd name="T47" fmla="*/ 2607 h 4776"/>
                <a:gd name="T48" fmla="*/ 1834 w 3741"/>
                <a:gd name="T49" fmla="*/ 2607 h 4776"/>
                <a:gd name="T50" fmla="*/ 1670 w 3741"/>
                <a:gd name="T51" fmla="*/ 2995 h 4776"/>
                <a:gd name="T52" fmla="*/ 1834 w 3741"/>
                <a:gd name="T53" fmla="*/ 3610 h 4776"/>
                <a:gd name="T54" fmla="*/ 1531 w 3741"/>
                <a:gd name="T55" fmla="*/ 4115 h 4776"/>
                <a:gd name="T56" fmla="*/ 1776 w 3741"/>
                <a:gd name="T57" fmla="*/ 4224 h 4776"/>
                <a:gd name="T58" fmla="*/ 2219 w 3741"/>
                <a:gd name="T59" fmla="*/ 4093 h 4776"/>
                <a:gd name="T60" fmla="*/ 2006 w 3741"/>
                <a:gd name="T61" fmla="*/ 3418 h 4776"/>
                <a:gd name="T62" fmla="*/ 2306 w 3741"/>
                <a:gd name="T63" fmla="*/ 2927 h 4776"/>
                <a:gd name="T64" fmla="*/ 1839 w 3741"/>
                <a:gd name="T65" fmla="*/ 2131 h 4776"/>
                <a:gd name="T66" fmla="*/ 1902 w 3741"/>
                <a:gd name="T67" fmla="*/ 63 h 4776"/>
                <a:gd name="T68" fmla="*/ 0 w 3741"/>
                <a:gd name="T69" fmla="*/ 1869 h 4776"/>
                <a:gd name="T70" fmla="*/ 1288 w 3741"/>
                <a:gd name="T71" fmla="*/ 1268 h 4776"/>
                <a:gd name="T72" fmla="*/ 1053 w 3741"/>
                <a:gd name="T73" fmla="*/ 1205 h 4776"/>
                <a:gd name="T74" fmla="*/ 1283 w 3741"/>
                <a:gd name="T75" fmla="*/ 1112 h 4776"/>
                <a:gd name="T76" fmla="*/ 1490 w 3741"/>
                <a:gd name="T77" fmla="*/ 1140 h 4776"/>
                <a:gd name="T78" fmla="*/ 1302 w 3741"/>
                <a:gd name="T79" fmla="*/ 1088 h 4776"/>
                <a:gd name="T80" fmla="*/ 1007 w 3741"/>
                <a:gd name="T81" fmla="*/ 1069 h 4776"/>
                <a:gd name="T82" fmla="*/ 824 w 3741"/>
                <a:gd name="T83" fmla="*/ 801 h 4776"/>
                <a:gd name="T84" fmla="*/ 707 w 3741"/>
                <a:gd name="T85" fmla="*/ 828 h 4776"/>
                <a:gd name="T86" fmla="*/ 701 w 3741"/>
                <a:gd name="T87" fmla="*/ 1121 h 4776"/>
                <a:gd name="T88" fmla="*/ 461 w 3741"/>
                <a:gd name="T89" fmla="*/ 984 h 4776"/>
                <a:gd name="T90" fmla="*/ 278 w 3741"/>
                <a:gd name="T91" fmla="*/ 1156 h 4776"/>
                <a:gd name="T92" fmla="*/ 461 w 3741"/>
                <a:gd name="T93" fmla="*/ 1134 h 4776"/>
                <a:gd name="T94" fmla="*/ 598 w 3741"/>
                <a:gd name="T95" fmla="*/ 1320 h 4776"/>
                <a:gd name="T96" fmla="*/ 658 w 3741"/>
                <a:gd name="T97" fmla="*/ 1241 h 4776"/>
                <a:gd name="T98" fmla="*/ 887 w 3741"/>
                <a:gd name="T99" fmla="*/ 1107 h 4776"/>
                <a:gd name="T100" fmla="*/ 1015 w 3741"/>
                <a:gd name="T101" fmla="*/ 1391 h 4776"/>
                <a:gd name="T102" fmla="*/ 950 w 3741"/>
                <a:gd name="T103" fmla="*/ 1634 h 4776"/>
                <a:gd name="T104" fmla="*/ 1012 w 3741"/>
                <a:gd name="T105" fmla="*/ 1612 h 4776"/>
                <a:gd name="T106" fmla="*/ 1146 w 3741"/>
                <a:gd name="T107" fmla="*/ 1369 h 4776"/>
                <a:gd name="T108" fmla="*/ 1463 w 3741"/>
                <a:gd name="T109" fmla="*/ 1530 h 4776"/>
                <a:gd name="T110" fmla="*/ 1515 w 3741"/>
                <a:gd name="T111" fmla="*/ 1492 h 4776"/>
                <a:gd name="T112" fmla="*/ 1329 w 3741"/>
                <a:gd name="T113" fmla="*/ 1282 h 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41" h="4776" fill="norm" stroke="1" extrusionOk="0">
                  <a:moveTo>
                    <a:pt x="3111" y="1213"/>
                  </a:moveTo>
                  <a:cubicBezTo>
                    <a:pt x="3108" y="1213"/>
                    <a:pt x="3108" y="1213"/>
                    <a:pt x="3108" y="1216"/>
                  </a:cubicBezTo>
                  <a:cubicBezTo>
                    <a:pt x="3108" y="1219"/>
                    <a:pt x="3108" y="1219"/>
                    <a:pt x="3111" y="1219"/>
                  </a:cubicBezTo>
                  <a:cubicBezTo>
                    <a:pt x="3114" y="1219"/>
                    <a:pt x="3114" y="1219"/>
                    <a:pt x="3114" y="1216"/>
                  </a:cubicBezTo>
                  <a:cubicBezTo>
                    <a:pt x="3114" y="1213"/>
                    <a:pt x="3114" y="1213"/>
                    <a:pt x="3111" y="1213"/>
                  </a:cubicBezTo>
                  <a:close/>
                  <a:moveTo>
                    <a:pt x="3127" y="1216"/>
                  </a:moveTo>
                  <a:cubicBezTo>
                    <a:pt x="3127" y="1224"/>
                    <a:pt x="3119" y="1233"/>
                    <a:pt x="3111" y="1233"/>
                  </a:cubicBezTo>
                  <a:cubicBezTo>
                    <a:pt x="3103" y="1233"/>
                    <a:pt x="3094" y="1224"/>
                    <a:pt x="3094" y="1216"/>
                  </a:cubicBezTo>
                  <a:cubicBezTo>
                    <a:pt x="3094" y="1208"/>
                    <a:pt x="3103" y="1200"/>
                    <a:pt x="3111" y="1200"/>
                  </a:cubicBezTo>
                  <a:cubicBezTo>
                    <a:pt x="3119" y="1200"/>
                    <a:pt x="3127" y="1208"/>
                    <a:pt x="3127" y="1216"/>
                  </a:cubicBezTo>
                  <a:close/>
                  <a:moveTo>
                    <a:pt x="3111" y="1153"/>
                  </a:moveTo>
                  <a:cubicBezTo>
                    <a:pt x="3108" y="1153"/>
                    <a:pt x="3108" y="1156"/>
                    <a:pt x="3108" y="1159"/>
                  </a:cubicBezTo>
                  <a:cubicBezTo>
                    <a:pt x="3108" y="1159"/>
                    <a:pt x="3108" y="1162"/>
                    <a:pt x="3111" y="1162"/>
                  </a:cubicBezTo>
                  <a:cubicBezTo>
                    <a:pt x="3114" y="1162"/>
                    <a:pt x="3114" y="1159"/>
                    <a:pt x="3114" y="1159"/>
                  </a:cubicBezTo>
                  <a:cubicBezTo>
                    <a:pt x="3114" y="1156"/>
                    <a:pt x="3114" y="1153"/>
                    <a:pt x="3111" y="1153"/>
                  </a:cubicBezTo>
                  <a:close/>
                  <a:moveTo>
                    <a:pt x="3127" y="1159"/>
                  </a:moveTo>
                  <a:cubicBezTo>
                    <a:pt x="3127" y="1167"/>
                    <a:pt x="3119" y="1172"/>
                    <a:pt x="3111" y="1172"/>
                  </a:cubicBezTo>
                  <a:cubicBezTo>
                    <a:pt x="3103" y="1172"/>
                    <a:pt x="3094" y="1167"/>
                    <a:pt x="3094" y="1159"/>
                  </a:cubicBezTo>
                  <a:cubicBezTo>
                    <a:pt x="3094" y="1148"/>
                    <a:pt x="3103" y="1142"/>
                    <a:pt x="3111" y="1142"/>
                  </a:cubicBezTo>
                  <a:cubicBezTo>
                    <a:pt x="3119" y="1142"/>
                    <a:pt x="3127" y="1148"/>
                    <a:pt x="3127" y="1159"/>
                  </a:cubicBezTo>
                  <a:close/>
                  <a:moveTo>
                    <a:pt x="2789" y="1227"/>
                  </a:moveTo>
                  <a:lnTo>
                    <a:pt x="2794" y="1219"/>
                  </a:lnTo>
                  <a:lnTo>
                    <a:pt x="3067" y="1637"/>
                  </a:lnTo>
                  <a:lnTo>
                    <a:pt x="2494" y="1637"/>
                  </a:lnTo>
                  <a:lnTo>
                    <a:pt x="2770" y="1219"/>
                  </a:lnTo>
                  <a:lnTo>
                    <a:pt x="2775" y="1227"/>
                  </a:lnTo>
                  <a:lnTo>
                    <a:pt x="2519" y="1618"/>
                  </a:lnTo>
                  <a:cubicBezTo>
                    <a:pt x="2519" y="1621"/>
                    <a:pt x="2516" y="1621"/>
                    <a:pt x="2516" y="1623"/>
                  </a:cubicBezTo>
                  <a:cubicBezTo>
                    <a:pt x="2516" y="1626"/>
                    <a:pt x="2519" y="1629"/>
                    <a:pt x="2524" y="1629"/>
                  </a:cubicBezTo>
                  <a:lnTo>
                    <a:pt x="3040" y="1629"/>
                  </a:lnTo>
                  <a:cubicBezTo>
                    <a:pt x="3043" y="1629"/>
                    <a:pt x="3045" y="1626"/>
                    <a:pt x="3045" y="1623"/>
                  </a:cubicBezTo>
                  <a:cubicBezTo>
                    <a:pt x="3045" y="1621"/>
                    <a:pt x="3045" y="1621"/>
                    <a:pt x="3045" y="1618"/>
                  </a:cubicBezTo>
                  <a:lnTo>
                    <a:pt x="2789" y="1227"/>
                  </a:lnTo>
                  <a:close/>
                  <a:moveTo>
                    <a:pt x="3135" y="1096"/>
                  </a:moveTo>
                  <a:lnTo>
                    <a:pt x="3105" y="1096"/>
                  </a:lnTo>
                  <a:lnTo>
                    <a:pt x="3105" y="711"/>
                  </a:lnTo>
                  <a:cubicBezTo>
                    <a:pt x="3105" y="708"/>
                    <a:pt x="3103" y="705"/>
                    <a:pt x="3100" y="705"/>
                  </a:cubicBezTo>
                  <a:lnTo>
                    <a:pt x="2464" y="705"/>
                  </a:lnTo>
                  <a:cubicBezTo>
                    <a:pt x="2459" y="705"/>
                    <a:pt x="2456" y="708"/>
                    <a:pt x="2456" y="711"/>
                  </a:cubicBezTo>
                  <a:lnTo>
                    <a:pt x="2456" y="1664"/>
                  </a:lnTo>
                  <a:cubicBezTo>
                    <a:pt x="2456" y="1667"/>
                    <a:pt x="2459" y="1670"/>
                    <a:pt x="2464" y="1670"/>
                  </a:cubicBezTo>
                  <a:lnTo>
                    <a:pt x="3100" y="1670"/>
                  </a:lnTo>
                  <a:cubicBezTo>
                    <a:pt x="3103" y="1670"/>
                    <a:pt x="3105" y="1667"/>
                    <a:pt x="3105" y="1664"/>
                  </a:cubicBezTo>
                  <a:lnTo>
                    <a:pt x="3105" y="1276"/>
                  </a:lnTo>
                  <a:lnTo>
                    <a:pt x="3135" y="1276"/>
                  </a:lnTo>
                  <a:lnTo>
                    <a:pt x="3135" y="1697"/>
                  </a:lnTo>
                  <a:lnTo>
                    <a:pt x="2429" y="1697"/>
                  </a:lnTo>
                  <a:lnTo>
                    <a:pt x="2429" y="678"/>
                  </a:lnTo>
                  <a:lnTo>
                    <a:pt x="3135" y="678"/>
                  </a:lnTo>
                  <a:lnTo>
                    <a:pt x="3135" y="1096"/>
                  </a:lnTo>
                  <a:close/>
                  <a:moveTo>
                    <a:pt x="3073" y="1096"/>
                  </a:moveTo>
                  <a:cubicBezTo>
                    <a:pt x="3073" y="1096"/>
                    <a:pt x="3067" y="1096"/>
                    <a:pt x="3067" y="1099"/>
                  </a:cubicBezTo>
                  <a:lnTo>
                    <a:pt x="3067" y="801"/>
                  </a:lnTo>
                  <a:cubicBezTo>
                    <a:pt x="3067" y="795"/>
                    <a:pt x="3062" y="793"/>
                    <a:pt x="3059" y="793"/>
                  </a:cubicBezTo>
                  <a:cubicBezTo>
                    <a:pt x="3056" y="793"/>
                    <a:pt x="3056" y="795"/>
                    <a:pt x="3054" y="795"/>
                  </a:cubicBezTo>
                  <a:lnTo>
                    <a:pt x="2808" y="1175"/>
                  </a:lnTo>
                  <a:lnTo>
                    <a:pt x="2803" y="1167"/>
                  </a:lnTo>
                  <a:lnTo>
                    <a:pt x="3073" y="752"/>
                  </a:lnTo>
                  <a:lnTo>
                    <a:pt x="3073" y="1096"/>
                  </a:lnTo>
                  <a:close/>
                  <a:moveTo>
                    <a:pt x="3054" y="820"/>
                  </a:moveTo>
                  <a:lnTo>
                    <a:pt x="3054" y="1107"/>
                  </a:lnTo>
                  <a:cubicBezTo>
                    <a:pt x="3051" y="1110"/>
                    <a:pt x="3048" y="1115"/>
                    <a:pt x="3048" y="1121"/>
                  </a:cubicBezTo>
                  <a:lnTo>
                    <a:pt x="3048" y="1254"/>
                  </a:lnTo>
                  <a:cubicBezTo>
                    <a:pt x="3048" y="1260"/>
                    <a:pt x="3051" y="1265"/>
                    <a:pt x="3054" y="1268"/>
                  </a:cubicBezTo>
                  <a:lnTo>
                    <a:pt x="3054" y="1549"/>
                  </a:lnTo>
                  <a:lnTo>
                    <a:pt x="2816" y="1186"/>
                  </a:lnTo>
                  <a:lnTo>
                    <a:pt x="3054" y="820"/>
                  </a:lnTo>
                  <a:close/>
                  <a:moveTo>
                    <a:pt x="3073" y="1276"/>
                  </a:moveTo>
                  <a:lnTo>
                    <a:pt x="3073" y="1621"/>
                  </a:lnTo>
                  <a:lnTo>
                    <a:pt x="2803" y="1208"/>
                  </a:lnTo>
                  <a:lnTo>
                    <a:pt x="2808" y="1197"/>
                  </a:lnTo>
                  <a:lnTo>
                    <a:pt x="3054" y="1574"/>
                  </a:lnTo>
                  <a:cubicBezTo>
                    <a:pt x="3056" y="1577"/>
                    <a:pt x="3056" y="1577"/>
                    <a:pt x="3059" y="1577"/>
                  </a:cubicBezTo>
                  <a:cubicBezTo>
                    <a:pt x="3062" y="1577"/>
                    <a:pt x="3067" y="1574"/>
                    <a:pt x="3067" y="1571"/>
                  </a:cubicBezTo>
                  <a:lnTo>
                    <a:pt x="3067" y="1276"/>
                  </a:lnTo>
                  <a:cubicBezTo>
                    <a:pt x="3067" y="1276"/>
                    <a:pt x="3073" y="1276"/>
                    <a:pt x="3073" y="1276"/>
                  </a:cubicBezTo>
                  <a:close/>
                  <a:moveTo>
                    <a:pt x="2748" y="1186"/>
                  </a:moveTo>
                  <a:lnTo>
                    <a:pt x="2511" y="1549"/>
                  </a:lnTo>
                  <a:lnTo>
                    <a:pt x="2511" y="820"/>
                  </a:lnTo>
                  <a:lnTo>
                    <a:pt x="2748" y="1186"/>
                  </a:lnTo>
                  <a:close/>
                  <a:moveTo>
                    <a:pt x="2756" y="1197"/>
                  </a:moveTo>
                  <a:lnTo>
                    <a:pt x="2762" y="1208"/>
                  </a:lnTo>
                  <a:lnTo>
                    <a:pt x="2489" y="1621"/>
                  </a:lnTo>
                  <a:lnTo>
                    <a:pt x="2489" y="752"/>
                  </a:lnTo>
                  <a:lnTo>
                    <a:pt x="2762" y="1167"/>
                  </a:lnTo>
                  <a:lnTo>
                    <a:pt x="2756" y="1175"/>
                  </a:lnTo>
                  <a:lnTo>
                    <a:pt x="2508" y="795"/>
                  </a:lnTo>
                  <a:cubicBezTo>
                    <a:pt x="2508" y="795"/>
                    <a:pt x="2505" y="793"/>
                    <a:pt x="2502" y="793"/>
                  </a:cubicBezTo>
                  <a:cubicBezTo>
                    <a:pt x="2500" y="793"/>
                    <a:pt x="2497" y="795"/>
                    <a:pt x="2497" y="801"/>
                  </a:cubicBezTo>
                  <a:lnTo>
                    <a:pt x="2497" y="1571"/>
                  </a:lnTo>
                  <a:cubicBezTo>
                    <a:pt x="2497" y="1574"/>
                    <a:pt x="2500" y="1577"/>
                    <a:pt x="2502" y="1577"/>
                  </a:cubicBezTo>
                  <a:cubicBezTo>
                    <a:pt x="2505" y="1577"/>
                    <a:pt x="2508" y="1577"/>
                    <a:pt x="2508" y="1574"/>
                  </a:cubicBezTo>
                  <a:lnTo>
                    <a:pt x="2756" y="1197"/>
                  </a:lnTo>
                  <a:close/>
                  <a:moveTo>
                    <a:pt x="2775" y="1186"/>
                  </a:moveTo>
                  <a:lnTo>
                    <a:pt x="2770" y="1194"/>
                  </a:lnTo>
                  <a:lnTo>
                    <a:pt x="2762" y="1186"/>
                  </a:lnTo>
                  <a:lnTo>
                    <a:pt x="2767" y="1178"/>
                  </a:lnTo>
                  <a:lnTo>
                    <a:pt x="2775" y="1186"/>
                  </a:lnTo>
                  <a:close/>
                  <a:moveTo>
                    <a:pt x="2800" y="1186"/>
                  </a:moveTo>
                  <a:lnTo>
                    <a:pt x="2794" y="1194"/>
                  </a:lnTo>
                  <a:lnTo>
                    <a:pt x="2789" y="1186"/>
                  </a:lnTo>
                  <a:lnTo>
                    <a:pt x="2794" y="1178"/>
                  </a:lnTo>
                  <a:lnTo>
                    <a:pt x="2800" y="1186"/>
                  </a:lnTo>
                  <a:close/>
                  <a:moveTo>
                    <a:pt x="2775" y="1145"/>
                  </a:moveTo>
                  <a:lnTo>
                    <a:pt x="2767" y="1156"/>
                  </a:lnTo>
                  <a:lnTo>
                    <a:pt x="2494" y="738"/>
                  </a:lnTo>
                  <a:lnTo>
                    <a:pt x="3067" y="738"/>
                  </a:lnTo>
                  <a:lnTo>
                    <a:pt x="2794" y="1156"/>
                  </a:lnTo>
                  <a:lnTo>
                    <a:pt x="2789" y="1145"/>
                  </a:lnTo>
                  <a:lnTo>
                    <a:pt x="3045" y="754"/>
                  </a:lnTo>
                  <a:cubicBezTo>
                    <a:pt x="3045" y="754"/>
                    <a:pt x="3045" y="752"/>
                    <a:pt x="3045" y="752"/>
                  </a:cubicBezTo>
                  <a:cubicBezTo>
                    <a:pt x="3045" y="749"/>
                    <a:pt x="3043" y="746"/>
                    <a:pt x="3040" y="746"/>
                  </a:cubicBezTo>
                  <a:lnTo>
                    <a:pt x="2524" y="746"/>
                  </a:lnTo>
                  <a:cubicBezTo>
                    <a:pt x="2519" y="746"/>
                    <a:pt x="2516" y="749"/>
                    <a:pt x="2516" y="752"/>
                  </a:cubicBezTo>
                  <a:cubicBezTo>
                    <a:pt x="2516" y="752"/>
                    <a:pt x="2519" y="754"/>
                    <a:pt x="2519" y="754"/>
                  </a:cubicBezTo>
                  <a:lnTo>
                    <a:pt x="2775" y="1145"/>
                  </a:lnTo>
                  <a:close/>
                  <a:moveTo>
                    <a:pt x="2781" y="1238"/>
                  </a:moveTo>
                  <a:lnTo>
                    <a:pt x="3029" y="1615"/>
                  </a:lnTo>
                  <a:lnTo>
                    <a:pt x="2535" y="1615"/>
                  </a:lnTo>
                  <a:lnTo>
                    <a:pt x="2781" y="1238"/>
                  </a:lnTo>
                  <a:close/>
                  <a:moveTo>
                    <a:pt x="2786" y="1208"/>
                  </a:moveTo>
                  <a:lnTo>
                    <a:pt x="2781" y="1216"/>
                  </a:lnTo>
                  <a:lnTo>
                    <a:pt x="2775" y="1208"/>
                  </a:lnTo>
                  <a:lnTo>
                    <a:pt x="2781" y="1200"/>
                  </a:lnTo>
                  <a:lnTo>
                    <a:pt x="2786" y="1208"/>
                  </a:lnTo>
                  <a:close/>
                  <a:moveTo>
                    <a:pt x="2535" y="757"/>
                  </a:moveTo>
                  <a:lnTo>
                    <a:pt x="3029" y="757"/>
                  </a:lnTo>
                  <a:lnTo>
                    <a:pt x="2781" y="1134"/>
                  </a:lnTo>
                  <a:lnTo>
                    <a:pt x="2535" y="757"/>
                  </a:lnTo>
                  <a:close/>
                  <a:moveTo>
                    <a:pt x="2781" y="1159"/>
                  </a:moveTo>
                  <a:lnTo>
                    <a:pt x="2786" y="1167"/>
                  </a:lnTo>
                  <a:lnTo>
                    <a:pt x="2781" y="1175"/>
                  </a:lnTo>
                  <a:lnTo>
                    <a:pt x="2775" y="1167"/>
                  </a:lnTo>
                  <a:lnTo>
                    <a:pt x="2781" y="1159"/>
                  </a:lnTo>
                  <a:close/>
                  <a:moveTo>
                    <a:pt x="3081" y="724"/>
                  </a:moveTo>
                  <a:lnTo>
                    <a:pt x="2483" y="724"/>
                  </a:lnTo>
                  <a:cubicBezTo>
                    <a:pt x="2481" y="724"/>
                    <a:pt x="2478" y="727"/>
                    <a:pt x="2478" y="730"/>
                  </a:cubicBezTo>
                  <a:lnTo>
                    <a:pt x="2478" y="1642"/>
                  </a:lnTo>
                  <a:cubicBezTo>
                    <a:pt x="2478" y="1645"/>
                    <a:pt x="2481" y="1648"/>
                    <a:pt x="2483" y="1648"/>
                  </a:cubicBezTo>
                  <a:lnTo>
                    <a:pt x="3081" y="1648"/>
                  </a:lnTo>
                  <a:cubicBezTo>
                    <a:pt x="3084" y="1648"/>
                    <a:pt x="3086" y="1645"/>
                    <a:pt x="3086" y="1642"/>
                  </a:cubicBezTo>
                  <a:lnTo>
                    <a:pt x="3086" y="1276"/>
                  </a:lnTo>
                  <a:lnTo>
                    <a:pt x="3094" y="1276"/>
                  </a:lnTo>
                  <a:lnTo>
                    <a:pt x="3094" y="1656"/>
                  </a:lnTo>
                  <a:lnTo>
                    <a:pt x="2470" y="1656"/>
                  </a:lnTo>
                  <a:lnTo>
                    <a:pt x="2470" y="716"/>
                  </a:lnTo>
                  <a:lnTo>
                    <a:pt x="3094" y="716"/>
                  </a:lnTo>
                  <a:lnTo>
                    <a:pt x="3094" y="1096"/>
                  </a:lnTo>
                  <a:lnTo>
                    <a:pt x="3086" y="1096"/>
                  </a:lnTo>
                  <a:lnTo>
                    <a:pt x="3086" y="730"/>
                  </a:lnTo>
                  <a:cubicBezTo>
                    <a:pt x="3086" y="727"/>
                    <a:pt x="3084" y="724"/>
                    <a:pt x="3081" y="724"/>
                  </a:cubicBezTo>
                  <a:moveTo>
                    <a:pt x="3135" y="1241"/>
                  </a:moveTo>
                  <a:lnTo>
                    <a:pt x="3086" y="1241"/>
                  </a:lnTo>
                  <a:lnTo>
                    <a:pt x="3086" y="1131"/>
                  </a:lnTo>
                  <a:lnTo>
                    <a:pt x="3135" y="1131"/>
                  </a:lnTo>
                  <a:lnTo>
                    <a:pt x="3135" y="1241"/>
                  </a:lnTo>
                  <a:close/>
                  <a:moveTo>
                    <a:pt x="3157" y="631"/>
                  </a:moveTo>
                  <a:lnTo>
                    <a:pt x="2407" y="631"/>
                  </a:lnTo>
                  <a:cubicBezTo>
                    <a:pt x="2396" y="631"/>
                    <a:pt x="2385" y="642"/>
                    <a:pt x="2385" y="656"/>
                  </a:cubicBezTo>
                  <a:lnTo>
                    <a:pt x="2385" y="1719"/>
                  </a:lnTo>
                  <a:cubicBezTo>
                    <a:pt x="2385" y="1730"/>
                    <a:pt x="2396" y="1741"/>
                    <a:pt x="2407" y="1741"/>
                  </a:cubicBezTo>
                  <a:lnTo>
                    <a:pt x="3157" y="1741"/>
                  </a:lnTo>
                  <a:cubicBezTo>
                    <a:pt x="3171" y="1741"/>
                    <a:pt x="3179" y="1730"/>
                    <a:pt x="3179" y="1719"/>
                  </a:cubicBezTo>
                  <a:lnTo>
                    <a:pt x="3179" y="656"/>
                  </a:lnTo>
                  <a:cubicBezTo>
                    <a:pt x="3179" y="642"/>
                    <a:pt x="3171" y="631"/>
                    <a:pt x="3157" y="631"/>
                  </a:cubicBezTo>
                  <a:close/>
                  <a:moveTo>
                    <a:pt x="2306" y="2927"/>
                  </a:moveTo>
                  <a:lnTo>
                    <a:pt x="1913" y="2927"/>
                  </a:lnTo>
                  <a:lnTo>
                    <a:pt x="1913" y="2607"/>
                  </a:lnTo>
                  <a:cubicBezTo>
                    <a:pt x="1921" y="2601"/>
                    <a:pt x="1929" y="2590"/>
                    <a:pt x="1929" y="2577"/>
                  </a:cubicBezTo>
                  <a:lnTo>
                    <a:pt x="1929" y="2522"/>
                  </a:lnTo>
                  <a:cubicBezTo>
                    <a:pt x="1929" y="2503"/>
                    <a:pt x="1913" y="2487"/>
                    <a:pt x="1891" y="2487"/>
                  </a:cubicBezTo>
                  <a:lnTo>
                    <a:pt x="1853" y="2487"/>
                  </a:lnTo>
                  <a:cubicBezTo>
                    <a:pt x="1834" y="2487"/>
                    <a:pt x="1817" y="2503"/>
                    <a:pt x="1817" y="2522"/>
                  </a:cubicBezTo>
                  <a:lnTo>
                    <a:pt x="1817" y="2577"/>
                  </a:lnTo>
                  <a:cubicBezTo>
                    <a:pt x="1817" y="2590"/>
                    <a:pt x="1823" y="2601"/>
                    <a:pt x="1834" y="2607"/>
                  </a:cubicBezTo>
                  <a:lnTo>
                    <a:pt x="1834" y="2927"/>
                  </a:lnTo>
                  <a:lnTo>
                    <a:pt x="1435" y="2927"/>
                  </a:lnTo>
                  <a:cubicBezTo>
                    <a:pt x="1422" y="2927"/>
                    <a:pt x="1408" y="2937"/>
                    <a:pt x="1408" y="2954"/>
                  </a:cubicBezTo>
                  <a:lnTo>
                    <a:pt x="1408" y="2954"/>
                  </a:lnTo>
                  <a:cubicBezTo>
                    <a:pt x="1408" y="2968"/>
                    <a:pt x="1422" y="2978"/>
                    <a:pt x="1435" y="2978"/>
                  </a:cubicBezTo>
                  <a:lnTo>
                    <a:pt x="1673" y="2978"/>
                  </a:lnTo>
                  <a:cubicBezTo>
                    <a:pt x="1670" y="2984"/>
                    <a:pt x="1670" y="2989"/>
                    <a:pt x="1670" y="2995"/>
                  </a:cubicBezTo>
                  <a:lnTo>
                    <a:pt x="1670" y="3418"/>
                  </a:lnTo>
                  <a:cubicBezTo>
                    <a:pt x="1670" y="3437"/>
                    <a:pt x="1686" y="3454"/>
                    <a:pt x="1706" y="3454"/>
                  </a:cubicBezTo>
                  <a:cubicBezTo>
                    <a:pt x="1725" y="3454"/>
                    <a:pt x="1741" y="3437"/>
                    <a:pt x="1741" y="3418"/>
                  </a:cubicBezTo>
                  <a:lnTo>
                    <a:pt x="1741" y="3033"/>
                  </a:lnTo>
                  <a:cubicBezTo>
                    <a:pt x="1744" y="3036"/>
                    <a:pt x="1746" y="3036"/>
                    <a:pt x="1746" y="3036"/>
                  </a:cubicBezTo>
                  <a:lnTo>
                    <a:pt x="1834" y="3036"/>
                  </a:lnTo>
                  <a:lnTo>
                    <a:pt x="1834" y="3610"/>
                  </a:lnTo>
                  <a:cubicBezTo>
                    <a:pt x="1823" y="3618"/>
                    <a:pt x="1817" y="3629"/>
                    <a:pt x="1817" y="3640"/>
                  </a:cubicBezTo>
                  <a:lnTo>
                    <a:pt x="1817" y="3678"/>
                  </a:lnTo>
                  <a:lnTo>
                    <a:pt x="1512" y="4077"/>
                  </a:lnTo>
                  <a:cubicBezTo>
                    <a:pt x="1509" y="4080"/>
                    <a:pt x="1506" y="4088"/>
                    <a:pt x="1506" y="4093"/>
                  </a:cubicBezTo>
                  <a:cubicBezTo>
                    <a:pt x="1506" y="4099"/>
                    <a:pt x="1512" y="4107"/>
                    <a:pt x="1517" y="4110"/>
                  </a:cubicBezTo>
                  <a:lnTo>
                    <a:pt x="1517" y="4110"/>
                  </a:lnTo>
                  <a:cubicBezTo>
                    <a:pt x="1520" y="4112"/>
                    <a:pt x="1525" y="4115"/>
                    <a:pt x="1531" y="4115"/>
                  </a:cubicBezTo>
                  <a:cubicBezTo>
                    <a:pt x="1539" y="4115"/>
                    <a:pt x="1545" y="4112"/>
                    <a:pt x="1550" y="4104"/>
                  </a:cubicBezTo>
                  <a:lnTo>
                    <a:pt x="1826" y="3749"/>
                  </a:lnTo>
                  <a:cubicBezTo>
                    <a:pt x="1826" y="3752"/>
                    <a:pt x="1828" y="3754"/>
                    <a:pt x="1831" y="3754"/>
                  </a:cubicBezTo>
                  <a:lnTo>
                    <a:pt x="1755" y="4197"/>
                  </a:lnTo>
                  <a:cubicBezTo>
                    <a:pt x="1752" y="4211"/>
                    <a:pt x="1760" y="4222"/>
                    <a:pt x="1774" y="4224"/>
                  </a:cubicBezTo>
                  <a:lnTo>
                    <a:pt x="1774" y="4224"/>
                  </a:lnTo>
                  <a:cubicBezTo>
                    <a:pt x="1776" y="4224"/>
                    <a:pt x="1776" y="4224"/>
                    <a:pt x="1776" y="4224"/>
                  </a:cubicBezTo>
                  <a:cubicBezTo>
                    <a:pt x="1790" y="4224"/>
                    <a:pt x="1798" y="4216"/>
                    <a:pt x="1801" y="4205"/>
                  </a:cubicBezTo>
                  <a:lnTo>
                    <a:pt x="1899" y="3763"/>
                  </a:lnTo>
                  <a:cubicBezTo>
                    <a:pt x="1902" y="3763"/>
                    <a:pt x="1905" y="3763"/>
                    <a:pt x="1907" y="3760"/>
                  </a:cubicBezTo>
                  <a:lnTo>
                    <a:pt x="2186" y="4091"/>
                  </a:lnTo>
                  <a:cubicBezTo>
                    <a:pt x="2191" y="4096"/>
                    <a:pt x="2197" y="4099"/>
                    <a:pt x="2205" y="4099"/>
                  </a:cubicBezTo>
                  <a:cubicBezTo>
                    <a:pt x="2210" y="4099"/>
                    <a:pt x="2216" y="4096"/>
                    <a:pt x="2219" y="4093"/>
                  </a:cubicBezTo>
                  <a:lnTo>
                    <a:pt x="2219" y="4093"/>
                  </a:lnTo>
                  <a:cubicBezTo>
                    <a:pt x="2229" y="4085"/>
                    <a:pt x="2232" y="4071"/>
                    <a:pt x="2224" y="4060"/>
                  </a:cubicBezTo>
                  <a:lnTo>
                    <a:pt x="1929" y="3675"/>
                  </a:lnTo>
                  <a:lnTo>
                    <a:pt x="1929" y="3640"/>
                  </a:lnTo>
                  <a:cubicBezTo>
                    <a:pt x="1929" y="3629"/>
                    <a:pt x="1921" y="3618"/>
                    <a:pt x="1913" y="3612"/>
                  </a:cubicBezTo>
                  <a:lnTo>
                    <a:pt x="1913" y="3036"/>
                  </a:lnTo>
                  <a:lnTo>
                    <a:pt x="2006" y="3036"/>
                  </a:lnTo>
                  <a:lnTo>
                    <a:pt x="2006" y="3418"/>
                  </a:lnTo>
                  <a:cubicBezTo>
                    <a:pt x="2006" y="3437"/>
                    <a:pt x="2022" y="3454"/>
                    <a:pt x="2041" y="3454"/>
                  </a:cubicBezTo>
                  <a:cubicBezTo>
                    <a:pt x="2060" y="3454"/>
                    <a:pt x="2077" y="3437"/>
                    <a:pt x="2077" y="3418"/>
                  </a:cubicBezTo>
                  <a:lnTo>
                    <a:pt x="2077" y="2995"/>
                  </a:lnTo>
                  <a:cubicBezTo>
                    <a:pt x="2077" y="2989"/>
                    <a:pt x="2077" y="2984"/>
                    <a:pt x="2074" y="2978"/>
                  </a:cubicBezTo>
                  <a:lnTo>
                    <a:pt x="2306" y="2978"/>
                  </a:lnTo>
                  <a:cubicBezTo>
                    <a:pt x="2320" y="2978"/>
                    <a:pt x="2333" y="2968"/>
                    <a:pt x="2333" y="2954"/>
                  </a:cubicBezTo>
                  <a:cubicBezTo>
                    <a:pt x="2333" y="2937"/>
                    <a:pt x="2320" y="2927"/>
                    <a:pt x="2306" y="2927"/>
                  </a:cubicBezTo>
                  <a:close/>
                  <a:moveTo>
                    <a:pt x="1869" y="4705"/>
                  </a:moveTo>
                  <a:cubicBezTo>
                    <a:pt x="887" y="4205"/>
                    <a:pt x="235" y="3301"/>
                    <a:pt x="93" y="2282"/>
                  </a:cubicBezTo>
                  <a:cubicBezTo>
                    <a:pt x="1263" y="2167"/>
                    <a:pt x="2459" y="2167"/>
                    <a:pt x="3648" y="2282"/>
                  </a:cubicBezTo>
                  <a:cubicBezTo>
                    <a:pt x="3507" y="3301"/>
                    <a:pt x="2854" y="4205"/>
                    <a:pt x="1869" y="4705"/>
                  </a:cubicBezTo>
                  <a:close/>
                  <a:moveTo>
                    <a:pt x="66" y="435"/>
                  </a:moveTo>
                  <a:cubicBezTo>
                    <a:pt x="625" y="192"/>
                    <a:pt x="1220" y="69"/>
                    <a:pt x="1839" y="63"/>
                  </a:cubicBezTo>
                  <a:lnTo>
                    <a:pt x="1839" y="2131"/>
                  </a:lnTo>
                  <a:cubicBezTo>
                    <a:pt x="1250" y="2134"/>
                    <a:pt x="666" y="2162"/>
                    <a:pt x="85" y="2219"/>
                  </a:cubicBezTo>
                  <a:cubicBezTo>
                    <a:pt x="71" y="2104"/>
                    <a:pt x="66" y="1987"/>
                    <a:pt x="66" y="1869"/>
                  </a:cubicBezTo>
                  <a:lnTo>
                    <a:pt x="66" y="435"/>
                  </a:lnTo>
                  <a:close/>
                  <a:moveTo>
                    <a:pt x="3676" y="1869"/>
                  </a:moveTo>
                  <a:cubicBezTo>
                    <a:pt x="3676" y="1987"/>
                    <a:pt x="3670" y="2104"/>
                    <a:pt x="3657" y="2219"/>
                  </a:cubicBezTo>
                  <a:cubicBezTo>
                    <a:pt x="3073" y="2162"/>
                    <a:pt x="2486" y="2134"/>
                    <a:pt x="1902" y="2131"/>
                  </a:cubicBezTo>
                  <a:lnTo>
                    <a:pt x="1902" y="63"/>
                  </a:lnTo>
                  <a:cubicBezTo>
                    <a:pt x="2521" y="69"/>
                    <a:pt x="3116" y="192"/>
                    <a:pt x="3676" y="435"/>
                  </a:cubicBezTo>
                  <a:lnTo>
                    <a:pt x="3676" y="1869"/>
                  </a:lnTo>
                  <a:close/>
                  <a:moveTo>
                    <a:pt x="3722" y="386"/>
                  </a:moveTo>
                  <a:cubicBezTo>
                    <a:pt x="3138" y="129"/>
                    <a:pt x="2516" y="0"/>
                    <a:pt x="1869" y="0"/>
                  </a:cubicBezTo>
                  <a:cubicBezTo>
                    <a:pt x="1225" y="0"/>
                    <a:pt x="603" y="129"/>
                    <a:pt x="19" y="386"/>
                  </a:cubicBezTo>
                  <a:lnTo>
                    <a:pt x="0" y="394"/>
                  </a:lnTo>
                  <a:lnTo>
                    <a:pt x="0" y="1869"/>
                  </a:lnTo>
                  <a:cubicBezTo>
                    <a:pt x="0" y="3082"/>
                    <a:pt x="712" y="4192"/>
                    <a:pt x="1856" y="4768"/>
                  </a:cubicBezTo>
                  <a:lnTo>
                    <a:pt x="1869" y="4776"/>
                  </a:lnTo>
                  <a:lnTo>
                    <a:pt x="1886" y="4768"/>
                  </a:lnTo>
                  <a:cubicBezTo>
                    <a:pt x="3029" y="4192"/>
                    <a:pt x="3741" y="3082"/>
                    <a:pt x="3741" y="1869"/>
                  </a:cubicBezTo>
                  <a:lnTo>
                    <a:pt x="3741" y="394"/>
                  </a:lnTo>
                  <a:lnTo>
                    <a:pt x="3722" y="386"/>
                  </a:lnTo>
                  <a:close/>
                  <a:moveTo>
                    <a:pt x="1288" y="1268"/>
                  </a:moveTo>
                  <a:cubicBezTo>
                    <a:pt x="1255" y="1268"/>
                    <a:pt x="1228" y="1290"/>
                    <a:pt x="1217" y="1317"/>
                  </a:cubicBezTo>
                  <a:lnTo>
                    <a:pt x="1143" y="1317"/>
                  </a:lnTo>
                  <a:cubicBezTo>
                    <a:pt x="1132" y="1290"/>
                    <a:pt x="1105" y="1268"/>
                    <a:pt x="1075" y="1268"/>
                  </a:cubicBezTo>
                  <a:cubicBezTo>
                    <a:pt x="1072" y="1268"/>
                    <a:pt x="1070" y="1268"/>
                    <a:pt x="1067" y="1268"/>
                  </a:cubicBezTo>
                  <a:lnTo>
                    <a:pt x="1048" y="1208"/>
                  </a:lnTo>
                  <a:cubicBezTo>
                    <a:pt x="1048" y="1205"/>
                    <a:pt x="1051" y="1205"/>
                    <a:pt x="1051" y="1203"/>
                  </a:cubicBezTo>
                  <a:cubicBezTo>
                    <a:pt x="1053" y="1203"/>
                    <a:pt x="1053" y="1205"/>
                    <a:pt x="1053" y="1205"/>
                  </a:cubicBezTo>
                  <a:cubicBezTo>
                    <a:pt x="1081" y="1205"/>
                    <a:pt x="1102" y="1183"/>
                    <a:pt x="1102" y="1156"/>
                  </a:cubicBezTo>
                  <a:cubicBezTo>
                    <a:pt x="1102" y="1140"/>
                    <a:pt x="1092" y="1123"/>
                    <a:pt x="1078" y="1115"/>
                  </a:cubicBezTo>
                  <a:cubicBezTo>
                    <a:pt x="1078" y="1115"/>
                    <a:pt x="1078" y="1115"/>
                    <a:pt x="1078" y="1115"/>
                  </a:cubicBezTo>
                  <a:lnTo>
                    <a:pt x="1132" y="1074"/>
                  </a:lnTo>
                  <a:cubicBezTo>
                    <a:pt x="1146" y="1085"/>
                    <a:pt x="1162" y="1090"/>
                    <a:pt x="1182" y="1090"/>
                  </a:cubicBezTo>
                  <a:cubicBezTo>
                    <a:pt x="1201" y="1090"/>
                    <a:pt x="1217" y="1085"/>
                    <a:pt x="1231" y="1074"/>
                  </a:cubicBezTo>
                  <a:lnTo>
                    <a:pt x="1283" y="1112"/>
                  </a:lnTo>
                  <a:cubicBezTo>
                    <a:pt x="1277" y="1123"/>
                    <a:pt x="1277" y="1131"/>
                    <a:pt x="1277" y="1142"/>
                  </a:cubicBezTo>
                  <a:cubicBezTo>
                    <a:pt x="1277" y="1172"/>
                    <a:pt x="1293" y="1197"/>
                    <a:pt x="1318" y="1211"/>
                  </a:cubicBezTo>
                  <a:lnTo>
                    <a:pt x="1299" y="1271"/>
                  </a:lnTo>
                  <a:cubicBezTo>
                    <a:pt x="1296" y="1268"/>
                    <a:pt x="1291" y="1268"/>
                    <a:pt x="1288" y="1268"/>
                  </a:cubicBezTo>
                  <a:close/>
                  <a:moveTo>
                    <a:pt x="1351" y="1219"/>
                  </a:moveTo>
                  <a:cubicBezTo>
                    <a:pt x="1389" y="1219"/>
                    <a:pt x="1419" y="1189"/>
                    <a:pt x="1424" y="1153"/>
                  </a:cubicBezTo>
                  <a:lnTo>
                    <a:pt x="1490" y="1140"/>
                  </a:lnTo>
                  <a:cubicBezTo>
                    <a:pt x="1504" y="1156"/>
                    <a:pt x="1525" y="1170"/>
                    <a:pt x="1550" y="1170"/>
                  </a:cubicBezTo>
                  <a:cubicBezTo>
                    <a:pt x="1591" y="1170"/>
                    <a:pt x="1626" y="1137"/>
                    <a:pt x="1626" y="1093"/>
                  </a:cubicBezTo>
                  <a:cubicBezTo>
                    <a:pt x="1626" y="1052"/>
                    <a:pt x="1591" y="1019"/>
                    <a:pt x="1550" y="1019"/>
                  </a:cubicBezTo>
                  <a:cubicBezTo>
                    <a:pt x="1509" y="1019"/>
                    <a:pt x="1476" y="1049"/>
                    <a:pt x="1476" y="1090"/>
                  </a:cubicBezTo>
                  <a:lnTo>
                    <a:pt x="1416" y="1104"/>
                  </a:lnTo>
                  <a:cubicBezTo>
                    <a:pt x="1403" y="1082"/>
                    <a:pt x="1378" y="1069"/>
                    <a:pt x="1351" y="1069"/>
                  </a:cubicBezTo>
                  <a:cubicBezTo>
                    <a:pt x="1332" y="1069"/>
                    <a:pt x="1315" y="1074"/>
                    <a:pt x="1302" y="1088"/>
                  </a:cubicBezTo>
                  <a:lnTo>
                    <a:pt x="1250" y="1049"/>
                  </a:lnTo>
                  <a:cubicBezTo>
                    <a:pt x="1255" y="1039"/>
                    <a:pt x="1258" y="1028"/>
                    <a:pt x="1258" y="1017"/>
                  </a:cubicBezTo>
                  <a:cubicBezTo>
                    <a:pt x="1258" y="976"/>
                    <a:pt x="1225" y="940"/>
                    <a:pt x="1182" y="940"/>
                  </a:cubicBezTo>
                  <a:cubicBezTo>
                    <a:pt x="1141" y="940"/>
                    <a:pt x="1108" y="976"/>
                    <a:pt x="1108" y="1017"/>
                  </a:cubicBezTo>
                  <a:cubicBezTo>
                    <a:pt x="1108" y="1028"/>
                    <a:pt x="1111" y="1039"/>
                    <a:pt x="1113" y="1047"/>
                  </a:cubicBezTo>
                  <a:lnTo>
                    <a:pt x="1059" y="1088"/>
                  </a:lnTo>
                  <a:cubicBezTo>
                    <a:pt x="1045" y="1077"/>
                    <a:pt x="1026" y="1069"/>
                    <a:pt x="1007" y="1069"/>
                  </a:cubicBezTo>
                  <a:cubicBezTo>
                    <a:pt x="982" y="1069"/>
                    <a:pt x="961" y="1080"/>
                    <a:pt x="947" y="1099"/>
                  </a:cubicBezTo>
                  <a:lnTo>
                    <a:pt x="898" y="1077"/>
                  </a:lnTo>
                  <a:cubicBezTo>
                    <a:pt x="901" y="1071"/>
                    <a:pt x="901" y="1069"/>
                    <a:pt x="901" y="1063"/>
                  </a:cubicBezTo>
                  <a:cubicBezTo>
                    <a:pt x="901" y="1028"/>
                    <a:pt x="876" y="998"/>
                    <a:pt x="840" y="989"/>
                  </a:cubicBezTo>
                  <a:lnTo>
                    <a:pt x="840" y="948"/>
                  </a:lnTo>
                  <a:cubicBezTo>
                    <a:pt x="876" y="943"/>
                    <a:pt x="901" y="913"/>
                    <a:pt x="901" y="875"/>
                  </a:cubicBezTo>
                  <a:cubicBezTo>
                    <a:pt x="901" y="834"/>
                    <a:pt x="868" y="801"/>
                    <a:pt x="824" y="801"/>
                  </a:cubicBezTo>
                  <a:cubicBezTo>
                    <a:pt x="802" y="801"/>
                    <a:pt x="780" y="812"/>
                    <a:pt x="767" y="828"/>
                  </a:cubicBezTo>
                  <a:lnTo>
                    <a:pt x="723" y="798"/>
                  </a:lnTo>
                  <a:cubicBezTo>
                    <a:pt x="723" y="798"/>
                    <a:pt x="726" y="795"/>
                    <a:pt x="726" y="790"/>
                  </a:cubicBezTo>
                  <a:cubicBezTo>
                    <a:pt x="726" y="765"/>
                    <a:pt x="704" y="743"/>
                    <a:pt x="677" y="743"/>
                  </a:cubicBezTo>
                  <a:cubicBezTo>
                    <a:pt x="652" y="743"/>
                    <a:pt x="630" y="765"/>
                    <a:pt x="630" y="790"/>
                  </a:cubicBezTo>
                  <a:cubicBezTo>
                    <a:pt x="630" y="817"/>
                    <a:pt x="652" y="839"/>
                    <a:pt x="677" y="839"/>
                  </a:cubicBezTo>
                  <a:cubicBezTo>
                    <a:pt x="690" y="839"/>
                    <a:pt x="699" y="834"/>
                    <a:pt x="707" y="828"/>
                  </a:cubicBezTo>
                  <a:lnTo>
                    <a:pt x="753" y="858"/>
                  </a:lnTo>
                  <a:cubicBezTo>
                    <a:pt x="750" y="864"/>
                    <a:pt x="750" y="869"/>
                    <a:pt x="750" y="875"/>
                  </a:cubicBezTo>
                  <a:cubicBezTo>
                    <a:pt x="750" y="913"/>
                    <a:pt x="775" y="943"/>
                    <a:pt x="810" y="948"/>
                  </a:cubicBezTo>
                  <a:lnTo>
                    <a:pt x="810" y="989"/>
                  </a:lnTo>
                  <a:cubicBezTo>
                    <a:pt x="775" y="998"/>
                    <a:pt x="750" y="1028"/>
                    <a:pt x="750" y="1063"/>
                  </a:cubicBezTo>
                  <a:cubicBezTo>
                    <a:pt x="750" y="1071"/>
                    <a:pt x="750" y="1080"/>
                    <a:pt x="753" y="1088"/>
                  </a:cubicBezTo>
                  <a:lnTo>
                    <a:pt x="701" y="1121"/>
                  </a:lnTo>
                  <a:cubicBezTo>
                    <a:pt x="699" y="1115"/>
                    <a:pt x="693" y="1112"/>
                    <a:pt x="688" y="1107"/>
                  </a:cubicBezTo>
                  <a:cubicBezTo>
                    <a:pt x="685" y="1085"/>
                    <a:pt x="666" y="1069"/>
                    <a:pt x="641" y="1069"/>
                  </a:cubicBezTo>
                  <a:cubicBezTo>
                    <a:pt x="617" y="1069"/>
                    <a:pt x="598" y="1085"/>
                    <a:pt x="595" y="1107"/>
                  </a:cubicBezTo>
                  <a:cubicBezTo>
                    <a:pt x="592" y="1110"/>
                    <a:pt x="589" y="1112"/>
                    <a:pt x="587" y="1115"/>
                  </a:cubicBezTo>
                  <a:lnTo>
                    <a:pt x="532" y="1082"/>
                  </a:lnTo>
                  <a:cubicBezTo>
                    <a:pt x="535" y="1077"/>
                    <a:pt x="538" y="1069"/>
                    <a:pt x="538" y="1058"/>
                  </a:cubicBezTo>
                  <a:cubicBezTo>
                    <a:pt x="538" y="1017"/>
                    <a:pt x="505" y="984"/>
                    <a:pt x="461" y="984"/>
                  </a:cubicBezTo>
                  <a:cubicBezTo>
                    <a:pt x="420" y="984"/>
                    <a:pt x="388" y="1017"/>
                    <a:pt x="388" y="1058"/>
                  </a:cubicBezTo>
                  <a:cubicBezTo>
                    <a:pt x="388" y="1069"/>
                    <a:pt x="388" y="1077"/>
                    <a:pt x="393" y="1085"/>
                  </a:cubicBezTo>
                  <a:lnTo>
                    <a:pt x="355" y="1110"/>
                  </a:lnTo>
                  <a:cubicBezTo>
                    <a:pt x="352" y="1107"/>
                    <a:pt x="349" y="1104"/>
                    <a:pt x="344" y="1101"/>
                  </a:cubicBezTo>
                  <a:cubicBezTo>
                    <a:pt x="333" y="1096"/>
                    <a:pt x="322" y="1093"/>
                    <a:pt x="308" y="1099"/>
                  </a:cubicBezTo>
                  <a:cubicBezTo>
                    <a:pt x="297" y="1101"/>
                    <a:pt x="287" y="1110"/>
                    <a:pt x="281" y="1121"/>
                  </a:cubicBezTo>
                  <a:cubicBezTo>
                    <a:pt x="276" y="1131"/>
                    <a:pt x="276" y="1145"/>
                    <a:pt x="278" y="1156"/>
                  </a:cubicBezTo>
                  <a:cubicBezTo>
                    <a:pt x="284" y="1170"/>
                    <a:pt x="292" y="1178"/>
                    <a:pt x="303" y="1183"/>
                  </a:cubicBezTo>
                  <a:cubicBezTo>
                    <a:pt x="308" y="1189"/>
                    <a:pt x="317" y="1189"/>
                    <a:pt x="325" y="1189"/>
                  </a:cubicBezTo>
                  <a:cubicBezTo>
                    <a:pt x="327" y="1189"/>
                    <a:pt x="333" y="1189"/>
                    <a:pt x="338" y="1186"/>
                  </a:cubicBezTo>
                  <a:cubicBezTo>
                    <a:pt x="349" y="1183"/>
                    <a:pt x="360" y="1175"/>
                    <a:pt x="366" y="1164"/>
                  </a:cubicBezTo>
                  <a:cubicBezTo>
                    <a:pt x="371" y="1156"/>
                    <a:pt x="371" y="1145"/>
                    <a:pt x="371" y="1137"/>
                  </a:cubicBezTo>
                  <a:lnTo>
                    <a:pt x="409" y="1112"/>
                  </a:lnTo>
                  <a:cubicBezTo>
                    <a:pt x="423" y="1126"/>
                    <a:pt x="442" y="1134"/>
                    <a:pt x="461" y="1134"/>
                  </a:cubicBezTo>
                  <a:cubicBezTo>
                    <a:pt x="483" y="1134"/>
                    <a:pt x="502" y="1126"/>
                    <a:pt x="516" y="1110"/>
                  </a:cubicBezTo>
                  <a:lnTo>
                    <a:pt x="570" y="1142"/>
                  </a:lnTo>
                  <a:cubicBezTo>
                    <a:pt x="568" y="1151"/>
                    <a:pt x="565" y="1159"/>
                    <a:pt x="565" y="1167"/>
                  </a:cubicBezTo>
                  <a:cubicBezTo>
                    <a:pt x="565" y="1203"/>
                    <a:pt x="592" y="1233"/>
                    <a:pt x="625" y="1241"/>
                  </a:cubicBezTo>
                  <a:lnTo>
                    <a:pt x="625" y="1260"/>
                  </a:lnTo>
                  <a:cubicBezTo>
                    <a:pt x="614" y="1265"/>
                    <a:pt x="606" y="1274"/>
                    <a:pt x="600" y="1284"/>
                  </a:cubicBezTo>
                  <a:cubicBezTo>
                    <a:pt x="595" y="1295"/>
                    <a:pt x="592" y="1306"/>
                    <a:pt x="598" y="1320"/>
                  </a:cubicBezTo>
                  <a:cubicBezTo>
                    <a:pt x="600" y="1331"/>
                    <a:pt x="609" y="1342"/>
                    <a:pt x="619" y="1347"/>
                  </a:cubicBezTo>
                  <a:cubicBezTo>
                    <a:pt x="628" y="1350"/>
                    <a:pt x="633" y="1353"/>
                    <a:pt x="641" y="1353"/>
                  </a:cubicBezTo>
                  <a:cubicBezTo>
                    <a:pt x="647" y="1353"/>
                    <a:pt x="652" y="1350"/>
                    <a:pt x="655" y="1350"/>
                  </a:cubicBezTo>
                  <a:cubicBezTo>
                    <a:pt x="669" y="1345"/>
                    <a:pt x="677" y="1336"/>
                    <a:pt x="682" y="1325"/>
                  </a:cubicBezTo>
                  <a:cubicBezTo>
                    <a:pt x="696" y="1304"/>
                    <a:pt x="685" y="1274"/>
                    <a:pt x="663" y="1263"/>
                  </a:cubicBezTo>
                  <a:cubicBezTo>
                    <a:pt x="660" y="1263"/>
                    <a:pt x="660" y="1263"/>
                    <a:pt x="658" y="1260"/>
                  </a:cubicBezTo>
                  <a:lnTo>
                    <a:pt x="658" y="1241"/>
                  </a:lnTo>
                  <a:cubicBezTo>
                    <a:pt x="690" y="1233"/>
                    <a:pt x="718" y="1203"/>
                    <a:pt x="718" y="1167"/>
                  </a:cubicBezTo>
                  <a:cubicBezTo>
                    <a:pt x="718" y="1162"/>
                    <a:pt x="715" y="1156"/>
                    <a:pt x="715" y="1151"/>
                  </a:cubicBezTo>
                  <a:lnTo>
                    <a:pt x="770" y="1115"/>
                  </a:lnTo>
                  <a:cubicBezTo>
                    <a:pt x="772" y="1118"/>
                    <a:pt x="775" y="1121"/>
                    <a:pt x="778" y="1121"/>
                  </a:cubicBezTo>
                  <a:cubicBezTo>
                    <a:pt x="780" y="1145"/>
                    <a:pt x="800" y="1164"/>
                    <a:pt x="824" y="1164"/>
                  </a:cubicBezTo>
                  <a:cubicBezTo>
                    <a:pt x="849" y="1164"/>
                    <a:pt x="868" y="1148"/>
                    <a:pt x="871" y="1123"/>
                  </a:cubicBezTo>
                  <a:cubicBezTo>
                    <a:pt x="876" y="1118"/>
                    <a:pt x="881" y="1112"/>
                    <a:pt x="887" y="1107"/>
                  </a:cubicBezTo>
                  <a:lnTo>
                    <a:pt x="933" y="1129"/>
                  </a:lnTo>
                  <a:cubicBezTo>
                    <a:pt x="933" y="1134"/>
                    <a:pt x="931" y="1137"/>
                    <a:pt x="931" y="1142"/>
                  </a:cubicBezTo>
                  <a:cubicBezTo>
                    <a:pt x="931" y="1183"/>
                    <a:pt x="966" y="1219"/>
                    <a:pt x="1007" y="1219"/>
                  </a:cubicBezTo>
                  <a:cubicBezTo>
                    <a:pt x="1010" y="1219"/>
                    <a:pt x="1012" y="1219"/>
                    <a:pt x="1018" y="1216"/>
                  </a:cubicBezTo>
                  <a:lnTo>
                    <a:pt x="1037" y="1279"/>
                  </a:lnTo>
                  <a:cubicBezTo>
                    <a:pt x="1015" y="1293"/>
                    <a:pt x="999" y="1317"/>
                    <a:pt x="999" y="1345"/>
                  </a:cubicBezTo>
                  <a:cubicBezTo>
                    <a:pt x="999" y="1361"/>
                    <a:pt x="1004" y="1377"/>
                    <a:pt x="1015" y="1391"/>
                  </a:cubicBezTo>
                  <a:lnTo>
                    <a:pt x="980" y="1429"/>
                  </a:lnTo>
                  <a:cubicBezTo>
                    <a:pt x="969" y="1424"/>
                    <a:pt x="958" y="1421"/>
                    <a:pt x="944" y="1421"/>
                  </a:cubicBezTo>
                  <a:cubicBezTo>
                    <a:pt x="903" y="1421"/>
                    <a:pt x="868" y="1454"/>
                    <a:pt x="868" y="1498"/>
                  </a:cubicBezTo>
                  <a:cubicBezTo>
                    <a:pt x="868" y="1539"/>
                    <a:pt x="903" y="1571"/>
                    <a:pt x="944" y="1571"/>
                  </a:cubicBezTo>
                  <a:cubicBezTo>
                    <a:pt x="947" y="1571"/>
                    <a:pt x="950" y="1571"/>
                    <a:pt x="950" y="1571"/>
                  </a:cubicBezTo>
                  <a:lnTo>
                    <a:pt x="966" y="1615"/>
                  </a:lnTo>
                  <a:cubicBezTo>
                    <a:pt x="958" y="1621"/>
                    <a:pt x="952" y="1626"/>
                    <a:pt x="950" y="1634"/>
                  </a:cubicBezTo>
                  <a:cubicBezTo>
                    <a:pt x="944" y="1645"/>
                    <a:pt x="944" y="1656"/>
                    <a:pt x="947" y="1670"/>
                  </a:cubicBezTo>
                  <a:cubicBezTo>
                    <a:pt x="950" y="1681"/>
                    <a:pt x="958" y="1692"/>
                    <a:pt x="971" y="1697"/>
                  </a:cubicBezTo>
                  <a:cubicBezTo>
                    <a:pt x="977" y="1700"/>
                    <a:pt x="985" y="1703"/>
                    <a:pt x="991" y="1703"/>
                  </a:cubicBezTo>
                  <a:cubicBezTo>
                    <a:pt x="996" y="1703"/>
                    <a:pt x="1001" y="1700"/>
                    <a:pt x="1007" y="1700"/>
                  </a:cubicBezTo>
                  <a:cubicBezTo>
                    <a:pt x="1018" y="1694"/>
                    <a:pt x="1029" y="1686"/>
                    <a:pt x="1034" y="1675"/>
                  </a:cubicBezTo>
                  <a:lnTo>
                    <a:pt x="1034" y="1675"/>
                  </a:lnTo>
                  <a:cubicBezTo>
                    <a:pt x="1045" y="1653"/>
                    <a:pt x="1037" y="1623"/>
                    <a:pt x="1012" y="1612"/>
                  </a:cubicBezTo>
                  <a:cubicBezTo>
                    <a:pt x="1007" y="1610"/>
                    <a:pt x="1001" y="1607"/>
                    <a:pt x="996" y="1607"/>
                  </a:cubicBezTo>
                  <a:lnTo>
                    <a:pt x="982" y="1560"/>
                  </a:lnTo>
                  <a:cubicBezTo>
                    <a:pt x="1004" y="1549"/>
                    <a:pt x="1018" y="1525"/>
                    <a:pt x="1018" y="1498"/>
                  </a:cubicBezTo>
                  <a:cubicBezTo>
                    <a:pt x="1018" y="1478"/>
                    <a:pt x="1012" y="1465"/>
                    <a:pt x="1004" y="1451"/>
                  </a:cubicBezTo>
                  <a:lnTo>
                    <a:pt x="1040" y="1410"/>
                  </a:lnTo>
                  <a:cubicBezTo>
                    <a:pt x="1051" y="1416"/>
                    <a:pt x="1062" y="1418"/>
                    <a:pt x="1075" y="1418"/>
                  </a:cubicBezTo>
                  <a:cubicBezTo>
                    <a:pt x="1108" y="1418"/>
                    <a:pt x="1135" y="1396"/>
                    <a:pt x="1146" y="1369"/>
                  </a:cubicBezTo>
                  <a:lnTo>
                    <a:pt x="1217" y="1369"/>
                  </a:lnTo>
                  <a:cubicBezTo>
                    <a:pt x="1225" y="1396"/>
                    <a:pt x="1255" y="1418"/>
                    <a:pt x="1288" y="1418"/>
                  </a:cubicBezTo>
                  <a:cubicBezTo>
                    <a:pt x="1296" y="1418"/>
                    <a:pt x="1304" y="1418"/>
                    <a:pt x="1313" y="1416"/>
                  </a:cubicBezTo>
                  <a:lnTo>
                    <a:pt x="1337" y="1459"/>
                  </a:lnTo>
                  <a:cubicBezTo>
                    <a:pt x="1323" y="1473"/>
                    <a:pt x="1315" y="1492"/>
                    <a:pt x="1315" y="1514"/>
                  </a:cubicBezTo>
                  <a:cubicBezTo>
                    <a:pt x="1315" y="1555"/>
                    <a:pt x="1348" y="1590"/>
                    <a:pt x="1389" y="1590"/>
                  </a:cubicBezTo>
                  <a:cubicBezTo>
                    <a:pt x="1427" y="1590"/>
                    <a:pt x="1457" y="1563"/>
                    <a:pt x="1463" y="1530"/>
                  </a:cubicBezTo>
                  <a:lnTo>
                    <a:pt x="1512" y="1530"/>
                  </a:lnTo>
                  <a:cubicBezTo>
                    <a:pt x="1515" y="1541"/>
                    <a:pt x="1523" y="1549"/>
                    <a:pt x="1534" y="1555"/>
                  </a:cubicBezTo>
                  <a:cubicBezTo>
                    <a:pt x="1542" y="1560"/>
                    <a:pt x="1547" y="1560"/>
                    <a:pt x="1555" y="1560"/>
                  </a:cubicBezTo>
                  <a:cubicBezTo>
                    <a:pt x="1572" y="1560"/>
                    <a:pt x="1588" y="1552"/>
                    <a:pt x="1596" y="1536"/>
                  </a:cubicBezTo>
                  <a:lnTo>
                    <a:pt x="1596" y="1536"/>
                  </a:lnTo>
                  <a:cubicBezTo>
                    <a:pt x="1610" y="1511"/>
                    <a:pt x="1599" y="1484"/>
                    <a:pt x="1577" y="1473"/>
                  </a:cubicBezTo>
                  <a:cubicBezTo>
                    <a:pt x="1553" y="1459"/>
                    <a:pt x="1525" y="1470"/>
                    <a:pt x="1515" y="1492"/>
                  </a:cubicBezTo>
                  <a:cubicBezTo>
                    <a:pt x="1512" y="1495"/>
                    <a:pt x="1512" y="1498"/>
                    <a:pt x="1512" y="1498"/>
                  </a:cubicBezTo>
                  <a:lnTo>
                    <a:pt x="1463" y="1498"/>
                  </a:lnTo>
                  <a:cubicBezTo>
                    <a:pt x="1457" y="1465"/>
                    <a:pt x="1427" y="1437"/>
                    <a:pt x="1389" y="1437"/>
                  </a:cubicBezTo>
                  <a:cubicBezTo>
                    <a:pt x="1381" y="1437"/>
                    <a:pt x="1373" y="1440"/>
                    <a:pt x="1364" y="1443"/>
                  </a:cubicBezTo>
                  <a:lnTo>
                    <a:pt x="1340" y="1399"/>
                  </a:lnTo>
                  <a:cubicBezTo>
                    <a:pt x="1354" y="1386"/>
                    <a:pt x="1362" y="1366"/>
                    <a:pt x="1362" y="1345"/>
                  </a:cubicBezTo>
                  <a:cubicBezTo>
                    <a:pt x="1362" y="1317"/>
                    <a:pt x="1348" y="1295"/>
                    <a:pt x="1329" y="1282"/>
                  </a:cubicBezTo>
                  <a:lnTo>
                    <a:pt x="1348" y="1219"/>
                  </a:lnTo>
                  <a:cubicBezTo>
                    <a:pt x="1351" y="1219"/>
                    <a:pt x="1351" y="1219"/>
                    <a:pt x="1351" y="12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Záró dia - nagy címeres logóval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TextBox 13" hidden="0"/>
          <p:cNvSpPr txBox="1"/>
          <p:nvPr isPhoto="0" userDrawn="1"/>
        </p:nvSpPr>
        <p:spPr bwMode="auto">
          <a:xfrm>
            <a:off x="365760" y="4507992"/>
            <a:ext cx="8412480" cy="2743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 anchorCtr="0">
            <a:noAutofit/>
          </a:bodyPr>
          <a:lstStyle>
            <a:lvl1pPr>
              <a:defRPr u="sng">
                <a:solidFill>
                  <a:srgbClr val="0066AA"/>
                </a:solidFill>
              </a:defRPr>
            </a:lvl1pPr>
          </a:lstStyle>
          <a:p>
            <a:pPr algn="ctr">
              <a:defRPr/>
            </a:pPr>
            <a:r>
              <a:rPr sz="1600" b="0" u="none">
                <a:solidFill>
                  <a:schemeClr val="bg1"/>
                </a:solidFill>
              </a:rPr>
              <a:t>www.elkh.org</a:t>
            </a:r>
            <a:endParaRPr/>
          </a:p>
        </p:txBody>
      </p:sp>
      <p:grpSp>
        <p:nvGrpSpPr>
          <p:cNvPr id="27" name="Group 43" hidden="0"/>
          <p:cNvGrpSpPr>
            <a:grpSpLocks noChangeAspect="1"/>
          </p:cNvGrpSpPr>
          <p:nvPr isPhoto="0" userDrawn="1"/>
        </p:nvGrpSpPr>
        <p:grpSpPr bwMode="auto">
          <a:xfrm>
            <a:off x="2157087" y="1093622"/>
            <a:ext cx="4830202" cy="2554177"/>
            <a:chOff x="3384" y="394"/>
            <a:chExt cx="1615" cy="854"/>
          </a:xfrm>
          <a:solidFill>
            <a:schemeClr val="bg1"/>
          </a:solidFill>
        </p:grpSpPr>
        <p:sp>
          <p:nvSpPr>
            <p:cNvPr id="28" name="Freeform 44" hidden="0"/>
            <p:cNvSpPr>
              <a:spLocks noEditPoints="1"/>
            </p:cNvSpPr>
            <p:nvPr isPhoto="0" userDrawn="0"/>
          </p:nvSpPr>
          <p:spPr bwMode="auto">
            <a:xfrm>
              <a:off x="4168" y="1021"/>
              <a:ext cx="831" cy="87"/>
            </a:xfrm>
            <a:custGeom>
              <a:avLst/>
              <a:gdLst>
                <a:gd name="T0" fmla="*/ 4519 w 4645"/>
                <a:gd name="T1" fmla="*/ 189 h 489"/>
                <a:gd name="T2" fmla="*/ 4645 w 4645"/>
                <a:gd name="T3" fmla="*/ 437 h 489"/>
                <a:gd name="T4" fmla="*/ 4642 w 4645"/>
                <a:gd name="T5" fmla="*/ 189 h 489"/>
                <a:gd name="T6" fmla="*/ 4263 w 4645"/>
                <a:gd name="T7" fmla="*/ 440 h 489"/>
                <a:gd name="T8" fmla="*/ 4350 w 4645"/>
                <a:gd name="T9" fmla="*/ 388 h 489"/>
                <a:gd name="T10" fmla="*/ 4410 w 4645"/>
                <a:gd name="T11" fmla="*/ 405 h 489"/>
                <a:gd name="T12" fmla="*/ 4164 w 4645"/>
                <a:gd name="T13" fmla="*/ 189 h 489"/>
                <a:gd name="T14" fmla="*/ 4334 w 4645"/>
                <a:gd name="T15" fmla="*/ 203 h 489"/>
                <a:gd name="T16" fmla="*/ 4140 w 4645"/>
                <a:gd name="T17" fmla="*/ 391 h 489"/>
                <a:gd name="T18" fmla="*/ 4421 w 4645"/>
                <a:gd name="T19" fmla="*/ 484 h 489"/>
                <a:gd name="T20" fmla="*/ 4003 w 4645"/>
                <a:gd name="T21" fmla="*/ 192 h 489"/>
                <a:gd name="T22" fmla="*/ 3886 w 4645"/>
                <a:gd name="T23" fmla="*/ 437 h 489"/>
                <a:gd name="T24" fmla="*/ 3634 w 4645"/>
                <a:gd name="T25" fmla="*/ 0 h 489"/>
                <a:gd name="T26" fmla="*/ 3678 w 4645"/>
                <a:gd name="T27" fmla="*/ 222 h 489"/>
                <a:gd name="T28" fmla="*/ 3514 w 4645"/>
                <a:gd name="T29" fmla="*/ 317 h 489"/>
                <a:gd name="T30" fmla="*/ 3744 w 4645"/>
                <a:gd name="T31" fmla="*/ 407 h 489"/>
                <a:gd name="T32" fmla="*/ 3528 w 4645"/>
                <a:gd name="T33" fmla="*/ 159 h 489"/>
                <a:gd name="T34" fmla="*/ 3320 w 4645"/>
                <a:gd name="T35" fmla="*/ 0 h 489"/>
                <a:gd name="T36" fmla="*/ 3118 w 4645"/>
                <a:gd name="T37" fmla="*/ 93 h 489"/>
                <a:gd name="T38" fmla="*/ 3031 w 4645"/>
                <a:gd name="T39" fmla="*/ 424 h 489"/>
                <a:gd name="T40" fmla="*/ 3129 w 4645"/>
                <a:gd name="T41" fmla="*/ 427 h 489"/>
                <a:gd name="T42" fmla="*/ 3222 w 4645"/>
                <a:gd name="T43" fmla="*/ 249 h 489"/>
                <a:gd name="T44" fmla="*/ 2963 w 4645"/>
                <a:gd name="T45" fmla="*/ 238 h 489"/>
                <a:gd name="T46" fmla="*/ 3165 w 4645"/>
                <a:gd name="T47" fmla="*/ 252 h 489"/>
                <a:gd name="T48" fmla="*/ 2987 w 4645"/>
                <a:gd name="T49" fmla="*/ 462 h 489"/>
                <a:gd name="T50" fmla="*/ 2867 w 4645"/>
                <a:gd name="T51" fmla="*/ 28 h 489"/>
                <a:gd name="T52" fmla="*/ 2515 w 4645"/>
                <a:gd name="T53" fmla="*/ 28 h 489"/>
                <a:gd name="T54" fmla="*/ 2807 w 4645"/>
                <a:gd name="T55" fmla="*/ 484 h 489"/>
                <a:gd name="T56" fmla="*/ 2195 w 4645"/>
                <a:gd name="T57" fmla="*/ 484 h 489"/>
                <a:gd name="T58" fmla="*/ 2225 w 4645"/>
                <a:gd name="T59" fmla="*/ 88 h 489"/>
                <a:gd name="T60" fmla="*/ 2201 w 4645"/>
                <a:gd name="T61" fmla="*/ 30 h 489"/>
                <a:gd name="T62" fmla="*/ 1928 w 4645"/>
                <a:gd name="T63" fmla="*/ 427 h 489"/>
                <a:gd name="T64" fmla="*/ 1985 w 4645"/>
                <a:gd name="T65" fmla="*/ 489 h 489"/>
                <a:gd name="T66" fmla="*/ 1991 w 4645"/>
                <a:gd name="T67" fmla="*/ 287 h 489"/>
                <a:gd name="T68" fmla="*/ 2034 w 4645"/>
                <a:gd name="T69" fmla="*/ 203 h 489"/>
                <a:gd name="T70" fmla="*/ 1892 w 4645"/>
                <a:gd name="T71" fmla="*/ 167 h 489"/>
                <a:gd name="T72" fmla="*/ 2040 w 4645"/>
                <a:gd name="T73" fmla="*/ 358 h 489"/>
                <a:gd name="T74" fmla="*/ 1676 w 4645"/>
                <a:gd name="T75" fmla="*/ 0 h 489"/>
                <a:gd name="T76" fmla="*/ 1666 w 4645"/>
                <a:gd name="T77" fmla="*/ 320 h 489"/>
                <a:gd name="T78" fmla="*/ 1780 w 4645"/>
                <a:gd name="T79" fmla="*/ 484 h 489"/>
                <a:gd name="T80" fmla="*/ 1641 w 4645"/>
                <a:gd name="T81" fmla="*/ 137 h 489"/>
                <a:gd name="T82" fmla="*/ 1586 w 4645"/>
                <a:gd name="T83" fmla="*/ 200 h 489"/>
                <a:gd name="T84" fmla="*/ 1655 w 4645"/>
                <a:gd name="T85" fmla="*/ 279 h 489"/>
                <a:gd name="T86" fmla="*/ 1712 w 4645"/>
                <a:gd name="T87" fmla="*/ 448 h 489"/>
                <a:gd name="T88" fmla="*/ 1259 w 4645"/>
                <a:gd name="T89" fmla="*/ 145 h 489"/>
                <a:gd name="T90" fmla="*/ 1398 w 4645"/>
                <a:gd name="T91" fmla="*/ 489 h 489"/>
                <a:gd name="T92" fmla="*/ 1379 w 4645"/>
                <a:gd name="T93" fmla="*/ 399 h 489"/>
                <a:gd name="T94" fmla="*/ 1379 w 4645"/>
                <a:gd name="T95" fmla="*/ 63 h 489"/>
                <a:gd name="T96" fmla="*/ 1106 w 4645"/>
                <a:gd name="T97" fmla="*/ 320 h 489"/>
                <a:gd name="T98" fmla="*/ 1220 w 4645"/>
                <a:gd name="T99" fmla="*/ 484 h 489"/>
                <a:gd name="T100" fmla="*/ 1081 w 4645"/>
                <a:gd name="T101" fmla="*/ 137 h 489"/>
                <a:gd name="T102" fmla="*/ 1027 w 4645"/>
                <a:gd name="T103" fmla="*/ 200 h 489"/>
                <a:gd name="T104" fmla="*/ 1095 w 4645"/>
                <a:gd name="T105" fmla="*/ 279 h 489"/>
                <a:gd name="T106" fmla="*/ 1152 w 4645"/>
                <a:gd name="T107" fmla="*/ 448 h 489"/>
                <a:gd name="T108" fmla="*/ 699 w 4645"/>
                <a:gd name="T109" fmla="*/ 145 h 489"/>
                <a:gd name="T110" fmla="*/ 838 w 4645"/>
                <a:gd name="T111" fmla="*/ 489 h 489"/>
                <a:gd name="T112" fmla="*/ 819 w 4645"/>
                <a:gd name="T113" fmla="*/ 399 h 489"/>
                <a:gd name="T114" fmla="*/ 819 w 4645"/>
                <a:gd name="T115" fmla="*/ 63 h 489"/>
                <a:gd name="T116" fmla="*/ 595 w 4645"/>
                <a:gd name="T117" fmla="*/ 145 h 489"/>
                <a:gd name="T118" fmla="*/ 385 w 4645"/>
                <a:gd name="T119" fmla="*/ 145 h 489"/>
                <a:gd name="T120" fmla="*/ 598 w 4645"/>
                <a:gd name="T121" fmla="*/ 484 h 489"/>
                <a:gd name="T122" fmla="*/ 0 w 4645"/>
                <a:gd name="T123" fmla="*/ 28 h 489"/>
                <a:gd name="T124" fmla="*/ 155 w 4645"/>
                <a:gd name="T125" fmla="*/ 23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45" h="489" fill="norm" stroke="1" extrusionOk="0">
                  <a:moveTo>
                    <a:pt x="4519" y="63"/>
                  </a:moveTo>
                  <a:lnTo>
                    <a:pt x="4519" y="145"/>
                  </a:lnTo>
                  <a:lnTo>
                    <a:pt x="4459" y="145"/>
                  </a:lnTo>
                  <a:lnTo>
                    <a:pt x="4459" y="189"/>
                  </a:lnTo>
                  <a:lnTo>
                    <a:pt x="4519" y="189"/>
                  </a:lnTo>
                  <a:lnTo>
                    <a:pt x="4519" y="399"/>
                  </a:lnTo>
                  <a:cubicBezTo>
                    <a:pt x="4519" y="429"/>
                    <a:pt x="4527" y="451"/>
                    <a:pt x="4541" y="468"/>
                  </a:cubicBezTo>
                  <a:cubicBezTo>
                    <a:pt x="4555" y="481"/>
                    <a:pt x="4574" y="489"/>
                    <a:pt x="4599" y="489"/>
                  </a:cubicBezTo>
                  <a:cubicBezTo>
                    <a:pt x="4615" y="489"/>
                    <a:pt x="4629" y="489"/>
                    <a:pt x="4645" y="484"/>
                  </a:cubicBezTo>
                  <a:lnTo>
                    <a:pt x="4645" y="437"/>
                  </a:lnTo>
                  <a:cubicBezTo>
                    <a:pt x="4631" y="440"/>
                    <a:pt x="4623" y="440"/>
                    <a:pt x="4615" y="440"/>
                  </a:cubicBezTo>
                  <a:cubicBezTo>
                    <a:pt x="4601" y="440"/>
                    <a:pt x="4593" y="437"/>
                    <a:pt x="4588" y="432"/>
                  </a:cubicBezTo>
                  <a:cubicBezTo>
                    <a:pt x="4582" y="424"/>
                    <a:pt x="4579" y="413"/>
                    <a:pt x="4579" y="399"/>
                  </a:cubicBezTo>
                  <a:lnTo>
                    <a:pt x="4579" y="189"/>
                  </a:lnTo>
                  <a:lnTo>
                    <a:pt x="4642" y="189"/>
                  </a:lnTo>
                  <a:lnTo>
                    <a:pt x="4642" y="145"/>
                  </a:lnTo>
                  <a:lnTo>
                    <a:pt x="4579" y="145"/>
                  </a:lnTo>
                  <a:lnTo>
                    <a:pt x="4579" y="63"/>
                  </a:lnTo>
                  <a:lnTo>
                    <a:pt x="4519" y="63"/>
                  </a:lnTo>
                  <a:close/>
                  <a:moveTo>
                    <a:pt x="4263" y="440"/>
                  </a:moveTo>
                  <a:cubicBezTo>
                    <a:pt x="4243" y="440"/>
                    <a:pt x="4230" y="435"/>
                    <a:pt x="4216" y="424"/>
                  </a:cubicBezTo>
                  <a:cubicBezTo>
                    <a:pt x="4205" y="413"/>
                    <a:pt x="4200" y="399"/>
                    <a:pt x="4200" y="383"/>
                  </a:cubicBezTo>
                  <a:cubicBezTo>
                    <a:pt x="4200" y="339"/>
                    <a:pt x="4235" y="320"/>
                    <a:pt x="4306" y="320"/>
                  </a:cubicBezTo>
                  <a:lnTo>
                    <a:pt x="4350" y="320"/>
                  </a:lnTo>
                  <a:lnTo>
                    <a:pt x="4350" y="388"/>
                  </a:lnTo>
                  <a:cubicBezTo>
                    <a:pt x="4345" y="405"/>
                    <a:pt x="4331" y="416"/>
                    <a:pt x="4314" y="427"/>
                  </a:cubicBezTo>
                  <a:cubicBezTo>
                    <a:pt x="4298" y="435"/>
                    <a:pt x="4282" y="440"/>
                    <a:pt x="4263" y="440"/>
                  </a:cubicBezTo>
                  <a:close/>
                  <a:moveTo>
                    <a:pt x="4421" y="484"/>
                  </a:moveTo>
                  <a:lnTo>
                    <a:pt x="4421" y="478"/>
                  </a:lnTo>
                  <a:cubicBezTo>
                    <a:pt x="4413" y="459"/>
                    <a:pt x="4410" y="435"/>
                    <a:pt x="4410" y="405"/>
                  </a:cubicBezTo>
                  <a:lnTo>
                    <a:pt x="4410" y="249"/>
                  </a:lnTo>
                  <a:cubicBezTo>
                    <a:pt x="4407" y="213"/>
                    <a:pt x="4396" y="186"/>
                    <a:pt x="4375" y="167"/>
                  </a:cubicBezTo>
                  <a:cubicBezTo>
                    <a:pt x="4353" y="148"/>
                    <a:pt x="4323" y="137"/>
                    <a:pt x="4282" y="137"/>
                  </a:cubicBezTo>
                  <a:cubicBezTo>
                    <a:pt x="4257" y="137"/>
                    <a:pt x="4235" y="142"/>
                    <a:pt x="4213" y="151"/>
                  </a:cubicBezTo>
                  <a:cubicBezTo>
                    <a:pt x="4194" y="162"/>
                    <a:pt x="4178" y="172"/>
                    <a:pt x="4164" y="189"/>
                  </a:cubicBezTo>
                  <a:cubicBezTo>
                    <a:pt x="4153" y="205"/>
                    <a:pt x="4148" y="222"/>
                    <a:pt x="4148" y="238"/>
                  </a:cubicBezTo>
                  <a:lnTo>
                    <a:pt x="4205" y="238"/>
                  </a:lnTo>
                  <a:cubicBezTo>
                    <a:pt x="4205" y="224"/>
                    <a:pt x="4213" y="211"/>
                    <a:pt x="4227" y="200"/>
                  </a:cubicBezTo>
                  <a:cubicBezTo>
                    <a:pt x="4241" y="189"/>
                    <a:pt x="4257" y="183"/>
                    <a:pt x="4279" y="183"/>
                  </a:cubicBezTo>
                  <a:cubicBezTo>
                    <a:pt x="4304" y="183"/>
                    <a:pt x="4320" y="192"/>
                    <a:pt x="4334" y="203"/>
                  </a:cubicBezTo>
                  <a:cubicBezTo>
                    <a:pt x="4345" y="213"/>
                    <a:pt x="4350" y="230"/>
                    <a:pt x="4350" y="252"/>
                  </a:cubicBezTo>
                  <a:lnTo>
                    <a:pt x="4350" y="279"/>
                  </a:lnTo>
                  <a:lnTo>
                    <a:pt x="4295" y="279"/>
                  </a:lnTo>
                  <a:cubicBezTo>
                    <a:pt x="4246" y="279"/>
                    <a:pt x="4208" y="287"/>
                    <a:pt x="4181" y="306"/>
                  </a:cubicBezTo>
                  <a:cubicBezTo>
                    <a:pt x="4153" y="328"/>
                    <a:pt x="4140" y="356"/>
                    <a:pt x="4140" y="391"/>
                  </a:cubicBezTo>
                  <a:cubicBezTo>
                    <a:pt x="4140" y="418"/>
                    <a:pt x="4151" y="443"/>
                    <a:pt x="4172" y="462"/>
                  </a:cubicBezTo>
                  <a:cubicBezTo>
                    <a:pt x="4194" y="481"/>
                    <a:pt x="4222" y="489"/>
                    <a:pt x="4254" y="489"/>
                  </a:cubicBezTo>
                  <a:cubicBezTo>
                    <a:pt x="4293" y="489"/>
                    <a:pt x="4325" y="476"/>
                    <a:pt x="4353" y="448"/>
                  </a:cubicBezTo>
                  <a:cubicBezTo>
                    <a:pt x="4353" y="465"/>
                    <a:pt x="4355" y="478"/>
                    <a:pt x="4361" y="484"/>
                  </a:cubicBezTo>
                  <a:lnTo>
                    <a:pt x="4421" y="484"/>
                  </a:lnTo>
                  <a:close/>
                  <a:moveTo>
                    <a:pt x="4077" y="186"/>
                  </a:moveTo>
                  <a:lnTo>
                    <a:pt x="4077" y="145"/>
                  </a:lnTo>
                  <a:lnTo>
                    <a:pt x="3817" y="145"/>
                  </a:lnTo>
                  <a:lnTo>
                    <a:pt x="3817" y="192"/>
                  </a:lnTo>
                  <a:lnTo>
                    <a:pt x="4003" y="192"/>
                  </a:lnTo>
                  <a:lnTo>
                    <a:pt x="3815" y="440"/>
                  </a:lnTo>
                  <a:lnTo>
                    <a:pt x="3815" y="484"/>
                  </a:lnTo>
                  <a:lnTo>
                    <a:pt x="4085" y="484"/>
                  </a:lnTo>
                  <a:lnTo>
                    <a:pt x="4085" y="437"/>
                  </a:lnTo>
                  <a:lnTo>
                    <a:pt x="3886" y="437"/>
                  </a:lnTo>
                  <a:lnTo>
                    <a:pt x="4077" y="186"/>
                  </a:lnTo>
                  <a:close/>
                  <a:moveTo>
                    <a:pt x="3574" y="93"/>
                  </a:moveTo>
                  <a:lnTo>
                    <a:pt x="3621" y="93"/>
                  </a:lnTo>
                  <a:lnTo>
                    <a:pt x="3706" y="0"/>
                  </a:lnTo>
                  <a:lnTo>
                    <a:pt x="3634" y="0"/>
                  </a:lnTo>
                  <a:lnTo>
                    <a:pt x="3574" y="93"/>
                  </a:lnTo>
                  <a:close/>
                  <a:moveTo>
                    <a:pt x="3514" y="317"/>
                  </a:moveTo>
                  <a:cubicBezTo>
                    <a:pt x="3514" y="276"/>
                    <a:pt x="3523" y="244"/>
                    <a:pt x="3539" y="219"/>
                  </a:cubicBezTo>
                  <a:cubicBezTo>
                    <a:pt x="3558" y="197"/>
                    <a:pt x="3580" y="186"/>
                    <a:pt x="3610" y="186"/>
                  </a:cubicBezTo>
                  <a:cubicBezTo>
                    <a:pt x="3637" y="186"/>
                    <a:pt x="3662" y="197"/>
                    <a:pt x="3678" y="222"/>
                  </a:cubicBezTo>
                  <a:cubicBezTo>
                    <a:pt x="3697" y="244"/>
                    <a:pt x="3706" y="274"/>
                    <a:pt x="3706" y="312"/>
                  </a:cubicBezTo>
                  <a:cubicBezTo>
                    <a:pt x="3706" y="353"/>
                    <a:pt x="3697" y="386"/>
                    <a:pt x="3681" y="407"/>
                  </a:cubicBezTo>
                  <a:cubicBezTo>
                    <a:pt x="3662" y="432"/>
                    <a:pt x="3640" y="443"/>
                    <a:pt x="3610" y="443"/>
                  </a:cubicBezTo>
                  <a:cubicBezTo>
                    <a:pt x="3580" y="443"/>
                    <a:pt x="3558" y="432"/>
                    <a:pt x="3539" y="407"/>
                  </a:cubicBezTo>
                  <a:cubicBezTo>
                    <a:pt x="3523" y="386"/>
                    <a:pt x="3514" y="356"/>
                    <a:pt x="3514" y="317"/>
                  </a:cubicBezTo>
                  <a:close/>
                  <a:moveTo>
                    <a:pt x="3454" y="315"/>
                  </a:moveTo>
                  <a:cubicBezTo>
                    <a:pt x="3454" y="366"/>
                    <a:pt x="3468" y="410"/>
                    <a:pt x="3498" y="443"/>
                  </a:cubicBezTo>
                  <a:cubicBezTo>
                    <a:pt x="3525" y="473"/>
                    <a:pt x="3563" y="489"/>
                    <a:pt x="3610" y="489"/>
                  </a:cubicBezTo>
                  <a:cubicBezTo>
                    <a:pt x="3640" y="489"/>
                    <a:pt x="3667" y="484"/>
                    <a:pt x="3692" y="468"/>
                  </a:cubicBezTo>
                  <a:cubicBezTo>
                    <a:pt x="3714" y="454"/>
                    <a:pt x="3733" y="432"/>
                    <a:pt x="3744" y="407"/>
                  </a:cubicBezTo>
                  <a:cubicBezTo>
                    <a:pt x="3757" y="380"/>
                    <a:pt x="3763" y="350"/>
                    <a:pt x="3763" y="317"/>
                  </a:cubicBezTo>
                  <a:lnTo>
                    <a:pt x="3763" y="315"/>
                  </a:lnTo>
                  <a:cubicBezTo>
                    <a:pt x="3763" y="260"/>
                    <a:pt x="3749" y="219"/>
                    <a:pt x="3722" y="186"/>
                  </a:cubicBezTo>
                  <a:cubicBezTo>
                    <a:pt x="3692" y="153"/>
                    <a:pt x="3656" y="137"/>
                    <a:pt x="3610" y="137"/>
                  </a:cubicBezTo>
                  <a:cubicBezTo>
                    <a:pt x="3580" y="137"/>
                    <a:pt x="3553" y="145"/>
                    <a:pt x="3528" y="159"/>
                  </a:cubicBezTo>
                  <a:cubicBezTo>
                    <a:pt x="3506" y="175"/>
                    <a:pt x="3487" y="194"/>
                    <a:pt x="3473" y="222"/>
                  </a:cubicBezTo>
                  <a:cubicBezTo>
                    <a:pt x="3462" y="249"/>
                    <a:pt x="3454" y="276"/>
                    <a:pt x="3454" y="312"/>
                  </a:cubicBezTo>
                  <a:lnTo>
                    <a:pt x="3454" y="315"/>
                  </a:lnTo>
                  <a:close/>
                  <a:moveTo>
                    <a:pt x="3378" y="0"/>
                  </a:moveTo>
                  <a:lnTo>
                    <a:pt x="3320" y="0"/>
                  </a:lnTo>
                  <a:lnTo>
                    <a:pt x="3320" y="484"/>
                  </a:lnTo>
                  <a:lnTo>
                    <a:pt x="3378" y="484"/>
                  </a:lnTo>
                  <a:lnTo>
                    <a:pt x="3378" y="0"/>
                  </a:lnTo>
                  <a:close/>
                  <a:moveTo>
                    <a:pt x="3072" y="93"/>
                  </a:moveTo>
                  <a:lnTo>
                    <a:pt x="3118" y="93"/>
                  </a:lnTo>
                  <a:lnTo>
                    <a:pt x="3203" y="0"/>
                  </a:lnTo>
                  <a:lnTo>
                    <a:pt x="3132" y="0"/>
                  </a:lnTo>
                  <a:lnTo>
                    <a:pt x="3072" y="93"/>
                  </a:lnTo>
                  <a:close/>
                  <a:moveTo>
                    <a:pt x="3077" y="440"/>
                  </a:moveTo>
                  <a:cubicBezTo>
                    <a:pt x="3058" y="440"/>
                    <a:pt x="3042" y="435"/>
                    <a:pt x="3031" y="424"/>
                  </a:cubicBezTo>
                  <a:cubicBezTo>
                    <a:pt x="3020" y="413"/>
                    <a:pt x="3012" y="399"/>
                    <a:pt x="3012" y="383"/>
                  </a:cubicBezTo>
                  <a:cubicBezTo>
                    <a:pt x="3012" y="339"/>
                    <a:pt x="3047" y="320"/>
                    <a:pt x="3118" y="320"/>
                  </a:cubicBezTo>
                  <a:lnTo>
                    <a:pt x="3165" y="320"/>
                  </a:lnTo>
                  <a:lnTo>
                    <a:pt x="3165" y="388"/>
                  </a:lnTo>
                  <a:cubicBezTo>
                    <a:pt x="3157" y="405"/>
                    <a:pt x="3146" y="416"/>
                    <a:pt x="3129" y="427"/>
                  </a:cubicBezTo>
                  <a:cubicBezTo>
                    <a:pt x="3113" y="435"/>
                    <a:pt x="3097" y="440"/>
                    <a:pt x="3077" y="440"/>
                  </a:cubicBezTo>
                  <a:close/>
                  <a:moveTo>
                    <a:pt x="3236" y="484"/>
                  </a:moveTo>
                  <a:lnTo>
                    <a:pt x="3236" y="478"/>
                  </a:lnTo>
                  <a:cubicBezTo>
                    <a:pt x="3228" y="459"/>
                    <a:pt x="3222" y="435"/>
                    <a:pt x="3222" y="405"/>
                  </a:cubicBezTo>
                  <a:lnTo>
                    <a:pt x="3222" y="249"/>
                  </a:lnTo>
                  <a:cubicBezTo>
                    <a:pt x="3222" y="213"/>
                    <a:pt x="3211" y="186"/>
                    <a:pt x="3189" y="167"/>
                  </a:cubicBezTo>
                  <a:cubicBezTo>
                    <a:pt x="3168" y="148"/>
                    <a:pt x="3135" y="137"/>
                    <a:pt x="3097" y="137"/>
                  </a:cubicBezTo>
                  <a:cubicBezTo>
                    <a:pt x="3072" y="137"/>
                    <a:pt x="3050" y="142"/>
                    <a:pt x="3028" y="151"/>
                  </a:cubicBezTo>
                  <a:cubicBezTo>
                    <a:pt x="3009" y="162"/>
                    <a:pt x="2993" y="172"/>
                    <a:pt x="2979" y="189"/>
                  </a:cubicBezTo>
                  <a:cubicBezTo>
                    <a:pt x="2968" y="205"/>
                    <a:pt x="2963" y="222"/>
                    <a:pt x="2963" y="238"/>
                  </a:cubicBezTo>
                  <a:lnTo>
                    <a:pt x="3020" y="238"/>
                  </a:lnTo>
                  <a:cubicBezTo>
                    <a:pt x="3020" y="224"/>
                    <a:pt x="3028" y="211"/>
                    <a:pt x="3042" y="200"/>
                  </a:cubicBezTo>
                  <a:cubicBezTo>
                    <a:pt x="3056" y="189"/>
                    <a:pt x="3072" y="183"/>
                    <a:pt x="3094" y="183"/>
                  </a:cubicBezTo>
                  <a:cubicBezTo>
                    <a:pt x="3116" y="183"/>
                    <a:pt x="3135" y="192"/>
                    <a:pt x="3146" y="203"/>
                  </a:cubicBezTo>
                  <a:cubicBezTo>
                    <a:pt x="3159" y="213"/>
                    <a:pt x="3165" y="230"/>
                    <a:pt x="3165" y="252"/>
                  </a:cubicBezTo>
                  <a:lnTo>
                    <a:pt x="3165" y="279"/>
                  </a:lnTo>
                  <a:lnTo>
                    <a:pt x="3107" y="279"/>
                  </a:lnTo>
                  <a:cubicBezTo>
                    <a:pt x="3061" y="279"/>
                    <a:pt x="3023" y="287"/>
                    <a:pt x="2995" y="306"/>
                  </a:cubicBezTo>
                  <a:cubicBezTo>
                    <a:pt x="2968" y="328"/>
                    <a:pt x="2955" y="356"/>
                    <a:pt x="2955" y="391"/>
                  </a:cubicBezTo>
                  <a:cubicBezTo>
                    <a:pt x="2955" y="418"/>
                    <a:pt x="2965" y="443"/>
                    <a:pt x="2987" y="462"/>
                  </a:cubicBezTo>
                  <a:cubicBezTo>
                    <a:pt x="3009" y="481"/>
                    <a:pt x="3036" y="489"/>
                    <a:pt x="3069" y="489"/>
                  </a:cubicBezTo>
                  <a:cubicBezTo>
                    <a:pt x="3107" y="489"/>
                    <a:pt x="3140" y="476"/>
                    <a:pt x="3165" y="448"/>
                  </a:cubicBezTo>
                  <a:cubicBezTo>
                    <a:pt x="3168" y="465"/>
                    <a:pt x="3170" y="478"/>
                    <a:pt x="3173" y="484"/>
                  </a:cubicBezTo>
                  <a:lnTo>
                    <a:pt x="3236" y="484"/>
                  </a:lnTo>
                  <a:close/>
                  <a:moveTo>
                    <a:pt x="2867" y="28"/>
                  </a:moveTo>
                  <a:lnTo>
                    <a:pt x="2807" y="28"/>
                  </a:lnTo>
                  <a:lnTo>
                    <a:pt x="2807" y="224"/>
                  </a:lnTo>
                  <a:lnTo>
                    <a:pt x="2575" y="224"/>
                  </a:lnTo>
                  <a:lnTo>
                    <a:pt x="2575" y="28"/>
                  </a:lnTo>
                  <a:lnTo>
                    <a:pt x="2515" y="28"/>
                  </a:lnTo>
                  <a:lnTo>
                    <a:pt x="2515" y="484"/>
                  </a:lnTo>
                  <a:lnTo>
                    <a:pt x="2575" y="484"/>
                  </a:lnTo>
                  <a:lnTo>
                    <a:pt x="2575" y="274"/>
                  </a:lnTo>
                  <a:lnTo>
                    <a:pt x="2807" y="274"/>
                  </a:lnTo>
                  <a:lnTo>
                    <a:pt x="2807" y="484"/>
                  </a:lnTo>
                  <a:lnTo>
                    <a:pt x="2867" y="484"/>
                  </a:lnTo>
                  <a:lnTo>
                    <a:pt x="2867" y="28"/>
                  </a:lnTo>
                  <a:close/>
                  <a:moveTo>
                    <a:pt x="2253" y="145"/>
                  </a:moveTo>
                  <a:lnTo>
                    <a:pt x="2195" y="145"/>
                  </a:lnTo>
                  <a:lnTo>
                    <a:pt x="2195" y="484"/>
                  </a:lnTo>
                  <a:lnTo>
                    <a:pt x="2253" y="484"/>
                  </a:lnTo>
                  <a:lnTo>
                    <a:pt x="2253" y="145"/>
                  </a:lnTo>
                  <a:close/>
                  <a:moveTo>
                    <a:pt x="2193" y="55"/>
                  </a:moveTo>
                  <a:cubicBezTo>
                    <a:pt x="2193" y="63"/>
                    <a:pt x="2195" y="71"/>
                    <a:pt x="2201" y="77"/>
                  </a:cubicBezTo>
                  <a:cubicBezTo>
                    <a:pt x="2206" y="85"/>
                    <a:pt x="2214" y="88"/>
                    <a:pt x="2225" y="88"/>
                  </a:cubicBezTo>
                  <a:cubicBezTo>
                    <a:pt x="2236" y="88"/>
                    <a:pt x="2244" y="85"/>
                    <a:pt x="2250" y="77"/>
                  </a:cubicBezTo>
                  <a:cubicBezTo>
                    <a:pt x="2258" y="71"/>
                    <a:pt x="2261" y="63"/>
                    <a:pt x="2261" y="55"/>
                  </a:cubicBezTo>
                  <a:cubicBezTo>
                    <a:pt x="2261" y="44"/>
                    <a:pt x="2258" y="36"/>
                    <a:pt x="2250" y="30"/>
                  </a:cubicBezTo>
                  <a:cubicBezTo>
                    <a:pt x="2244" y="25"/>
                    <a:pt x="2236" y="20"/>
                    <a:pt x="2225" y="20"/>
                  </a:cubicBezTo>
                  <a:cubicBezTo>
                    <a:pt x="2214" y="20"/>
                    <a:pt x="2206" y="25"/>
                    <a:pt x="2201" y="30"/>
                  </a:cubicBezTo>
                  <a:cubicBezTo>
                    <a:pt x="2195" y="36"/>
                    <a:pt x="2193" y="44"/>
                    <a:pt x="2193" y="55"/>
                  </a:cubicBezTo>
                  <a:close/>
                  <a:moveTo>
                    <a:pt x="2056" y="394"/>
                  </a:moveTo>
                  <a:cubicBezTo>
                    <a:pt x="2056" y="407"/>
                    <a:pt x="2051" y="421"/>
                    <a:pt x="2037" y="429"/>
                  </a:cubicBezTo>
                  <a:cubicBezTo>
                    <a:pt x="2023" y="437"/>
                    <a:pt x="2007" y="443"/>
                    <a:pt x="1985" y="443"/>
                  </a:cubicBezTo>
                  <a:cubicBezTo>
                    <a:pt x="1960" y="443"/>
                    <a:pt x="1941" y="437"/>
                    <a:pt x="1928" y="427"/>
                  </a:cubicBezTo>
                  <a:cubicBezTo>
                    <a:pt x="1911" y="416"/>
                    <a:pt x="1903" y="399"/>
                    <a:pt x="1903" y="380"/>
                  </a:cubicBezTo>
                  <a:lnTo>
                    <a:pt x="1846" y="380"/>
                  </a:lnTo>
                  <a:cubicBezTo>
                    <a:pt x="1846" y="399"/>
                    <a:pt x="1851" y="418"/>
                    <a:pt x="1862" y="435"/>
                  </a:cubicBezTo>
                  <a:cubicBezTo>
                    <a:pt x="1876" y="454"/>
                    <a:pt x="1892" y="465"/>
                    <a:pt x="1911" y="476"/>
                  </a:cubicBezTo>
                  <a:cubicBezTo>
                    <a:pt x="1933" y="487"/>
                    <a:pt x="1958" y="489"/>
                    <a:pt x="1985" y="489"/>
                  </a:cubicBezTo>
                  <a:cubicBezTo>
                    <a:pt x="2023" y="489"/>
                    <a:pt x="2053" y="481"/>
                    <a:pt x="2078" y="462"/>
                  </a:cubicBezTo>
                  <a:cubicBezTo>
                    <a:pt x="2102" y="446"/>
                    <a:pt x="2116" y="421"/>
                    <a:pt x="2116" y="391"/>
                  </a:cubicBezTo>
                  <a:cubicBezTo>
                    <a:pt x="2116" y="372"/>
                    <a:pt x="2111" y="356"/>
                    <a:pt x="2102" y="345"/>
                  </a:cubicBezTo>
                  <a:cubicBezTo>
                    <a:pt x="2094" y="331"/>
                    <a:pt x="2081" y="320"/>
                    <a:pt x="2062" y="312"/>
                  </a:cubicBezTo>
                  <a:cubicBezTo>
                    <a:pt x="2045" y="301"/>
                    <a:pt x="2021" y="295"/>
                    <a:pt x="1991" y="287"/>
                  </a:cubicBezTo>
                  <a:cubicBezTo>
                    <a:pt x="1963" y="282"/>
                    <a:pt x="1944" y="274"/>
                    <a:pt x="1930" y="268"/>
                  </a:cubicBezTo>
                  <a:cubicBezTo>
                    <a:pt x="1920" y="260"/>
                    <a:pt x="1914" y="249"/>
                    <a:pt x="1914" y="235"/>
                  </a:cubicBezTo>
                  <a:cubicBezTo>
                    <a:pt x="1914" y="222"/>
                    <a:pt x="1922" y="208"/>
                    <a:pt x="1933" y="200"/>
                  </a:cubicBezTo>
                  <a:cubicBezTo>
                    <a:pt x="1944" y="189"/>
                    <a:pt x="1960" y="186"/>
                    <a:pt x="1982" y="186"/>
                  </a:cubicBezTo>
                  <a:cubicBezTo>
                    <a:pt x="2004" y="186"/>
                    <a:pt x="2021" y="192"/>
                    <a:pt x="2034" y="203"/>
                  </a:cubicBezTo>
                  <a:cubicBezTo>
                    <a:pt x="2048" y="213"/>
                    <a:pt x="2053" y="227"/>
                    <a:pt x="2053" y="244"/>
                  </a:cubicBezTo>
                  <a:lnTo>
                    <a:pt x="2113" y="244"/>
                  </a:lnTo>
                  <a:cubicBezTo>
                    <a:pt x="2113" y="213"/>
                    <a:pt x="2100" y="189"/>
                    <a:pt x="2075" y="167"/>
                  </a:cubicBezTo>
                  <a:cubicBezTo>
                    <a:pt x="2053" y="148"/>
                    <a:pt x="2021" y="137"/>
                    <a:pt x="1982" y="137"/>
                  </a:cubicBezTo>
                  <a:cubicBezTo>
                    <a:pt x="1947" y="137"/>
                    <a:pt x="1917" y="148"/>
                    <a:pt x="1892" y="167"/>
                  </a:cubicBezTo>
                  <a:cubicBezTo>
                    <a:pt x="1868" y="186"/>
                    <a:pt x="1857" y="211"/>
                    <a:pt x="1857" y="238"/>
                  </a:cubicBezTo>
                  <a:cubicBezTo>
                    <a:pt x="1857" y="254"/>
                    <a:pt x="1862" y="268"/>
                    <a:pt x="1870" y="282"/>
                  </a:cubicBezTo>
                  <a:cubicBezTo>
                    <a:pt x="1879" y="293"/>
                    <a:pt x="1889" y="304"/>
                    <a:pt x="1909" y="312"/>
                  </a:cubicBezTo>
                  <a:cubicBezTo>
                    <a:pt x="1925" y="320"/>
                    <a:pt x="1950" y="328"/>
                    <a:pt x="1977" y="334"/>
                  </a:cubicBezTo>
                  <a:cubicBezTo>
                    <a:pt x="2007" y="342"/>
                    <a:pt x="2029" y="347"/>
                    <a:pt x="2040" y="358"/>
                  </a:cubicBezTo>
                  <a:cubicBezTo>
                    <a:pt x="2051" y="366"/>
                    <a:pt x="2056" y="377"/>
                    <a:pt x="2056" y="394"/>
                  </a:cubicBezTo>
                  <a:moveTo>
                    <a:pt x="1616" y="93"/>
                  </a:moveTo>
                  <a:lnTo>
                    <a:pt x="1663" y="93"/>
                  </a:lnTo>
                  <a:lnTo>
                    <a:pt x="1747" y="0"/>
                  </a:lnTo>
                  <a:lnTo>
                    <a:pt x="1676" y="0"/>
                  </a:lnTo>
                  <a:lnTo>
                    <a:pt x="1616" y="93"/>
                  </a:lnTo>
                  <a:close/>
                  <a:moveTo>
                    <a:pt x="1622" y="440"/>
                  </a:moveTo>
                  <a:cubicBezTo>
                    <a:pt x="1603" y="440"/>
                    <a:pt x="1589" y="435"/>
                    <a:pt x="1575" y="424"/>
                  </a:cubicBezTo>
                  <a:cubicBezTo>
                    <a:pt x="1564" y="413"/>
                    <a:pt x="1559" y="399"/>
                    <a:pt x="1559" y="383"/>
                  </a:cubicBezTo>
                  <a:cubicBezTo>
                    <a:pt x="1559" y="339"/>
                    <a:pt x="1595" y="320"/>
                    <a:pt x="1666" y="320"/>
                  </a:cubicBezTo>
                  <a:lnTo>
                    <a:pt x="1709" y="320"/>
                  </a:lnTo>
                  <a:lnTo>
                    <a:pt x="1709" y="388"/>
                  </a:lnTo>
                  <a:cubicBezTo>
                    <a:pt x="1704" y="405"/>
                    <a:pt x="1690" y="416"/>
                    <a:pt x="1674" y="427"/>
                  </a:cubicBezTo>
                  <a:cubicBezTo>
                    <a:pt x="1657" y="435"/>
                    <a:pt x="1641" y="440"/>
                    <a:pt x="1622" y="440"/>
                  </a:cubicBezTo>
                  <a:close/>
                  <a:moveTo>
                    <a:pt x="1780" y="484"/>
                  </a:moveTo>
                  <a:lnTo>
                    <a:pt x="1780" y="478"/>
                  </a:lnTo>
                  <a:cubicBezTo>
                    <a:pt x="1772" y="459"/>
                    <a:pt x="1769" y="435"/>
                    <a:pt x="1769" y="405"/>
                  </a:cubicBezTo>
                  <a:lnTo>
                    <a:pt x="1769" y="249"/>
                  </a:lnTo>
                  <a:cubicBezTo>
                    <a:pt x="1767" y="213"/>
                    <a:pt x="1756" y="186"/>
                    <a:pt x="1734" y="167"/>
                  </a:cubicBezTo>
                  <a:cubicBezTo>
                    <a:pt x="1712" y="148"/>
                    <a:pt x="1682" y="137"/>
                    <a:pt x="1641" y="137"/>
                  </a:cubicBezTo>
                  <a:cubicBezTo>
                    <a:pt x="1616" y="137"/>
                    <a:pt x="1595" y="142"/>
                    <a:pt x="1573" y="151"/>
                  </a:cubicBezTo>
                  <a:cubicBezTo>
                    <a:pt x="1554" y="162"/>
                    <a:pt x="1537" y="172"/>
                    <a:pt x="1526" y="189"/>
                  </a:cubicBezTo>
                  <a:cubicBezTo>
                    <a:pt x="1513" y="205"/>
                    <a:pt x="1507" y="222"/>
                    <a:pt x="1507" y="238"/>
                  </a:cubicBezTo>
                  <a:lnTo>
                    <a:pt x="1564" y="238"/>
                  </a:lnTo>
                  <a:cubicBezTo>
                    <a:pt x="1564" y="224"/>
                    <a:pt x="1573" y="211"/>
                    <a:pt x="1586" y="200"/>
                  </a:cubicBezTo>
                  <a:cubicBezTo>
                    <a:pt x="1600" y="189"/>
                    <a:pt x="1619" y="183"/>
                    <a:pt x="1638" y="183"/>
                  </a:cubicBezTo>
                  <a:cubicBezTo>
                    <a:pt x="1663" y="183"/>
                    <a:pt x="1679" y="192"/>
                    <a:pt x="1693" y="203"/>
                  </a:cubicBezTo>
                  <a:cubicBezTo>
                    <a:pt x="1704" y="213"/>
                    <a:pt x="1709" y="230"/>
                    <a:pt x="1709" y="252"/>
                  </a:cubicBezTo>
                  <a:lnTo>
                    <a:pt x="1709" y="279"/>
                  </a:lnTo>
                  <a:lnTo>
                    <a:pt x="1655" y="279"/>
                  </a:lnTo>
                  <a:cubicBezTo>
                    <a:pt x="1605" y="279"/>
                    <a:pt x="1567" y="287"/>
                    <a:pt x="1540" y="306"/>
                  </a:cubicBezTo>
                  <a:cubicBezTo>
                    <a:pt x="1513" y="328"/>
                    <a:pt x="1499" y="356"/>
                    <a:pt x="1499" y="391"/>
                  </a:cubicBezTo>
                  <a:cubicBezTo>
                    <a:pt x="1499" y="418"/>
                    <a:pt x="1510" y="443"/>
                    <a:pt x="1532" y="462"/>
                  </a:cubicBezTo>
                  <a:cubicBezTo>
                    <a:pt x="1554" y="481"/>
                    <a:pt x="1581" y="489"/>
                    <a:pt x="1614" y="489"/>
                  </a:cubicBezTo>
                  <a:cubicBezTo>
                    <a:pt x="1652" y="489"/>
                    <a:pt x="1685" y="476"/>
                    <a:pt x="1712" y="448"/>
                  </a:cubicBezTo>
                  <a:cubicBezTo>
                    <a:pt x="1715" y="465"/>
                    <a:pt x="1717" y="478"/>
                    <a:pt x="1720" y="484"/>
                  </a:cubicBezTo>
                  <a:lnTo>
                    <a:pt x="1780" y="484"/>
                  </a:lnTo>
                  <a:close/>
                  <a:moveTo>
                    <a:pt x="1321" y="63"/>
                  </a:moveTo>
                  <a:lnTo>
                    <a:pt x="1321" y="145"/>
                  </a:lnTo>
                  <a:lnTo>
                    <a:pt x="1259" y="145"/>
                  </a:lnTo>
                  <a:lnTo>
                    <a:pt x="1259" y="189"/>
                  </a:lnTo>
                  <a:lnTo>
                    <a:pt x="1321" y="189"/>
                  </a:lnTo>
                  <a:lnTo>
                    <a:pt x="1321" y="399"/>
                  </a:lnTo>
                  <a:cubicBezTo>
                    <a:pt x="1321" y="429"/>
                    <a:pt x="1327" y="451"/>
                    <a:pt x="1341" y="468"/>
                  </a:cubicBezTo>
                  <a:cubicBezTo>
                    <a:pt x="1354" y="481"/>
                    <a:pt x="1373" y="489"/>
                    <a:pt x="1398" y="489"/>
                  </a:cubicBezTo>
                  <a:cubicBezTo>
                    <a:pt x="1414" y="489"/>
                    <a:pt x="1428" y="489"/>
                    <a:pt x="1444" y="484"/>
                  </a:cubicBezTo>
                  <a:lnTo>
                    <a:pt x="1444" y="437"/>
                  </a:lnTo>
                  <a:cubicBezTo>
                    <a:pt x="1431" y="440"/>
                    <a:pt x="1422" y="440"/>
                    <a:pt x="1417" y="440"/>
                  </a:cubicBezTo>
                  <a:cubicBezTo>
                    <a:pt x="1403" y="440"/>
                    <a:pt x="1392" y="437"/>
                    <a:pt x="1387" y="432"/>
                  </a:cubicBezTo>
                  <a:cubicBezTo>
                    <a:pt x="1382" y="424"/>
                    <a:pt x="1379" y="413"/>
                    <a:pt x="1379" y="399"/>
                  </a:cubicBezTo>
                  <a:lnTo>
                    <a:pt x="1379" y="189"/>
                  </a:lnTo>
                  <a:lnTo>
                    <a:pt x="1442" y="189"/>
                  </a:lnTo>
                  <a:lnTo>
                    <a:pt x="1442" y="145"/>
                  </a:lnTo>
                  <a:lnTo>
                    <a:pt x="1379" y="145"/>
                  </a:lnTo>
                  <a:lnTo>
                    <a:pt x="1379" y="63"/>
                  </a:lnTo>
                  <a:lnTo>
                    <a:pt x="1321" y="63"/>
                  </a:lnTo>
                  <a:close/>
                  <a:moveTo>
                    <a:pt x="1065" y="440"/>
                  </a:moveTo>
                  <a:cubicBezTo>
                    <a:pt x="1046" y="440"/>
                    <a:pt x="1029" y="435"/>
                    <a:pt x="1016" y="424"/>
                  </a:cubicBezTo>
                  <a:cubicBezTo>
                    <a:pt x="1005" y="413"/>
                    <a:pt x="999" y="399"/>
                    <a:pt x="999" y="383"/>
                  </a:cubicBezTo>
                  <a:cubicBezTo>
                    <a:pt x="999" y="339"/>
                    <a:pt x="1035" y="320"/>
                    <a:pt x="1106" y="320"/>
                  </a:cubicBezTo>
                  <a:lnTo>
                    <a:pt x="1149" y="320"/>
                  </a:lnTo>
                  <a:lnTo>
                    <a:pt x="1149" y="388"/>
                  </a:lnTo>
                  <a:cubicBezTo>
                    <a:pt x="1144" y="405"/>
                    <a:pt x="1130" y="416"/>
                    <a:pt x="1117" y="427"/>
                  </a:cubicBezTo>
                  <a:cubicBezTo>
                    <a:pt x="1100" y="435"/>
                    <a:pt x="1081" y="440"/>
                    <a:pt x="1065" y="440"/>
                  </a:cubicBezTo>
                  <a:close/>
                  <a:moveTo>
                    <a:pt x="1220" y="484"/>
                  </a:moveTo>
                  <a:lnTo>
                    <a:pt x="1220" y="478"/>
                  </a:lnTo>
                  <a:cubicBezTo>
                    <a:pt x="1212" y="459"/>
                    <a:pt x="1209" y="435"/>
                    <a:pt x="1209" y="405"/>
                  </a:cubicBezTo>
                  <a:lnTo>
                    <a:pt x="1209" y="249"/>
                  </a:lnTo>
                  <a:cubicBezTo>
                    <a:pt x="1207" y="213"/>
                    <a:pt x="1196" y="186"/>
                    <a:pt x="1174" y="167"/>
                  </a:cubicBezTo>
                  <a:cubicBezTo>
                    <a:pt x="1152" y="148"/>
                    <a:pt x="1122" y="137"/>
                    <a:pt x="1081" y="137"/>
                  </a:cubicBezTo>
                  <a:cubicBezTo>
                    <a:pt x="1057" y="137"/>
                    <a:pt x="1035" y="142"/>
                    <a:pt x="1016" y="151"/>
                  </a:cubicBezTo>
                  <a:cubicBezTo>
                    <a:pt x="994" y="162"/>
                    <a:pt x="977" y="172"/>
                    <a:pt x="966" y="189"/>
                  </a:cubicBezTo>
                  <a:cubicBezTo>
                    <a:pt x="953" y="205"/>
                    <a:pt x="947" y="222"/>
                    <a:pt x="947" y="238"/>
                  </a:cubicBezTo>
                  <a:lnTo>
                    <a:pt x="1005" y="238"/>
                  </a:lnTo>
                  <a:cubicBezTo>
                    <a:pt x="1005" y="224"/>
                    <a:pt x="1013" y="211"/>
                    <a:pt x="1027" y="200"/>
                  </a:cubicBezTo>
                  <a:cubicBezTo>
                    <a:pt x="1040" y="189"/>
                    <a:pt x="1059" y="183"/>
                    <a:pt x="1078" y="183"/>
                  </a:cubicBezTo>
                  <a:cubicBezTo>
                    <a:pt x="1103" y="183"/>
                    <a:pt x="1119" y="192"/>
                    <a:pt x="1133" y="203"/>
                  </a:cubicBezTo>
                  <a:cubicBezTo>
                    <a:pt x="1144" y="213"/>
                    <a:pt x="1149" y="230"/>
                    <a:pt x="1149" y="252"/>
                  </a:cubicBezTo>
                  <a:lnTo>
                    <a:pt x="1149" y="279"/>
                  </a:lnTo>
                  <a:lnTo>
                    <a:pt x="1095" y="279"/>
                  </a:lnTo>
                  <a:cubicBezTo>
                    <a:pt x="1046" y="279"/>
                    <a:pt x="1007" y="287"/>
                    <a:pt x="980" y="306"/>
                  </a:cubicBezTo>
                  <a:cubicBezTo>
                    <a:pt x="953" y="328"/>
                    <a:pt x="939" y="356"/>
                    <a:pt x="939" y="391"/>
                  </a:cubicBezTo>
                  <a:cubicBezTo>
                    <a:pt x="939" y="418"/>
                    <a:pt x="950" y="443"/>
                    <a:pt x="972" y="462"/>
                  </a:cubicBezTo>
                  <a:cubicBezTo>
                    <a:pt x="994" y="481"/>
                    <a:pt x="1021" y="489"/>
                    <a:pt x="1054" y="489"/>
                  </a:cubicBezTo>
                  <a:cubicBezTo>
                    <a:pt x="1092" y="489"/>
                    <a:pt x="1125" y="476"/>
                    <a:pt x="1152" y="448"/>
                  </a:cubicBezTo>
                  <a:cubicBezTo>
                    <a:pt x="1155" y="465"/>
                    <a:pt x="1158" y="478"/>
                    <a:pt x="1160" y="484"/>
                  </a:cubicBezTo>
                  <a:lnTo>
                    <a:pt x="1220" y="484"/>
                  </a:lnTo>
                  <a:close/>
                  <a:moveTo>
                    <a:pt x="762" y="63"/>
                  </a:moveTo>
                  <a:lnTo>
                    <a:pt x="762" y="145"/>
                  </a:lnTo>
                  <a:lnTo>
                    <a:pt x="699" y="145"/>
                  </a:lnTo>
                  <a:lnTo>
                    <a:pt x="699" y="189"/>
                  </a:lnTo>
                  <a:lnTo>
                    <a:pt x="762" y="189"/>
                  </a:lnTo>
                  <a:lnTo>
                    <a:pt x="762" y="399"/>
                  </a:lnTo>
                  <a:cubicBezTo>
                    <a:pt x="762" y="429"/>
                    <a:pt x="767" y="451"/>
                    <a:pt x="781" y="468"/>
                  </a:cubicBezTo>
                  <a:cubicBezTo>
                    <a:pt x="794" y="481"/>
                    <a:pt x="813" y="489"/>
                    <a:pt x="838" y="489"/>
                  </a:cubicBezTo>
                  <a:cubicBezTo>
                    <a:pt x="854" y="489"/>
                    <a:pt x="868" y="489"/>
                    <a:pt x="885" y="484"/>
                  </a:cubicBezTo>
                  <a:lnTo>
                    <a:pt x="885" y="437"/>
                  </a:lnTo>
                  <a:cubicBezTo>
                    <a:pt x="874" y="440"/>
                    <a:pt x="863" y="440"/>
                    <a:pt x="857" y="440"/>
                  </a:cubicBezTo>
                  <a:cubicBezTo>
                    <a:pt x="844" y="440"/>
                    <a:pt x="833" y="437"/>
                    <a:pt x="827" y="432"/>
                  </a:cubicBezTo>
                  <a:cubicBezTo>
                    <a:pt x="822" y="424"/>
                    <a:pt x="819" y="413"/>
                    <a:pt x="819" y="399"/>
                  </a:cubicBezTo>
                  <a:lnTo>
                    <a:pt x="819" y="189"/>
                  </a:lnTo>
                  <a:lnTo>
                    <a:pt x="882" y="189"/>
                  </a:lnTo>
                  <a:lnTo>
                    <a:pt x="882" y="145"/>
                  </a:lnTo>
                  <a:lnTo>
                    <a:pt x="819" y="145"/>
                  </a:lnTo>
                  <a:lnTo>
                    <a:pt x="819" y="63"/>
                  </a:lnTo>
                  <a:lnTo>
                    <a:pt x="762" y="63"/>
                  </a:lnTo>
                  <a:close/>
                  <a:moveTo>
                    <a:pt x="598" y="484"/>
                  </a:moveTo>
                  <a:lnTo>
                    <a:pt x="652" y="484"/>
                  </a:lnTo>
                  <a:lnTo>
                    <a:pt x="652" y="145"/>
                  </a:lnTo>
                  <a:lnTo>
                    <a:pt x="595" y="145"/>
                  </a:lnTo>
                  <a:lnTo>
                    <a:pt x="595" y="391"/>
                  </a:lnTo>
                  <a:cubicBezTo>
                    <a:pt x="579" y="424"/>
                    <a:pt x="549" y="440"/>
                    <a:pt x="505" y="440"/>
                  </a:cubicBezTo>
                  <a:cubicBezTo>
                    <a:pt x="464" y="440"/>
                    <a:pt x="442" y="416"/>
                    <a:pt x="442" y="364"/>
                  </a:cubicBezTo>
                  <a:lnTo>
                    <a:pt x="442" y="145"/>
                  </a:lnTo>
                  <a:lnTo>
                    <a:pt x="385" y="145"/>
                  </a:lnTo>
                  <a:lnTo>
                    <a:pt x="385" y="366"/>
                  </a:lnTo>
                  <a:cubicBezTo>
                    <a:pt x="385" y="407"/>
                    <a:pt x="396" y="437"/>
                    <a:pt x="412" y="459"/>
                  </a:cubicBezTo>
                  <a:cubicBezTo>
                    <a:pt x="431" y="478"/>
                    <a:pt x="458" y="489"/>
                    <a:pt x="497" y="489"/>
                  </a:cubicBezTo>
                  <a:cubicBezTo>
                    <a:pt x="540" y="489"/>
                    <a:pt x="573" y="476"/>
                    <a:pt x="595" y="451"/>
                  </a:cubicBezTo>
                  <a:lnTo>
                    <a:pt x="598" y="484"/>
                  </a:lnTo>
                  <a:close/>
                  <a:moveTo>
                    <a:pt x="114" y="271"/>
                  </a:moveTo>
                  <a:lnTo>
                    <a:pt x="60" y="328"/>
                  </a:lnTo>
                  <a:lnTo>
                    <a:pt x="60" y="484"/>
                  </a:lnTo>
                  <a:lnTo>
                    <a:pt x="0" y="484"/>
                  </a:lnTo>
                  <a:lnTo>
                    <a:pt x="0" y="28"/>
                  </a:lnTo>
                  <a:lnTo>
                    <a:pt x="60" y="28"/>
                  </a:lnTo>
                  <a:lnTo>
                    <a:pt x="60" y="252"/>
                  </a:lnTo>
                  <a:lnTo>
                    <a:pt x="262" y="28"/>
                  </a:lnTo>
                  <a:lnTo>
                    <a:pt x="336" y="28"/>
                  </a:lnTo>
                  <a:lnTo>
                    <a:pt x="155" y="230"/>
                  </a:lnTo>
                  <a:lnTo>
                    <a:pt x="349" y="484"/>
                  </a:lnTo>
                  <a:lnTo>
                    <a:pt x="278" y="484"/>
                  </a:lnTo>
                  <a:lnTo>
                    <a:pt x="114" y="27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9" name="Freeform 45" hidden="0"/>
            <p:cNvSpPr>
              <a:spLocks noEditPoints="1"/>
            </p:cNvSpPr>
            <p:nvPr isPhoto="0" userDrawn="0"/>
          </p:nvSpPr>
          <p:spPr bwMode="auto">
            <a:xfrm>
              <a:off x="4168" y="532"/>
              <a:ext cx="831" cy="277"/>
            </a:xfrm>
            <a:custGeom>
              <a:avLst/>
              <a:gdLst>
                <a:gd name="T0" fmla="*/ 4331 w 4645"/>
                <a:gd name="T1" fmla="*/ 38 h 1546"/>
                <a:gd name="T2" fmla="*/ 4317 w 4645"/>
                <a:gd name="T3" fmla="*/ 632 h 1546"/>
                <a:gd name="T4" fmla="*/ 3820 w 4645"/>
                <a:gd name="T5" fmla="*/ 619 h 1546"/>
                <a:gd name="T6" fmla="*/ 3782 w 4645"/>
                <a:gd name="T7" fmla="*/ 0 h 1546"/>
                <a:gd name="T8" fmla="*/ 3509 w 4645"/>
                <a:gd name="T9" fmla="*/ 38 h 1546"/>
                <a:gd name="T10" fmla="*/ 3544 w 4645"/>
                <a:gd name="T11" fmla="*/ 1546 h 1546"/>
                <a:gd name="T12" fmla="*/ 3820 w 4645"/>
                <a:gd name="T13" fmla="*/ 1508 h 1546"/>
                <a:gd name="T14" fmla="*/ 3834 w 4645"/>
                <a:gd name="T15" fmla="*/ 900 h 1546"/>
                <a:gd name="T16" fmla="*/ 4331 w 4645"/>
                <a:gd name="T17" fmla="*/ 913 h 1546"/>
                <a:gd name="T18" fmla="*/ 4369 w 4645"/>
                <a:gd name="T19" fmla="*/ 1546 h 1546"/>
                <a:gd name="T20" fmla="*/ 4645 w 4645"/>
                <a:gd name="T21" fmla="*/ 1508 h 1546"/>
                <a:gd name="T22" fmla="*/ 4607 w 4645"/>
                <a:gd name="T23" fmla="*/ 0 h 1546"/>
                <a:gd name="T24" fmla="*/ 2354 w 4645"/>
                <a:gd name="T25" fmla="*/ 1093 h 1546"/>
                <a:gd name="T26" fmla="*/ 2408 w 4645"/>
                <a:gd name="T27" fmla="*/ 1066 h 1546"/>
                <a:gd name="T28" fmla="*/ 2553 w 4645"/>
                <a:gd name="T29" fmla="*/ 889 h 1546"/>
                <a:gd name="T30" fmla="*/ 2949 w 4645"/>
                <a:gd name="T31" fmla="*/ 1522 h 1546"/>
                <a:gd name="T32" fmla="*/ 3263 w 4645"/>
                <a:gd name="T33" fmla="*/ 1546 h 1546"/>
                <a:gd name="T34" fmla="*/ 3288 w 4645"/>
                <a:gd name="T35" fmla="*/ 1502 h 1546"/>
                <a:gd name="T36" fmla="*/ 2774 w 4645"/>
                <a:gd name="T37" fmla="*/ 660 h 1546"/>
                <a:gd name="T38" fmla="*/ 3269 w 4645"/>
                <a:gd name="T39" fmla="*/ 21 h 1546"/>
                <a:gd name="T40" fmla="*/ 3236 w 4645"/>
                <a:gd name="T41" fmla="*/ 0 h 1546"/>
                <a:gd name="T42" fmla="*/ 2922 w 4645"/>
                <a:gd name="T43" fmla="*/ 21 h 1546"/>
                <a:gd name="T44" fmla="*/ 2406 w 4645"/>
                <a:gd name="T45" fmla="*/ 651 h 1546"/>
                <a:gd name="T46" fmla="*/ 2400 w 4645"/>
                <a:gd name="T47" fmla="*/ 38 h 1546"/>
                <a:gd name="T48" fmla="*/ 2127 w 4645"/>
                <a:gd name="T49" fmla="*/ 0 h 1546"/>
                <a:gd name="T50" fmla="*/ 2089 w 4645"/>
                <a:gd name="T51" fmla="*/ 1058 h 1546"/>
                <a:gd name="T52" fmla="*/ 2354 w 4645"/>
                <a:gd name="T53" fmla="*/ 1093 h 1546"/>
                <a:gd name="T54" fmla="*/ 1362 w 4645"/>
                <a:gd name="T55" fmla="*/ 1546 h 1546"/>
                <a:gd name="T56" fmla="*/ 2397 w 4645"/>
                <a:gd name="T57" fmla="*/ 1508 h 1546"/>
                <a:gd name="T58" fmla="*/ 2362 w 4645"/>
                <a:gd name="T59" fmla="*/ 1279 h 1546"/>
                <a:gd name="T60" fmla="*/ 1638 w 4645"/>
                <a:gd name="T61" fmla="*/ 1265 h 1546"/>
                <a:gd name="T62" fmla="*/ 1600 w 4645"/>
                <a:gd name="T63" fmla="*/ 0 h 1546"/>
                <a:gd name="T64" fmla="*/ 1324 w 4645"/>
                <a:gd name="T65" fmla="*/ 38 h 1546"/>
                <a:gd name="T66" fmla="*/ 1035 w 4645"/>
                <a:gd name="T67" fmla="*/ 267 h 1546"/>
                <a:gd name="T68" fmla="*/ 311 w 4645"/>
                <a:gd name="T69" fmla="*/ 280 h 1546"/>
                <a:gd name="T70" fmla="*/ 325 w 4645"/>
                <a:gd name="T71" fmla="*/ 632 h 1546"/>
                <a:gd name="T72" fmla="*/ 822 w 4645"/>
                <a:gd name="T73" fmla="*/ 671 h 1546"/>
                <a:gd name="T74" fmla="*/ 786 w 4645"/>
                <a:gd name="T75" fmla="*/ 900 h 1546"/>
                <a:gd name="T76" fmla="*/ 311 w 4645"/>
                <a:gd name="T77" fmla="*/ 913 h 1546"/>
                <a:gd name="T78" fmla="*/ 325 w 4645"/>
                <a:gd name="T79" fmla="*/ 1279 h 1546"/>
                <a:gd name="T80" fmla="*/ 1073 w 4645"/>
                <a:gd name="T81" fmla="*/ 1317 h 1546"/>
                <a:gd name="T82" fmla="*/ 1035 w 4645"/>
                <a:gd name="T83" fmla="*/ 1546 h 1546"/>
                <a:gd name="T84" fmla="*/ 0 w 4645"/>
                <a:gd name="T85" fmla="*/ 1508 h 1546"/>
                <a:gd name="T86" fmla="*/ 35 w 4645"/>
                <a:gd name="T87" fmla="*/ 0 h 1546"/>
                <a:gd name="T88" fmla="*/ 1073 w 4645"/>
                <a:gd name="T89" fmla="*/ 38 h 1546"/>
                <a:gd name="T90" fmla="*/ 1035 w 4645"/>
                <a:gd name="T91" fmla="*/ 267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5" h="1546" fill="norm" stroke="1" extrusionOk="0">
                  <a:moveTo>
                    <a:pt x="4369" y="0"/>
                  </a:moveTo>
                  <a:cubicBezTo>
                    <a:pt x="4345" y="0"/>
                    <a:pt x="4331" y="13"/>
                    <a:pt x="4331" y="38"/>
                  </a:cubicBezTo>
                  <a:lnTo>
                    <a:pt x="4331" y="619"/>
                  </a:lnTo>
                  <a:cubicBezTo>
                    <a:pt x="4331" y="627"/>
                    <a:pt x="4328" y="632"/>
                    <a:pt x="4317" y="632"/>
                  </a:cubicBezTo>
                  <a:lnTo>
                    <a:pt x="3834" y="632"/>
                  </a:lnTo>
                  <a:cubicBezTo>
                    <a:pt x="3826" y="632"/>
                    <a:pt x="3820" y="627"/>
                    <a:pt x="3820" y="619"/>
                  </a:cubicBezTo>
                  <a:lnTo>
                    <a:pt x="3820" y="38"/>
                  </a:lnTo>
                  <a:cubicBezTo>
                    <a:pt x="3820" y="13"/>
                    <a:pt x="3807" y="0"/>
                    <a:pt x="3782" y="0"/>
                  </a:cubicBezTo>
                  <a:lnTo>
                    <a:pt x="3544" y="0"/>
                  </a:lnTo>
                  <a:cubicBezTo>
                    <a:pt x="3520" y="0"/>
                    <a:pt x="3509" y="13"/>
                    <a:pt x="3509" y="38"/>
                  </a:cubicBezTo>
                  <a:lnTo>
                    <a:pt x="3509" y="1508"/>
                  </a:lnTo>
                  <a:cubicBezTo>
                    <a:pt x="3509" y="1535"/>
                    <a:pt x="3520" y="1546"/>
                    <a:pt x="3544" y="1546"/>
                  </a:cubicBezTo>
                  <a:lnTo>
                    <a:pt x="3782" y="1546"/>
                  </a:lnTo>
                  <a:cubicBezTo>
                    <a:pt x="3807" y="1546"/>
                    <a:pt x="3820" y="1535"/>
                    <a:pt x="3820" y="1508"/>
                  </a:cubicBezTo>
                  <a:lnTo>
                    <a:pt x="3820" y="913"/>
                  </a:lnTo>
                  <a:cubicBezTo>
                    <a:pt x="3820" y="902"/>
                    <a:pt x="3826" y="900"/>
                    <a:pt x="3834" y="900"/>
                  </a:cubicBezTo>
                  <a:lnTo>
                    <a:pt x="4317" y="900"/>
                  </a:lnTo>
                  <a:cubicBezTo>
                    <a:pt x="4328" y="900"/>
                    <a:pt x="4331" y="902"/>
                    <a:pt x="4331" y="913"/>
                  </a:cubicBezTo>
                  <a:lnTo>
                    <a:pt x="4331" y="1508"/>
                  </a:lnTo>
                  <a:cubicBezTo>
                    <a:pt x="4331" y="1535"/>
                    <a:pt x="4345" y="1546"/>
                    <a:pt x="4369" y="1546"/>
                  </a:cubicBezTo>
                  <a:lnTo>
                    <a:pt x="4607" y="1546"/>
                  </a:lnTo>
                  <a:cubicBezTo>
                    <a:pt x="4631" y="1546"/>
                    <a:pt x="4645" y="1535"/>
                    <a:pt x="4645" y="1508"/>
                  </a:cubicBezTo>
                  <a:lnTo>
                    <a:pt x="4645" y="38"/>
                  </a:lnTo>
                  <a:cubicBezTo>
                    <a:pt x="4645" y="13"/>
                    <a:pt x="4631" y="0"/>
                    <a:pt x="4607" y="0"/>
                  </a:cubicBezTo>
                  <a:lnTo>
                    <a:pt x="4369" y="0"/>
                  </a:lnTo>
                  <a:close/>
                  <a:moveTo>
                    <a:pt x="2354" y="1093"/>
                  </a:moveTo>
                  <a:cubicBezTo>
                    <a:pt x="2376" y="1093"/>
                    <a:pt x="2395" y="1085"/>
                    <a:pt x="2408" y="1066"/>
                  </a:cubicBezTo>
                  <a:cubicBezTo>
                    <a:pt x="2408" y="1066"/>
                    <a:pt x="2408" y="1066"/>
                    <a:pt x="2408" y="1066"/>
                  </a:cubicBezTo>
                  <a:lnTo>
                    <a:pt x="2542" y="894"/>
                  </a:lnTo>
                  <a:cubicBezTo>
                    <a:pt x="2545" y="891"/>
                    <a:pt x="2550" y="889"/>
                    <a:pt x="2553" y="889"/>
                  </a:cubicBezTo>
                  <a:cubicBezTo>
                    <a:pt x="2559" y="889"/>
                    <a:pt x="2561" y="891"/>
                    <a:pt x="2564" y="894"/>
                  </a:cubicBezTo>
                  <a:lnTo>
                    <a:pt x="2949" y="1522"/>
                  </a:lnTo>
                  <a:cubicBezTo>
                    <a:pt x="2960" y="1538"/>
                    <a:pt x="2976" y="1546"/>
                    <a:pt x="2995" y="1546"/>
                  </a:cubicBezTo>
                  <a:lnTo>
                    <a:pt x="3263" y="1546"/>
                  </a:lnTo>
                  <a:cubicBezTo>
                    <a:pt x="3282" y="1546"/>
                    <a:pt x="3293" y="1538"/>
                    <a:pt x="3293" y="1522"/>
                  </a:cubicBezTo>
                  <a:cubicBezTo>
                    <a:pt x="3293" y="1516"/>
                    <a:pt x="3290" y="1508"/>
                    <a:pt x="3288" y="1502"/>
                  </a:cubicBezTo>
                  <a:lnTo>
                    <a:pt x="2774" y="679"/>
                  </a:lnTo>
                  <a:cubicBezTo>
                    <a:pt x="2772" y="671"/>
                    <a:pt x="2772" y="665"/>
                    <a:pt x="2774" y="660"/>
                  </a:cubicBezTo>
                  <a:lnTo>
                    <a:pt x="3258" y="46"/>
                  </a:lnTo>
                  <a:cubicBezTo>
                    <a:pt x="3266" y="35"/>
                    <a:pt x="3269" y="27"/>
                    <a:pt x="3269" y="21"/>
                  </a:cubicBezTo>
                  <a:cubicBezTo>
                    <a:pt x="3269" y="16"/>
                    <a:pt x="3266" y="10"/>
                    <a:pt x="3260" y="5"/>
                  </a:cubicBezTo>
                  <a:cubicBezTo>
                    <a:pt x="3255" y="2"/>
                    <a:pt x="3247" y="0"/>
                    <a:pt x="3236" y="0"/>
                  </a:cubicBezTo>
                  <a:lnTo>
                    <a:pt x="2968" y="0"/>
                  </a:lnTo>
                  <a:cubicBezTo>
                    <a:pt x="2946" y="0"/>
                    <a:pt x="2933" y="8"/>
                    <a:pt x="2922" y="21"/>
                  </a:cubicBezTo>
                  <a:lnTo>
                    <a:pt x="2417" y="649"/>
                  </a:lnTo>
                  <a:cubicBezTo>
                    <a:pt x="2414" y="651"/>
                    <a:pt x="2411" y="654"/>
                    <a:pt x="2406" y="651"/>
                  </a:cubicBezTo>
                  <a:cubicBezTo>
                    <a:pt x="2403" y="651"/>
                    <a:pt x="2400" y="646"/>
                    <a:pt x="2400" y="641"/>
                  </a:cubicBezTo>
                  <a:lnTo>
                    <a:pt x="2400" y="38"/>
                  </a:lnTo>
                  <a:cubicBezTo>
                    <a:pt x="2400" y="16"/>
                    <a:pt x="2384" y="0"/>
                    <a:pt x="2365" y="0"/>
                  </a:cubicBezTo>
                  <a:lnTo>
                    <a:pt x="2127" y="0"/>
                  </a:lnTo>
                  <a:cubicBezTo>
                    <a:pt x="2105" y="0"/>
                    <a:pt x="2089" y="16"/>
                    <a:pt x="2089" y="38"/>
                  </a:cubicBezTo>
                  <a:lnTo>
                    <a:pt x="2089" y="1058"/>
                  </a:lnTo>
                  <a:cubicBezTo>
                    <a:pt x="2089" y="1077"/>
                    <a:pt x="2105" y="1093"/>
                    <a:pt x="2127" y="1093"/>
                  </a:cubicBezTo>
                  <a:lnTo>
                    <a:pt x="2354" y="1093"/>
                  </a:lnTo>
                  <a:moveTo>
                    <a:pt x="1324" y="1508"/>
                  </a:moveTo>
                  <a:cubicBezTo>
                    <a:pt x="1324" y="1535"/>
                    <a:pt x="1338" y="1546"/>
                    <a:pt x="1362" y="1546"/>
                  </a:cubicBezTo>
                  <a:lnTo>
                    <a:pt x="2362" y="1546"/>
                  </a:lnTo>
                  <a:cubicBezTo>
                    <a:pt x="2386" y="1546"/>
                    <a:pt x="2397" y="1535"/>
                    <a:pt x="2397" y="1508"/>
                  </a:cubicBezTo>
                  <a:lnTo>
                    <a:pt x="2397" y="1317"/>
                  </a:lnTo>
                  <a:cubicBezTo>
                    <a:pt x="2397" y="1292"/>
                    <a:pt x="2386" y="1279"/>
                    <a:pt x="2362" y="1279"/>
                  </a:cubicBezTo>
                  <a:lnTo>
                    <a:pt x="1652" y="1279"/>
                  </a:lnTo>
                  <a:cubicBezTo>
                    <a:pt x="1641" y="1279"/>
                    <a:pt x="1638" y="1276"/>
                    <a:pt x="1638" y="1265"/>
                  </a:cubicBezTo>
                  <a:lnTo>
                    <a:pt x="1638" y="38"/>
                  </a:lnTo>
                  <a:cubicBezTo>
                    <a:pt x="1638" y="13"/>
                    <a:pt x="1625" y="0"/>
                    <a:pt x="1600" y="0"/>
                  </a:cubicBezTo>
                  <a:lnTo>
                    <a:pt x="1362" y="0"/>
                  </a:lnTo>
                  <a:cubicBezTo>
                    <a:pt x="1338" y="0"/>
                    <a:pt x="1324" y="13"/>
                    <a:pt x="1324" y="38"/>
                  </a:cubicBezTo>
                  <a:lnTo>
                    <a:pt x="1324" y="1508"/>
                  </a:lnTo>
                  <a:moveTo>
                    <a:pt x="1035" y="267"/>
                  </a:moveTo>
                  <a:lnTo>
                    <a:pt x="325" y="267"/>
                  </a:lnTo>
                  <a:cubicBezTo>
                    <a:pt x="314" y="267"/>
                    <a:pt x="311" y="272"/>
                    <a:pt x="311" y="280"/>
                  </a:cubicBezTo>
                  <a:lnTo>
                    <a:pt x="311" y="619"/>
                  </a:lnTo>
                  <a:cubicBezTo>
                    <a:pt x="311" y="627"/>
                    <a:pt x="314" y="632"/>
                    <a:pt x="325" y="632"/>
                  </a:cubicBezTo>
                  <a:lnTo>
                    <a:pt x="786" y="632"/>
                  </a:lnTo>
                  <a:cubicBezTo>
                    <a:pt x="811" y="632"/>
                    <a:pt x="822" y="643"/>
                    <a:pt x="822" y="671"/>
                  </a:cubicBezTo>
                  <a:lnTo>
                    <a:pt x="822" y="861"/>
                  </a:lnTo>
                  <a:cubicBezTo>
                    <a:pt x="822" y="886"/>
                    <a:pt x="811" y="900"/>
                    <a:pt x="786" y="900"/>
                  </a:cubicBezTo>
                  <a:lnTo>
                    <a:pt x="325" y="900"/>
                  </a:lnTo>
                  <a:cubicBezTo>
                    <a:pt x="314" y="900"/>
                    <a:pt x="311" y="902"/>
                    <a:pt x="311" y="913"/>
                  </a:cubicBezTo>
                  <a:lnTo>
                    <a:pt x="311" y="1265"/>
                  </a:lnTo>
                  <a:cubicBezTo>
                    <a:pt x="311" y="1276"/>
                    <a:pt x="314" y="1279"/>
                    <a:pt x="325" y="1279"/>
                  </a:cubicBezTo>
                  <a:lnTo>
                    <a:pt x="1035" y="1279"/>
                  </a:lnTo>
                  <a:cubicBezTo>
                    <a:pt x="1059" y="1279"/>
                    <a:pt x="1073" y="1292"/>
                    <a:pt x="1073" y="1317"/>
                  </a:cubicBezTo>
                  <a:lnTo>
                    <a:pt x="1073" y="1508"/>
                  </a:lnTo>
                  <a:cubicBezTo>
                    <a:pt x="1073" y="1535"/>
                    <a:pt x="1059" y="1546"/>
                    <a:pt x="1035" y="1546"/>
                  </a:cubicBezTo>
                  <a:lnTo>
                    <a:pt x="35" y="1546"/>
                  </a:lnTo>
                  <a:cubicBezTo>
                    <a:pt x="11" y="1546"/>
                    <a:pt x="0" y="1535"/>
                    <a:pt x="0" y="1508"/>
                  </a:cubicBezTo>
                  <a:lnTo>
                    <a:pt x="0" y="38"/>
                  </a:lnTo>
                  <a:cubicBezTo>
                    <a:pt x="0" y="13"/>
                    <a:pt x="11" y="0"/>
                    <a:pt x="35" y="0"/>
                  </a:cubicBezTo>
                  <a:lnTo>
                    <a:pt x="1035" y="0"/>
                  </a:lnTo>
                  <a:cubicBezTo>
                    <a:pt x="1059" y="0"/>
                    <a:pt x="1073" y="13"/>
                    <a:pt x="1073" y="38"/>
                  </a:cubicBezTo>
                  <a:lnTo>
                    <a:pt x="1073" y="229"/>
                  </a:lnTo>
                  <a:cubicBezTo>
                    <a:pt x="1073" y="256"/>
                    <a:pt x="1059" y="267"/>
                    <a:pt x="1035" y="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0" name="Freeform 46" hidden="0"/>
            <p:cNvSpPr>
              <a:spLocks noEditPoints="1"/>
            </p:cNvSpPr>
            <p:nvPr isPhoto="0" userDrawn="0"/>
          </p:nvSpPr>
          <p:spPr bwMode="auto">
            <a:xfrm>
              <a:off x="4168" y="873"/>
              <a:ext cx="831" cy="101"/>
            </a:xfrm>
            <a:custGeom>
              <a:avLst/>
              <a:gdLst>
                <a:gd name="T0" fmla="*/ 4577 w 4645"/>
                <a:gd name="T1" fmla="*/ 454 h 569"/>
                <a:gd name="T2" fmla="*/ 4353 w 4645"/>
                <a:gd name="T3" fmla="*/ 511 h 569"/>
                <a:gd name="T4" fmla="*/ 4645 w 4645"/>
                <a:gd name="T5" fmla="*/ 0 h 569"/>
                <a:gd name="T6" fmla="*/ 4312 w 4645"/>
                <a:gd name="T7" fmla="*/ 361 h 569"/>
                <a:gd name="T8" fmla="*/ 3981 w 4645"/>
                <a:gd name="T9" fmla="*/ 279 h 569"/>
                <a:gd name="T10" fmla="*/ 4159 w 4645"/>
                <a:gd name="T11" fmla="*/ 561 h 569"/>
                <a:gd name="T12" fmla="*/ 3979 w 4645"/>
                <a:gd name="T13" fmla="*/ 167 h 569"/>
                <a:gd name="T14" fmla="*/ 3703 w 4645"/>
                <a:gd name="T15" fmla="*/ 0 h 569"/>
                <a:gd name="T16" fmla="*/ 3689 w 4645"/>
                <a:gd name="T17" fmla="*/ 369 h 569"/>
                <a:gd name="T18" fmla="*/ 3823 w 4645"/>
                <a:gd name="T19" fmla="*/ 561 h 569"/>
                <a:gd name="T20" fmla="*/ 3662 w 4645"/>
                <a:gd name="T21" fmla="*/ 159 h 569"/>
                <a:gd name="T22" fmla="*/ 3596 w 4645"/>
                <a:gd name="T23" fmla="*/ 233 h 569"/>
                <a:gd name="T24" fmla="*/ 3675 w 4645"/>
                <a:gd name="T25" fmla="*/ 323 h 569"/>
                <a:gd name="T26" fmla="*/ 3744 w 4645"/>
                <a:gd name="T27" fmla="*/ 520 h 569"/>
                <a:gd name="T28" fmla="*/ 3337 w 4645"/>
                <a:gd name="T29" fmla="*/ 213 h 569"/>
                <a:gd name="T30" fmla="*/ 3337 w 4645"/>
                <a:gd name="T31" fmla="*/ 282 h 569"/>
                <a:gd name="T32" fmla="*/ 2924 w 4645"/>
                <a:gd name="T33" fmla="*/ 254 h 569"/>
                <a:gd name="T34" fmla="*/ 3006 w 4645"/>
                <a:gd name="T35" fmla="*/ 514 h 569"/>
                <a:gd name="T36" fmla="*/ 3006 w 4645"/>
                <a:gd name="T37" fmla="*/ 569 h 569"/>
                <a:gd name="T38" fmla="*/ 3135 w 4645"/>
                <a:gd name="T39" fmla="*/ 216 h 569"/>
                <a:gd name="T40" fmla="*/ 2826 w 4645"/>
                <a:gd name="T41" fmla="*/ 367 h 569"/>
                <a:gd name="T42" fmla="*/ 2774 w 4645"/>
                <a:gd name="T43" fmla="*/ 503 h 569"/>
                <a:gd name="T44" fmla="*/ 2004 w 4645"/>
                <a:gd name="T45" fmla="*/ 514 h 569"/>
                <a:gd name="T46" fmla="*/ 1920 w 4645"/>
                <a:gd name="T47" fmla="*/ 552 h 569"/>
                <a:gd name="T48" fmla="*/ 2094 w 4645"/>
                <a:gd name="T49" fmla="*/ 361 h 569"/>
                <a:gd name="T50" fmla="*/ 2001 w 4645"/>
                <a:gd name="T51" fmla="*/ 216 h 569"/>
                <a:gd name="T52" fmla="*/ 2001 w 4645"/>
                <a:gd name="T53" fmla="*/ 159 h 569"/>
                <a:gd name="T54" fmla="*/ 1996 w 4645"/>
                <a:gd name="T55" fmla="*/ 388 h 569"/>
                <a:gd name="T56" fmla="*/ 1671 w 4645"/>
                <a:gd name="T57" fmla="*/ 101 h 569"/>
                <a:gd name="T58" fmla="*/ 1641 w 4645"/>
                <a:gd name="T59" fmla="*/ 33 h 569"/>
                <a:gd name="T60" fmla="*/ 1676 w 4645"/>
                <a:gd name="T61" fmla="*/ 254 h 569"/>
                <a:gd name="T62" fmla="*/ 1483 w 4645"/>
                <a:gd name="T63" fmla="*/ 369 h 569"/>
                <a:gd name="T64" fmla="*/ 1554 w 4645"/>
                <a:gd name="T65" fmla="*/ 60 h 569"/>
                <a:gd name="T66" fmla="*/ 1414 w 4645"/>
                <a:gd name="T67" fmla="*/ 367 h 569"/>
                <a:gd name="T68" fmla="*/ 1775 w 4645"/>
                <a:gd name="T69" fmla="*/ 369 h 569"/>
                <a:gd name="T70" fmla="*/ 1439 w 4645"/>
                <a:gd name="T71" fmla="*/ 257 h 569"/>
                <a:gd name="T72" fmla="*/ 1179 w 4645"/>
                <a:gd name="T73" fmla="*/ 561 h 569"/>
                <a:gd name="T74" fmla="*/ 1106 w 4645"/>
                <a:gd name="T75" fmla="*/ 167 h 569"/>
                <a:gd name="T76" fmla="*/ 857 w 4645"/>
                <a:gd name="T77" fmla="*/ 219 h 569"/>
                <a:gd name="T78" fmla="*/ 999 w 4645"/>
                <a:gd name="T79" fmla="*/ 506 h 569"/>
                <a:gd name="T80" fmla="*/ 996 w 4645"/>
                <a:gd name="T81" fmla="*/ 219 h 569"/>
                <a:gd name="T82" fmla="*/ 603 w 4645"/>
                <a:gd name="T83" fmla="*/ 63 h 569"/>
                <a:gd name="T84" fmla="*/ 674 w 4645"/>
                <a:gd name="T85" fmla="*/ 33 h 569"/>
                <a:gd name="T86" fmla="*/ 486 w 4645"/>
                <a:gd name="T87" fmla="*/ 254 h 569"/>
                <a:gd name="T88" fmla="*/ 568 w 4645"/>
                <a:gd name="T89" fmla="*/ 514 h 569"/>
                <a:gd name="T90" fmla="*/ 486 w 4645"/>
                <a:gd name="T91" fmla="*/ 99 h 569"/>
                <a:gd name="T92" fmla="*/ 458 w 4645"/>
                <a:gd name="T93" fmla="*/ 33 h 569"/>
                <a:gd name="T94" fmla="*/ 663 w 4645"/>
                <a:gd name="T95" fmla="*/ 544 h 569"/>
                <a:gd name="T96" fmla="*/ 568 w 4645"/>
                <a:gd name="T97" fmla="*/ 159 h 569"/>
                <a:gd name="T98" fmla="*/ 300 w 4645"/>
                <a:gd name="T99" fmla="*/ 317 h 569"/>
                <a:gd name="T100" fmla="*/ 0 w 4645"/>
                <a:gd name="T101" fmla="*/ 561 h 569"/>
                <a:gd name="T102" fmla="*/ 68 w 4645"/>
                <a:gd name="T103" fmla="*/ 26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45" h="569" fill="norm" stroke="1" extrusionOk="0">
                  <a:moveTo>
                    <a:pt x="4377" y="369"/>
                  </a:moveTo>
                  <a:cubicBezTo>
                    <a:pt x="4377" y="317"/>
                    <a:pt x="4388" y="282"/>
                    <a:pt x="4405" y="254"/>
                  </a:cubicBezTo>
                  <a:cubicBezTo>
                    <a:pt x="4424" y="230"/>
                    <a:pt x="4451" y="216"/>
                    <a:pt x="4484" y="216"/>
                  </a:cubicBezTo>
                  <a:cubicBezTo>
                    <a:pt x="4525" y="216"/>
                    <a:pt x="4555" y="235"/>
                    <a:pt x="4577" y="274"/>
                  </a:cubicBezTo>
                  <a:lnTo>
                    <a:pt x="4577" y="454"/>
                  </a:lnTo>
                  <a:cubicBezTo>
                    <a:pt x="4558" y="492"/>
                    <a:pt x="4525" y="511"/>
                    <a:pt x="4484" y="511"/>
                  </a:cubicBezTo>
                  <a:cubicBezTo>
                    <a:pt x="4451" y="511"/>
                    <a:pt x="4424" y="498"/>
                    <a:pt x="4405" y="473"/>
                  </a:cubicBezTo>
                  <a:cubicBezTo>
                    <a:pt x="4388" y="449"/>
                    <a:pt x="4377" y="413"/>
                    <a:pt x="4377" y="369"/>
                  </a:cubicBezTo>
                  <a:close/>
                  <a:moveTo>
                    <a:pt x="4312" y="367"/>
                  </a:moveTo>
                  <a:cubicBezTo>
                    <a:pt x="4312" y="427"/>
                    <a:pt x="4325" y="476"/>
                    <a:pt x="4353" y="511"/>
                  </a:cubicBezTo>
                  <a:cubicBezTo>
                    <a:pt x="4383" y="550"/>
                    <a:pt x="4421" y="569"/>
                    <a:pt x="4465" y="569"/>
                  </a:cubicBezTo>
                  <a:cubicBezTo>
                    <a:pt x="4514" y="569"/>
                    <a:pt x="4552" y="552"/>
                    <a:pt x="4579" y="520"/>
                  </a:cubicBezTo>
                  <a:lnTo>
                    <a:pt x="4582" y="561"/>
                  </a:lnTo>
                  <a:lnTo>
                    <a:pt x="4645" y="561"/>
                  </a:lnTo>
                  <a:lnTo>
                    <a:pt x="4645" y="0"/>
                  </a:lnTo>
                  <a:lnTo>
                    <a:pt x="4577" y="0"/>
                  </a:lnTo>
                  <a:lnTo>
                    <a:pt x="4577" y="208"/>
                  </a:lnTo>
                  <a:cubicBezTo>
                    <a:pt x="4549" y="175"/>
                    <a:pt x="4514" y="159"/>
                    <a:pt x="4467" y="159"/>
                  </a:cubicBezTo>
                  <a:cubicBezTo>
                    <a:pt x="4421" y="159"/>
                    <a:pt x="4383" y="178"/>
                    <a:pt x="4353" y="213"/>
                  </a:cubicBezTo>
                  <a:cubicBezTo>
                    <a:pt x="4325" y="252"/>
                    <a:pt x="4312" y="301"/>
                    <a:pt x="4312" y="361"/>
                  </a:cubicBezTo>
                  <a:lnTo>
                    <a:pt x="4312" y="367"/>
                  </a:lnTo>
                  <a:close/>
                  <a:moveTo>
                    <a:pt x="3916" y="167"/>
                  </a:moveTo>
                  <a:lnTo>
                    <a:pt x="3916" y="561"/>
                  </a:lnTo>
                  <a:lnTo>
                    <a:pt x="3981" y="561"/>
                  </a:lnTo>
                  <a:lnTo>
                    <a:pt x="3981" y="279"/>
                  </a:lnTo>
                  <a:cubicBezTo>
                    <a:pt x="3992" y="260"/>
                    <a:pt x="4003" y="246"/>
                    <a:pt x="4022" y="235"/>
                  </a:cubicBezTo>
                  <a:cubicBezTo>
                    <a:pt x="4039" y="222"/>
                    <a:pt x="4058" y="216"/>
                    <a:pt x="4080" y="216"/>
                  </a:cubicBezTo>
                  <a:cubicBezTo>
                    <a:pt x="4107" y="216"/>
                    <a:pt x="4126" y="224"/>
                    <a:pt x="4137" y="238"/>
                  </a:cubicBezTo>
                  <a:cubicBezTo>
                    <a:pt x="4151" y="252"/>
                    <a:pt x="4159" y="271"/>
                    <a:pt x="4159" y="301"/>
                  </a:cubicBezTo>
                  <a:lnTo>
                    <a:pt x="4159" y="561"/>
                  </a:lnTo>
                  <a:lnTo>
                    <a:pt x="4224" y="561"/>
                  </a:lnTo>
                  <a:lnTo>
                    <a:pt x="4224" y="301"/>
                  </a:lnTo>
                  <a:cubicBezTo>
                    <a:pt x="4224" y="205"/>
                    <a:pt x="4183" y="159"/>
                    <a:pt x="4099" y="159"/>
                  </a:cubicBezTo>
                  <a:cubicBezTo>
                    <a:pt x="4050" y="159"/>
                    <a:pt x="4011" y="178"/>
                    <a:pt x="3981" y="216"/>
                  </a:cubicBezTo>
                  <a:lnTo>
                    <a:pt x="3979" y="167"/>
                  </a:lnTo>
                  <a:lnTo>
                    <a:pt x="3916" y="167"/>
                  </a:lnTo>
                  <a:close/>
                  <a:moveTo>
                    <a:pt x="3632" y="107"/>
                  </a:moveTo>
                  <a:lnTo>
                    <a:pt x="3686" y="110"/>
                  </a:lnTo>
                  <a:lnTo>
                    <a:pt x="3785" y="0"/>
                  </a:lnTo>
                  <a:lnTo>
                    <a:pt x="3703" y="0"/>
                  </a:lnTo>
                  <a:lnTo>
                    <a:pt x="3632" y="107"/>
                  </a:lnTo>
                  <a:close/>
                  <a:moveTo>
                    <a:pt x="3640" y="511"/>
                  </a:moveTo>
                  <a:cubicBezTo>
                    <a:pt x="3618" y="511"/>
                    <a:pt x="3599" y="503"/>
                    <a:pt x="3585" y="492"/>
                  </a:cubicBezTo>
                  <a:cubicBezTo>
                    <a:pt x="3572" y="481"/>
                    <a:pt x="3563" y="465"/>
                    <a:pt x="3563" y="443"/>
                  </a:cubicBezTo>
                  <a:cubicBezTo>
                    <a:pt x="3563" y="394"/>
                    <a:pt x="3607" y="369"/>
                    <a:pt x="3689" y="369"/>
                  </a:cubicBezTo>
                  <a:lnTo>
                    <a:pt x="3741" y="369"/>
                  </a:lnTo>
                  <a:lnTo>
                    <a:pt x="3741" y="451"/>
                  </a:lnTo>
                  <a:cubicBezTo>
                    <a:pt x="3733" y="468"/>
                    <a:pt x="3719" y="484"/>
                    <a:pt x="3700" y="495"/>
                  </a:cubicBezTo>
                  <a:cubicBezTo>
                    <a:pt x="3681" y="506"/>
                    <a:pt x="3662" y="511"/>
                    <a:pt x="3640" y="511"/>
                  </a:cubicBezTo>
                  <a:moveTo>
                    <a:pt x="3823" y="561"/>
                  </a:moveTo>
                  <a:lnTo>
                    <a:pt x="3823" y="555"/>
                  </a:lnTo>
                  <a:cubicBezTo>
                    <a:pt x="3815" y="533"/>
                    <a:pt x="3809" y="506"/>
                    <a:pt x="3809" y="470"/>
                  </a:cubicBezTo>
                  <a:lnTo>
                    <a:pt x="3809" y="287"/>
                  </a:lnTo>
                  <a:cubicBezTo>
                    <a:pt x="3809" y="246"/>
                    <a:pt x="3796" y="216"/>
                    <a:pt x="3768" y="194"/>
                  </a:cubicBezTo>
                  <a:cubicBezTo>
                    <a:pt x="3744" y="170"/>
                    <a:pt x="3708" y="159"/>
                    <a:pt x="3662" y="159"/>
                  </a:cubicBezTo>
                  <a:cubicBezTo>
                    <a:pt x="3634" y="159"/>
                    <a:pt x="3607" y="164"/>
                    <a:pt x="3583" y="175"/>
                  </a:cubicBezTo>
                  <a:cubicBezTo>
                    <a:pt x="3558" y="186"/>
                    <a:pt x="3539" y="200"/>
                    <a:pt x="3525" y="219"/>
                  </a:cubicBezTo>
                  <a:cubicBezTo>
                    <a:pt x="3512" y="238"/>
                    <a:pt x="3506" y="257"/>
                    <a:pt x="3506" y="276"/>
                  </a:cubicBezTo>
                  <a:lnTo>
                    <a:pt x="3574" y="276"/>
                  </a:lnTo>
                  <a:cubicBezTo>
                    <a:pt x="3574" y="260"/>
                    <a:pt x="3580" y="244"/>
                    <a:pt x="3596" y="233"/>
                  </a:cubicBezTo>
                  <a:cubicBezTo>
                    <a:pt x="3613" y="219"/>
                    <a:pt x="3634" y="213"/>
                    <a:pt x="3659" y="213"/>
                  </a:cubicBezTo>
                  <a:cubicBezTo>
                    <a:pt x="3686" y="213"/>
                    <a:pt x="3706" y="222"/>
                    <a:pt x="3719" y="235"/>
                  </a:cubicBezTo>
                  <a:cubicBezTo>
                    <a:pt x="3736" y="249"/>
                    <a:pt x="3741" y="268"/>
                    <a:pt x="3741" y="290"/>
                  </a:cubicBezTo>
                  <a:lnTo>
                    <a:pt x="3741" y="323"/>
                  </a:lnTo>
                  <a:lnTo>
                    <a:pt x="3675" y="323"/>
                  </a:lnTo>
                  <a:cubicBezTo>
                    <a:pt x="3618" y="323"/>
                    <a:pt x="3574" y="334"/>
                    <a:pt x="3544" y="356"/>
                  </a:cubicBezTo>
                  <a:cubicBezTo>
                    <a:pt x="3512" y="380"/>
                    <a:pt x="3498" y="410"/>
                    <a:pt x="3498" y="451"/>
                  </a:cubicBezTo>
                  <a:cubicBezTo>
                    <a:pt x="3498" y="487"/>
                    <a:pt x="3509" y="514"/>
                    <a:pt x="3533" y="536"/>
                  </a:cubicBezTo>
                  <a:cubicBezTo>
                    <a:pt x="3561" y="558"/>
                    <a:pt x="3591" y="569"/>
                    <a:pt x="3629" y="569"/>
                  </a:cubicBezTo>
                  <a:cubicBezTo>
                    <a:pt x="3673" y="569"/>
                    <a:pt x="3711" y="552"/>
                    <a:pt x="3744" y="520"/>
                  </a:cubicBezTo>
                  <a:cubicBezTo>
                    <a:pt x="3746" y="539"/>
                    <a:pt x="3749" y="555"/>
                    <a:pt x="3752" y="561"/>
                  </a:cubicBezTo>
                  <a:lnTo>
                    <a:pt x="3823" y="561"/>
                  </a:lnTo>
                  <a:close/>
                  <a:moveTo>
                    <a:pt x="3460" y="164"/>
                  </a:moveTo>
                  <a:cubicBezTo>
                    <a:pt x="3454" y="162"/>
                    <a:pt x="3443" y="159"/>
                    <a:pt x="3432" y="159"/>
                  </a:cubicBezTo>
                  <a:cubicBezTo>
                    <a:pt x="3391" y="159"/>
                    <a:pt x="3359" y="178"/>
                    <a:pt x="3337" y="213"/>
                  </a:cubicBezTo>
                  <a:lnTo>
                    <a:pt x="3337" y="167"/>
                  </a:lnTo>
                  <a:lnTo>
                    <a:pt x="3271" y="167"/>
                  </a:lnTo>
                  <a:lnTo>
                    <a:pt x="3271" y="561"/>
                  </a:lnTo>
                  <a:lnTo>
                    <a:pt x="3337" y="561"/>
                  </a:lnTo>
                  <a:lnTo>
                    <a:pt x="3337" y="282"/>
                  </a:lnTo>
                  <a:cubicBezTo>
                    <a:pt x="3353" y="244"/>
                    <a:pt x="3383" y="224"/>
                    <a:pt x="3427" y="224"/>
                  </a:cubicBezTo>
                  <a:cubicBezTo>
                    <a:pt x="3441" y="224"/>
                    <a:pt x="3452" y="224"/>
                    <a:pt x="3460" y="227"/>
                  </a:cubicBezTo>
                  <a:lnTo>
                    <a:pt x="3460" y="164"/>
                  </a:lnTo>
                  <a:close/>
                  <a:moveTo>
                    <a:pt x="2894" y="369"/>
                  </a:moveTo>
                  <a:cubicBezTo>
                    <a:pt x="2894" y="320"/>
                    <a:pt x="2905" y="282"/>
                    <a:pt x="2924" y="254"/>
                  </a:cubicBezTo>
                  <a:cubicBezTo>
                    <a:pt x="2946" y="227"/>
                    <a:pt x="2971" y="216"/>
                    <a:pt x="3006" y="216"/>
                  </a:cubicBezTo>
                  <a:cubicBezTo>
                    <a:pt x="3039" y="216"/>
                    <a:pt x="3066" y="227"/>
                    <a:pt x="3088" y="254"/>
                  </a:cubicBezTo>
                  <a:cubicBezTo>
                    <a:pt x="3107" y="282"/>
                    <a:pt x="3118" y="317"/>
                    <a:pt x="3118" y="361"/>
                  </a:cubicBezTo>
                  <a:cubicBezTo>
                    <a:pt x="3118" y="410"/>
                    <a:pt x="3107" y="446"/>
                    <a:pt x="3088" y="473"/>
                  </a:cubicBezTo>
                  <a:cubicBezTo>
                    <a:pt x="3066" y="501"/>
                    <a:pt x="3039" y="514"/>
                    <a:pt x="3006" y="514"/>
                  </a:cubicBezTo>
                  <a:cubicBezTo>
                    <a:pt x="2971" y="514"/>
                    <a:pt x="2946" y="501"/>
                    <a:pt x="2924" y="473"/>
                  </a:cubicBezTo>
                  <a:cubicBezTo>
                    <a:pt x="2905" y="449"/>
                    <a:pt x="2894" y="413"/>
                    <a:pt x="2894" y="369"/>
                  </a:cubicBezTo>
                  <a:close/>
                  <a:moveTo>
                    <a:pt x="2826" y="367"/>
                  </a:moveTo>
                  <a:cubicBezTo>
                    <a:pt x="2826" y="427"/>
                    <a:pt x="2843" y="476"/>
                    <a:pt x="2875" y="514"/>
                  </a:cubicBezTo>
                  <a:cubicBezTo>
                    <a:pt x="2908" y="550"/>
                    <a:pt x="2952" y="569"/>
                    <a:pt x="3006" y="569"/>
                  </a:cubicBezTo>
                  <a:cubicBezTo>
                    <a:pt x="3042" y="569"/>
                    <a:pt x="3072" y="561"/>
                    <a:pt x="3099" y="544"/>
                  </a:cubicBezTo>
                  <a:cubicBezTo>
                    <a:pt x="3127" y="525"/>
                    <a:pt x="3148" y="503"/>
                    <a:pt x="3165" y="473"/>
                  </a:cubicBezTo>
                  <a:cubicBezTo>
                    <a:pt x="3178" y="440"/>
                    <a:pt x="3187" y="408"/>
                    <a:pt x="3187" y="369"/>
                  </a:cubicBezTo>
                  <a:lnTo>
                    <a:pt x="3187" y="364"/>
                  </a:lnTo>
                  <a:cubicBezTo>
                    <a:pt x="3187" y="301"/>
                    <a:pt x="3170" y="252"/>
                    <a:pt x="3135" y="216"/>
                  </a:cubicBezTo>
                  <a:cubicBezTo>
                    <a:pt x="3102" y="178"/>
                    <a:pt x="3058" y="159"/>
                    <a:pt x="3006" y="159"/>
                  </a:cubicBezTo>
                  <a:cubicBezTo>
                    <a:pt x="2971" y="159"/>
                    <a:pt x="2941" y="167"/>
                    <a:pt x="2914" y="183"/>
                  </a:cubicBezTo>
                  <a:cubicBezTo>
                    <a:pt x="2886" y="203"/>
                    <a:pt x="2864" y="224"/>
                    <a:pt x="2848" y="257"/>
                  </a:cubicBezTo>
                  <a:cubicBezTo>
                    <a:pt x="2834" y="287"/>
                    <a:pt x="2826" y="323"/>
                    <a:pt x="2826" y="361"/>
                  </a:cubicBezTo>
                  <a:lnTo>
                    <a:pt x="2826" y="367"/>
                  </a:lnTo>
                  <a:close/>
                  <a:moveTo>
                    <a:pt x="2523" y="30"/>
                  </a:moveTo>
                  <a:lnTo>
                    <a:pt x="2452" y="30"/>
                  </a:lnTo>
                  <a:lnTo>
                    <a:pt x="2452" y="561"/>
                  </a:lnTo>
                  <a:lnTo>
                    <a:pt x="2774" y="561"/>
                  </a:lnTo>
                  <a:lnTo>
                    <a:pt x="2774" y="503"/>
                  </a:lnTo>
                  <a:lnTo>
                    <a:pt x="2523" y="503"/>
                  </a:lnTo>
                  <a:lnTo>
                    <a:pt x="2523" y="30"/>
                  </a:lnTo>
                  <a:close/>
                  <a:moveTo>
                    <a:pt x="2089" y="457"/>
                  </a:moveTo>
                  <a:cubicBezTo>
                    <a:pt x="2089" y="473"/>
                    <a:pt x="2081" y="487"/>
                    <a:pt x="2064" y="498"/>
                  </a:cubicBezTo>
                  <a:cubicBezTo>
                    <a:pt x="2051" y="509"/>
                    <a:pt x="2029" y="514"/>
                    <a:pt x="2004" y="514"/>
                  </a:cubicBezTo>
                  <a:cubicBezTo>
                    <a:pt x="1977" y="514"/>
                    <a:pt x="1955" y="506"/>
                    <a:pt x="1936" y="495"/>
                  </a:cubicBezTo>
                  <a:cubicBezTo>
                    <a:pt x="1920" y="481"/>
                    <a:pt x="1911" y="462"/>
                    <a:pt x="1909" y="440"/>
                  </a:cubicBezTo>
                  <a:lnTo>
                    <a:pt x="1843" y="440"/>
                  </a:lnTo>
                  <a:cubicBezTo>
                    <a:pt x="1843" y="462"/>
                    <a:pt x="1849" y="484"/>
                    <a:pt x="1862" y="506"/>
                  </a:cubicBezTo>
                  <a:cubicBezTo>
                    <a:pt x="1876" y="525"/>
                    <a:pt x="1895" y="542"/>
                    <a:pt x="1920" y="552"/>
                  </a:cubicBezTo>
                  <a:cubicBezTo>
                    <a:pt x="1944" y="563"/>
                    <a:pt x="1971" y="569"/>
                    <a:pt x="2004" y="569"/>
                  </a:cubicBezTo>
                  <a:cubicBezTo>
                    <a:pt x="2048" y="569"/>
                    <a:pt x="2086" y="558"/>
                    <a:pt x="2113" y="536"/>
                  </a:cubicBezTo>
                  <a:cubicBezTo>
                    <a:pt x="2141" y="517"/>
                    <a:pt x="2157" y="487"/>
                    <a:pt x="2157" y="451"/>
                  </a:cubicBezTo>
                  <a:cubicBezTo>
                    <a:pt x="2157" y="432"/>
                    <a:pt x="2152" y="413"/>
                    <a:pt x="2141" y="399"/>
                  </a:cubicBezTo>
                  <a:cubicBezTo>
                    <a:pt x="2130" y="383"/>
                    <a:pt x="2116" y="372"/>
                    <a:pt x="2094" y="361"/>
                  </a:cubicBezTo>
                  <a:cubicBezTo>
                    <a:pt x="2072" y="350"/>
                    <a:pt x="2045" y="342"/>
                    <a:pt x="2012" y="334"/>
                  </a:cubicBezTo>
                  <a:cubicBezTo>
                    <a:pt x="1980" y="326"/>
                    <a:pt x="1955" y="317"/>
                    <a:pt x="1941" y="309"/>
                  </a:cubicBezTo>
                  <a:cubicBezTo>
                    <a:pt x="1930" y="301"/>
                    <a:pt x="1922" y="290"/>
                    <a:pt x="1922" y="274"/>
                  </a:cubicBezTo>
                  <a:cubicBezTo>
                    <a:pt x="1922" y="254"/>
                    <a:pt x="1930" y="241"/>
                    <a:pt x="1944" y="230"/>
                  </a:cubicBezTo>
                  <a:cubicBezTo>
                    <a:pt x="1958" y="219"/>
                    <a:pt x="1977" y="216"/>
                    <a:pt x="2001" y="216"/>
                  </a:cubicBezTo>
                  <a:cubicBezTo>
                    <a:pt x="2026" y="216"/>
                    <a:pt x="2045" y="222"/>
                    <a:pt x="2062" y="235"/>
                  </a:cubicBezTo>
                  <a:cubicBezTo>
                    <a:pt x="2078" y="249"/>
                    <a:pt x="2083" y="265"/>
                    <a:pt x="2083" y="282"/>
                  </a:cubicBezTo>
                  <a:lnTo>
                    <a:pt x="2152" y="282"/>
                  </a:lnTo>
                  <a:cubicBezTo>
                    <a:pt x="2152" y="246"/>
                    <a:pt x="2138" y="216"/>
                    <a:pt x="2111" y="194"/>
                  </a:cubicBezTo>
                  <a:cubicBezTo>
                    <a:pt x="2083" y="170"/>
                    <a:pt x="2045" y="159"/>
                    <a:pt x="2001" y="159"/>
                  </a:cubicBezTo>
                  <a:cubicBezTo>
                    <a:pt x="1960" y="159"/>
                    <a:pt x="1925" y="170"/>
                    <a:pt x="1898" y="194"/>
                  </a:cubicBezTo>
                  <a:cubicBezTo>
                    <a:pt x="1870" y="216"/>
                    <a:pt x="1857" y="244"/>
                    <a:pt x="1857" y="276"/>
                  </a:cubicBezTo>
                  <a:cubicBezTo>
                    <a:pt x="1857" y="295"/>
                    <a:pt x="1859" y="312"/>
                    <a:pt x="1870" y="326"/>
                  </a:cubicBezTo>
                  <a:cubicBezTo>
                    <a:pt x="1879" y="339"/>
                    <a:pt x="1895" y="353"/>
                    <a:pt x="1914" y="361"/>
                  </a:cubicBezTo>
                  <a:cubicBezTo>
                    <a:pt x="1936" y="372"/>
                    <a:pt x="1960" y="380"/>
                    <a:pt x="1996" y="388"/>
                  </a:cubicBezTo>
                  <a:cubicBezTo>
                    <a:pt x="2031" y="397"/>
                    <a:pt x="2053" y="405"/>
                    <a:pt x="2067" y="413"/>
                  </a:cubicBezTo>
                  <a:cubicBezTo>
                    <a:pt x="2081" y="424"/>
                    <a:pt x="2089" y="438"/>
                    <a:pt x="2089" y="457"/>
                  </a:cubicBezTo>
                  <a:close/>
                  <a:moveTo>
                    <a:pt x="1630" y="63"/>
                  </a:moveTo>
                  <a:cubicBezTo>
                    <a:pt x="1630" y="74"/>
                    <a:pt x="1633" y="82"/>
                    <a:pt x="1641" y="90"/>
                  </a:cubicBezTo>
                  <a:cubicBezTo>
                    <a:pt x="1646" y="96"/>
                    <a:pt x="1657" y="101"/>
                    <a:pt x="1671" y="101"/>
                  </a:cubicBezTo>
                  <a:cubicBezTo>
                    <a:pt x="1685" y="101"/>
                    <a:pt x="1693" y="96"/>
                    <a:pt x="1701" y="90"/>
                  </a:cubicBezTo>
                  <a:cubicBezTo>
                    <a:pt x="1706" y="82"/>
                    <a:pt x="1712" y="74"/>
                    <a:pt x="1712" y="63"/>
                  </a:cubicBezTo>
                  <a:cubicBezTo>
                    <a:pt x="1712" y="49"/>
                    <a:pt x="1706" y="41"/>
                    <a:pt x="1701" y="33"/>
                  </a:cubicBezTo>
                  <a:cubicBezTo>
                    <a:pt x="1693" y="28"/>
                    <a:pt x="1685" y="22"/>
                    <a:pt x="1671" y="22"/>
                  </a:cubicBezTo>
                  <a:cubicBezTo>
                    <a:pt x="1657" y="22"/>
                    <a:pt x="1646" y="28"/>
                    <a:pt x="1641" y="33"/>
                  </a:cubicBezTo>
                  <a:cubicBezTo>
                    <a:pt x="1633" y="41"/>
                    <a:pt x="1630" y="49"/>
                    <a:pt x="1630" y="63"/>
                  </a:cubicBezTo>
                  <a:close/>
                  <a:moveTo>
                    <a:pt x="1483" y="369"/>
                  </a:moveTo>
                  <a:cubicBezTo>
                    <a:pt x="1483" y="320"/>
                    <a:pt x="1493" y="282"/>
                    <a:pt x="1513" y="254"/>
                  </a:cubicBezTo>
                  <a:cubicBezTo>
                    <a:pt x="1534" y="227"/>
                    <a:pt x="1562" y="216"/>
                    <a:pt x="1595" y="216"/>
                  </a:cubicBezTo>
                  <a:cubicBezTo>
                    <a:pt x="1627" y="216"/>
                    <a:pt x="1655" y="227"/>
                    <a:pt x="1676" y="254"/>
                  </a:cubicBezTo>
                  <a:cubicBezTo>
                    <a:pt x="1696" y="282"/>
                    <a:pt x="1706" y="317"/>
                    <a:pt x="1706" y="361"/>
                  </a:cubicBezTo>
                  <a:cubicBezTo>
                    <a:pt x="1706" y="410"/>
                    <a:pt x="1696" y="446"/>
                    <a:pt x="1676" y="473"/>
                  </a:cubicBezTo>
                  <a:cubicBezTo>
                    <a:pt x="1657" y="501"/>
                    <a:pt x="1630" y="514"/>
                    <a:pt x="1595" y="514"/>
                  </a:cubicBezTo>
                  <a:cubicBezTo>
                    <a:pt x="1562" y="514"/>
                    <a:pt x="1534" y="501"/>
                    <a:pt x="1513" y="473"/>
                  </a:cubicBezTo>
                  <a:cubicBezTo>
                    <a:pt x="1493" y="449"/>
                    <a:pt x="1483" y="413"/>
                    <a:pt x="1483" y="369"/>
                  </a:cubicBezTo>
                  <a:close/>
                  <a:moveTo>
                    <a:pt x="1474" y="60"/>
                  </a:moveTo>
                  <a:cubicBezTo>
                    <a:pt x="1474" y="71"/>
                    <a:pt x="1477" y="82"/>
                    <a:pt x="1483" y="88"/>
                  </a:cubicBezTo>
                  <a:cubicBezTo>
                    <a:pt x="1491" y="96"/>
                    <a:pt x="1502" y="99"/>
                    <a:pt x="1513" y="99"/>
                  </a:cubicBezTo>
                  <a:cubicBezTo>
                    <a:pt x="1526" y="99"/>
                    <a:pt x="1537" y="96"/>
                    <a:pt x="1543" y="88"/>
                  </a:cubicBezTo>
                  <a:cubicBezTo>
                    <a:pt x="1551" y="82"/>
                    <a:pt x="1554" y="71"/>
                    <a:pt x="1554" y="60"/>
                  </a:cubicBezTo>
                  <a:cubicBezTo>
                    <a:pt x="1554" y="49"/>
                    <a:pt x="1551" y="41"/>
                    <a:pt x="1543" y="33"/>
                  </a:cubicBezTo>
                  <a:cubicBezTo>
                    <a:pt x="1537" y="25"/>
                    <a:pt x="1526" y="22"/>
                    <a:pt x="1513" y="22"/>
                  </a:cubicBezTo>
                  <a:cubicBezTo>
                    <a:pt x="1502" y="22"/>
                    <a:pt x="1491" y="25"/>
                    <a:pt x="1483" y="33"/>
                  </a:cubicBezTo>
                  <a:cubicBezTo>
                    <a:pt x="1477" y="41"/>
                    <a:pt x="1474" y="49"/>
                    <a:pt x="1474" y="60"/>
                  </a:cubicBezTo>
                  <a:close/>
                  <a:moveTo>
                    <a:pt x="1414" y="367"/>
                  </a:moveTo>
                  <a:cubicBezTo>
                    <a:pt x="1414" y="427"/>
                    <a:pt x="1431" y="476"/>
                    <a:pt x="1463" y="514"/>
                  </a:cubicBezTo>
                  <a:cubicBezTo>
                    <a:pt x="1499" y="550"/>
                    <a:pt x="1540" y="569"/>
                    <a:pt x="1595" y="569"/>
                  </a:cubicBezTo>
                  <a:cubicBezTo>
                    <a:pt x="1630" y="569"/>
                    <a:pt x="1663" y="561"/>
                    <a:pt x="1690" y="544"/>
                  </a:cubicBezTo>
                  <a:cubicBezTo>
                    <a:pt x="1717" y="525"/>
                    <a:pt x="1737" y="503"/>
                    <a:pt x="1753" y="473"/>
                  </a:cubicBezTo>
                  <a:cubicBezTo>
                    <a:pt x="1767" y="440"/>
                    <a:pt x="1775" y="408"/>
                    <a:pt x="1775" y="369"/>
                  </a:cubicBezTo>
                  <a:lnTo>
                    <a:pt x="1775" y="364"/>
                  </a:lnTo>
                  <a:cubicBezTo>
                    <a:pt x="1775" y="301"/>
                    <a:pt x="1758" y="252"/>
                    <a:pt x="1726" y="216"/>
                  </a:cubicBezTo>
                  <a:cubicBezTo>
                    <a:pt x="1690" y="178"/>
                    <a:pt x="1646" y="159"/>
                    <a:pt x="1595" y="159"/>
                  </a:cubicBezTo>
                  <a:cubicBezTo>
                    <a:pt x="1559" y="159"/>
                    <a:pt x="1529" y="167"/>
                    <a:pt x="1502" y="183"/>
                  </a:cubicBezTo>
                  <a:cubicBezTo>
                    <a:pt x="1474" y="203"/>
                    <a:pt x="1453" y="224"/>
                    <a:pt x="1439" y="257"/>
                  </a:cubicBezTo>
                  <a:cubicBezTo>
                    <a:pt x="1422" y="287"/>
                    <a:pt x="1414" y="323"/>
                    <a:pt x="1414" y="361"/>
                  </a:cubicBezTo>
                  <a:lnTo>
                    <a:pt x="1414" y="367"/>
                  </a:lnTo>
                  <a:close/>
                  <a:moveTo>
                    <a:pt x="1106" y="167"/>
                  </a:moveTo>
                  <a:lnTo>
                    <a:pt x="1037" y="167"/>
                  </a:lnTo>
                  <a:lnTo>
                    <a:pt x="1179" y="561"/>
                  </a:lnTo>
                  <a:lnTo>
                    <a:pt x="1231" y="561"/>
                  </a:lnTo>
                  <a:lnTo>
                    <a:pt x="1373" y="167"/>
                  </a:lnTo>
                  <a:lnTo>
                    <a:pt x="1305" y="167"/>
                  </a:lnTo>
                  <a:lnTo>
                    <a:pt x="1207" y="470"/>
                  </a:lnTo>
                  <a:lnTo>
                    <a:pt x="1106" y="167"/>
                  </a:lnTo>
                  <a:close/>
                  <a:moveTo>
                    <a:pt x="857" y="71"/>
                  </a:moveTo>
                  <a:lnTo>
                    <a:pt x="857" y="167"/>
                  </a:lnTo>
                  <a:lnTo>
                    <a:pt x="783" y="167"/>
                  </a:lnTo>
                  <a:lnTo>
                    <a:pt x="783" y="219"/>
                  </a:lnTo>
                  <a:lnTo>
                    <a:pt x="857" y="219"/>
                  </a:lnTo>
                  <a:lnTo>
                    <a:pt x="857" y="465"/>
                  </a:lnTo>
                  <a:cubicBezTo>
                    <a:pt x="857" y="498"/>
                    <a:pt x="863" y="522"/>
                    <a:pt x="879" y="542"/>
                  </a:cubicBezTo>
                  <a:cubicBezTo>
                    <a:pt x="895" y="561"/>
                    <a:pt x="917" y="569"/>
                    <a:pt x="947" y="569"/>
                  </a:cubicBezTo>
                  <a:cubicBezTo>
                    <a:pt x="964" y="569"/>
                    <a:pt x="983" y="566"/>
                    <a:pt x="999" y="561"/>
                  </a:cubicBezTo>
                  <a:lnTo>
                    <a:pt x="999" y="506"/>
                  </a:lnTo>
                  <a:cubicBezTo>
                    <a:pt x="986" y="511"/>
                    <a:pt x="975" y="511"/>
                    <a:pt x="966" y="511"/>
                  </a:cubicBezTo>
                  <a:cubicBezTo>
                    <a:pt x="950" y="511"/>
                    <a:pt x="939" y="509"/>
                    <a:pt x="934" y="501"/>
                  </a:cubicBezTo>
                  <a:cubicBezTo>
                    <a:pt x="928" y="492"/>
                    <a:pt x="923" y="479"/>
                    <a:pt x="923" y="465"/>
                  </a:cubicBezTo>
                  <a:lnTo>
                    <a:pt x="923" y="219"/>
                  </a:lnTo>
                  <a:lnTo>
                    <a:pt x="996" y="219"/>
                  </a:lnTo>
                  <a:lnTo>
                    <a:pt x="996" y="167"/>
                  </a:lnTo>
                  <a:lnTo>
                    <a:pt x="923" y="167"/>
                  </a:lnTo>
                  <a:lnTo>
                    <a:pt x="923" y="71"/>
                  </a:lnTo>
                  <a:lnTo>
                    <a:pt x="857" y="71"/>
                  </a:lnTo>
                  <a:close/>
                  <a:moveTo>
                    <a:pt x="603" y="63"/>
                  </a:moveTo>
                  <a:cubicBezTo>
                    <a:pt x="603" y="74"/>
                    <a:pt x="609" y="82"/>
                    <a:pt x="614" y="90"/>
                  </a:cubicBezTo>
                  <a:cubicBezTo>
                    <a:pt x="620" y="96"/>
                    <a:pt x="631" y="101"/>
                    <a:pt x="644" y="101"/>
                  </a:cubicBezTo>
                  <a:cubicBezTo>
                    <a:pt x="658" y="101"/>
                    <a:pt x="666" y="96"/>
                    <a:pt x="674" y="90"/>
                  </a:cubicBezTo>
                  <a:cubicBezTo>
                    <a:pt x="680" y="82"/>
                    <a:pt x="685" y="74"/>
                    <a:pt x="685" y="63"/>
                  </a:cubicBezTo>
                  <a:cubicBezTo>
                    <a:pt x="685" y="49"/>
                    <a:pt x="680" y="41"/>
                    <a:pt x="674" y="33"/>
                  </a:cubicBezTo>
                  <a:cubicBezTo>
                    <a:pt x="666" y="28"/>
                    <a:pt x="658" y="22"/>
                    <a:pt x="644" y="22"/>
                  </a:cubicBezTo>
                  <a:cubicBezTo>
                    <a:pt x="631" y="22"/>
                    <a:pt x="620" y="28"/>
                    <a:pt x="614" y="33"/>
                  </a:cubicBezTo>
                  <a:cubicBezTo>
                    <a:pt x="609" y="41"/>
                    <a:pt x="603" y="49"/>
                    <a:pt x="603" y="63"/>
                  </a:cubicBezTo>
                  <a:close/>
                  <a:moveTo>
                    <a:pt x="456" y="369"/>
                  </a:moveTo>
                  <a:cubicBezTo>
                    <a:pt x="456" y="320"/>
                    <a:pt x="467" y="282"/>
                    <a:pt x="486" y="254"/>
                  </a:cubicBezTo>
                  <a:cubicBezTo>
                    <a:pt x="508" y="227"/>
                    <a:pt x="535" y="216"/>
                    <a:pt x="568" y="216"/>
                  </a:cubicBezTo>
                  <a:cubicBezTo>
                    <a:pt x="600" y="216"/>
                    <a:pt x="628" y="227"/>
                    <a:pt x="650" y="254"/>
                  </a:cubicBezTo>
                  <a:cubicBezTo>
                    <a:pt x="669" y="282"/>
                    <a:pt x="680" y="317"/>
                    <a:pt x="680" y="361"/>
                  </a:cubicBezTo>
                  <a:cubicBezTo>
                    <a:pt x="680" y="410"/>
                    <a:pt x="669" y="446"/>
                    <a:pt x="650" y="473"/>
                  </a:cubicBezTo>
                  <a:cubicBezTo>
                    <a:pt x="631" y="501"/>
                    <a:pt x="603" y="514"/>
                    <a:pt x="568" y="514"/>
                  </a:cubicBezTo>
                  <a:cubicBezTo>
                    <a:pt x="535" y="514"/>
                    <a:pt x="508" y="501"/>
                    <a:pt x="486" y="473"/>
                  </a:cubicBezTo>
                  <a:cubicBezTo>
                    <a:pt x="467" y="449"/>
                    <a:pt x="456" y="413"/>
                    <a:pt x="456" y="369"/>
                  </a:cubicBezTo>
                  <a:moveTo>
                    <a:pt x="448" y="60"/>
                  </a:moveTo>
                  <a:cubicBezTo>
                    <a:pt x="448" y="71"/>
                    <a:pt x="450" y="82"/>
                    <a:pt x="458" y="88"/>
                  </a:cubicBezTo>
                  <a:cubicBezTo>
                    <a:pt x="464" y="96"/>
                    <a:pt x="475" y="99"/>
                    <a:pt x="486" y="99"/>
                  </a:cubicBezTo>
                  <a:cubicBezTo>
                    <a:pt x="499" y="99"/>
                    <a:pt x="510" y="96"/>
                    <a:pt x="516" y="88"/>
                  </a:cubicBezTo>
                  <a:cubicBezTo>
                    <a:pt x="524" y="82"/>
                    <a:pt x="527" y="71"/>
                    <a:pt x="527" y="60"/>
                  </a:cubicBezTo>
                  <a:cubicBezTo>
                    <a:pt x="527" y="49"/>
                    <a:pt x="524" y="41"/>
                    <a:pt x="516" y="33"/>
                  </a:cubicBezTo>
                  <a:cubicBezTo>
                    <a:pt x="510" y="25"/>
                    <a:pt x="499" y="22"/>
                    <a:pt x="486" y="22"/>
                  </a:cubicBezTo>
                  <a:cubicBezTo>
                    <a:pt x="475" y="22"/>
                    <a:pt x="464" y="25"/>
                    <a:pt x="458" y="33"/>
                  </a:cubicBezTo>
                  <a:cubicBezTo>
                    <a:pt x="450" y="41"/>
                    <a:pt x="448" y="49"/>
                    <a:pt x="448" y="60"/>
                  </a:cubicBezTo>
                  <a:close/>
                  <a:moveTo>
                    <a:pt x="387" y="367"/>
                  </a:moveTo>
                  <a:cubicBezTo>
                    <a:pt x="387" y="427"/>
                    <a:pt x="404" y="476"/>
                    <a:pt x="439" y="514"/>
                  </a:cubicBezTo>
                  <a:cubicBezTo>
                    <a:pt x="472" y="550"/>
                    <a:pt x="516" y="569"/>
                    <a:pt x="568" y="569"/>
                  </a:cubicBezTo>
                  <a:cubicBezTo>
                    <a:pt x="603" y="569"/>
                    <a:pt x="636" y="561"/>
                    <a:pt x="663" y="544"/>
                  </a:cubicBezTo>
                  <a:cubicBezTo>
                    <a:pt x="691" y="525"/>
                    <a:pt x="710" y="503"/>
                    <a:pt x="726" y="473"/>
                  </a:cubicBezTo>
                  <a:cubicBezTo>
                    <a:pt x="740" y="440"/>
                    <a:pt x="748" y="408"/>
                    <a:pt x="748" y="369"/>
                  </a:cubicBezTo>
                  <a:lnTo>
                    <a:pt x="748" y="364"/>
                  </a:lnTo>
                  <a:cubicBezTo>
                    <a:pt x="748" y="301"/>
                    <a:pt x="732" y="252"/>
                    <a:pt x="699" y="216"/>
                  </a:cubicBezTo>
                  <a:cubicBezTo>
                    <a:pt x="663" y="178"/>
                    <a:pt x="622" y="159"/>
                    <a:pt x="568" y="159"/>
                  </a:cubicBezTo>
                  <a:cubicBezTo>
                    <a:pt x="532" y="159"/>
                    <a:pt x="502" y="167"/>
                    <a:pt x="475" y="183"/>
                  </a:cubicBezTo>
                  <a:cubicBezTo>
                    <a:pt x="448" y="203"/>
                    <a:pt x="426" y="224"/>
                    <a:pt x="412" y="257"/>
                  </a:cubicBezTo>
                  <a:cubicBezTo>
                    <a:pt x="396" y="287"/>
                    <a:pt x="387" y="323"/>
                    <a:pt x="387" y="361"/>
                  </a:cubicBezTo>
                  <a:lnTo>
                    <a:pt x="387" y="367"/>
                  </a:lnTo>
                  <a:close/>
                  <a:moveTo>
                    <a:pt x="300" y="317"/>
                  </a:moveTo>
                  <a:lnTo>
                    <a:pt x="68" y="317"/>
                  </a:lnTo>
                  <a:lnTo>
                    <a:pt x="68" y="503"/>
                  </a:lnTo>
                  <a:lnTo>
                    <a:pt x="336" y="503"/>
                  </a:lnTo>
                  <a:lnTo>
                    <a:pt x="336" y="561"/>
                  </a:lnTo>
                  <a:lnTo>
                    <a:pt x="0" y="561"/>
                  </a:lnTo>
                  <a:lnTo>
                    <a:pt x="0" y="30"/>
                  </a:lnTo>
                  <a:lnTo>
                    <a:pt x="333" y="30"/>
                  </a:lnTo>
                  <a:lnTo>
                    <a:pt x="333" y="88"/>
                  </a:lnTo>
                  <a:lnTo>
                    <a:pt x="68" y="88"/>
                  </a:lnTo>
                  <a:lnTo>
                    <a:pt x="68" y="260"/>
                  </a:lnTo>
                  <a:lnTo>
                    <a:pt x="300" y="260"/>
                  </a:lnTo>
                  <a:lnTo>
                    <a:pt x="300" y="3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1" name="Freeform 47" hidden="0"/>
            <p:cNvSpPr>
              <a:spLocks noEditPoints="1"/>
            </p:cNvSpPr>
            <p:nvPr isPhoto="0" userDrawn="0"/>
          </p:nvSpPr>
          <p:spPr bwMode="auto">
            <a:xfrm>
              <a:off x="3384" y="394"/>
              <a:ext cx="669" cy="854"/>
            </a:xfrm>
            <a:custGeom>
              <a:avLst/>
              <a:gdLst>
                <a:gd name="T0" fmla="*/ 3111 w 3741"/>
                <a:gd name="T1" fmla="*/ 1233 h 4776"/>
                <a:gd name="T2" fmla="*/ 3114 w 3741"/>
                <a:gd name="T3" fmla="*/ 1159 h 4776"/>
                <a:gd name="T4" fmla="*/ 2789 w 3741"/>
                <a:gd name="T5" fmla="*/ 1227 h 4776"/>
                <a:gd name="T6" fmla="*/ 2516 w 3741"/>
                <a:gd name="T7" fmla="*/ 1623 h 4776"/>
                <a:gd name="T8" fmla="*/ 3105 w 3741"/>
                <a:gd name="T9" fmla="*/ 1096 h 4776"/>
                <a:gd name="T10" fmla="*/ 3100 w 3741"/>
                <a:gd name="T11" fmla="*/ 1670 h 4776"/>
                <a:gd name="T12" fmla="*/ 3135 w 3741"/>
                <a:gd name="T13" fmla="*/ 678 h 4776"/>
                <a:gd name="T14" fmla="*/ 2808 w 3741"/>
                <a:gd name="T15" fmla="*/ 1175 h 4776"/>
                <a:gd name="T16" fmla="*/ 3048 w 3741"/>
                <a:gd name="T17" fmla="*/ 1254 h 4776"/>
                <a:gd name="T18" fmla="*/ 2803 w 3741"/>
                <a:gd name="T19" fmla="*/ 1208 h 4776"/>
                <a:gd name="T20" fmla="*/ 2748 w 3741"/>
                <a:gd name="T21" fmla="*/ 1186 h 4776"/>
                <a:gd name="T22" fmla="*/ 2489 w 3741"/>
                <a:gd name="T23" fmla="*/ 752 h 4776"/>
                <a:gd name="T24" fmla="*/ 2502 w 3741"/>
                <a:gd name="T25" fmla="*/ 1577 h 4776"/>
                <a:gd name="T26" fmla="*/ 2775 w 3741"/>
                <a:gd name="T27" fmla="*/ 1186 h 4776"/>
                <a:gd name="T28" fmla="*/ 2767 w 3741"/>
                <a:gd name="T29" fmla="*/ 1156 h 4776"/>
                <a:gd name="T30" fmla="*/ 3040 w 3741"/>
                <a:gd name="T31" fmla="*/ 746 h 4776"/>
                <a:gd name="T32" fmla="*/ 2535 w 3741"/>
                <a:gd name="T33" fmla="*/ 1615 h 4776"/>
                <a:gd name="T34" fmla="*/ 2535 w 3741"/>
                <a:gd name="T35" fmla="*/ 757 h 4776"/>
                <a:gd name="T36" fmla="*/ 2775 w 3741"/>
                <a:gd name="T37" fmla="*/ 1167 h 4776"/>
                <a:gd name="T38" fmla="*/ 3081 w 3741"/>
                <a:gd name="T39" fmla="*/ 1648 h 4776"/>
                <a:gd name="T40" fmla="*/ 3094 w 3741"/>
                <a:gd name="T41" fmla="*/ 716 h 4776"/>
                <a:gd name="T42" fmla="*/ 3086 w 3741"/>
                <a:gd name="T43" fmla="*/ 1131 h 4776"/>
                <a:gd name="T44" fmla="*/ 2407 w 3741"/>
                <a:gd name="T45" fmla="*/ 1741 h 4776"/>
                <a:gd name="T46" fmla="*/ 1913 w 3741"/>
                <a:gd name="T47" fmla="*/ 2607 h 4776"/>
                <a:gd name="T48" fmla="*/ 1834 w 3741"/>
                <a:gd name="T49" fmla="*/ 2607 h 4776"/>
                <a:gd name="T50" fmla="*/ 1670 w 3741"/>
                <a:gd name="T51" fmla="*/ 2995 h 4776"/>
                <a:gd name="T52" fmla="*/ 1834 w 3741"/>
                <a:gd name="T53" fmla="*/ 3610 h 4776"/>
                <a:gd name="T54" fmla="*/ 1531 w 3741"/>
                <a:gd name="T55" fmla="*/ 4115 h 4776"/>
                <a:gd name="T56" fmla="*/ 1776 w 3741"/>
                <a:gd name="T57" fmla="*/ 4224 h 4776"/>
                <a:gd name="T58" fmla="*/ 2219 w 3741"/>
                <a:gd name="T59" fmla="*/ 4093 h 4776"/>
                <a:gd name="T60" fmla="*/ 2006 w 3741"/>
                <a:gd name="T61" fmla="*/ 3418 h 4776"/>
                <a:gd name="T62" fmla="*/ 2306 w 3741"/>
                <a:gd name="T63" fmla="*/ 2927 h 4776"/>
                <a:gd name="T64" fmla="*/ 1839 w 3741"/>
                <a:gd name="T65" fmla="*/ 2131 h 4776"/>
                <a:gd name="T66" fmla="*/ 1902 w 3741"/>
                <a:gd name="T67" fmla="*/ 63 h 4776"/>
                <a:gd name="T68" fmla="*/ 0 w 3741"/>
                <a:gd name="T69" fmla="*/ 1869 h 4776"/>
                <a:gd name="T70" fmla="*/ 1288 w 3741"/>
                <a:gd name="T71" fmla="*/ 1268 h 4776"/>
                <a:gd name="T72" fmla="*/ 1053 w 3741"/>
                <a:gd name="T73" fmla="*/ 1205 h 4776"/>
                <a:gd name="T74" fmla="*/ 1283 w 3741"/>
                <a:gd name="T75" fmla="*/ 1112 h 4776"/>
                <a:gd name="T76" fmla="*/ 1490 w 3741"/>
                <a:gd name="T77" fmla="*/ 1140 h 4776"/>
                <a:gd name="T78" fmla="*/ 1302 w 3741"/>
                <a:gd name="T79" fmla="*/ 1088 h 4776"/>
                <a:gd name="T80" fmla="*/ 1007 w 3741"/>
                <a:gd name="T81" fmla="*/ 1069 h 4776"/>
                <a:gd name="T82" fmla="*/ 824 w 3741"/>
                <a:gd name="T83" fmla="*/ 801 h 4776"/>
                <a:gd name="T84" fmla="*/ 707 w 3741"/>
                <a:gd name="T85" fmla="*/ 828 h 4776"/>
                <a:gd name="T86" fmla="*/ 701 w 3741"/>
                <a:gd name="T87" fmla="*/ 1121 h 4776"/>
                <a:gd name="T88" fmla="*/ 461 w 3741"/>
                <a:gd name="T89" fmla="*/ 984 h 4776"/>
                <a:gd name="T90" fmla="*/ 278 w 3741"/>
                <a:gd name="T91" fmla="*/ 1156 h 4776"/>
                <a:gd name="T92" fmla="*/ 461 w 3741"/>
                <a:gd name="T93" fmla="*/ 1134 h 4776"/>
                <a:gd name="T94" fmla="*/ 598 w 3741"/>
                <a:gd name="T95" fmla="*/ 1320 h 4776"/>
                <a:gd name="T96" fmla="*/ 658 w 3741"/>
                <a:gd name="T97" fmla="*/ 1241 h 4776"/>
                <a:gd name="T98" fmla="*/ 887 w 3741"/>
                <a:gd name="T99" fmla="*/ 1107 h 4776"/>
                <a:gd name="T100" fmla="*/ 1015 w 3741"/>
                <a:gd name="T101" fmla="*/ 1391 h 4776"/>
                <a:gd name="T102" fmla="*/ 950 w 3741"/>
                <a:gd name="T103" fmla="*/ 1634 h 4776"/>
                <a:gd name="T104" fmla="*/ 1012 w 3741"/>
                <a:gd name="T105" fmla="*/ 1612 h 4776"/>
                <a:gd name="T106" fmla="*/ 1146 w 3741"/>
                <a:gd name="T107" fmla="*/ 1369 h 4776"/>
                <a:gd name="T108" fmla="*/ 1463 w 3741"/>
                <a:gd name="T109" fmla="*/ 1530 h 4776"/>
                <a:gd name="T110" fmla="*/ 1515 w 3741"/>
                <a:gd name="T111" fmla="*/ 1492 h 4776"/>
                <a:gd name="T112" fmla="*/ 1329 w 3741"/>
                <a:gd name="T113" fmla="*/ 1282 h 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41" h="4776" fill="norm" stroke="1" extrusionOk="0">
                  <a:moveTo>
                    <a:pt x="3111" y="1213"/>
                  </a:moveTo>
                  <a:cubicBezTo>
                    <a:pt x="3108" y="1213"/>
                    <a:pt x="3108" y="1213"/>
                    <a:pt x="3108" y="1216"/>
                  </a:cubicBezTo>
                  <a:cubicBezTo>
                    <a:pt x="3108" y="1219"/>
                    <a:pt x="3108" y="1219"/>
                    <a:pt x="3111" y="1219"/>
                  </a:cubicBezTo>
                  <a:cubicBezTo>
                    <a:pt x="3114" y="1219"/>
                    <a:pt x="3114" y="1219"/>
                    <a:pt x="3114" y="1216"/>
                  </a:cubicBezTo>
                  <a:cubicBezTo>
                    <a:pt x="3114" y="1213"/>
                    <a:pt x="3114" y="1213"/>
                    <a:pt x="3111" y="1213"/>
                  </a:cubicBezTo>
                  <a:close/>
                  <a:moveTo>
                    <a:pt x="3127" y="1216"/>
                  </a:moveTo>
                  <a:cubicBezTo>
                    <a:pt x="3127" y="1224"/>
                    <a:pt x="3119" y="1233"/>
                    <a:pt x="3111" y="1233"/>
                  </a:cubicBezTo>
                  <a:cubicBezTo>
                    <a:pt x="3103" y="1233"/>
                    <a:pt x="3094" y="1224"/>
                    <a:pt x="3094" y="1216"/>
                  </a:cubicBezTo>
                  <a:cubicBezTo>
                    <a:pt x="3094" y="1208"/>
                    <a:pt x="3103" y="1200"/>
                    <a:pt x="3111" y="1200"/>
                  </a:cubicBezTo>
                  <a:cubicBezTo>
                    <a:pt x="3119" y="1200"/>
                    <a:pt x="3127" y="1208"/>
                    <a:pt x="3127" y="1216"/>
                  </a:cubicBezTo>
                  <a:close/>
                  <a:moveTo>
                    <a:pt x="3111" y="1153"/>
                  </a:moveTo>
                  <a:cubicBezTo>
                    <a:pt x="3108" y="1153"/>
                    <a:pt x="3108" y="1156"/>
                    <a:pt x="3108" y="1159"/>
                  </a:cubicBezTo>
                  <a:cubicBezTo>
                    <a:pt x="3108" y="1159"/>
                    <a:pt x="3108" y="1162"/>
                    <a:pt x="3111" y="1162"/>
                  </a:cubicBezTo>
                  <a:cubicBezTo>
                    <a:pt x="3114" y="1162"/>
                    <a:pt x="3114" y="1159"/>
                    <a:pt x="3114" y="1159"/>
                  </a:cubicBezTo>
                  <a:cubicBezTo>
                    <a:pt x="3114" y="1156"/>
                    <a:pt x="3114" y="1153"/>
                    <a:pt x="3111" y="1153"/>
                  </a:cubicBezTo>
                  <a:close/>
                  <a:moveTo>
                    <a:pt x="3127" y="1159"/>
                  </a:moveTo>
                  <a:cubicBezTo>
                    <a:pt x="3127" y="1167"/>
                    <a:pt x="3119" y="1172"/>
                    <a:pt x="3111" y="1172"/>
                  </a:cubicBezTo>
                  <a:cubicBezTo>
                    <a:pt x="3103" y="1172"/>
                    <a:pt x="3094" y="1167"/>
                    <a:pt x="3094" y="1159"/>
                  </a:cubicBezTo>
                  <a:cubicBezTo>
                    <a:pt x="3094" y="1148"/>
                    <a:pt x="3103" y="1142"/>
                    <a:pt x="3111" y="1142"/>
                  </a:cubicBezTo>
                  <a:cubicBezTo>
                    <a:pt x="3119" y="1142"/>
                    <a:pt x="3127" y="1148"/>
                    <a:pt x="3127" y="1159"/>
                  </a:cubicBezTo>
                  <a:close/>
                  <a:moveTo>
                    <a:pt x="2789" y="1227"/>
                  </a:moveTo>
                  <a:lnTo>
                    <a:pt x="2794" y="1219"/>
                  </a:lnTo>
                  <a:lnTo>
                    <a:pt x="3067" y="1637"/>
                  </a:lnTo>
                  <a:lnTo>
                    <a:pt x="2494" y="1637"/>
                  </a:lnTo>
                  <a:lnTo>
                    <a:pt x="2770" y="1219"/>
                  </a:lnTo>
                  <a:lnTo>
                    <a:pt x="2775" y="1227"/>
                  </a:lnTo>
                  <a:lnTo>
                    <a:pt x="2519" y="1618"/>
                  </a:lnTo>
                  <a:cubicBezTo>
                    <a:pt x="2519" y="1621"/>
                    <a:pt x="2516" y="1621"/>
                    <a:pt x="2516" y="1623"/>
                  </a:cubicBezTo>
                  <a:cubicBezTo>
                    <a:pt x="2516" y="1626"/>
                    <a:pt x="2519" y="1629"/>
                    <a:pt x="2524" y="1629"/>
                  </a:cubicBezTo>
                  <a:lnTo>
                    <a:pt x="3040" y="1629"/>
                  </a:lnTo>
                  <a:cubicBezTo>
                    <a:pt x="3043" y="1629"/>
                    <a:pt x="3045" y="1626"/>
                    <a:pt x="3045" y="1623"/>
                  </a:cubicBezTo>
                  <a:cubicBezTo>
                    <a:pt x="3045" y="1621"/>
                    <a:pt x="3045" y="1621"/>
                    <a:pt x="3045" y="1618"/>
                  </a:cubicBezTo>
                  <a:lnTo>
                    <a:pt x="2789" y="1227"/>
                  </a:lnTo>
                  <a:close/>
                  <a:moveTo>
                    <a:pt x="3135" y="1096"/>
                  </a:moveTo>
                  <a:lnTo>
                    <a:pt x="3105" y="1096"/>
                  </a:lnTo>
                  <a:lnTo>
                    <a:pt x="3105" y="711"/>
                  </a:lnTo>
                  <a:cubicBezTo>
                    <a:pt x="3105" y="708"/>
                    <a:pt x="3103" y="705"/>
                    <a:pt x="3100" y="705"/>
                  </a:cubicBezTo>
                  <a:lnTo>
                    <a:pt x="2464" y="705"/>
                  </a:lnTo>
                  <a:cubicBezTo>
                    <a:pt x="2459" y="705"/>
                    <a:pt x="2456" y="708"/>
                    <a:pt x="2456" y="711"/>
                  </a:cubicBezTo>
                  <a:lnTo>
                    <a:pt x="2456" y="1664"/>
                  </a:lnTo>
                  <a:cubicBezTo>
                    <a:pt x="2456" y="1667"/>
                    <a:pt x="2459" y="1670"/>
                    <a:pt x="2464" y="1670"/>
                  </a:cubicBezTo>
                  <a:lnTo>
                    <a:pt x="3100" y="1670"/>
                  </a:lnTo>
                  <a:cubicBezTo>
                    <a:pt x="3103" y="1670"/>
                    <a:pt x="3105" y="1667"/>
                    <a:pt x="3105" y="1664"/>
                  </a:cubicBezTo>
                  <a:lnTo>
                    <a:pt x="3105" y="1276"/>
                  </a:lnTo>
                  <a:lnTo>
                    <a:pt x="3135" y="1276"/>
                  </a:lnTo>
                  <a:lnTo>
                    <a:pt x="3135" y="1697"/>
                  </a:lnTo>
                  <a:lnTo>
                    <a:pt x="2429" y="1697"/>
                  </a:lnTo>
                  <a:lnTo>
                    <a:pt x="2429" y="678"/>
                  </a:lnTo>
                  <a:lnTo>
                    <a:pt x="3135" y="678"/>
                  </a:lnTo>
                  <a:lnTo>
                    <a:pt x="3135" y="1096"/>
                  </a:lnTo>
                  <a:close/>
                  <a:moveTo>
                    <a:pt x="3073" y="1096"/>
                  </a:moveTo>
                  <a:cubicBezTo>
                    <a:pt x="3073" y="1096"/>
                    <a:pt x="3067" y="1096"/>
                    <a:pt x="3067" y="1099"/>
                  </a:cubicBezTo>
                  <a:lnTo>
                    <a:pt x="3067" y="801"/>
                  </a:lnTo>
                  <a:cubicBezTo>
                    <a:pt x="3067" y="795"/>
                    <a:pt x="3062" y="793"/>
                    <a:pt x="3059" y="793"/>
                  </a:cubicBezTo>
                  <a:cubicBezTo>
                    <a:pt x="3056" y="793"/>
                    <a:pt x="3056" y="795"/>
                    <a:pt x="3054" y="795"/>
                  </a:cubicBezTo>
                  <a:lnTo>
                    <a:pt x="2808" y="1175"/>
                  </a:lnTo>
                  <a:lnTo>
                    <a:pt x="2803" y="1167"/>
                  </a:lnTo>
                  <a:lnTo>
                    <a:pt x="3073" y="752"/>
                  </a:lnTo>
                  <a:lnTo>
                    <a:pt x="3073" y="1096"/>
                  </a:lnTo>
                  <a:close/>
                  <a:moveTo>
                    <a:pt x="3054" y="820"/>
                  </a:moveTo>
                  <a:lnTo>
                    <a:pt x="3054" y="1107"/>
                  </a:lnTo>
                  <a:cubicBezTo>
                    <a:pt x="3051" y="1110"/>
                    <a:pt x="3048" y="1115"/>
                    <a:pt x="3048" y="1121"/>
                  </a:cubicBezTo>
                  <a:lnTo>
                    <a:pt x="3048" y="1254"/>
                  </a:lnTo>
                  <a:cubicBezTo>
                    <a:pt x="3048" y="1260"/>
                    <a:pt x="3051" y="1265"/>
                    <a:pt x="3054" y="1268"/>
                  </a:cubicBezTo>
                  <a:lnTo>
                    <a:pt x="3054" y="1549"/>
                  </a:lnTo>
                  <a:lnTo>
                    <a:pt x="2816" y="1186"/>
                  </a:lnTo>
                  <a:lnTo>
                    <a:pt x="3054" y="820"/>
                  </a:lnTo>
                  <a:close/>
                  <a:moveTo>
                    <a:pt x="3073" y="1276"/>
                  </a:moveTo>
                  <a:lnTo>
                    <a:pt x="3073" y="1621"/>
                  </a:lnTo>
                  <a:lnTo>
                    <a:pt x="2803" y="1208"/>
                  </a:lnTo>
                  <a:lnTo>
                    <a:pt x="2808" y="1197"/>
                  </a:lnTo>
                  <a:lnTo>
                    <a:pt x="3054" y="1574"/>
                  </a:lnTo>
                  <a:cubicBezTo>
                    <a:pt x="3056" y="1577"/>
                    <a:pt x="3056" y="1577"/>
                    <a:pt x="3059" y="1577"/>
                  </a:cubicBezTo>
                  <a:cubicBezTo>
                    <a:pt x="3062" y="1577"/>
                    <a:pt x="3067" y="1574"/>
                    <a:pt x="3067" y="1571"/>
                  </a:cubicBezTo>
                  <a:lnTo>
                    <a:pt x="3067" y="1276"/>
                  </a:lnTo>
                  <a:cubicBezTo>
                    <a:pt x="3067" y="1276"/>
                    <a:pt x="3073" y="1276"/>
                    <a:pt x="3073" y="1276"/>
                  </a:cubicBezTo>
                  <a:close/>
                  <a:moveTo>
                    <a:pt x="2748" y="1186"/>
                  </a:moveTo>
                  <a:lnTo>
                    <a:pt x="2511" y="1549"/>
                  </a:lnTo>
                  <a:lnTo>
                    <a:pt x="2511" y="820"/>
                  </a:lnTo>
                  <a:lnTo>
                    <a:pt x="2748" y="1186"/>
                  </a:lnTo>
                  <a:close/>
                  <a:moveTo>
                    <a:pt x="2756" y="1197"/>
                  </a:moveTo>
                  <a:lnTo>
                    <a:pt x="2762" y="1208"/>
                  </a:lnTo>
                  <a:lnTo>
                    <a:pt x="2489" y="1621"/>
                  </a:lnTo>
                  <a:lnTo>
                    <a:pt x="2489" y="752"/>
                  </a:lnTo>
                  <a:lnTo>
                    <a:pt x="2762" y="1167"/>
                  </a:lnTo>
                  <a:lnTo>
                    <a:pt x="2756" y="1175"/>
                  </a:lnTo>
                  <a:lnTo>
                    <a:pt x="2508" y="795"/>
                  </a:lnTo>
                  <a:cubicBezTo>
                    <a:pt x="2508" y="795"/>
                    <a:pt x="2505" y="793"/>
                    <a:pt x="2502" y="793"/>
                  </a:cubicBezTo>
                  <a:cubicBezTo>
                    <a:pt x="2500" y="793"/>
                    <a:pt x="2497" y="795"/>
                    <a:pt x="2497" y="801"/>
                  </a:cubicBezTo>
                  <a:lnTo>
                    <a:pt x="2497" y="1571"/>
                  </a:lnTo>
                  <a:cubicBezTo>
                    <a:pt x="2497" y="1574"/>
                    <a:pt x="2500" y="1577"/>
                    <a:pt x="2502" y="1577"/>
                  </a:cubicBezTo>
                  <a:cubicBezTo>
                    <a:pt x="2505" y="1577"/>
                    <a:pt x="2508" y="1577"/>
                    <a:pt x="2508" y="1574"/>
                  </a:cubicBezTo>
                  <a:lnTo>
                    <a:pt x="2756" y="1197"/>
                  </a:lnTo>
                  <a:close/>
                  <a:moveTo>
                    <a:pt x="2775" y="1186"/>
                  </a:moveTo>
                  <a:lnTo>
                    <a:pt x="2770" y="1194"/>
                  </a:lnTo>
                  <a:lnTo>
                    <a:pt x="2762" y="1186"/>
                  </a:lnTo>
                  <a:lnTo>
                    <a:pt x="2767" y="1178"/>
                  </a:lnTo>
                  <a:lnTo>
                    <a:pt x="2775" y="1186"/>
                  </a:lnTo>
                  <a:close/>
                  <a:moveTo>
                    <a:pt x="2800" y="1186"/>
                  </a:moveTo>
                  <a:lnTo>
                    <a:pt x="2794" y="1194"/>
                  </a:lnTo>
                  <a:lnTo>
                    <a:pt x="2789" y="1186"/>
                  </a:lnTo>
                  <a:lnTo>
                    <a:pt x="2794" y="1178"/>
                  </a:lnTo>
                  <a:lnTo>
                    <a:pt x="2800" y="1186"/>
                  </a:lnTo>
                  <a:close/>
                  <a:moveTo>
                    <a:pt x="2775" y="1145"/>
                  </a:moveTo>
                  <a:lnTo>
                    <a:pt x="2767" y="1156"/>
                  </a:lnTo>
                  <a:lnTo>
                    <a:pt x="2494" y="738"/>
                  </a:lnTo>
                  <a:lnTo>
                    <a:pt x="3067" y="738"/>
                  </a:lnTo>
                  <a:lnTo>
                    <a:pt x="2794" y="1156"/>
                  </a:lnTo>
                  <a:lnTo>
                    <a:pt x="2789" y="1145"/>
                  </a:lnTo>
                  <a:lnTo>
                    <a:pt x="3045" y="754"/>
                  </a:lnTo>
                  <a:cubicBezTo>
                    <a:pt x="3045" y="754"/>
                    <a:pt x="3045" y="752"/>
                    <a:pt x="3045" y="752"/>
                  </a:cubicBezTo>
                  <a:cubicBezTo>
                    <a:pt x="3045" y="749"/>
                    <a:pt x="3043" y="746"/>
                    <a:pt x="3040" y="746"/>
                  </a:cubicBezTo>
                  <a:lnTo>
                    <a:pt x="2524" y="746"/>
                  </a:lnTo>
                  <a:cubicBezTo>
                    <a:pt x="2519" y="746"/>
                    <a:pt x="2516" y="749"/>
                    <a:pt x="2516" y="752"/>
                  </a:cubicBezTo>
                  <a:cubicBezTo>
                    <a:pt x="2516" y="752"/>
                    <a:pt x="2519" y="754"/>
                    <a:pt x="2519" y="754"/>
                  </a:cubicBezTo>
                  <a:lnTo>
                    <a:pt x="2775" y="1145"/>
                  </a:lnTo>
                  <a:close/>
                  <a:moveTo>
                    <a:pt x="2781" y="1238"/>
                  </a:moveTo>
                  <a:lnTo>
                    <a:pt x="3029" y="1615"/>
                  </a:lnTo>
                  <a:lnTo>
                    <a:pt x="2535" y="1615"/>
                  </a:lnTo>
                  <a:lnTo>
                    <a:pt x="2781" y="1238"/>
                  </a:lnTo>
                  <a:close/>
                  <a:moveTo>
                    <a:pt x="2786" y="1208"/>
                  </a:moveTo>
                  <a:lnTo>
                    <a:pt x="2781" y="1216"/>
                  </a:lnTo>
                  <a:lnTo>
                    <a:pt x="2775" y="1208"/>
                  </a:lnTo>
                  <a:lnTo>
                    <a:pt x="2781" y="1200"/>
                  </a:lnTo>
                  <a:lnTo>
                    <a:pt x="2786" y="1208"/>
                  </a:lnTo>
                  <a:close/>
                  <a:moveTo>
                    <a:pt x="2535" y="757"/>
                  </a:moveTo>
                  <a:lnTo>
                    <a:pt x="3029" y="757"/>
                  </a:lnTo>
                  <a:lnTo>
                    <a:pt x="2781" y="1134"/>
                  </a:lnTo>
                  <a:lnTo>
                    <a:pt x="2535" y="757"/>
                  </a:lnTo>
                  <a:close/>
                  <a:moveTo>
                    <a:pt x="2781" y="1159"/>
                  </a:moveTo>
                  <a:lnTo>
                    <a:pt x="2786" y="1167"/>
                  </a:lnTo>
                  <a:lnTo>
                    <a:pt x="2781" y="1175"/>
                  </a:lnTo>
                  <a:lnTo>
                    <a:pt x="2775" y="1167"/>
                  </a:lnTo>
                  <a:lnTo>
                    <a:pt x="2781" y="1159"/>
                  </a:lnTo>
                  <a:close/>
                  <a:moveTo>
                    <a:pt x="3081" y="724"/>
                  </a:moveTo>
                  <a:lnTo>
                    <a:pt x="2483" y="724"/>
                  </a:lnTo>
                  <a:cubicBezTo>
                    <a:pt x="2481" y="724"/>
                    <a:pt x="2478" y="727"/>
                    <a:pt x="2478" y="730"/>
                  </a:cubicBezTo>
                  <a:lnTo>
                    <a:pt x="2478" y="1642"/>
                  </a:lnTo>
                  <a:cubicBezTo>
                    <a:pt x="2478" y="1645"/>
                    <a:pt x="2481" y="1648"/>
                    <a:pt x="2483" y="1648"/>
                  </a:cubicBezTo>
                  <a:lnTo>
                    <a:pt x="3081" y="1648"/>
                  </a:lnTo>
                  <a:cubicBezTo>
                    <a:pt x="3084" y="1648"/>
                    <a:pt x="3086" y="1645"/>
                    <a:pt x="3086" y="1642"/>
                  </a:cubicBezTo>
                  <a:lnTo>
                    <a:pt x="3086" y="1276"/>
                  </a:lnTo>
                  <a:lnTo>
                    <a:pt x="3094" y="1276"/>
                  </a:lnTo>
                  <a:lnTo>
                    <a:pt x="3094" y="1656"/>
                  </a:lnTo>
                  <a:lnTo>
                    <a:pt x="2470" y="1656"/>
                  </a:lnTo>
                  <a:lnTo>
                    <a:pt x="2470" y="716"/>
                  </a:lnTo>
                  <a:lnTo>
                    <a:pt x="3094" y="716"/>
                  </a:lnTo>
                  <a:lnTo>
                    <a:pt x="3094" y="1096"/>
                  </a:lnTo>
                  <a:lnTo>
                    <a:pt x="3086" y="1096"/>
                  </a:lnTo>
                  <a:lnTo>
                    <a:pt x="3086" y="730"/>
                  </a:lnTo>
                  <a:cubicBezTo>
                    <a:pt x="3086" y="727"/>
                    <a:pt x="3084" y="724"/>
                    <a:pt x="3081" y="724"/>
                  </a:cubicBezTo>
                  <a:moveTo>
                    <a:pt x="3135" y="1241"/>
                  </a:moveTo>
                  <a:lnTo>
                    <a:pt x="3086" y="1241"/>
                  </a:lnTo>
                  <a:lnTo>
                    <a:pt x="3086" y="1131"/>
                  </a:lnTo>
                  <a:lnTo>
                    <a:pt x="3135" y="1131"/>
                  </a:lnTo>
                  <a:lnTo>
                    <a:pt x="3135" y="1241"/>
                  </a:lnTo>
                  <a:close/>
                  <a:moveTo>
                    <a:pt x="3157" y="631"/>
                  </a:moveTo>
                  <a:lnTo>
                    <a:pt x="2407" y="631"/>
                  </a:lnTo>
                  <a:cubicBezTo>
                    <a:pt x="2396" y="631"/>
                    <a:pt x="2385" y="642"/>
                    <a:pt x="2385" y="656"/>
                  </a:cubicBezTo>
                  <a:lnTo>
                    <a:pt x="2385" y="1719"/>
                  </a:lnTo>
                  <a:cubicBezTo>
                    <a:pt x="2385" y="1730"/>
                    <a:pt x="2396" y="1741"/>
                    <a:pt x="2407" y="1741"/>
                  </a:cubicBezTo>
                  <a:lnTo>
                    <a:pt x="3157" y="1741"/>
                  </a:lnTo>
                  <a:cubicBezTo>
                    <a:pt x="3171" y="1741"/>
                    <a:pt x="3179" y="1730"/>
                    <a:pt x="3179" y="1719"/>
                  </a:cubicBezTo>
                  <a:lnTo>
                    <a:pt x="3179" y="656"/>
                  </a:lnTo>
                  <a:cubicBezTo>
                    <a:pt x="3179" y="642"/>
                    <a:pt x="3171" y="631"/>
                    <a:pt x="3157" y="631"/>
                  </a:cubicBezTo>
                  <a:close/>
                  <a:moveTo>
                    <a:pt x="2306" y="2927"/>
                  </a:moveTo>
                  <a:lnTo>
                    <a:pt x="1913" y="2927"/>
                  </a:lnTo>
                  <a:lnTo>
                    <a:pt x="1913" y="2607"/>
                  </a:lnTo>
                  <a:cubicBezTo>
                    <a:pt x="1921" y="2601"/>
                    <a:pt x="1929" y="2590"/>
                    <a:pt x="1929" y="2577"/>
                  </a:cubicBezTo>
                  <a:lnTo>
                    <a:pt x="1929" y="2522"/>
                  </a:lnTo>
                  <a:cubicBezTo>
                    <a:pt x="1929" y="2503"/>
                    <a:pt x="1913" y="2487"/>
                    <a:pt x="1891" y="2487"/>
                  </a:cubicBezTo>
                  <a:lnTo>
                    <a:pt x="1853" y="2487"/>
                  </a:lnTo>
                  <a:cubicBezTo>
                    <a:pt x="1834" y="2487"/>
                    <a:pt x="1817" y="2503"/>
                    <a:pt x="1817" y="2522"/>
                  </a:cubicBezTo>
                  <a:lnTo>
                    <a:pt x="1817" y="2577"/>
                  </a:lnTo>
                  <a:cubicBezTo>
                    <a:pt x="1817" y="2590"/>
                    <a:pt x="1823" y="2601"/>
                    <a:pt x="1834" y="2607"/>
                  </a:cubicBezTo>
                  <a:lnTo>
                    <a:pt x="1834" y="2927"/>
                  </a:lnTo>
                  <a:lnTo>
                    <a:pt x="1435" y="2927"/>
                  </a:lnTo>
                  <a:cubicBezTo>
                    <a:pt x="1422" y="2927"/>
                    <a:pt x="1408" y="2937"/>
                    <a:pt x="1408" y="2954"/>
                  </a:cubicBezTo>
                  <a:lnTo>
                    <a:pt x="1408" y="2954"/>
                  </a:lnTo>
                  <a:cubicBezTo>
                    <a:pt x="1408" y="2968"/>
                    <a:pt x="1422" y="2978"/>
                    <a:pt x="1435" y="2978"/>
                  </a:cubicBezTo>
                  <a:lnTo>
                    <a:pt x="1673" y="2978"/>
                  </a:lnTo>
                  <a:cubicBezTo>
                    <a:pt x="1670" y="2984"/>
                    <a:pt x="1670" y="2989"/>
                    <a:pt x="1670" y="2995"/>
                  </a:cubicBezTo>
                  <a:lnTo>
                    <a:pt x="1670" y="3418"/>
                  </a:lnTo>
                  <a:cubicBezTo>
                    <a:pt x="1670" y="3437"/>
                    <a:pt x="1686" y="3454"/>
                    <a:pt x="1706" y="3454"/>
                  </a:cubicBezTo>
                  <a:cubicBezTo>
                    <a:pt x="1725" y="3454"/>
                    <a:pt x="1741" y="3437"/>
                    <a:pt x="1741" y="3418"/>
                  </a:cubicBezTo>
                  <a:lnTo>
                    <a:pt x="1741" y="3033"/>
                  </a:lnTo>
                  <a:cubicBezTo>
                    <a:pt x="1744" y="3036"/>
                    <a:pt x="1746" y="3036"/>
                    <a:pt x="1746" y="3036"/>
                  </a:cubicBezTo>
                  <a:lnTo>
                    <a:pt x="1834" y="3036"/>
                  </a:lnTo>
                  <a:lnTo>
                    <a:pt x="1834" y="3610"/>
                  </a:lnTo>
                  <a:cubicBezTo>
                    <a:pt x="1823" y="3618"/>
                    <a:pt x="1817" y="3629"/>
                    <a:pt x="1817" y="3640"/>
                  </a:cubicBezTo>
                  <a:lnTo>
                    <a:pt x="1817" y="3678"/>
                  </a:lnTo>
                  <a:lnTo>
                    <a:pt x="1512" y="4077"/>
                  </a:lnTo>
                  <a:cubicBezTo>
                    <a:pt x="1509" y="4080"/>
                    <a:pt x="1506" y="4088"/>
                    <a:pt x="1506" y="4093"/>
                  </a:cubicBezTo>
                  <a:cubicBezTo>
                    <a:pt x="1506" y="4099"/>
                    <a:pt x="1512" y="4107"/>
                    <a:pt x="1517" y="4110"/>
                  </a:cubicBezTo>
                  <a:lnTo>
                    <a:pt x="1517" y="4110"/>
                  </a:lnTo>
                  <a:cubicBezTo>
                    <a:pt x="1520" y="4112"/>
                    <a:pt x="1525" y="4115"/>
                    <a:pt x="1531" y="4115"/>
                  </a:cubicBezTo>
                  <a:cubicBezTo>
                    <a:pt x="1539" y="4115"/>
                    <a:pt x="1545" y="4112"/>
                    <a:pt x="1550" y="4104"/>
                  </a:cubicBezTo>
                  <a:lnTo>
                    <a:pt x="1826" y="3749"/>
                  </a:lnTo>
                  <a:cubicBezTo>
                    <a:pt x="1826" y="3752"/>
                    <a:pt x="1828" y="3754"/>
                    <a:pt x="1831" y="3754"/>
                  </a:cubicBezTo>
                  <a:lnTo>
                    <a:pt x="1755" y="4197"/>
                  </a:lnTo>
                  <a:cubicBezTo>
                    <a:pt x="1752" y="4211"/>
                    <a:pt x="1760" y="4222"/>
                    <a:pt x="1774" y="4224"/>
                  </a:cubicBezTo>
                  <a:lnTo>
                    <a:pt x="1774" y="4224"/>
                  </a:lnTo>
                  <a:cubicBezTo>
                    <a:pt x="1776" y="4224"/>
                    <a:pt x="1776" y="4224"/>
                    <a:pt x="1776" y="4224"/>
                  </a:cubicBezTo>
                  <a:cubicBezTo>
                    <a:pt x="1790" y="4224"/>
                    <a:pt x="1798" y="4216"/>
                    <a:pt x="1801" y="4205"/>
                  </a:cubicBezTo>
                  <a:lnTo>
                    <a:pt x="1899" y="3763"/>
                  </a:lnTo>
                  <a:cubicBezTo>
                    <a:pt x="1902" y="3763"/>
                    <a:pt x="1905" y="3763"/>
                    <a:pt x="1907" y="3760"/>
                  </a:cubicBezTo>
                  <a:lnTo>
                    <a:pt x="2186" y="4091"/>
                  </a:lnTo>
                  <a:cubicBezTo>
                    <a:pt x="2191" y="4096"/>
                    <a:pt x="2197" y="4099"/>
                    <a:pt x="2205" y="4099"/>
                  </a:cubicBezTo>
                  <a:cubicBezTo>
                    <a:pt x="2210" y="4099"/>
                    <a:pt x="2216" y="4096"/>
                    <a:pt x="2219" y="4093"/>
                  </a:cubicBezTo>
                  <a:lnTo>
                    <a:pt x="2219" y="4093"/>
                  </a:lnTo>
                  <a:cubicBezTo>
                    <a:pt x="2229" y="4085"/>
                    <a:pt x="2232" y="4071"/>
                    <a:pt x="2224" y="4060"/>
                  </a:cubicBezTo>
                  <a:lnTo>
                    <a:pt x="1929" y="3675"/>
                  </a:lnTo>
                  <a:lnTo>
                    <a:pt x="1929" y="3640"/>
                  </a:lnTo>
                  <a:cubicBezTo>
                    <a:pt x="1929" y="3629"/>
                    <a:pt x="1921" y="3618"/>
                    <a:pt x="1913" y="3612"/>
                  </a:cubicBezTo>
                  <a:lnTo>
                    <a:pt x="1913" y="3036"/>
                  </a:lnTo>
                  <a:lnTo>
                    <a:pt x="2006" y="3036"/>
                  </a:lnTo>
                  <a:lnTo>
                    <a:pt x="2006" y="3418"/>
                  </a:lnTo>
                  <a:cubicBezTo>
                    <a:pt x="2006" y="3437"/>
                    <a:pt x="2022" y="3454"/>
                    <a:pt x="2041" y="3454"/>
                  </a:cubicBezTo>
                  <a:cubicBezTo>
                    <a:pt x="2060" y="3454"/>
                    <a:pt x="2077" y="3437"/>
                    <a:pt x="2077" y="3418"/>
                  </a:cubicBezTo>
                  <a:lnTo>
                    <a:pt x="2077" y="2995"/>
                  </a:lnTo>
                  <a:cubicBezTo>
                    <a:pt x="2077" y="2989"/>
                    <a:pt x="2077" y="2984"/>
                    <a:pt x="2074" y="2978"/>
                  </a:cubicBezTo>
                  <a:lnTo>
                    <a:pt x="2306" y="2978"/>
                  </a:lnTo>
                  <a:cubicBezTo>
                    <a:pt x="2320" y="2978"/>
                    <a:pt x="2333" y="2968"/>
                    <a:pt x="2333" y="2954"/>
                  </a:cubicBezTo>
                  <a:cubicBezTo>
                    <a:pt x="2333" y="2937"/>
                    <a:pt x="2320" y="2927"/>
                    <a:pt x="2306" y="2927"/>
                  </a:cubicBezTo>
                  <a:close/>
                  <a:moveTo>
                    <a:pt x="1869" y="4705"/>
                  </a:moveTo>
                  <a:cubicBezTo>
                    <a:pt x="887" y="4205"/>
                    <a:pt x="235" y="3301"/>
                    <a:pt x="93" y="2282"/>
                  </a:cubicBezTo>
                  <a:cubicBezTo>
                    <a:pt x="1263" y="2167"/>
                    <a:pt x="2459" y="2167"/>
                    <a:pt x="3648" y="2282"/>
                  </a:cubicBezTo>
                  <a:cubicBezTo>
                    <a:pt x="3507" y="3301"/>
                    <a:pt x="2854" y="4205"/>
                    <a:pt x="1869" y="4705"/>
                  </a:cubicBezTo>
                  <a:close/>
                  <a:moveTo>
                    <a:pt x="66" y="435"/>
                  </a:moveTo>
                  <a:cubicBezTo>
                    <a:pt x="625" y="192"/>
                    <a:pt x="1220" y="69"/>
                    <a:pt x="1839" y="63"/>
                  </a:cubicBezTo>
                  <a:lnTo>
                    <a:pt x="1839" y="2131"/>
                  </a:lnTo>
                  <a:cubicBezTo>
                    <a:pt x="1250" y="2134"/>
                    <a:pt x="666" y="2162"/>
                    <a:pt x="85" y="2219"/>
                  </a:cubicBezTo>
                  <a:cubicBezTo>
                    <a:pt x="71" y="2104"/>
                    <a:pt x="66" y="1987"/>
                    <a:pt x="66" y="1869"/>
                  </a:cubicBezTo>
                  <a:lnTo>
                    <a:pt x="66" y="435"/>
                  </a:lnTo>
                  <a:close/>
                  <a:moveTo>
                    <a:pt x="3676" y="1869"/>
                  </a:moveTo>
                  <a:cubicBezTo>
                    <a:pt x="3676" y="1987"/>
                    <a:pt x="3670" y="2104"/>
                    <a:pt x="3657" y="2219"/>
                  </a:cubicBezTo>
                  <a:cubicBezTo>
                    <a:pt x="3073" y="2162"/>
                    <a:pt x="2486" y="2134"/>
                    <a:pt x="1902" y="2131"/>
                  </a:cubicBezTo>
                  <a:lnTo>
                    <a:pt x="1902" y="63"/>
                  </a:lnTo>
                  <a:cubicBezTo>
                    <a:pt x="2521" y="69"/>
                    <a:pt x="3116" y="192"/>
                    <a:pt x="3676" y="435"/>
                  </a:cubicBezTo>
                  <a:lnTo>
                    <a:pt x="3676" y="1869"/>
                  </a:lnTo>
                  <a:close/>
                  <a:moveTo>
                    <a:pt x="3722" y="386"/>
                  </a:moveTo>
                  <a:cubicBezTo>
                    <a:pt x="3138" y="129"/>
                    <a:pt x="2516" y="0"/>
                    <a:pt x="1869" y="0"/>
                  </a:cubicBezTo>
                  <a:cubicBezTo>
                    <a:pt x="1225" y="0"/>
                    <a:pt x="603" y="129"/>
                    <a:pt x="19" y="386"/>
                  </a:cubicBezTo>
                  <a:lnTo>
                    <a:pt x="0" y="394"/>
                  </a:lnTo>
                  <a:lnTo>
                    <a:pt x="0" y="1869"/>
                  </a:lnTo>
                  <a:cubicBezTo>
                    <a:pt x="0" y="3082"/>
                    <a:pt x="712" y="4192"/>
                    <a:pt x="1856" y="4768"/>
                  </a:cubicBezTo>
                  <a:lnTo>
                    <a:pt x="1869" y="4776"/>
                  </a:lnTo>
                  <a:lnTo>
                    <a:pt x="1886" y="4768"/>
                  </a:lnTo>
                  <a:cubicBezTo>
                    <a:pt x="3029" y="4192"/>
                    <a:pt x="3741" y="3082"/>
                    <a:pt x="3741" y="1869"/>
                  </a:cubicBezTo>
                  <a:lnTo>
                    <a:pt x="3741" y="394"/>
                  </a:lnTo>
                  <a:lnTo>
                    <a:pt x="3722" y="386"/>
                  </a:lnTo>
                  <a:close/>
                  <a:moveTo>
                    <a:pt x="1288" y="1268"/>
                  </a:moveTo>
                  <a:cubicBezTo>
                    <a:pt x="1255" y="1268"/>
                    <a:pt x="1228" y="1290"/>
                    <a:pt x="1217" y="1317"/>
                  </a:cubicBezTo>
                  <a:lnTo>
                    <a:pt x="1143" y="1317"/>
                  </a:lnTo>
                  <a:cubicBezTo>
                    <a:pt x="1132" y="1290"/>
                    <a:pt x="1105" y="1268"/>
                    <a:pt x="1075" y="1268"/>
                  </a:cubicBezTo>
                  <a:cubicBezTo>
                    <a:pt x="1072" y="1268"/>
                    <a:pt x="1070" y="1268"/>
                    <a:pt x="1067" y="1268"/>
                  </a:cubicBezTo>
                  <a:lnTo>
                    <a:pt x="1048" y="1208"/>
                  </a:lnTo>
                  <a:cubicBezTo>
                    <a:pt x="1048" y="1205"/>
                    <a:pt x="1051" y="1205"/>
                    <a:pt x="1051" y="1203"/>
                  </a:cubicBezTo>
                  <a:cubicBezTo>
                    <a:pt x="1053" y="1203"/>
                    <a:pt x="1053" y="1205"/>
                    <a:pt x="1053" y="1205"/>
                  </a:cubicBezTo>
                  <a:cubicBezTo>
                    <a:pt x="1081" y="1205"/>
                    <a:pt x="1102" y="1183"/>
                    <a:pt x="1102" y="1156"/>
                  </a:cubicBezTo>
                  <a:cubicBezTo>
                    <a:pt x="1102" y="1140"/>
                    <a:pt x="1092" y="1123"/>
                    <a:pt x="1078" y="1115"/>
                  </a:cubicBezTo>
                  <a:cubicBezTo>
                    <a:pt x="1078" y="1115"/>
                    <a:pt x="1078" y="1115"/>
                    <a:pt x="1078" y="1115"/>
                  </a:cubicBezTo>
                  <a:lnTo>
                    <a:pt x="1132" y="1074"/>
                  </a:lnTo>
                  <a:cubicBezTo>
                    <a:pt x="1146" y="1085"/>
                    <a:pt x="1162" y="1090"/>
                    <a:pt x="1182" y="1090"/>
                  </a:cubicBezTo>
                  <a:cubicBezTo>
                    <a:pt x="1201" y="1090"/>
                    <a:pt x="1217" y="1085"/>
                    <a:pt x="1231" y="1074"/>
                  </a:cubicBezTo>
                  <a:lnTo>
                    <a:pt x="1283" y="1112"/>
                  </a:lnTo>
                  <a:cubicBezTo>
                    <a:pt x="1277" y="1123"/>
                    <a:pt x="1277" y="1131"/>
                    <a:pt x="1277" y="1142"/>
                  </a:cubicBezTo>
                  <a:cubicBezTo>
                    <a:pt x="1277" y="1172"/>
                    <a:pt x="1293" y="1197"/>
                    <a:pt x="1318" y="1211"/>
                  </a:cubicBezTo>
                  <a:lnTo>
                    <a:pt x="1299" y="1271"/>
                  </a:lnTo>
                  <a:cubicBezTo>
                    <a:pt x="1296" y="1268"/>
                    <a:pt x="1291" y="1268"/>
                    <a:pt x="1288" y="1268"/>
                  </a:cubicBezTo>
                  <a:close/>
                  <a:moveTo>
                    <a:pt x="1351" y="1219"/>
                  </a:moveTo>
                  <a:cubicBezTo>
                    <a:pt x="1389" y="1219"/>
                    <a:pt x="1419" y="1189"/>
                    <a:pt x="1424" y="1153"/>
                  </a:cubicBezTo>
                  <a:lnTo>
                    <a:pt x="1490" y="1140"/>
                  </a:lnTo>
                  <a:cubicBezTo>
                    <a:pt x="1504" y="1156"/>
                    <a:pt x="1525" y="1170"/>
                    <a:pt x="1550" y="1170"/>
                  </a:cubicBezTo>
                  <a:cubicBezTo>
                    <a:pt x="1591" y="1170"/>
                    <a:pt x="1626" y="1137"/>
                    <a:pt x="1626" y="1093"/>
                  </a:cubicBezTo>
                  <a:cubicBezTo>
                    <a:pt x="1626" y="1052"/>
                    <a:pt x="1591" y="1019"/>
                    <a:pt x="1550" y="1019"/>
                  </a:cubicBezTo>
                  <a:cubicBezTo>
                    <a:pt x="1509" y="1019"/>
                    <a:pt x="1476" y="1049"/>
                    <a:pt x="1476" y="1090"/>
                  </a:cubicBezTo>
                  <a:lnTo>
                    <a:pt x="1416" y="1104"/>
                  </a:lnTo>
                  <a:cubicBezTo>
                    <a:pt x="1403" y="1082"/>
                    <a:pt x="1378" y="1069"/>
                    <a:pt x="1351" y="1069"/>
                  </a:cubicBezTo>
                  <a:cubicBezTo>
                    <a:pt x="1332" y="1069"/>
                    <a:pt x="1315" y="1074"/>
                    <a:pt x="1302" y="1088"/>
                  </a:cubicBezTo>
                  <a:lnTo>
                    <a:pt x="1250" y="1049"/>
                  </a:lnTo>
                  <a:cubicBezTo>
                    <a:pt x="1255" y="1039"/>
                    <a:pt x="1258" y="1028"/>
                    <a:pt x="1258" y="1017"/>
                  </a:cubicBezTo>
                  <a:cubicBezTo>
                    <a:pt x="1258" y="976"/>
                    <a:pt x="1225" y="940"/>
                    <a:pt x="1182" y="940"/>
                  </a:cubicBezTo>
                  <a:cubicBezTo>
                    <a:pt x="1141" y="940"/>
                    <a:pt x="1108" y="976"/>
                    <a:pt x="1108" y="1017"/>
                  </a:cubicBezTo>
                  <a:cubicBezTo>
                    <a:pt x="1108" y="1028"/>
                    <a:pt x="1111" y="1039"/>
                    <a:pt x="1113" y="1047"/>
                  </a:cubicBezTo>
                  <a:lnTo>
                    <a:pt x="1059" y="1088"/>
                  </a:lnTo>
                  <a:cubicBezTo>
                    <a:pt x="1045" y="1077"/>
                    <a:pt x="1026" y="1069"/>
                    <a:pt x="1007" y="1069"/>
                  </a:cubicBezTo>
                  <a:cubicBezTo>
                    <a:pt x="982" y="1069"/>
                    <a:pt x="961" y="1080"/>
                    <a:pt x="947" y="1099"/>
                  </a:cubicBezTo>
                  <a:lnTo>
                    <a:pt x="898" y="1077"/>
                  </a:lnTo>
                  <a:cubicBezTo>
                    <a:pt x="901" y="1071"/>
                    <a:pt x="901" y="1069"/>
                    <a:pt x="901" y="1063"/>
                  </a:cubicBezTo>
                  <a:cubicBezTo>
                    <a:pt x="901" y="1028"/>
                    <a:pt x="876" y="998"/>
                    <a:pt x="840" y="989"/>
                  </a:cubicBezTo>
                  <a:lnTo>
                    <a:pt x="840" y="948"/>
                  </a:lnTo>
                  <a:cubicBezTo>
                    <a:pt x="876" y="943"/>
                    <a:pt x="901" y="913"/>
                    <a:pt x="901" y="875"/>
                  </a:cubicBezTo>
                  <a:cubicBezTo>
                    <a:pt x="901" y="834"/>
                    <a:pt x="868" y="801"/>
                    <a:pt x="824" y="801"/>
                  </a:cubicBezTo>
                  <a:cubicBezTo>
                    <a:pt x="802" y="801"/>
                    <a:pt x="780" y="812"/>
                    <a:pt x="767" y="828"/>
                  </a:cubicBezTo>
                  <a:lnTo>
                    <a:pt x="723" y="798"/>
                  </a:lnTo>
                  <a:cubicBezTo>
                    <a:pt x="723" y="798"/>
                    <a:pt x="726" y="795"/>
                    <a:pt x="726" y="790"/>
                  </a:cubicBezTo>
                  <a:cubicBezTo>
                    <a:pt x="726" y="765"/>
                    <a:pt x="704" y="743"/>
                    <a:pt x="677" y="743"/>
                  </a:cubicBezTo>
                  <a:cubicBezTo>
                    <a:pt x="652" y="743"/>
                    <a:pt x="630" y="765"/>
                    <a:pt x="630" y="790"/>
                  </a:cubicBezTo>
                  <a:cubicBezTo>
                    <a:pt x="630" y="817"/>
                    <a:pt x="652" y="839"/>
                    <a:pt x="677" y="839"/>
                  </a:cubicBezTo>
                  <a:cubicBezTo>
                    <a:pt x="690" y="839"/>
                    <a:pt x="699" y="834"/>
                    <a:pt x="707" y="828"/>
                  </a:cubicBezTo>
                  <a:lnTo>
                    <a:pt x="753" y="858"/>
                  </a:lnTo>
                  <a:cubicBezTo>
                    <a:pt x="750" y="864"/>
                    <a:pt x="750" y="869"/>
                    <a:pt x="750" y="875"/>
                  </a:cubicBezTo>
                  <a:cubicBezTo>
                    <a:pt x="750" y="913"/>
                    <a:pt x="775" y="943"/>
                    <a:pt x="810" y="948"/>
                  </a:cubicBezTo>
                  <a:lnTo>
                    <a:pt x="810" y="989"/>
                  </a:lnTo>
                  <a:cubicBezTo>
                    <a:pt x="775" y="998"/>
                    <a:pt x="750" y="1028"/>
                    <a:pt x="750" y="1063"/>
                  </a:cubicBezTo>
                  <a:cubicBezTo>
                    <a:pt x="750" y="1071"/>
                    <a:pt x="750" y="1080"/>
                    <a:pt x="753" y="1088"/>
                  </a:cubicBezTo>
                  <a:lnTo>
                    <a:pt x="701" y="1121"/>
                  </a:lnTo>
                  <a:cubicBezTo>
                    <a:pt x="699" y="1115"/>
                    <a:pt x="693" y="1112"/>
                    <a:pt x="688" y="1107"/>
                  </a:cubicBezTo>
                  <a:cubicBezTo>
                    <a:pt x="685" y="1085"/>
                    <a:pt x="666" y="1069"/>
                    <a:pt x="641" y="1069"/>
                  </a:cubicBezTo>
                  <a:cubicBezTo>
                    <a:pt x="617" y="1069"/>
                    <a:pt x="598" y="1085"/>
                    <a:pt x="595" y="1107"/>
                  </a:cubicBezTo>
                  <a:cubicBezTo>
                    <a:pt x="592" y="1110"/>
                    <a:pt x="589" y="1112"/>
                    <a:pt x="587" y="1115"/>
                  </a:cubicBezTo>
                  <a:lnTo>
                    <a:pt x="532" y="1082"/>
                  </a:lnTo>
                  <a:cubicBezTo>
                    <a:pt x="535" y="1077"/>
                    <a:pt x="538" y="1069"/>
                    <a:pt x="538" y="1058"/>
                  </a:cubicBezTo>
                  <a:cubicBezTo>
                    <a:pt x="538" y="1017"/>
                    <a:pt x="505" y="984"/>
                    <a:pt x="461" y="984"/>
                  </a:cubicBezTo>
                  <a:cubicBezTo>
                    <a:pt x="420" y="984"/>
                    <a:pt x="388" y="1017"/>
                    <a:pt x="388" y="1058"/>
                  </a:cubicBezTo>
                  <a:cubicBezTo>
                    <a:pt x="388" y="1069"/>
                    <a:pt x="388" y="1077"/>
                    <a:pt x="393" y="1085"/>
                  </a:cubicBezTo>
                  <a:lnTo>
                    <a:pt x="355" y="1110"/>
                  </a:lnTo>
                  <a:cubicBezTo>
                    <a:pt x="352" y="1107"/>
                    <a:pt x="349" y="1104"/>
                    <a:pt x="344" y="1101"/>
                  </a:cubicBezTo>
                  <a:cubicBezTo>
                    <a:pt x="333" y="1096"/>
                    <a:pt x="322" y="1093"/>
                    <a:pt x="308" y="1099"/>
                  </a:cubicBezTo>
                  <a:cubicBezTo>
                    <a:pt x="297" y="1101"/>
                    <a:pt x="287" y="1110"/>
                    <a:pt x="281" y="1121"/>
                  </a:cubicBezTo>
                  <a:cubicBezTo>
                    <a:pt x="276" y="1131"/>
                    <a:pt x="276" y="1145"/>
                    <a:pt x="278" y="1156"/>
                  </a:cubicBezTo>
                  <a:cubicBezTo>
                    <a:pt x="284" y="1170"/>
                    <a:pt x="292" y="1178"/>
                    <a:pt x="303" y="1183"/>
                  </a:cubicBezTo>
                  <a:cubicBezTo>
                    <a:pt x="308" y="1189"/>
                    <a:pt x="317" y="1189"/>
                    <a:pt x="325" y="1189"/>
                  </a:cubicBezTo>
                  <a:cubicBezTo>
                    <a:pt x="327" y="1189"/>
                    <a:pt x="333" y="1189"/>
                    <a:pt x="338" y="1186"/>
                  </a:cubicBezTo>
                  <a:cubicBezTo>
                    <a:pt x="349" y="1183"/>
                    <a:pt x="360" y="1175"/>
                    <a:pt x="366" y="1164"/>
                  </a:cubicBezTo>
                  <a:cubicBezTo>
                    <a:pt x="371" y="1156"/>
                    <a:pt x="371" y="1145"/>
                    <a:pt x="371" y="1137"/>
                  </a:cubicBezTo>
                  <a:lnTo>
                    <a:pt x="409" y="1112"/>
                  </a:lnTo>
                  <a:cubicBezTo>
                    <a:pt x="423" y="1126"/>
                    <a:pt x="442" y="1134"/>
                    <a:pt x="461" y="1134"/>
                  </a:cubicBezTo>
                  <a:cubicBezTo>
                    <a:pt x="483" y="1134"/>
                    <a:pt x="502" y="1126"/>
                    <a:pt x="516" y="1110"/>
                  </a:cubicBezTo>
                  <a:lnTo>
                    <a:pt x="570" y="1142"/>
                  </a:lnTo>
                  <a:cubicBezTo>
                    <a:pt x="568" y="1151"/>
                    <a:pt x="565" y="1159"/>
                    <a:pt x="565" y="1167"/>
                  </a:cubicBezTo>
                  <a:cubicBezTo>
                    <a:pt x="565" y="1203"/>
                    <a:pt x="592" y="1233"/>
                    <a:pt x="625" y="1241"/>
                  </a:cubicBezTo>
                  <a:lnTo>
                    <a:pt x="625" y="1260"/>
                  </a:lnTo>
                  <a:cubicBezTo>
                    <a:pt x="614" y="1265"/>
                    <a:pt x="606" y="1274"/>
                    <a:pt x="600" y="1284"/>
                  </a:cubicBezTo>
                  <a:cubicBezTo>
                    <a:pt x="595" y="1295"/>
                    <a:pt x="592" y="1306"/>
                    <a:pt x="598" y="1320"/>
                  </a:cubicBezTo>
                  <a:cubicBezTo>
                    <a:pt x="600" y="1331"/>
                    <a:pt x="609" y="1342"/>
                    <a:pt x="619" y="1347"/>
                  </a:cubicBezTo>
                  <a:cubicBezTo>
                    <a:pt x="628" y="1350"/>
                    <a:pt x="633" y="1353"/>
                    <a:pt x="641" y="1353"/>
                  </a:cubicBezTo>
                  <a:cubicBezTo>
                    <a:pt x="647" y="1353"/>
                    <a:pt x="652" y="1350"/>
                    <a:pt x="655" y="1350"/>
                  </a:cubicBezTo>
                  <a:cubicBezTo>
                    <a:pt x="669" y="1345"/>
                    <a:pt x="677" y="1336"/>
                    <a:pt x="682" y="1325"/>
                  </a:cubicBezTo>
                  <a:cubicBezTo>
                    <a:pt x="696" y="1304"/>
                    <a:pt x="685" y="1274"/>
                    <a:pt x="663" y="1263"/>
                  </a:cubicBezTo>
                  <a:cubicBezTo>
                    <a:pt x="660" y="1263"/>
                    <a:pt x="660" y="1263"/>
                    <a:pt x="658" y="1260"/>
                  </a:cubicBezTo>
                  <a:lnTo>
                    <a:pt x="658" y="1241"/>
                  </a:lnTo>
                  <a:cubicBezTo>
                    <a:pt x="690" y="1233"/>
                    <a:pt x="718" y="1203"/>
                    <a:pt x="718" y="1167"/>
                  </a:cubicBezTo>
                  <a:cubicBezTo>
                    <a:pt x="718" y="1162"/>
                    <a:pt x="715" y="1156"/>
                    <a:pt x="715" y="1151"/>
                  </a:cubicBezTo>
                  <a:lnTo>
                    <a:pt x="770" y="1115"/>
                  </a:lnTo>
                  <a:cubicBezTo>
                    <a:pt x="772" y="1118"/>
                    <a:pt x="775" y="1121"/>
                    <a:pt x="778" y="1121"/>
                  </a:cubicBezTo>
                  <a:cubicBezTo>
                    <a:pt x="780" y="1145"/>
                    <a:pt x="800" y="1164"/>
                    <a:pt x="824" y="1164"/>
                  </a:cubicBezTo>
                  <a:cubicBezTo>
                    <a:pt x="849" y="1164"/>
                    <a:pt x="868" y="1148"/>
                    <a:pt x="871" y="1123"/>
                  </a:cubicBezTo>
                  <a:cubicBezTo>
                    <a:pt x="876" y="1118"/>
                    <a:pt x="881" y="1112"/>
                    <a:pt x="887" y="1107"/>
                  </a:cubicBezTo>
                  <a:lnTo>
                    <a:pt x="933" y="1129"/>
                  </a:lnTo>
                  <a:cubicBezTo>
                    <a:pt x="933" y="1134"/>
                    <a:pt x="931" y="1137"/>
                    <a:pt x="931" y="1142"/>
                  </a:cubicBezTo>
                  <a:cubicBezTo>
                    <a:pt x="931" y="1183"/>
                    <a:pt x="966" y="1219"/>
                    <a:pt x="1007" y="1219"/>
                  </a:cubicBezTo>
                  <a:cubicBezTo>
                    <a:pt x="1010" y="1219"/>
                    <a:pt x="1012" y="1219"/>
                    <a:pt x="1018" y="1216"/>
                  </a:cubicBezTo>
                  <a:lnTo>
                    <a:pt x="1037" y="1279"/>
                  </a:lnTo>
                  <a:cubicBezTo>
                    <a:pt x="1015" y="1293"/>
                    <a:pt x="999" y="1317"/>
                    <a:pt x="999" y="1345"/>
                  </a:cubicBezTo>
                  <a:cubicBezTo>
                    <a:pt x="999" y="1361"/>
                    <a:pt x="1004" y="1377"/>
                    <a:pt x="1015" y="1391"/>
                  </a:cubicBezTo>
                  <a:lnTo>
                    <a:pt x="980" y="1429"/>
                  </a:lnTo>
                  <a:cubicBezTo>
                    <a:pt x="969" y="1424"/>
                    <a:pt x="958" y="1421"/>
                    <a:pt x="944" y="1421"/>
                  </a:cubicBezTo>
                  <a:cubicBezTo>
                    <a:pt x="903" y="1421"/>
                    <a:pt x="868" y="1454"/>
                    <a:pt x="868" y="1498"/>
                  </a:cubicBezTo>
                  <a:cubicBezTo>
                    <a:pt x="868" y="1539"/>
                    <a:pt x="903" y="1571"/>
                    <a:pt x="944" y="1571"/>
                  </a:cubicBezTo>
                  <a:cubicBezTo>
                    <a:pt x="947" y="1571"/>
                    <a:pt x="950" y="1571"/>
                    <a:pt x="950" y="1571"/>
                  </a:cubicBezTo>
                  <a:lnTo>
                    <a:pt x="966" y="1615"/>
                  </a:lnTo>
                  <a:cubicBezTo>
                    <a:pt x="958" y="1621"/>
                    <a:pt x="952" y="1626"/>
                    <a:pt x="950" y="1634"/>
                  </a:cubicBezTo>
                  <a:cubicBezTo>
                    <a:pt x="944" y="1645"/>
                    <a:pt x="944" y="1656"/>
                    <a:pt x="947" y="1670"/>
                  </a:cubicBezTo>
                  <a:cubicBezTo>
                    <a:pt x="950" y="1681"/>
                    <a:pt x="958" y="1692"/>
                    <a:pt x="971" y="1697"/>
                  </a:cubicBezTo>
                  <a:cubicBezTo>
                    <a:pt x="977" y="1700"/>
                    <a:pt x="985" y="1703"/>
                    <a:pt x="991" y="1703"/>
                  </a:cubicBezTo>
                  <a:cubicBezTo>
                    <a:pt x="996" y="1703"/>
                    <a:pt x="1001" y="1700"/>
                    <a:pt x="1007" y="1700"/>
                  </a:cubicBezTo>
                  <a:cubicBezTo>
                    <a:pt x="1018" y="1694"/>
                    <a:pt x="1029" y="1686"/>
                    <a:pt x="1034" y="1675"/>
                  </a:cubicBezTo>
                  <a:lnTo>
                    <a:pt x="1034" y="1675"/>
                  </a:lnTo>
                  <a:cubicBezTo>
                    <a:pt x="1045" y="1653"/>
                    <a:pt x="1037" y="1623"/>
                    <a:pt x="1012" y="1612"/>
                  </a:cubicBezTo>
                  <a:cubicBezTo>
                    <a:pt x="1007" y="1610"/>
                    <a:pt x="1001" y="1607"/>
                    <a:pt x="996" y="1607"/>
                  </a:cubicBezTo>
                  <a:lnTo>
                    <a:pt x="982" y="1560"/>
                  </a:lnTo>
                  <a:cubicBezTo>
                    <a:pt x="1004" y="1549"/>
                    <a:pt x="1018" y="1525"/>
                    <a:pt x="1018" y="1498"/>
                  </a:cubicBezTo>
                  <a:cubicBezTo>
                    <a:pt x="1018" y="1478"/>
                    <a:pt x="1012" y="1465"/>
                    <a:pt x="1004" y="1451"/>
                  </a:cubicBezTo>
                  <a:lnTo>
                    <a:pt x="1040" y="1410"/>
                  </a:lnTo>
                  <a:cubicBezTo>
                    <a:pt x="1051" y="1416"/>
                    <a:pt x="1062" y="1418"/>
                    <a:pt x="1075" y="1418"/>
                  </a:cubicBezTo>
                  <a:cubicBezTo>
                    <a:pt x="1108" y="1418"/>
                    <a:pt x="1135" y="1396"/>
                    <a:pt x="1146" y="1369"/>
                  </a:cubicBezTo>
                  <a:lnTo>
                    <a:pt x="1217" y="1369"/>
                  </a:lnTo>
                  <a:cubicBezTo>
                    <a:pt x="1225" y="1396"/>
                    <a:pt x="1255" y="1418"/>
                    <a:pt x="1288" y="1418"/>
                  </a:cubicBezTo>
                  <a:cubicBezTo>
                    <a:pt x="1296" y="1418"/>
                    <a:pt x="1304" y="1418"/>
                    <a:pt x="1313" y="1416"/>
                  </a:cubicBezTo>
                  <a:lnTo>
                    <a:pt x="1337" y="1459"/>
                  </a:lnTo>
                  <a:cubicBezTo>
                    <a:pt x="1323" y="1473"/>
                    <a:pt x="1315" y="1492"/>
                    <a:pt x="1315" y="1514"/>
                  </a:cubicBezTo>
                  <a:cubicBezTo>
                    <a:pt x="1315" y="1555"/>
                    <a:pt x="1348" y="1590"/>
                    <a:pt x="1389" y="1590"/>
                  </a:cubicBezTo>
                  <a:cubicBezTo>
                    <a:pt x="1427" y="1590"/>
                    <a:pt x="1457" y="1563"/>
                    <a:pt x="1463" y="1530"/>
                  </a:cubicBezTo>
                  <a:lnTo>
                    <a:pt x="1512" y="1530"/>
                  </a:lnTo>
                  <a:cubicBezTo>
                    <a:pt x="1515" y="1541"/>
                    <a:pt x="1523" y="1549"/>
                    <a:pt x="1534" y="1555"/>
                  </a:cubicBezTo>
                  <a:cubicBezTo>
                    <a:pt x="1542" y="1560"/>
                    <a:pt x="1547" y="1560"/>
                    <a:pt x="1555" y="1560"/>
                  </a:cubicBezTo>
                  <a:cubicBezTo>
                    <a:pt x="1572" y="1560"/>
                    <a:pt x="1588" y="1552"/>
                    <a:pt x="1596" y="1536"/>
                  </a:cubicBezTo>
                  <a:lnTo>
                    <a:pt x="1596" y="1536"/>
                  </a:lnTo>
                  <a:cubicBezTo>
                    <a:pt x="1610" y="1511"/>
                    <a:pt x="1599" y="1484"/>
                    <a:pt x="1577" y="1473"/>
                  </a:cubicBezTo>
                  <a:cubicBezTo>
                    <a:pt x="1553" y="1459"/>
                    <a:pt x="1525" y="1470"/>
                    <a:pt x="1515" y="1492"/>
                  </a:cubicBezTo>
                  <a:cubicBezTo>
                    <a:pt x="1512" y="1495"/>
                    <a:pt x="1512" y="1498"/>
                    <a:pt x="1512" y="1498"/>
                  </a:cubicBezTo>
                  <a:lnTo>
                    <a:pt x="1463" y="1498"/>
                  </a:lnTo>
                  <a:cubicBezTo>
                    <a:pt x="1457" y="1465"/>
                    <a:pt x="1427" y="1437"/>
                    <a:pt x="1389" y="1437"/>
                  </a:cubicBezTo>
                  <a:cubicBezTo>
                    <a:pt x="1381" y="1437"/>
                    <a:pt x="1373" y="1440"/>
                    <a:pt x="1364" y="1443"/>
                  </a:cubicBezTo>
                  <a:lnTo>
                    <a:pt x="1340" y="1399"/>
                  </a:lnTo>
                  <a:cubicBezTo>
                    <a:pt x="1354" y="1386"/>
                    <a:pt x="1362" y="1366"/>
                    <a:pt x="1362" y="1345"/>
                  </a:cubicBezTo>
                  <a:cubicBezTo>
                    <a:pt x="1362" y="1317"/>
                    <a:pt x="1348" y="1295"/>
                    <a:pt x="1329" y="1282"/>
                  </a:cubicBezTo>
                  <a:lnTo>
                    <a:pt x="1348" y="1219"/>
                  </a:lnTo>
                  <a:cubicBezTo>
                    <a:pt x="1351" y="1219"/>
                    <a:pt x="1351" y="1219"/>
                    <a:pt x="1351" y="12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Ábra 3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2" y="687843"/>
            <a:ext cx="1095125" cy="826712"/>
          </a:xfrm>
          <a:prstGeom prst="rect">
            <a:avLst/>
          </a:prstGeom>
        </p:spPr>
      </p:pic>
      <p:pic>
        <p:nvPicPr>
          <p:cNvPr id="6" name="Ábra 5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1248027" y="389335"/>
            <a:ext cx="1095125" cy="1438695"/>
          </a:xfrm>
          <a:prstGeom prst="rect">
            <a:avLst/>
          </a:prstGeom>
        </p:spPr>
      </p:pic>
      <p:sp>
        <p:nvSpPr>
          <p:cNvPr id="3" name="Szövegdoboz 2" hidden="0"/>
          <p:cNvSpPr txBox="1"/>
          <p:nvPr isPhoto="0" userDrawn="1"/>
        </p:nvSpPr>
        <p:spPr bwMode="auto">
          <a:xfrm>
            <a:off x="2750162" y="812656"/>
            <a:ext cx="5879778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hu-HU" sz="2500">
                <a:solidFill>
                  <a:prstClr val="white"/>
                </a:solidFill>
              </a:rPr>
              <a:t>Energiatudományi Kutatóközpont</a:t>
            </a:r>
            <a:endParaRPr/>
          </a:p>
        </p:txBody>
      </p:sp>
      <p:pic>
        <p:nvPicPr>
          <p:cNvPr id="5" name="Ábra 4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2496051" y="687843"/>
            <a:ext cx="6647950" cy="826712"/>
          </a:xfrm>
          <a:prstGeom prst="rect">
            <a:avLst/>
          </a:prstGeom>
        </p:spPr>
      </p:pic>
      <p:sp>
        <p:nvSpPr>
          <p:cNvPr id="7" name="Szövegdoboz 6" hidden="0"/>
          <p:cNvSpPr txBox="1"/>
          <p:nvPr isPhoto="0" userDrawn="1"/>
        </p:nvSpPr>
        <p:spPr bwMode="auto">
          <a:xfrm>
            <a:off x="2697946" y="789574"/>
            <a:ext cx="55420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>
              <a:defRPr/>
            </a:pPr>
            <a:r>
              <a:rPr lang="hu-HU" sz="2700">
                <a:solidFill>
                  <a:prstClr val="white"/>
                </a:solidFill>
              </a:rPr>
              <a:t>Centre </a:t>
            </a:r>
            <a:r>
              <a:rPr lang="hu-HU" sz="2700">
                <a:solidFill>
                  <a:prstClr val="white"/>
                </a:solidFill>
              </a:rPr>
              <a:t>for</a:t>
            </a:r>
            <a:r>
              <a:rPr lang="hu-HU" sz="2700">
                <a:solidFill>
                  <a:prstClr val="white"/>
                </a:solidFill>
              </a:rPr>
              <a:t> </a:t>
            </a:r>
            <a:r>
              <a:rPr lang="hu-HU" sz="2700">
                <a:solidFill>
                  <a:prstClr val="white"/>
                </a:solidFill>
              </a:rPr>
              <a:t>Energy</a:t>
            </a:r>
            <a:r>
              <a:rPr lang="hu-HU" sz="2700">
                <a:solidFill>
                  <a:prstClr val="white"/>
                </a:solidFill>
              </a:rPr>
              <a:t> Research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Ábra 2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987212" y="16258"/>
            <a:ext cx="264319" cy="347241"/>
          </a:xfrm>
          <a:prstGeom prst="rect">
            <a:avLst/>
          </a:prstGeom>
        </p:spPr>
      </p:pic>
      <p:pic>
        <p:nvPicPr>
          <p:cNvPr id="4" name="Ábra 3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1299339" y="0"/>
            <a:ext cx="7844662" cy="378619"/>
          </a:xfrm>
          <a:prstGeom prst="rect">
            <a:avLst/>
          </a:prstGeom>
        </p:spPr>
      </p:pic>
      <p:pic>
        <p:nvPicPr>
          <p:cNvPr id="5" name="Ábra 4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0" y="0"/>
            <a:ext cx="939404" cy="374350"/>
          </a:xfrm>
          <a:prstGeom prst="rect">
            <a:avLst/>
          </a:prstGeom>
        </p:spPr>
      </p:pic>
      <p:sp>
        <p:nvSpPr>
          <p:cNvPr id="7" name="Szövegdoboz 6" hidden="0"/>
          <p:cNvSpPr txBox="1"/>
          <p:nvPr isPhoto="0" userDrawn="1"/>
        </p:nvSpPr>
        <p:spPr bwMode="auto">
          <a:xfrm>
            <a:off x="0" y="31363"/>
            <a:ext cx="939404" cy="33483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l">
              <a:defRPr/>
            </a:pPr>
            <a:r>
              <a:rPr lang="hu-HU" sz="800">
                <a:solidFill>
                  <a:schemeClr val="bg1"/>
                </a:solidFill>
              </a:rPr>
              <a:t>Centre </a:t>
            </a:r>
            <a:r>
              <a:rPr lang="hu-HU" sz="800">
                <a:solidFill>
                  <a:schemeClr val="bg1"/>
                </a:solidFill>
              </a:rPr>
              <a:t>for</a:t>
            </a:r>
            <a:r>
              <a:rPr lang="hu-HU" sz="800">
                <a:solidFill>
                  <a:schemeClr val="bg1"/>
                </a:solidFill>
              </a:rPr>
              <a:t> </a:t>
            </a:r>
            <a:endParaRPr/>
          </a:p>
          <a:p>
            <a:pPr algn="l">
              <a:defRPr/>
            </a:pPr>
            <a:r>
              <a:rPr lang="hu-HU" sz="800">
                <a:solidFill>
                  <a:schemeClr val="bg1"/>
                </a:solidFill>
              </a:rPr>
              <a:t>Energy</a:t>
            </a:r>
            <a:r>
              <a:rPr lang="hu-HU" sz="800">
                <a:solidFill>
                  <a:schemeClr val="bg1"/>
                </a:solidFill>
              </a:rPr>
              <a:t> Research</a:t>
            </a:r>
            <a:endParaRPr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1A2F34-5412-4F40-A4DB-B7B98A06672C}" type="datetimeFigureOut">
              <a:rPr lang="hu-HU"/>
              <a:t/>
            </a:fld>
            <a:endParaRPr lang="hu-HU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3F1F73-F485-4D4B-BE83-4A5422F4D902}" type="slidenum">
              <a:rPr lang="hu-HU"/>
              <a:t/>
            </a:fld>
            <a:endParaRPr lang="hu-HU"/>
          </a:p>
        </p:txBody>
      </p:sp>
      <p:pic>
        <p:nvPicPr>
          <p:cNvPr id="10" name="Kép 9" descr="A képen szöveg látható&#10;&#10;Automatikusan generált leírás" hidden="0"/>
          <p:cNvPicPr>
            <a:picLocks noChangeAspect="1"/>
          </p:cNvPicPr>
          <p:nvPr isPhoto="0" userDrawn="1"/>
        </p:nvPicPr>
        <p:blipFill>
          <a:blip r:embed="rId5"/>
          <a:stretch/>
        </p:blipFill>
        <p:spPr bwMode="auto">
          <a:xfrm>
            <a:off x="7189279" y="23526"/>
            <a:ext cx="1764173" cy="304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zekció cím - címeres logóval">
    <p:bg>
      <p:bgPr shadeToTitle="0">
        <a:solidFill>
          <a:schemeClr val="tx2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2" hidden="0"/>
          <p:cNvSpPr>
            <a:spLocks noGrp="1"/>
          </p:cNvSpPr>
          <p:nvPr isPhoto="0" userDrawn="0">
            <p:ph type="body" idx="1" hasCustomPrompt="1"/>
          </p:nvPr>
        </p:nvSpPr>
        <p:spPr bwMode="auto">
          <a:xfrm>
            <a:off x="365760" y="3108960"/>
            <a:ext cx="8412480" cy="914400"/>
          </a:xfrm>
        </p:spPr>
        <p:txBody>
          <a:bodyPr vert="horz" lIns="0" tIns="91440" rIns="0" bIns="0" rtlCol="0" anchor="t" anchorCtr="0">
            <a:noAutofit/>
          </a:bodyPr>
          <a:lstStyle>
            <a:lvl1pPr algn="ctr">
              <a:defRPr lang="en-US" sz="2200" b="0" i="0" u="none" strike="noStrike" cap="none" spc="0">
                <a:ln>
                  <a:noFill/>
                </a:ln>
                <a:solidFill>
                  <a:schemeClr val="bg2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hu-HU"/>
              <a:t>Szekció alcíme </a:t>
            </a:r>
            <a:r>
              <a:rPr lang="en-US"/>
              <a:t>/ szekci</a:t>
            </a:r>
            <a:r>
              <a:rPr lang="hu-HU"/>
              <a:t>ó rövid leírása</a:t>
            </a:r>
            <a:endParaRPr/>
          </a:p>
        </p:txBody>
      </p:sp>
      <p:sp>
        <p:nvSpPr>
          <p:cNvPr id="5" name="Title 4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2194559"/>
            <a:ext cx="8412480" cy="914400"/>
          </a:xfrm>
        </p:spPr>
        <p:txBody>
          <a:bodyPr vert="horz" lIns="0" tIns="0" rIns="0" bIns="0" rtlCol="0" anchor="b" anchorCtr="0">
            <a:normAutofit/>
          </a:bodyPr>
          <a:lstStyle>
            <a:lvl1pPr>
              <a:defRPr lang="hu-HU" sz="28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hu-HU"/>
              <a:t>Szekció címe</a:t>
            </a:r>
            <a:endParaRPr/>
          </a:p>
        </p:txBody>
      </p:sp>
      <p:sp>
        <p:nvSpPr>
          <p:cNvPr id="12" name="TextBox 13" hidden="0"/>
          <p:cNvSpPr txBox="1"/>
          <p:nvPr isPhoto="0" userDrawn="1"/>
        </p:nvSpPr>
        <p:spPr bwMode="auto">
          <a:xfrm>
            <a:off x="365760" y="4507992"/>
            <a:ext cx="8412480" cy="27432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 anchorCtr="0">
            <a:noAutofit/>
          </a:bodyPr>
          <a:lstStyle>
            <a:lvl1pPr>
              <a:defRPr u="sng">
                <a:solidFill>
                  <a:srgbClr val="0066AA"/>
                </a:solidFill>
              </a:defRPr>
            </a:lvl1pPr>
          </a:lstStyle>
          <a:p>
            <a:pPr algn="ctr">
              <a:defRPr/>
            </a:pPr>
            <a:r>
              <a:rPr sz="1600" b="0" u="none">
                <a:solidFill>
                  <a:schemeClr val="bg1"/>
                </a:solidFill>
              </a:rPr>
              <a:t>www.elkh.org</a:t>
            </a:r>
            <a:endParaRPr/>
          </a:p>
        </p:txBody>
      </p:sp>
      <p:grpSp>
        <p:nvGrpSpPr>
          <p:cNvPr id="30" name="Group 43" hidden="0"/>
          <p:cNvGrpSpPr>
            <a:grpSpLocks noChangeAspect="1"/>
          </p:cNvGrpSpPr>
          <p:nvPr isPhoto="0" userDrawn="1"/>
        </p:nvGrpSpPr>
        <p:grpSpPr bwMode="auto">
          <a:xfrm>
            <a:off x="3278295" y="736718"/>
            <a:ext cx="2587609" cy="1368309"/>
            <a:chOff x="3384" y="394"/>
            <a:chExt cx="1615" cy="854"/>
          </a:xfrm>
          <a:solidFill>
            <a:schemeClr val="bg1"/>
          </a:solidFill>
        </p:grpSpPr>
        <p:sp>
          <p:nvSpPr>
            <p:cNvPr id="31" name="Freeform 44" hidden="0"/>
            <p:cNvSpPr>
              <a:spLocks noEditPoints="1"/>
            </p:cNvSpPr>
            <p:nvPr isPhoto="0" userDrawn="0"/>
          </p:nvSpPr>
          <p:spPr bwMode="auto">
            <a:xfrm>
              <a:off x="4168" y="1021"/>
              <a:ext cx="831" cy="87"/>
            </a:xfrm>
            <a:custGeom>
              <a:avLst/>
              <a:gdLst>
                <a:gd name="T0" fmla="*/ 4519 w 4645"/>
                <a:gd name="T1" fmla="*/ 189 h 489"/>
                <a:gd name="T2" fmla="*/ 4645 w 4645"/>
                <a:gd name="T3" fmla="*/ 437 h 489"/>
                <a:gd name="T4" fmla="*/ 4642 w 4645"/>
                <a:gd name="T5" fmla="*/ 189 h 489"/>
                <a:gd name="T6" fmla="*/ 4263 w 4645"/>
                <a:gd name="T7" fmla="*/ 440 h 489"/>
                <a:gd name="T8" fmla="*/ 4350 w 4645"/>
                <a:gd name="T9" fmla="*/ 388 h 489"/>
                <a:gd name="T10" fmla="*/ 4410 w 4645"/>
                <a:gd name="T11" fmla="*/ 405 h 489"/>
                <a:gd name="T12" fmla="*/ 4164 w 4645"/>
                <a:gd name="T13" fmla="*/ 189 h 489"/>
                <a:gd name="T14" fmla="*/ 4334 w 4645"/>
                <a:gd name="T15" fmla="*/ 203 h 489"/>
                <a:gd name="T16" fmla="*/ 4140 w 4645"/>
                <a:gd name="T17" fmla="*/ 391 h 489"/>
                <a:gd name="T18" fmla="*/ 4421 w 4645"/>
                <a:gd name="T19" fmla="*/ 484 h 489"/>
                <a:gd name="T20" fmla="*/ 4003 w 4645"/>
                <a:gd name="T21" fmla="*/ 192 h 489"/>
                <a:gd name="T22" fmla="*/ 3886 w 4645"/>
                <a:gd name="T23" fmla="*/ 437 h 489"/>
                <a:gd name="T24" fmla="*/ 3634 w 4645"/>
                <a:gd name="T25" fmla="*/ 0 h 489"/>
                <a:gd name="T26" fmla="*/ 3678 w 4645"/>
                <a:gd name="T27" fmla="*/ 222 h 489"/>
                <a:gd name="T28" fmla="*/ 3514 w 4645"/>
                <a:gd name="T29" fmla="*/ 317 h 489"/>
                <a:gd name="T30" fmla="*/ 3744 w 4645"/>
                <a:gd name="T31" fmla="*/ 407 h 489"/>
                <a:gd name="T32" fmla="*/ 3528 w 4645"/>
                <a:gd name="T33" fmla="*/ 159 h 489"/>
                <a:gd name="T34" fmla="*/ 3320 w 4645"/>
                <a:gd name="T35" fmla="*/ 0 h 489"/>
                <a:gd name="T36" fmla="*/ 3118 w 4645"/>
                <a:gd name="T37" fmla="*/ 93 h 489"/>
                <a:gd name="T38" fmla="*/ 3031 w 4645"/>
                <a:gd name="T39" fmla="*/ 424 h 489"/>
                <a:gd name="T40" fmla="*/ 3129 w 4645"/>
                <a:gd name="T41" fmla="*/ 427 h 489"/>
                <a:gd name="T42" fmla="*/ 3222 w 4645"/>
                <a:gd name="T43" fmla="*/ 249 h 489"/>
                <a:gd name="T44" fmla="*/ 2963 w 4645"/>
                <a:gd name="T45" fmla="*/ 238 h 489"/>
                <a:gd name="T46" fmla="*/ 3165 w 4645"/>
                <a:gd name="T47" fmla="*/ 252 h 489"/>
                <a:gd name="T48" fmla="*/ 2987 w 4645"/>
                <a:gd name="T49" fmla="*/ 462 h 489"/>
                <a:gd name="T50" fmla="*/ 2867 w 4645"/>
                <a:gd name="T51" fmla="*/ 28 h 489"/>
                <a:gd name="T52" fmla="*/ 2515 w 4645"/>
                <a:gd name="T53" fmla="*/ 28 h 489"/>
                <a:gd name="T54" fmla="*/ 2807 w 4645"/>
                <a:gd name="T55" fmla="*/ 484 h 489"/>
                <a:gd name="T56" fmla="*/ 2195 w 4645"/>
                <a:gd name="T57" fmla="*/ 484 h 489"/>
                <a:gd name="T58" fmla="*/ 2225 w 4645"/>
                <a:gd name="T59" fmla="*/ 88 h 489"/>
                <a:gd name="T60" fmla="*/ 2201 w 4645"/>
                <a:gd name="T61" fmla="*/ 30 h 489"/>
                <a:gd name="T62" fmla="*/ 1928 w 4645"/>
                <a:gd name="T63" fmla="*/ 427 h 489"/>
                <a:gd name="T64" fmla="*/ 1985 w 4645"/>
                <a:gd name="T65" fmla="*/ 489 h 489"/>
                <a:gd name="T66" fmla="*/ 1991 w 4645"/>
                <a:gd name="T67" fmla="*/ 287 h 489"/>
                <a:gd name="T68" fmla="*/ 2034 w 4645"/>
                <a:gd name="T69" fmla="*/ 203 h 489"/>
                <a:gd name="T70" fmla="*/ 1892 w 4645"/>
                <a:gd name="T71" fmla="*/ 167 h 489"/>
                <a:gd name="T72" fmla="*/ 2040 w 4645"/>
                <a:gd name="T73" fmla="*/ 358 h 489"/>
                <a:gd name="T74" fmla="*/ 1676 w 4645"/>
                <a:gd name="T75" fmla="*/ 0 h 489"/>
                <a:gd name="T76" fmla="*/ 1666 w 4645"/>
                <a:gd name="T77" fmla="*/ 320 h 489"/>
                <a:gd name="T78" fmla="*/ 1780 w 4645"/>
                <a:gd name="T79" fmla="*/ 484 h 489"/>
                <a:gd name="T80" fmla="*/ 1641 w 4645"/>
                <a:gd name="T81" fmla="*/ 137 h 489"/>
                <a:gd name="T82" fmla="*/ 1586 w 4645"/>
                <a:gd name="T83" fmla="*/ 200 h 489"/>
                <a:gd name="T84" fmla="*/ 1655 w 4645"/>
                <a:gd name="T85" fmla="*/ 279 h 489"/>
                <a:gd name="T86" fmla="*/ 1712 w 4645"/>
                <a:gd name="T87" fmla="*/ 448 h 489"/>
                <a:gd name="T88" fmla="*/ 1259 w 4645"/>
                <a:gd name="T89" fmla="*/ 145 h 489"/>
                <a:gd name="T90" fmla="*/ 1398 w 4645"/>
                <a:gd name="T91" fmla="*/ 489 h 489"/>
                <a:gd name="T92" fmla="*/ 1379 w 4645"/>
                <a:gd name="T93" fmla="*/ 399 h 489"/>
                <a:gd name="T94" fmla="*/ 1379 w 4645"/>
                <a:gd name="T95" fmla="*/ 63 h 489"/>
                <a:gd name="T96" fmla="*/ 1106 w 4645"/>
                <a:gd name="T97" fmla="*/ 320 h 489"/>
                <a:gd name="T98" fmla="*/ 1220 w 4645"/>
                <a:gd name="T99" fmla="*/ 484 h 489"/>
                <a:gd name="T100" fmla="*/ 1081 w 4645"/>
                <a:gd name="T101" fmla="*/ 137 h 489"/>
                <a:gd name="T102" fmla="*/ 1027 w 4645"/>
                <a:gd name="T103" fmla="*/ 200 h 489"/>
                <a:gd name="T104" fmla="*/ 1095 w 4645"/>
                <a:gd name="T105" fmla="*/ 279 h 489"/>
                <a:gd name="T106" fmla="*/ 1152 w 4645"/>
                <a:gd name="T107" fmla="*/ 448 h 489"/>
                <a:gd name="T108" fmla="*/ 699 w 4645"/>
                <a:gd name="T109" fmla="*/ 145 h 489"/>
                <a:gd name="T110" fmla="*/ 838 w 4645"/>
                <a:gd name="T111" fmla="*/ 489 h 489"/>
                <a:gd name="T112" fmla="*/ 819 w 4645"/>
                <a:gd name="T113" fmla="*/ 399 h 489"/>
                <a:gd name="T114" fmla="*/ 819 w 4645"/>
                <a:gd name="T115" fmla="*/ 63 h 489"/>
                <a:gd name="T116" fmla="*/ 595 w 4645"/>
                <a:gd name="T117" fmla="*/ 145 h 489"/>
                <a:gd name="T118" fmla="*/ 385 w 4645"/>
                <a:gd name="T119" fmla="*/ 145 h 489"/>
                <a:gd name="T120" fmla="*/ 598 w 4645"/>
                <a:gd name="T121" fmla="*/ 484 h 489"/>
                <a:gd name="T122" fmla="*/ 0 w 4645"/>
                <a:gd name="T123" fmla="*/ 28 h 489"/>
                <a:gd name="T124" fmla="*/ 155 w 4645"/>
                <a:gd name="T125" fmla="*/ 23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45" h="489" fill="norm" stroke="1" extrusionOk="0">
                  <a:moveTo>
                    <a:pt x="4519" y="63"/>
                  </a:moveTo>
                  <a:lnTo>
                    <a:pt x="4519" y="145"/>
                  </a:lnTo>
                  <a:lnTo>
                    <a:pt x="4459" y="145"/>
                  </a:lnTo>
                  <a:lnTo>
                    <a:pt x="4459" y="189"/>
                  </a:lnTo>
                  <a:lnTo>
                    <a:pt x="4519" y="189"/>
                  </a:lnTo>
                  <a:lnTo>
                    <a:pt x="4519" y="399"/>
                  </a:lnTo>
                  <a:cubicBezTo>
                    <a:pt x="4519" y="429"/>
                    <a:pt x="4527" y="451"/>
                    <a:pt x="4541" y="468"/>
                  </a:cubicBezTo>
                  <a:cubicBezTo>
                    <a:pt x="4555" y="481"/>
                    <a:pt x="4574" y="489"/>
                    <a:pt x="4599" y="489"/>
                  </a:cubicBezTo>
                  <a:cubicBezTo>
                    <a:pt x="4615" y="489"/>
                    <a:pt x="4629" y="489"/>
                    <a:pt x="4645" y="484"/>
                  </a:cubicBezTo>
                  <a:lnTo>
                    <a:pt x="4645" y="437"/>
                  </a:lnTo>
                  <a:cubicBezTo>
                    <a:pt x="4631" y="440"/>
                    <a:pt x="4623" y="440"/>
                    <a:pt x="4615" y="440"/>
                  </a:cubicBezTo>
                  <a:cubicBezTo>
                    <a:pt x="4601" y="440"/>
                    <a:pt x="4593" y="437"/>
                    <a:pt x="4588" y="432"/>
                  </a:cubicBezTo>
                  <a:cubicBezTo>
                    <a:pt x="4582" y="424"/>
                    <a:pt x="4579" y="413"/>
                    <a:pt x="4579" y="399"/>
                  </a:cubicBezTo>
                  <a:lnTo>
                    <a:pt x="4579" y="189"/>
                  </a:lnTo>
                  <a:lnTo>
                    <a:pt x="4642" y="189"/>
                  </a:lnTo>
                  <a:lnTo>
                    <a:pt x="4642" y="145"/>
                  </a:lnTo>
                  <a:lnTo>
                    <a:pt x="4579" y="145"/>
                  </a:lnTo>
                  <a:lnTo>
                    <a:pt x="4579" y="63"/>
                  </a:lnTo>
                  <a:lnTo>
                    <a:pt x="4519" y="63"/>
                  </a:lnTo>
                  <a:close/>
                  <a:moveTo>
                    <a:pt x="4263" y="440"/>
                  </a:moveTo>
                  <a:cubicBezTo>
                    <a:pt x="4243" y="440"/>
                    <a:pt x="4230" y="435"/>
                    <a:pt x="4216" y="424"/>
                  </a:cubicBezTo>
                  <a:cubicBezTo>
                    <a:pt x="4205" y="413"/>
                    <a:pt x="4200" y="399"/>
                    <a:pt x="4200" y="383"/>
                  </a:cubicBezTo>
                  <a:cubicBezTo>
                    <a:pt x="4200" y="339"/>
                    <a:pt x="4235" y="320"/>
                    <a:pt x="4306" y="320"/>
                  </a:cubicBezTo>
                  <a:lnTo>
                    <a:pt x="4350" y="320"/>
                  </a:lnTo>
                  <a:lnTo>
                    <a:pt x="4350" y="388"/>
                  </a:lnTo>
                  <a:cubicBezTo>
                    <a:pt x="4345" y="405"/>
                    <a:pt x="4331" y="416"/>
                    <a:pt x="4314" y="427"/>
                  </a:cubicBezTo>
                  <a:cubicBezTo>
                    <a:pt x="4298" y="435"/>
                    <a:pt x="4282" y="440"/>
                    <a:pt x="4263" y="440"/>
                  </a:cubicBezTo>
                  <a:close/>
                  <a:moveTo>
                    <a:pt x="4421" y="484"/>
                  </a:moveTo>
                  <a:lnTo>
                    <a:pt x="4421" y="478"/>
                  </a:lnTo>
                  <a:cubicBezTo>
                    <a:pt x="4413" y="459"/>
                    <a:pt x="4410" y="435"/>
                    <a:pt x="4410" y="405"/>
                  </a:cubicBezTo>
                  <a:lnTo>
                    <a:pt x="4410" y="249"/>
                  </a:lnTo>
                  <a:cubicBezTo>
                    <a:pt x="4407" y="213"/>
                    <a:pt x="4396" y="186"/>
                    <a:pt x="4375" y="167"/>
                  </a:cubicBezTo>
                  <a:cubicBezTo>
                    <a:pt x="4353" y="148"/>
                    <a:pt x="4323" y="137"/>
                    <a:pt x="4282" y="137"/>
                  </a:cubicBezTo>
                  <a:cubicBezTo>
                    <a:pt x="4257" y="137"/>
                    <a:pt x="4235" y="142"/>
                    <a:pt x="4213" y="151"/>
                  </a:cubicBezTo>
                  <a:cubicBezTo>
                    <a:pt x="4194" y="162"/>
                    <a:pt x="4178" y="172"/>
                    <a:pt x="4164" y="189"/>
                  </a:cubicBezTo>
                  <a:cubicBezTo>
                    <a:pt x="4153" y="205"/>
                    <a:pt x="4148" y="222"/>
                    <a:pt x="4148" y="238"/>
                  </a:cubicBezTo>
                  <a:lnTo>
                    <a:pt x="4205" y="238"/>
                  </a:lnTo>
                  <a:cubicBezTo>
                    <a:pt x="4205" y="224"/>
                    <a:pt x="4213" y="211"/>
                    <a:pt x="4227" y="200"/>
                  </a:cubicBezTo>
                  <a:cubicBezTo>
                    <a:pt x="4241" y="189"/>
                    <a:pt x="4257" y="183"/>
                    <a:pt x="4279" y="183"/>
                  </a:cubicBezTo>
                  <a:cubicBezTo>
                    <a:pt x="4304" y="183"/>
                    <a:pt x="4320" y="192"/>
                    <a:pt x="4334" y="203"/>
                  </a:cubicBezTo>
                  <a:cubicBezTo>
                    <a:pt x="4345" y="213"/>
                    <a:pt x="4350" y="230"/>
                    <a:pt x="4350" y="252"/>
                  </a:cubicBezTo>
                  <a:lnTo>
                    <a:pt x="4350" y="279"/>
                  </a:lnTo>
                  <a:lnTo>
                    <a:pt x="4295" y="279"/>
                  </a:lnTo>
                  <a:cubicBezTo>
                    <a:pt x="4246" y="279"/>
                    <a:pt x="4208" y="287"/>
                    <a:pt x="4181" y="306"/>
                  </a:cubicBezTo>
                  <a:cubicBezTo>
                    <a:pt x="4153" y="328"/>
                    <a:pt x="4140" y="356"/>
                    <a:pt x="4140" y="391"/>
                  </a:cubicBezTo>
                  <a:cubicBezTo>
                    <a:pt x="4140" y="418"/>
                    <a:pt x="4151" y="443"/>
                    <a:pt x="4172" y="462"/>
                  </a:cubicBezTo>
                  <a:cubicBezTo>
                    <a:pt x="4194" y="481"/>
                    <a:pt x="4222" y="489"/>
                    <a:pt x="4254" y="489"/>
                  </a:cubicBezTo>
                  <a:cubicBezTo>
                    <a:pt x="4293" y="489"/>
                    <a:pt x="4325" y="476"/>
                    <a:pt x="4353" y="448"/>
                  </a:cubicBezTo>
                  <a:cubicBezTo>
                    <a:pt x="4353" y="465"/>
                    <a:pt x="4355" y="478"/>
                    <a:pt x="4361" y="484"/>
                  </a:cubicBezTo>
                  <a:lnTo>
                    <a:pt x="4421" y="484"/>
                  </a:lnTo>
                  <a:close/>
                  <a:moveTo>
                    <a:pt x="4077" y="186"/>
                  </a:moveTo>
                  <a:lnTo>
                    <a:pt x="4077" y="145"/>
                  </a:lnTo>
                  <a:lnTo>
                    <a:pt x="3817" y="145"/>
                  </a:lnTo>
                  <a:lnTo>
                    <a:pt x="3817" y="192"/>
                  </a:lnTo>
                  <a:lnTo>
                    <a:pt x="4003" y="192"/>
                  </a:lnTo>
                  <a:lnTo>
                    <a:pt x="3815" y="440"/>
                  </a:lnTo>
                  <a:lnTo>
                    <a:pt x="3815" y="484"/>
                  </a:lnTo>
                  <a:lnTo>
                    <a:pt x="4085" y="484"/>
                  </a:lnTo>
                  <a:lnTo>
                    <a:pt x="4085" y="437"/>
                  </a:lnTo>
                  <a:lnTo>
                    <a:pt x="3886" y="437"/>
                  </a:lnTo>
                  <a:lnTo>
                    <a:pt x="4077" y="186"/>
                  </a:lnTo>
                  <a:close/>
                  <a:moveTo>
                    <a:pt x="3574" y="93"/>
                  </a:moveTo>
                  <a:lnTo>
                    <a:pt x="3621" y="93"/>
                  </a:lnTo>
                  <a:lnTo>
                    <a:pt x="3706" y="0"/>
                  </a:lnTo>
                  <a:lnTo>
                    <a:pt x="3634" y="0"/>
                  </a:lnTo>
                  <a:lnTo>
                    <a:pt x="3574" y="93"/>
                  </a:lnTo>
                  <a:close/>
                  <a:moveTo>
                    <a:pt x="3514" y="317"/>
                  </a:moveTo>
                  <a:cubicBezTo>
                    <a:pt x="3514" y="276"/>
                    <a:pt x="3523" y="244"/>
                    <a:pt x="3539" y="219"/>
                  </a:cubicBezTo>
                  <a:cubicBezTo>
                    <a:pt x="3558" y="197"/>
                    <a:pt x="3580" y="186"/>
                    <a:pt x="3610" y="186"/>
                  </a:cubicBezTo>
                  <a:cubicBezTo>
                    <a:pt x="3637" y="186"/>
                    <a:pt x="3662" y="197"/>
                    <a:pt x="3678" y="222"/>
                  </a:cubicBezTo>
                  <a:cubicBezTo>
                    <a:pt x="3697" y="244"/>
                    <a:pt x="3706" y="274"/>
                    <a:pt x="3706" y="312"/>
                  </a:cubicBezTo>
                  <a:cubicBezTo>
                    <a:pt x="3706" y="353"/>
                    <a:pt x="3697" y="386"/>
                    <a:pt x="3681" y="407"/>
                  </a:cubicBezTo>
                  <a:cubicBezTo>
                    <a:pt x="3662" y="432"/>
                    <a:pt x="3640" y="443"/>
                    <a:pt x="3610" y="443"/>
                  </a:cubicBezTo>
                  <a:cubicBezTo>
                    <a:pt x="3580" y="443"/>
                    <a:pt x="3558" y="432"/>
                    <a:pt x="3539" y="407"/>
                  </a:cubicBezTo>
                  <a:cubicBezTo>
                    <a:pt x="3523" y="386"/>
                    <a:pt x="3514" y="356"/>
                    <a:pt x="3514" y="317"/>
                  </a:cubicBezTo>
                  <a:close/>
                  <a:moveTo>
                    <a:pt x="3454" y="315"/>
                  </a:moveTo>
                  <a:cubicBezTo>
                    <a:pt x="3454" y="366"/>
                    <a:pt x="3468" y="410"/>
                    <a:pt x="3498" y="443"/>
                  </a:cubicBezTo>
                  <a:cubicBezTo>
                    <a:pt x="3525" y="473"/>
                    <a:pt x="3563" y="489"/>
                    <a:pt x="3610" y="489"/>
                  </a:cubicBezTo>
                  <a:cubicBezTo>
                    <a:pt x="3640" y="489"/>
                    <a:pt x="3667" y="484"/>
                    <a:pt x="3692" y="468"/>
                  </a:cubicBezTo>
                  <a:cubicBezTo>
                    <a:pt x="3714" y="454"/>
                    <a:pt x="3733" y="432"/>
                    <a:pt x="3744" y="407"/>
                  </a:cubicBezTo>
                  <a:cubicBezTo>
                    <a:pt x="3757" y="380"/>
                    <a:pt x="3763" y="350"/>
                    <a:pt x="3763" y="317"/>
                  </a:cubicBezTo>
                  <a:lnTo>
                    <a:pt x="3763" y="315"/>
                  </a:lnTo>
                  <a:cubicBezTo>
                    <a:pt x="3763" y="260"/>
                    <a:pt x="3749" y="219"/>
                    <a:pt x="3722" y="186"/>
                  </a:cubicBezTo>
                  <a:cubicBezTo>
                    <a:pt x="3692" y="153"/>
                    <a:pt x="3656" y="137"/>
                    <a:pt x="3610" y="137"/>
                  </a:cubicBezTo>
                  <a:cubicBezTo>
                    <a:pt x="3580" y="137"/>
                    <a:pt x="3553" y="145"/>
                    <a:pt x="3528" y="159"/>
                  </a:cubicBezTo>
                  <a:cubicBezTo>
                    <a:pt x="3506" y="175"/>
                    <a:pt x="3487" y="194"/>
                    <a:pt x="3473" y="222"/>
                  </a:cubicBezTo>
                  <a:cubicBezTo>
                    <a:pt x="3462" y="249"/>
                    <a:pt x="3454" y="276"/>
                    <a:pt x="3454" y="312"/>
                  </a:cubicBezTo>
                  <a:lnTo>
                    <a:pt x="3454" y="315"/>
                  </a:lnTo>
                  <a:close/>
                  <a:moveTo>
                    <a:pt x="3378" y="0"/>
                  </a:moveTo>
                  <a:lnTo>
                    <a:pt x="3320" y="0"/>
                  </a:lnTo>
                  <a:lnTo>
                    <a:pt x="3320" y="484"/>
                  </a:lnTo>
                  <a:lnTo>
                    <a:pt x="3378" y="484"/>
                  </a:lnTo>
                  <a:lnTo>
                    <a:pt x="3378" y="0"/>
                  </a:lnTo>
                  <a:close/>
                  <a:moveTo>
                    <a:pt x="3072" y="93"/>
                  </a:moveTo>
                  <a:lnTo>
                    <a:pt x="3118" y="93"/>
                  </a:lnTo>
                  <a:lnTo>
                    <a:pt x="3203" y="0"/>
                  </a:lnTo>
                  <a:lnTo>
                    <a:pt x="3132" y="0"/>
                  </a:lnTo>
                  <a:lnTo>
                    <a:pt x="3072" y="93"/>
                  </a:lnTo>
                  <a:close/>
                  <a:moveTo>
                    <a:pt x="3077" y="440"/>
                  </a:moveTo>
                  <a:cubicBezTo>
                    <a:pt x="3058" y="440"/>
                    <a:pt x="3042" y="435"/>
                    <a:pt x="3031" y="424"/>
                  </a:cubicBezTo>
                  <a:cubicBezTo>
                    <a:pt x="3020" y="413"/>
                    <a:pt x="3012" y="399"/>
                    <a:pt x="3012" y="383"/>
                  </a:cubicBezTo>
                  <a:cubicBezTo>
                    <a:pt x="3012" y="339"/>
                    <a:pt x="3047" y="320"/>
                    <a:pt x="3118" y="320"/>
                  </a:cubicBezTo>
                  <a:lnTo>
                    <a:pt x="3165" y="320"/>
                  </a:lnTo>
                  <a:lnTo>
                    <a:pt x="3165" y="388"/>
                  </a:lnTo>
                  <a:cubicBezTo>
                    <a:pt x="3157" y="405"/>
                    <a:pt x="3146" y="416"/>
                    <a:pt x="3129" y="427"/>
                  </a:cubicBezTo>
                  <a:cubicBezTo>
                    <a:pt x="3113" y="435"/>
                    <a:pt x="3097" y="440"/>
                    <a:pt x="3077" y="440"/>
                  </a:cubicBezTo>
                  <a:close/>
                  <a:moveTo>
                    <a:pt x="3236" y="484"/>
                  </a:moveTo>
                  <a:lnTo>
                    <a:pt x="3236" y="478"/>
                  </a:lnTo>
                  <a:cubicBezTo>
                    <a:pt x="3228" y="459"/>
                    <a:pt x="3222" y="435"/>
                    <a:pt x="3222" y="405"/>
                  </a:cubicBezTo>
                  <a:lnTo>
                    <a:pt x="3222" y="249"/>
                  </a:lnTo>
                  <a:cubicBezTo>
                    <a:pt x="3222" y="213"/>
                    <a:pt x="3211" y="186"/>
                    <a:pt x="3189" y="167"/>
                  </a:cubicBezTo>
                  <a:cubicBezTo>
                    <a:pt x="3168" y="148"/>
                    <a:pt x="3135" y="137"/>
                    <a:pt x="3097" y="137"/>
                  </a:cubicBezTo>
                  <a:cubicBezTo>
                    <a:pt x="3072" y="137"/>
                    <a:pt x="3050" y="142"/>
                    <a:pt x="3028" y="151"/>
                  </a:cubicBezTo>
                  <a:cubicBezTo>
                    <a:pt x="3009" y="162"/>
                    <a:pt x="2993" y="172"/>
                    <a:pt x="2979" y="189"/>
                  </a:cubicBezTo>
                  <a:cubicBezTo>
                    <a:pt x="2968" y="205"/>
                    <a:pt x="2963" y="222"/>
                    <a:pt x="2963" y="238"/>
                  </a:cubicBezTo>
                  <a:lnTo>
                    <a:pt x="3020" y="238"/>
                  </a:lnTo>
                  <a:cubicBezTo>
                    <a:pt x="3020" y="224"/>
                    <a:pt x="3028" y="211"/>
                    <a:pt x="3042" y="200"/>
                  </a:cubicBezTo>
                  <a:cubicBezTo>
                    <a:pt x="3056" y="189"/>
                    <a:pt x="3072" y="183"/>
                    <a:pt x="3094" y="183"/>
                  </a:cubicBezTo>
                  <a:cubicBezTo>
                    <a:pt x="3116" y="183"/>
                    <a:pt x="3135" y="192"/>
                    <a:pt x="3146" y="203"/>
                  </a:cubicBezTo>
                  <a:cubicBezTo>
                    <a:pt x="3159" y="213"/>
                    <a:pt x="3165" y="230"/>
                    <a:pt x="3165" y="252"/>
                  </a:cubicBezTo>
                  <a:lnTo>
                    <a:pt x="3165" y="279"/>
                  </a:lnTo>
                  <a:lnTo>
                    <a:pt x="3107" y="279"/>
                  </a:lnTo>
                  <a:cubicBezTo>
                    <a:pt x="3061" y="279"/>
                    <a:pt x="3023" y="287"/>
                    <a:pt x="2995" y="306"/>
                  </a:cubicBezTo>
                  <a:cubicBezTo>
                    <a:pt x="2968" y="328"/>
                    <a:pt x="2955" y="356"/>
                    <a:pt x="2955" y="391"/>
                  </a:cubicBezTo>
                  <a:cubicBezTo>
                    <a:pt x="2955" y="418"/>
                    <a:pt x="2965" y="443"/>
                    <a:pt x="2987" y="462"/>
                  </a:cubicBezTo>
                  <a:cubicBezTo>
                    <a:pt x="3009" y="481"/>
                    <a:pt x="3036" y="489"/>
                    <a:pt x="3069" y="489"/>
                  </a:cubicBezTo>
                  <a:cubicBezTo>
                    <a:pt x="3107" y="489"/>
                    <a:pt x="3140" y="476"/>
                    <a:pt x="3165" y="448"/>
                  </a:cubicBezTo>
                  <a:cubicBezTo>
                    <a:pt x="3168" y="465"/>
                    <a:pt x="3170" y="478"/>
                    <a:pt x="3173" y="484"/>
                  </a:cubicBezTo>
                  <a:lnTo>
                    <a:pt x="3236" y="484"/>
                  </a:lnTo>
                  <a:close/>
                  <a:moveTo>
                    <a:pt x="2867" y="28"/>
                  </a:moveTo>
                  <a:lnTo>
                    <a:pt x="2807" y="28"/>
                  </a:lnTo>
                  <a:lnTo>
                    <a:pt x="2807" y="224"/>
                  </a:lnTo>
                  <a:lnTo>
                    <a:pt x="2575" y="224"/>
                  </a:lnTo>
                  <a:lnTo>
                    <a:pt x="2575" y="28"/>
                  </a:lnTo>
                  <a:lnTo>
                    <a:pt x="2515" y="28"/>
                  </a:lnTo>
                  <a:lnTo>
                    <a:pt x="2515" y="484"/>
                  </a:lnTo>
                  <a:lnTo>
                    <a:pt x="2575" y="484"/>
                  </a:lnTo>
                  <a:lnTo>
                    <a:pt x="2575" y="274"/>
                  </a:lnTo>
                  <a:lnTo>
                    <a:pt x="2807" y="274"/>
                  </a:lnTo>
                  <a:lnTo>
                    <a:pt x="2807" y="484"/>
                  </a:lnTo>
                  <a:lnTo>
                    <a:pt x="2867" y="484"/>
                  </a:lnTo>
                  <a:lnTo>
                    <a:pt x="2867" y="28"/>
                  </a:lnTo>
                  <a:close/>
                  <a:moveTo>
                    <a:pt x="2253" y="145"/>
                  </a:moveTo>
                  <a:lnTo>
                    <a:pt x="2195" y="145"/>
                  </a:lnTo>
                  <a:lnTo>
                    <a:pt x="2195" y="484"/>
                  </a:lnTo>
                  <a:lnTo>
                    <a:pt x="2253" y="484"/>
                  </a:lnTo>
                  <a:lnTo>
                    <a:pt x="2253" y="145"/>
                  </a:lnTo>
                  <a:close/>
                  <a:moveTo>
                    <a:pt x="2193" y="55"/>
                  </a:moveTo>
                  <a:cubicBezTo>
                    <a:pt x="2193" y="63"/>
                    <a:pt x="2195" y="71"/>
                    <a:pt x="2201" y="77"/>
                  </a:cubicBezTo>
                  <a:cubicBezTo>
                    <a:pt x="2206" y="85"/>
                    <a:pt x="2214" y="88"/>
                    <a:pt x="2225" y="88"/>
                  </a:cubicBezTo>
                  <a:cubicBezTo>
                    <a:pt x="2236" y="88"/>
                    <a:pt x="2244" y="85"/>
                    <a:pt x="2250" y="77"/>
                  </a:cubicBezTo>
                  <a:cubicBezTo>
                    <a:pt x="2258" y="71"/>
                    <a:pt x="2261" y="63"/>
                    <a:pt x="2261" y="55"/>
                  </a:cubicBezTo>
                  <a:cubicBezTo>
                    <a:pt x="2261" y="44"/>
                    <a:pt x="2258" y="36"/>
                    <a:pt x="2250" y="30"/>
                  </a:cubicBezTo>
                  <a:cubicBezTo>
                    <a:pt x="2244" y="25"/>
                    <a:pt x="2236" y="20"/>
                    <a:pt x="2225" y="20"/>
                  </a:cubicBezTo>
                  <a:cubicBezTo>
                    <a:pt x="2214" y="20"/>
                    <a:pt x="2206" y="25"/>
                    <a:pt x="2201" y="30"/>
                  </a:cubicBezTo>
                  <a:cubicBezTo>
                    <a:pt x="2195" y="36"/>
                    <a:pt x="2193" y="44"/>
                    <a:pt x="2193" y="55"/>
                  </a:cubicBezTo>
                  <a:close/>
                  <a:moveTo>
                    <a:pt x="2056" y="394"/>
                  </a:moveTo>
                  <a:cubicBezTo>
                    <a:pt x="2056" y="407"/>
                    <a:pt x="2051" y="421"/>
                    <a:pt x="2037" y="429"/>
                  </a:cubicBezTo>
                  <a:cubicBezTo>
                    <a:pt x="2023" y="437"/>
                    <a:pt x="2007" y="443"/>
                    <a:pt x="1985" y="443"/>
                  </a:cubicBezTo>
                  <a:cubicBezTo>
                    <a:pt x="1960" y="443"/>
                    <a:pt x="1941" y="437"/>
                    <a:pt x="1928" y="427"/>
                  </a:cubicBezTo>
                  <a:cubicBezTo>
                    <a:pt x="1911" y="416"/>
                    <a:pt x="1903" y="399"/>
                    <a:pt x="1903" y="380"/>
                  </a:cubicBezTo>
                  <a:lnTo>
                    <a:pt x="1846" y="380"/>
                  </a:lnTo>
                  <a:cubicBezTo>
                    <a:pt x="1846" y="399"/>
                    <a:pt x="1851" y="418"/>
                    <a:pt x="1862" y="435"/>
                  </a:cubicBezTo>
                  <a:cubicBezTo>
                    <a:pt x="1876" y="454"/>
                    <a:pt x="1892" y="465"/>
                    <a:pt x="1911" y="476"/>
                  </a:cubicBezTo>
                  <a:cubicBezTo>
                    <a:pt x="1933" y="487"/>
                    <a:pt x="1958" y="489"/>
                    <a:pt x="1985" y="489"/>
                  </a:cubicBezTo>
                  <a:cubicBezTo>
                    <a:pt x="2023" y="489"/>
                    <a:pt x="2053" y="481"/>
                    <a:pt x="2078" y="462"/>
                  </a:cubicBezTo>
                  <a:cubicBezTo>
                    <a:pt x="2102" y="446"/>
                    <a:pt x="2116" y="421"/>
                    <a:pt x="2116" y="391"/>
                  </a:cubicBezTo>
                  <a:cubicBezTo>
                    <a:pt x="2116" y="372"/>
                    <a:pt x="2111" y="356"/>
                    <a:pt x="2102" y="345"/>
                  </a:cubicBezTo>
                  <a:cubicBezTo>
                    <a:pt x="2094" y="331"/>
                    <a:pt x="2081" y="320"/>
                    <a:pt x="2062" y="312"/>
                  </a:cubicBezTo>
                  <a:cubicBezTo>
                    <a:pt x="2045" y="301"/>
                    <a:pt x="2021" y="295"/>
                    <a:pt x="1991" y="287"/>
                  </a:cubicBezTo>
                  <a:cubicBezTo>
                    <a:pt x="1963" y="282"/>
                    <a:pt x="1944" y="274"/>
                    <a:pt x="1930" y="268"/>
                  </a:cubicBezTo>
                  <a:cubicBezTo>
                    <a:pt x="1920" y="260"/>
                    <a:pt x="1914" y="249"/>
                    <a:pt x="1914" y="235"/>
                  </a:cubicBezTo>
                  <a:cubicBezTo>
                    <a:pt x="1914" y="222"/>
                    <a:pt x="1922" y="208"/>
                    <a:pt x="1933" y="200"/>
                  </a:cubicBezTo>
                  <a:cubicBezTo>
                    <a:pt x="1944" y="189"/>
                    <a:pt x="1960" y="186"/>
                    <a:pt x="1982" y="186"/>
                  </a:cubicBezTo>
                  <a:cubicBezTo>
                    <a:pt x="2004" y="186"/>
                    <a:pt x="2021" y="192"/>
                    <a:pt x="2034" y="203"/>
                  </a:cubicBezTo>
                  <a:cubicBezTo>
                    <a:pt x="2048" y="213"/>
                    <a:pt x="2053" y="227"/>
                    <a:pt x="2053" y="244"/>
                  </a:cubicBezTo>
                  <a:lnTo>
                    <a:pt x="2113" y="244"/>
                  </a:lnTo>
                  <a:cubicBezTo>
                    <a:pt x="2113" y="213"/>
                    <a:pt x="2100" y="189"/>
                    <a:pt x="2075" y="167"/>
                  </a:cubicBezTo>
                  <a:cubicBezTo>
                    <a:pt x="2053" y="148"/>
                    <a:pt x="2021" y="137"/>
                    <a:pt x="1982" y="137"/>
                  </a:cubicBezTo>
                  <a:cubicBezTo>
                    <a:pt x="1947" y="137"/>
                    <a:pt x="1917" y="148"/>
                    <a:pt x="1892" y="167"/>
                  </a:cubicBezTo>
                  <a:cubicBezTo>
                    <a:pt x="1868" y="186"/>
                    <a:pt x="1857" y="211"/>
                    <a:pt x="1857" y="238"/>
                  </a:cubicBezTo>
                  <a:cubicBezTo>
                    <a:pt x="1857" y="254"/>
                    <a:pt x="1862" y="268"/>
                    <a:pt x="1870" y="282"/>
                  </a:cubicBezTo>
                  <a:cubicBezTo>
                    <a:pt x="1879" y="293"/>
                    <a:pt x="1889" y="304"/>
                    <a:pt x="1909" y="312"/>
                  </a:cubicBezTo>
                  <a:cubicBezTo>
                    <a:pt x="1925" y="320"/>
                    <a:pt x="1950" y="328"/>
                    <a:pt x="1977" y="334"/>
                  </a:cubicBezTo>
                  <a:cubicBezTo>
                    <a:pt x="2007" y="342"/>
                    <a:pt x="2029" y="347"/>
                    <a:pt x="2040" y="358"/>
                  </a:cubicBezTo>
                  <a:cubicBezTo>
                    <a:pt x="2051" y="366"/>
                    <a:pt x="2056" y="377"/>
                    <a:pt x="2056" y="394"/>
                  </a:cubicBezTo>
                  <a:moveTo>
                    <a:pt x="1616" y="93"/>
                  </a:moveTo>
                  <a:lnTo>
                    <a:pt x="1663" y="93"/>
                  </a:lnTo>
                  <a:lnTo>
                    <a:pt x="1747" y="0"/>
                  </a:lnTo>
                  <a:lnTo>
                    <a:pt x="1676" y="0"/>
                  </a:lnTo>
                  <a:lnTo>
                    <a:pt x="1616" y="93"/>
                  </a:lnTo>
                  <a:close/>
                  <a:moveTo>
                    <a:pt x="1622" y="440"/>
                  </a:moveTo>
                  <a:cubicBezTo>
                    <a:pt x="1603" y="440"/>
                    <a:pt x="1589" y="435"/>
                    <a:pt x="1575" y="424"/>
                  </a:cubicBezTo>
                  <a:cubicBezTo>
                    <a:pt x="1564" y="413"/>
                    <a:pt x="1559" y="399"/>
                    <a:pt x="1559" y="383"/>
                  </a:cubicBezTo>
                  <a:cubicBezTo>
                    <a:pt x="1559" y="339"/>
                    <a:pt x="1595" y="320"/>
                    <a:pt x="1666" y="320"/>
                  </a:cubicBezTo>
                  <a:lnTo>
                    <a:pt x="1709" y="320"/>
                  </a:lnTo>
                  <a:lnTo>
                    <a:pt x="1709" y="388"/>
                  </a:lnTo>
                  <a:cubicBezTo>
                    <a:pt x="1704" y="405"/>
                    <a:pt x="1690" y="416"/>
                    <a:pt x="1674" y="427"/>
                  </a:cubicBezTo>
                  <a:cubicBezTo>
                    <a:pt x="1657" y="435"/>
                    <a:pt x="1641" y="440"/>
                    <a:pt x="1622" y="440"/>
                  </a:cubicBezTo>
                  <a:close/>
                  <a:moveTo>
                    <a:pt x="1780" y="484"/>
                  </a:moveTo>
                  <a:lnTo>
                    <a:pt x="1780" y="478"/>
                  </a:lnTo>
                  <a:cubicBezTo>
                    <a:pt x="1772" y="459"/>
                    <a:pt x="1769" y="435"/>
                    <a:pt x="1769" y="405"/>
                  </a:cubicBezTo>
                  <a:lnTo>
                    <a:pt x="1769" y="249"/>
                  </a:lnTo>
                  <a:cubicBezTo>
                    <a:pt x="1767" y="213"/>
                    <a:pt x="1756" y="186"/>
                    <a:pt x="1734" y="167"/>
                  </a:cubicBezTo>
                  <a:cubicBezTo>
                    <a:pt x="1712" y="148"/>
                    <a:pt x="1682" y="137"/>
                    <a:pt x="1641" y="137"/>
                  </a:cubicBezTo>
                  <a:cubicBezTo>
                    <a:pt x="1616" y="137"/>
                    <a:pt x="1595" y="142"/>
                    <a:pt x="1573" y="151"/>
                  </a:cubicBezTo>
                  <a:cubicBezTo>
                    <a:pt x="1554" y="162"/>
                    <a:pt x="1537" y="172"/>
                    <a:pt x="1526" y="189"/>
                  </a:cubicBezTo>
                  <a:cubicBezTo>
                    <a:pt x="1513" y="205"/>
                    <a:pt x="1507" y="222"/>
                    <a:pt x="1507" y="238"/>
                  </a:cubicBezTo>
                  <a:lnTo>
                    <a:pt x="1564" y="238"/>
                  </a:lnTo>
                  <a:cubicBezTo>
                    <a:pt x="1564" y="224"/>
                    <a:pt x="1573" y="211"/>
                    <a:pt x="1586" y="200"/>
                  </a:cubicBezTo>
                  <a:cubicBezTo>
                    <a:pt x="1600" y="189"/>
                    <a:pt x="1619" y="183"/>
                    <a:pt x="1638" y="183"/>
                  </a:cubicBezTo>
                  <a:cubicBezTo>
                    <a:pt x="1663" y="183"/>
                    <a:pt x="1679" y="192"/>
                    <a:pt x="1693" y="203"/>
                  </a:cubicBezTo>
                  <a:cubicBezTo>
                    <a:pt x="1704" y="213"/>
                    <a:pt x="1709" y="230"/>
                    <a:pt x="1709" y="252"/>
                  </a:cubicBezTo>
                  <a:lnTo>
                    <a:pt x="1709" y="279"/>
                  </a:lnTo>
                  <a:lnTo>
                    <a:pt x="1655" y="279"/>
                  </a:lnTo>
                  <a:cubicBezTo>
                    <a:pt x="1605" y="279"/>
                    <a:pt x="1567" y="287"/>
                    <a:pt x="1540" y="306"/>
                  </a:cubicBezTo>
                  <a:cubicBezTo>
                    <a:pt x="1513" y="328"/>
                    <a:pt x="1499" y="356"/>
                    <a:pt x="1499" y="391"/>
                  </a:cubicBezTo>
                  <a:cubicBezTo>
                    <a:pt x="1499" y="418"/>
                    <a:pt x="1510" y="443"/>
                    <a:pt x="1532" y="462"/>
                  </a:cubicBezTo>
                  <a:cubicBezTo>
                    <a:pt x="1554" y="481"/>
                    <a:pt x="1581" y="489"/>
                    <a:pt x="1614" y="489"/>
                  </a:cubicBezTo>
                  <a:cubicBezTo>
                    <a:pt x="1652" y="489"/>
                    <a:pt x="1685" y="476"/>
                    <a:pt x="1712" y="448"/>
                  </a:cubicBezTo>
                  <a:cubicBezTo>
                    <a:pt x="1715" y="465"/>
                    <a:pt x="1717" y="478"/>
                    <a:pt x="1720" y="484"/>
                  </a:cubicBezTo>
                  <a:lnTo>
                    <a:pt x="1780" y="484"/>
                  </a:lnTo>
                  <a:close/>
                  <a:moveTo>
                    <a:pt x="1321" y="63"/>
                  </a:moveTo>
                  <a:lnTo>
                    <a:pt x="1321" y="145"/>
                  </a:lnTo>
                  <a:lnTo>
                    <a:pt x="1259" y="145"/>
                  </a:lnTo>
                  <a:lnTo>
                    <a:pt x="1259" y="189"/>
                  </a:lnTo>
                  <a:lnTo>
                    <a:pt x="1321" y="189"/>
                  </a:lnTo>
                  <a:lnTo>
                    <a:pt x="1321" y="399"/>
                  </a:lnTo>
                  <a:cubicBezTo>
                    <a:pt x="1321" y="429"/>
                    <a:pt x="1327" y="451"/>
                    <a:pt x="1341" y="468"/>
                  </a:cubicBezTo>
                  <a:cubicBezTo>
                    <a:pt x="1354" y="481"/>
                    <a:pt x="1373" y="489"/>
                    <a:pt x="1398" y="489"/>
                  </a:cubicBezTo>
                  <a:cubicBezTo>
                    <a:pt x="1414" y="489"/>
                    <a:pt x="1428" y="489"/>
                    <a:pt x="1444" y="484"/>
                  </a:cubicBezTo>
                  <a:lnTo>
                    <a:pt x="1444" y="437"/>
                  </a:lnTo>
                  <a:cubicBezTo>
                    <a:pt x="1431" y="440"/>
                    <a:pt x="1422" y="440"/>
                    <a:pt x="1417" y="440"/>
                  </a:cubicBezTo>
                  <a:cubicBezTo>
                    <a:pt x="1403" y="440"/>
                    <a:pt x="1392" y="437"/>
                    <a:pt x="1387" y="432"/>
                  </a:cubicBezTo>
                  <a:cubicBezTo>
                    <a:pt x="1382" y="424"/>
                    <a:pt x="1379" y="413"/>
                    <a:pt x="1379" y="399"/>
                  </a:cubicBezTo>
                  <a:lnTo>
                    <a:pt x="1379" y="189"/>
                  </a:lnTo>
                  <a:lnTo>
                    <a:pt x="1442" y="189"/>
                  </a:lnTo>
                  <a:lnTo>
                    <a:pt x="1442" y="145"/>
                  </a:lnTo>
                  <a:lnTo>
                    <a:pt x="1379" y="145"/>
                  </a:lnTo>
                  <a:lnTo>
                    <a:pt x="1379" y="63"/>
                  </a:lnTo>
                  <a:lnTo>
                    <a:pt x="1321" y="63"/>
                  </a:lnTo>
                  <a:close/>
                  <a:moveTo>
                    <a:pt x="1065" y="440"/>
                  </a:moveTo>
                  <a:cubicBezTo>
                    <a:pt x="1046" y="440"/>
                    <a:pt x="1029" y="435"/>
                    <a:pt x="1016" y="424"/>
                  </a:cubicBezTo>
                  <a:cubicBezTo>
                    <a:pt x="1005" y="413"/>
                    <a:pt x="999" y="399"/>
                    <a:pt x="999" y="383"/>
                  </a:cubicBezTo>
                  <a:cubicBezTo>
                    <a:pt x="999" y="339"/>
                    <a:pt x="1035" y="320"/>
                    <a:pt x="1106" y="320"/>
                  </a:cubicBezTo>
                  <a:lnTo>
                    <a:pt x="1149" y="320"/>
                  </a:lnTo>
                  <a:lnTo>
                    <a:pt x="1149" y="388"/>
                  </a:lnTo>
                  <a:cubicBezTo>
                    <a:pt x="1144" y="405"/>
                    <a:pt x="1130" y="416"/>
                    <a:pt x="1117" y="427"/>
                  </a:cubicBezTo>
                  <a:cubicBezTo>
                    <a:pt x="1100" y="435"/>
                    <a:pt x="1081" y="440"/>
                    <a:pt x="1065" y="440"/>
                  </a:cubicBezTo>
                  <a:close/>
                  <a:moveTo>
                    <a:pt x="1220" y="484"/>
                  </a:moveTo>
                  <a:lnTo>
                    <a:pt x="1220" y="478"/>
                  </a:lnTo>
                  <a:cubicBezTo>
                    <a:pt x="1212" y="459"/>
                    <a:pt x="1209" y="435"/>
                    <a:pt x="1209" y="405"/>
                  </a:cubicBezTo>
                  <a:lnTo>
                    <a:pt x="1209" y="249"/>
                  </a:lnTo>
                  <a:cubicBezTo>
                    <a:pt x="1207" y="213"/>
                    <a:pt x="1196" y="186"/>
                    <a:pt x="1174" y="167"/>
                  </a:cubicBezTo>
                  <a:cubicBezTo>
                    <a:pt x="1152" y="148"/>
                    <a:pt x="1122" y="137"/>
                    <a:pt x="1081" y="137"/>
                  </a:cubicBezTo>
                  <a:cubicBezTo>
                    <a:pt x="1057" y="137"/>
                    <a:pt x="1035" y="142"/>
                    <a:pt x="1016" y="151"/>
                  </a:cubicBezTo>
                  <a:cubicBezTo>
                    <a:pt x="994" y="162"/>
                    <a:pt x="977" y="172"/>
                    <a:pt x="966" y="189"/>
                  </a:cubicBezTo>
                  <a:cubicBezTo>
                    <a:pt x="953" y="205"/>
                    <a:pt x="947" y="222"/>
                    <a:pt x="947" y="238"/>
                  </a:cubicBezTo>
                  <a:lnTo>
                    <a:pt x="1005" y="238"/>
                  </a:lnTo>
                  <a:cubicBezTo>
                    <a:pt x="1005" y="224"/>
                    <a:pt x="1013" y="211"/>
                    <a:pt x="1027" y="200"/>
                  </a:cubicBezTo>
                  <a:cubicBezTo>
                    <a:pt x="1040" y="189"/>
                    <a:pt x="1059" y="183"/>
                    <a:pt x="1078" y="183"/>
                  </a:cubicBezTo>
                  <a:cubicBezTo>
                    <a:pt x="1103" y="183"/>
                    <a:pt x="1119" y="192"/>
                    <a:pt x="1133" y="203"/>
                  </a:cubicBezTo>
                  <a:cubicBezTo>
                    <a:pt x="1144" y="213"/>
                    <a:pt x="1149" y="230"/>
                    <a:pt x="1149" y="252"/>
                  </a:cubicBezTo>
                  <a:lnTo>
                    <a:pt x="1149" y="279"/>
                  </a:lnTo>
                  <a:lnTo>
                    <a:pt x="1095" y="279"/>
                  </a:lnTo>
                  <a:cubicBezTo>
                    <a:pt x="1046" y="279"/>
                    <a:pt x="1007" y="287"/>
                    <a:pt x="980" y="306"/>
                  </a:cubicBezTo>
                  <a:cubicBezTo>
                    <a:pt x="953" y="328"/>
                    <a:pt x="939" y="356"/>
                    <a:pt x="939" y="391"/>
                  </a:cubicBezTo>
                  <a:cubicBezTo>
                    <a:pt x="939" y="418"/>
                    <a:pt x="950" y="443"/>
                    <a:pt x="972" y="462"/>
                  </a:cubicBezTo>
                  <a:cubicBezTo>
                    <a:pt x="994" y="481"/>
                    <a:pt x="1021" y="489"/>
                    <a:pt x="1054" y="489"/>
                  </a:cubicBezTo>
                  <a:cubicBezTo>
                    <a:pt x="1092" y="489"/>
                    <a:pt x="1125" y="476"/>
                    <a:pt x="1152" y="448"/>
                  </a:cubicBezTo>
                  <a:cubicBezTo>
                    <a:pt x="1155" y="465"/>
                    <a:pt x="1158" y="478"/>
                    <a:pt x="1160" y="484"/>
                  </a:cubicBezTo>
                  <a:lnTo>
                    <a:pt x="1220" y="484"/>
                  </a:lnTo>
                  <a:close/>
                  <a:moveTo>
                    <a:pt x="762" y="63"/>
                  </a:moveTo>
                  <a:lnTo>
                    <a:pt x="762" y="145"/>
                  </a:lnTo>
                  <a:lnTo>
                    <a:pt x="699" y="145"/>
                  </a:lnTo>
                  <a:lnTo>
                    <a:pt x="699" y="189"/>
                  </a:lnTo>
                  <a:lnTo>
                    <a:pt x="762" y="189"/>
                  </a:lnTo>
                  <a:lnTo>
                    <a:pt x="762" y="399"/>
                  </a:lnTo>
                  <a:cubicBezTo>
                    <a:pt x="762" y="429"/>
                    <a:pt x="767" y="451"/>
                    <a:pt x="781" y="468"/>
                  </a:cubicBezTo>
                  <a:cubicBezTo>
                    <a:pt x="794" y="481"/>
                    <a:pt x="813" y="489"/>
                    <a:pt x="838" y="489"/>
                  </a:cubicBezTo>
                  <a:cubicBezTo>
                    <a:pt x="854" y="489"/>
                    <a:pt x="868" y="489"/>
                    <a:pt x="885" y="484"/>
                  </a:cubicBezTo>
                  <a:lnTo>
                    <a:pt x="885" y="437"/>
                  </a:lnTo>
                  <a:cubicBezTo>
                    <a:pt x="874" y="440"/>
                    <a:pt x="863" y="440"/>
                    <a:pt x="857" y="440"/>
                  </a:cubicBezTo>
                  <a:cubicBezTo>
                    <a:pt x="844" y="440"/>
                    <a:pt x="833" y="437"/>
                    <a:pt x="827" y="432"/>
                  </a:cubicBezTo>
                  <a:cubicBezTo>
                    <a:pt x="822" y="424"/>
                    <a:pt x="819" y="413"/>
                    <a:pt x="819" y="399"/>
                  </a:cubicBezTo>
                  <a:lnTo>
                    <a:pt x="819" y="189"/>
                  </a:lnTo>
                  <a:lnTo>
                    <a:pt x="882" y="189"/>
                  </a:lnTo>
                  <a:lnTo>
                    <a:pt x="882" y="145"/>
                  </a:lnTo>
                  <a:lnTo>
                    <a:pt x="819" y="145"/>
                  </a:lnTo>
                  <a:lnTo>
                    <a:pt x="819" y="63"/>
                  </a:lnTo>
                  <a:lnTo>
                    <a:pt x="762" y="63"/>
                  </a:lnTo>
                  <a:close/>
                  <a:moveTo>
                    <a:pt x="598" y="484"/>
                  </a:moveTo>
                  <a:lnTo>
                    <a:pt x="652" y="484"/>
                  </a:lnTo>
                  <a:lnTo>
                    <a:pt x="652" y="145"/>
                  </a:lnTo>
                  <a:lnTo>
                    <a:pt x="595" y="145"/>
                  </a:lnTo>
                  <a:lnTo>
                    <a:pt x="595" y="391"/>
                  </a:lnTo>
                  <a:cubicBezTo>
                    <a:pt x="579" y="424"/>
                    <a:pt x="549" y="440"/>
                    <a:pt x="505" y="440"/>
                  </a:cubicBezTo>
                  <a:cubicBezTo>
                    <a:pt x="464" y="440"/>
                    <a:pt x="442" y="416"/>
                    <a:pt x="442" y="364"/>
                  </a:cubicBezTo>
                  <a:lnTo>
                    <a:pt x="442" y="145"/>
                  </a:lnTo>
                  <a:lnTo>
                    <a:pt x="385" y="145"/>
                  </a:lnTo>
                  <a:lnTo>
                    <a:pt x="385" y="366"/>
                  </a:lnTo>
                  <a:cubicBezTo>
                    <a:pt x="385" y="407"/>
                    <a:pt x="396" y="437"/>
                    <a:pt x="412" y="459"/>
                  </a:cubicBezTo>
                  <a:cubicBezTo>
                    <a:pt x="431" y="478"/>
                    <a:pt x="458" y="489"/>
                    <a:pt x="497" y="489"/>
                  </a:cubicBezTo>
                  <a:cubicBezTo>
                    <a:pt x="540" y="489"/>
                    <a:pt x="573" y="476"/>
                    <a:pt x="595" y="451"/>
                  </a:cubicBezTo>
                  <a:lnTo>
                    <a:pt x="598" y="484"/>
                  </a:lnTo>
                  <a:close/>
                  <a:moveTo>
                    <a:pt x="114" y="271"/>
                  </a:moveTo>
                  <a:lnTo>
                    <a:pt x="60" y="328"/>
                  </a:lnTo>
                  <a:lnTo>
                    <a:pt x="60" y="484"/>
                  </a:lnTo>
                  <a:lnTo>
                    <a:pt x="0" y="484"/>
                  </a:lnTo>
                  <a:lnTo>
                    <a:pt x="0" y="28"/>
                  </a:lnTo>
                  <a:lnTo>
                    <a:pt x="60" y="28"/>
                  </a:lnTo>
                  <a:lnTo>
                    <a:pt x="60" y="252"/>
                  </a:lnTo>
                  <a:lnTo>
                    <a:pt x="262" y="28"/>
                  </a:lnTo>
                  <a:lnTo>
                    <a:pt x="336" y="28"/>
                  </a:lnTo>
                  <a:lnTo>
                    <a:pt x="155" y="230"/>
                  </a:lnTo>
                  <a:lnTo>
                    <a:pt x="349" y="484"/>
                  </a:lnTo>
                  <a:lnTo>
                    <a:pt x="278" y="484"/>
                  </a:lnTo>
                  <a:lnTo>
                    <a:pt x="114" y="27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2" name="Freeform 45" hidden="0"/>
            <p:cNvSpPr>
              <a:spLocks noEditPoints="1"/>
            </p:cNvSpPr>
            <p:nvPr isPhoto="0" userDrawn="0"/>
          </p:nvSpPr>
          <p:spPr bwMode="auto">
            <a:xfrm>
              <a:off x="4168" y="532"/>
              <a:ext cx="831" cy="277"/>
            </a:xfrm>
            <a:custGeom>
              <a:avLst/>
              <a:gdLst>
                <a:gd name="T0" fmla="*/ 4331 w 4645"/>
                <a:gd name="T1" fmla="*/ 38 h 1546"/>
                <a:gd name="T2" fmla="*/ 4317 w 4645"/>
                <a:gd name="T3" fmla="*/ 632 h 1546"/>
                <a:gd name="T4" fmla="*/ 3820 w 4645"/>
                <a:gd name="T5" fmla="*/ 619 h 1546"/>
                <a:gd name="T6" fmla="*/ 3782 w 4645"/>
                <a:gd name="T7" fmla="*/ 0 h 1546"/>
                <a:gd name="T8" fmla="*/ 3509 w 4645"/>
                <a:gd name="T9" fmla="*/ 38 h 1546"/>
                <a:gd name="T10" fmla="*/ 3544 w 4645"/>
                <a:gd name="T11" fmla="*/ 1546 h 1546"/>
                <a:gd name="T12" fmla="*/ 3820 w 4645"/>
                <a:gd name="T13" fmla="*/ 1508 h 1546"/>
                <a:gd name="T14" fmla="*/ 3834 w 4645"/>
                <a:gd name="T15" fmla="*/ 900 h 1546"/>
                <a:gd name="T16" fmla="*/ 4331 w 4645"/>
                <a:gd name="T17" fmla="*/ 913 h 1546"/>
                <a:gd name="T18" fmla="*/ 4369 w 4645"/>
                <a:gd name="T19" fmla="*/ 1546 h 1546"/>
                <a:gd name="T20" fmla="*/ 4645 w 4645"/>
                <a:gd name="T21" fmla="*/ 1508 h 1546"/>
                <a:gd name="T22" fmla="*/ 4607 w 4645"/>
                <a:gd name="T23" fmla="*/ 0 h 1546"/>
                <a:gd name="T24" fmla="*/ 2354 w 4645"/>
                <a:gd name="T25" fmla="*/ 1093 h 1546"/>
                <a:gd name="T26" fmla="*/ 2408 w 4645"/>
                <a:gd name="T27" fmla="*/ 1066 h 1546"/>
                <a:gd name="T28" fmla="*/ 2553 w 4645"/>
                <a:gd name="T29" fmla="*/ 889 h 1546"/>
                <a:gd name="T30" fmla="*/ 2949 w 4645"/>
                <a:gd name="T31" fmla="*/ 1522 h 1546"/>
                <a:gd name="T32" fmla="*/ 3263 w 4645"/>
                <a:gd name="T33" fmla="*/ 1546 h 1546"/>
                <a:gd name="T34" fmla="*/ 3288 w 4645"/>
                <a:gd name="T35" fmla="*/ 1502 h 1546"/>
                <a:gd name="T36" fmla="*/ 2774 w 4645"/>
                <a:gd name="T37" fmla="*/ 660 h 1546"/>
                <a:gd name="T38" fmla="*/ 3269 w 4645"/>
                <a:gd name="T39" fmla="*/ 21 h 1546"/>
                <a:gd name="T40" fmla="*/ 3236 w 4645"/>
                <a:gd name="T41" fmla="*/ 0 h 1546"/>
                <a:gd name="T42" fmla="*/ 2922 w 4645"/>
                <a:gd name="T43" fmla="*/ 21 h 1546"/>
                <a:gd name="T44" fmla="*/ 2406 w 4645"/>
                <a:gd name="T45" fmla="*/ 651 h 1546"/>
                <a:gd name="T46" fmla="*/ 2400 w 4645"/>
                <a:gd name="T47" fmla="*/ 38 h 1546"/>
                <a:gd name="T48" fmla="*/ 2127 w 4645"/>
                <a:gd name="T49" fmla="*/ 0 h 1546"/>
                <a:gd name="T50" fmla="*/ 2089 w 4645"/>
                <a:gd name="T51" fmla="*/ 1058 h 1546"/>
                <a:gd name="T52" fmla="*/ 2354 w 4645"/>
                <a:gd name="T53" fmla="*/ 1093 h 1546"/>
                <a:gd name="T54" fmla="*/ 1362 w 4645"/>
                <a:gd name="T55" fmla="*/ 1546 h 1546"/>
                <a:gd name="T56" fmla="*/ 2397 w 4645"/>
                <a:gd name="T57" fmla="*/ 1508 h 1546"/>
                <a:gd name="T58" fmla="*/ 2362 w 4645"/>
                <a:gd name="T59" fmla="*/ 1279 h 1546"/>
                <a:gd name="T60" fmla="*/ 1638 w 4645"/>
                <a:gd name="T61" fmla="*/ 1265 h 1546"/>
                <a:gd name="T62" fmla="*/ 1600 w 4645"/>
                <a:gd name="T63" fmla="*/ 0 h 1546"/>
                <a:gd name="T64" fmla="*/ 1324 w 4645"/>
                <a:gd name="T65" fmla="*/ 38 h 1546"/>
                <a:gd name="T66" fmla="*/ 1035 w 4645"/>
                <a:gd name="T67" fmla="*/ 267 h 1546"/>
                <a:gd name="T68" fmla="*/ 311 w 4645"/>
                <a:gd name="T69" fmla="*/ 280 h 1546"/>
                <a:gd name="T70" fmla="*/ 325 w 4645"/>
                <a:gd name="T71" fmla="*/ 632 h 1546"/>
                <a:gd name="T72" fmla="*/ 822 w 4645"/>
                <a:gd name="T73" fmla="*/ 671 h 1546"/>
                <a:gd name="T74" fmla="*/ 786 w 4645"/>
                <a:gd name="T75" fmla="*/ 900 h 1546"/>
                <a:gd name="T76" fmla="*/ 311 w 4645"/>
                <a:gd name="T77" fmla="*/ 913 h 1546"/>
                <a:gd name="T78" fmla="*/ 325 w 4645"/>
                <a:gd name="T79" fmla="*/ 1279 h 1546"/>
                <a:gd name="T80" fmla="*/ 1073 w 4645"/>
                <a:gd name="T81" fmla="*/ 1317 h 1546"/>
                <a:gd name="T82" fmla="*/ 1035 w 4645"/>
                <a:gd name="T83" fmla="*/ 1546 h 1546"/>
                <a:gd name="T84" fmla="*/ 0 w 4645"/>
                <a:gd name="T85" fmla="*/ 1508 h 1546"/>
                <a:gd name="T86" fmla="*/ 35 w 4645"/>
                <a:gd name="T87" fmla="*/ 0 h 1546"/>
                <a:gd name="T88" fmla="*/ 1073 w 4645"/>
                <a:gd name="T89" fmla="*/ 38 h 1546"/>
                <a:gd name="T90" fmla="*/ 1035 w 4645"/>
                <a:gd name="T91" fmla="*/ 267 h 1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45" h="1546" fill="norm" stroke="1" extrusionOk="0">
                  <a:moveTo>
                    <a:pt x="4369" y="0"/>
                  </a:moveTo>
                  <a:cubicBezTo>
                    <a:pt x="4345" y="0"/>
                    <a:pt x="4331" y="13"/>
                    <a:pt x="4331" y="38"/>
                  </a:cubicBezTo>
                  <a:lnTo>
                    <a:pt x="4331" y="619"/>
                  </a:lnTo>
                  <a:cubicBezTo>
                    <a:pt x="4331" y="627"/>
                    <a:pt x="4328" y="632"/>
                    <a:pt x="4317" y="632"/>
                  </a:cubicBezTo>
                  <a:lnTo>
                    <a:pt x="3834" y="632"/>
                  </a:lnTo>
                  <a:cubicBezTo>
                    <a:pt x="3826" y="632"/>
                    <a:pt x="3820" y="627"/>
                    <a:pt x="3820" y="619"/>
                  </a:cubicBezTo>
                  <a:lnTo>
                    <a:pt x="3820" y="38"/>
                  </a:lnTo>
                  <a:cubicBezTo>
                    <a:pt x="3820" y="13"/>
                    <a:pt x="3807" y="0"/>
                    <a:pt x="3782" y="0"/>
                  </a:cubicBezTo>
                  <a:lnTo>
                    <a:pt x="3544" y="0"/>
                  </a:lnTo>
                  <a:cubicBezTo>
                    <a:pt x="3520" y="0"/>
                    <a:pt x="3509" y="13"/>
                    <a:pt x="3509" y="38"/>
                  </a:cubicBezTo>
                  <a:lnTo>
                    <a:pt x="3509" y="1508"/>
                  </a:lnTo>
                  <a:cubicBezTo>
                    <a:pt x="3509" y="1535"/>
                    <a:pt x="3520" y="1546"/>
                    <a:pt x="3544" y="1546"/>
                  </a:cubicBezTo>
                  <a:lnTo>
                    <a:pt x="3782" y="1546"/>
                  </a:lnTo>
                  <a:cubicBezTo>
                    <a:pt x="3807" y="1546"/>
                    <a:pt x="3820" y="1535"/>
                    <a:pt x="3820" y="1508"/>
                  </a:cubicBezTo>
                  <a:lnTo>
                    <a:pt x="3820" y="913"/>
                  </a:lnTo>
                  <a:cubicBezTo>
                    <a:pt x="3820" y="902"/>
                    <a:pt x="3826" y="900"/>
                    <a:pt x="3834" y="900"/>
                  </a:cubicBezTo>
                  <a:lnTo>
                    <a:pt x="4317" y="900"/>
                  </a:lnTo>
                  <a:cubicBezTo>
                    <a:pt x="4328" y="900"/>
                    <a:pt x="4331" y="902"/>
                    <a:pt x="4331" y="913"/>
                  </a:cubicBezTo>
                  <a:lnTo>
                    <a:pt x="4331" y="1508"/>
                  </a:lnTo>
                  <a:cubicBezTo>
                    <a:pt x="4331" y="1535"/>
                    <a:pt x="4345" y="1546"/>
                    <a:pt x="4369" y="1546"/>
                  </a:cubicBezTo>
                  <a:lnTo>
                    <a:pt x="4607" y="1546"/>
                  </a:lnTo>
                  <a:cubicBezTo>
                    <a:pt x="4631" y="1546"/>
                    <a:pt x="4645" y="1535"/>
                    <a:pt x="4645" y="1508"/>
                  </a:cubicBezTo>
                  <a:lnTo>
                    <a:pt x="4645" y="38"/>
                  </a:lnTo>
                  <a:cubicBezTo>
                    <a:pt x="4645" y="13"/>
                    <a:pt x="4631" y="0"/>
                    <a:pt x="4607" y="0"/>
                  </a:cubicBezTo>
                  <a:lnTo>
                    <a:pt x="4369" y="0"/>
                  </a:lnTo>
                  <a:close/>
                  <a:moveTo>
                    <a:pt x="2354" y="1093"/>
                  </a:moveTo>
                  <a:cubicBezTo>
                    <a:pt x="2376" y="1093"/>
                    <a:pt x="2395" y="1085"/>
                    <a:pt x="2408" y="1066"/>
                  </a:cubicBezTo>
                  <a:cubicBezTo>
                    <a:pt x="2408" y="1066"/>
                    <a:pt x="2408" y="1066"/>
                    <a:pt x="2408" y="1066"/>
                  </a:cubicBezTo>
                  <a:lnTo>
                    <a:pt x="2542" y="894"/>
                  </a:lnTo>
                  <a:cubicBezTo>
                    <a:pt x="2545" y="891"/>
                    <a:pt x="2550" y="889"/>
                    <a:pt x="2553" y="889"/>
                  </a:cubicBezTo>
                  <a:cubicBezTo>
                    <a:pt x="2559" y="889"/>
                    <a:pt x="2561" y="891"/>
                    <a:pt x="2564" y="894"/>
                  </a:cubicBezTo>
                  <a:lnTo>
                    <a:pt x="2949" y="1522"/>
                  </a:lnTo>
                  <a:cubicBezTo>
                    <a:pt x="2960" y="1538"/>
                    <a:pt x="2976" y="1546"/>
                    <a:pt x="2995" y="1546"/>
                  </a:cubicBezTo>
                  <a:lnTo>
                    <a:pt x="3263" y="1546"/>
                  </a:lnTo>
                  <a:cubicBezTo>
                    <a:pt x="3282" y="1546"/>
                    <a:pt x="3293" y="1538"/>
                    <a:pt x="3293" y="1522"/>
                  </a:cubicBezTo>
                  <a:cubicBezTo>
                    <a:pt x="3293" y="1516"/>
                    <a:pt x="3290" y="1508"/>
                    <a:pt x="3288" y="1502"/>
                  </a:cubicBezTo>
                  <a:lnTo>
                    <a:pt x="2774" y="679"/>
                  </a:lnTo>
                  <a:cubicBezTo>
                    <a:pt x="2772" y="671"/>
                    <a:pt x="2772" y="665"/>
                    <a:pt x="2774" y="660"/>
                  </a:cubicBezTo>
                  <a:lnTo>
                    <a:pt x="3258" y="46"/>
                  </a:lnTo>
                  <a:cubicBezTo>
                    <a:pt x="3266" y="35"/>
                    <a:pt x="3269" y="27"/>
                    <a:pt x="3269" y="21"/>
                  </a:cubicBezTo>
                  <a:cubicBezTo>
                    <a:pt x="3269" y="16"/>
                    <a:pt x="3266" y="10"/>
                    <a:pt x="3260" y="5"/>
                  </a:cubicBezTo>
                  <a:cubicBezTo>
                    <a:pt x="3255" y="2"/>
                    <a:pt x="3247" y="0"/>
                    <a:pt x="3236" y="0"/>
                  </a:cubicBezTo>
                  <a:lnTo>
                    <a:pt x="2968" y="0"/>
                  </a:lnTo>
                  <a:cubicBezTo>
                    <a:pt x="2946" y="0"/>
                    <a:pt x="2933" y="8"/>
                    <a:pt x="2922" y="21"/>
                  </a:cubicBezTo>
                  <a:lnTo>
                    <a:pt x="2417" y="649"/>
                  </a:lnTo>
                  <a:cubicBezTo>
                    <a:pt x="2414" y="651"/>
                    <a:pt x="2411" y="654"/>
                    <a:pt x="2406" y="651"/>
                  </a:cubicBezTo>
                  <a:cubicBezTo>
                    <a:pt x="2403" y="651"/>
                    <a:pt x="2400" y="646"/>
                    <a:pt x="2400" y="641"/>
                  </a:cubicBezTo>
                  <a:lnTo>
                    <a:pt x="2400" y="38"/>
                  </a:lnTo>
                  <a:cubicBezTo>
                    <a:pt x="2400" y="16"/>
                    <a:pt x="2384" y="0"/>
                    <a:pt x="2365" y="0"/>
                  </a:cubicBezTo>
                  <a:lnTo>
                    <a:pt x="2127" y="0"/>
                  </a:lnTo>
                  <a:cubicBezTo>
                    <a:pt x="2105" y="0"/>
                    <a:pt x="2089" y="16"/>
                    <a:pt x="2089" y="38"/>
                  </a:cubicBezTo>
                  <a:lnTo>
                    <a:pt x="2089" y="1058"/>
                  </a:lnTo>
                  <a:cubicBezTo>
                    <a:pt x="2089" y="1077"/>
                    <a:pt x="2105" y="1093"/>
                    <a:pt x="2127" y="1093"/>
                  </a:cubicBezTo>
                  <a:lnTo>
                    <a:pt x="2354" y="1093"/>
                  </a:lnTo>
                  <a:moveTo>
                    <a:pt x="1324" y="1508"/>
                  </a:moveTo>
                  <a:cubicBezTo>
                    <a:pt x="1324" y="1535"/>
                    <a:pt x="1338" y="1546"/>
                    <a:pt x="1362" y="1546"/>
                  </a:cubicBezTo>
                  <a:lnTo>
                    <a:pt x="2362" y="1546"/>
                  </a:lnTo>
                  <a:cubicBezTo>
                    <a:pt x="2386" y="1546"/>
                    <a:pt x="2397" y="1535"/>
                    <a:pt x="2397" y="1508"/>
                  </a:cubicBezTo>
                  <a:lnTo>
                    <a:pt x="2397" y="1317"/>
                  </a:lnTo>
                  <a:cubicBezTo>
                    <a:pt x="2397" y="1292"/>
                    <a:pt x="2386" y="1279"/>
                    <a:pt x="2362" y="1279"/>
                  </a:cubicBezTo>
                  <a:lnTo>
                    <a:pt x="1652" y="1279"/>
                  </a:lnTo>
                  <a:cubicBezTo>
                    <a:pt x="1641" y="1279"/>
                    <a:pt x="1638" y="1276"/>
                    <a:pt x="1638" y="1265"/>
                  </a:cubicBezTo>
                  <a:lnTo>
                    <a:pt x="1638" y="38"/>
                  </a:lnTo>
                  <a:cubicBezTo>
                    <a:pt x="1638" y="13"/>
                    <a:pt x="1625" y="0"/>
                    <a:pt x="1600" y="0"/>
                  </a:cubicBezTo>
                  <a:lnTo>
                    <a:pt x="1362" y="0"/>
                  </a:lnTo>
                  <a:cubicBezTo>
                    <a:pt x="1338" y="0"/>
                    <a:pt x="1324" y="13"/>
                    <a:pt x="1324" y="38"/>
                  </a:cubicBezTo>
                  <a:lnTo>
                    <a:pt x="1324" y="1508"/>
                  </a:lnTo>
                  <a:moveTo>
                    <a:pt x="1035" y="267"/>
                  </a:moveTo>
                  <a:lnTo>
                    <a:pt x="325" y="267"/>
                  </a:lnTo>
                  <a:cubicBezTo>
                    <a:pt x="314" y="267"/>
                    <a:pt x="311" y="272"/>
                    <a:pt x="311" y="280"/>
                  </a:cubicBezTo>
                  <a:lnTo>
                    <a:pt x="311" y="619"/>
                  </a:lnTo>
                  <a:cubicBezTo>
                    <a:pt x="311" y="627"/>
                    <a:pt x="314" y="632"/>
                    <a:pt x="325" y="632"/>
                  </a:cubicBezTo>
                  <a:lnTo>
                    <a:pt x="786" y="632"/>
                  </a:lnTo>
                  <a:cubicBezTo>
                    <a:pt x="811" y="632"/>
                    <a:pt x="822" y="643"/>
                    <a:pt x="822" y="671"/>
                  </a:cubicBezTo>
                  <a:lnTo>
                    <a:pt x="822" y="861"/>
                  </a:lnTo>
                  <a:cubicBezTo>
                    <a:pt x="822" y="886"/>
                    <a:pt x="811" y="900"/>
                    <a:pt x="786" y="900"/>
                  </a:cubicBezTo>
                  <a:lnTo>
                    <a:pt x="325" y="900"/>
                  </a:lnTo>
                  <a:cubicBezTo>
                    <a:pt x="314" y="900"/>
                    <a:pt x="311" y="902"/>
                    <a:pt x="311" y="913"/>
                  </a:cubicBezTo>
                  <a:lnTo>
                    <a:pt x="311" y="1265"/>
                  </a:lnTo>
                  <a:cubicBezTo>
                    <a:pt x="311" y="1276"/>
                    <a:pt x="314" y="1279"/>
                    <a:pt x="325" y="1279"/>
                  </a:cubicBezTo>
                  <a:lnTo>
                    <a:pt x="1035" y="1279"/>
                  </a:lnTo>
                  <a:cubicBezTo>
                    <a:pt x="1059" y="1279"/>
                    <a:pt x="1073" y="1292"/>
                    <a:pt x="1073" y="1317"/>
                  </a:cubicBezTo>
                  <a:lnTo>
                    <a:pt x="1073" y="1508"/>
                  </a:lnTo>
                  <a:cubicBezTo>
                    <a:pt x="1073" y="1535"/>
                    <a:pt x="1059" y="1546"/>
                    <a:pt x="1035" y="1546"/>
                  </a:cubicBezTo>
                  <a:lnTo>
                    <a:pt x="35" y="1546"/>
                  </a:lnTo>
                  <a:cubicBezTo>
                    <a:pt x="11" y="1546"/>
                    <a:pt x="0" y="1535"/>
                    <a:pt x="0" y="1508"/>
                  </a:cubicBezTo>
                  <a:lnTo>
                    <a:pt x="0" y="38"/>
                  </a:lnTo>
                  <a:cubicBezTo>
                    <a:pt x="0" y="13"/>
                    <a:pt x="11" y="0"/>
                    <a:pt x="35" y="0"/>
                  </a:cubicBezTo>
                  <a:lnTo>
                    <a:pt x="1035" y="0"/>
                  </a:lnTo>
                  <a:cubicBezTo>
                    <a:pt x="1059" y="0"/>
                    <a:pt x="1073" y="13"/>
                    <a:pt x="1073" y="38"/>
                  </a:cubicBezTo>
                  <a:lnTo>
                    <a:pt x="1073" y="229"/>
                  </a:lnTo>
                  <a:cubicBezTo>
                    <a:pt x="1073" y="256"/>
                    <a:pt x="1059" y="267"/>
                    <a:pt x="1035" y="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3" name="Freeform 46" hidden="0"/>
            <p:cNvSpPr>
              <a:spLocks noEditPoints="1"/>
            </p:cNvSpPr>
            <p:nvPr isPhoto="0" userDrawn="0"/>
          </p:nvSpPr>
          <p:spPr bwMode="auto">
            <a:xfrm>
              <a:off x="4168" y="873"/>
              <a:ext cx="831" cy="101"/>
            </a:xfrm>
            <a:custGeom>
              <a:avLst/>
              <a:gdLst>
                <a:gd name="T0" fmla="*/ 4577 w 4645"/>
                <a:gd name="T1" fmla="*/ 454 h 569"/>
                <a:gd name="T2" fmla="*/ 4353 w 4645"/>
                <a:gd name="T3" fmla="*/ 511 h 569"/>
                <a:gd name="T4" fmla="*/ 4645 w 4645"/>
                <a:gd name="T5" fmla="*/ 0 h 569"/>
                <a:gd name="T6" fmla="*/ 4312 w 4645"/>
                <a:gd name="T7" fmla="*/ 361 h 569"/>
                <a:gd name="T8" fmla="*/ 3981 w 4645"/>
                <a:gd name="T9" fmla="*/ 279 h 569"/>
                <a:gd name="T10" fmla="*/ 4159 w 4645"/>
                <a:gd name="T11" fmla="*/ 561 h 569"/>
                <a:gd name="T12" fmla="*/ 3979 w 4645"/>
                <a:gd name="T13" fmla="*/ 167 h 569"/>
                <a:gd name="T14" fmla="*/ 3703 w 4645"/>
                <a:gd name="T15" fmla="*/ 0 h 569"/>
                <a:gd name="T16" fmla="*/ 3689 w 4645"/>
                <a:gd name="T17" fmla="*/ 369 h 569"/>
                <a:gd name="T18" fmla="*/ 3823 w 4645"/>
                <a:gd name="T19" fmla="*/ 561 h 569"/>
                <a:gd name="T20" fmla="*/ 3662 w 4645"/>
                <a:gd name="T21" fmla="*/ 159 h 569"/>
                <a:gd name="T22" fmla="*/ 3596 w 4645"/>
                <a:gd name="T23" fmla="*/ 233 h 569"/>
                <a:gd name="T24" fmla="*/ 3675 w 4645"/>
                <a:gd name="T25" fmla="*/ 323 h 569"/>
                <a:gd name="T26" fmla="*/ 3744 w 4645"/>
                <a:gd name="T27" fmla="*/ 520 h 569"/>
                <a:gd name="T28" fmla="*/ 3337 w 4645"/>
                <a:gd name="T29" fmla="*/ 213 h 569"/>
                <a:gd name="T30" fmla="*/ 3337 w 4645"/>
                <a:gd name="T31" fmla="*/ 282 h 569"/>
                <a:gd name="T32" fmla="*/ 2924 w 4645"/>
                <a:gd name="T33" fmla="*/ 254 h 569"/>
                <a:gd name="T34" fmla="*/ 3006 w 4645"/>
                <a:gd name="T35" fmla="*/ 514 h 569"/>
                <a:gd name="T36" fmla="*/ 3006 w 4645"/>
                <a:gd name="T37" fmla="*/ 569 h 569"/>
                <a:gd name="T38" fmla="*/ 3135 w 4645"/>
                <a:gd name="T39" fmla="*/ 216 h 569"/>
                <a:gd name="T40" fmla="*/ 2826 w 4645"/>
                <a:gd name="T41" fmla="*/ 367 h 569"/>
                <a:gd name="T42" fmla="*/ 2774 w 4645"/>
                <a:gd name="T43" fmla="*/ 503 h 569"/>
                <a:gd name="T44" fmla="*/ 2004 w 4645"/>
                <a:gd name="T45" fmla="*/ 514 h 569"/>
                <a:gd name="T46" fmla="*/ 1920 w 4645"/>
                <a:gd name="T47" fmla="*/ 552 h 569"/>
                <a:gd name="T48" fmla="*/ 2094 w 4645"/>
                <a:gd name="T49" fmla="*/ 361 h 569"/>
                <a:gd name="T50" fmla="*/ 2001 w 4645"/>
                <a:gd name="T51" fmla="*/ 216 h 569"/>
                <a:gd name="T52" fmla="*/ 2001 w 4645"/>
                <a:gd name="T53" fmla="*/ 159 h 569"/>
                <a:gd name="T54" fmla="*/ 1996 w 4645"/>
                <a:gd name="T55" fmla="*/ 388 h 569"/>
                <a:gd name="T56" fmla="*/ 1671 w 4645"/>
                <a:gd name="T57" fmla="*/ 101 h 569"/>
                <a:gd name="T58" fmla="*/ 1641 w 4645"/>
                <a:gd name="T59" fmla="*/ 33 h 569"/>
                <a:gd name="T60" fmla="*/ 1676 w 4645"/>
                <a:gd name="T61" fmla="*/ 254 h 569"/>
                <a:gd name="T62" fmla="*/ 1483 w 4645"/>
                <a:gd name="T63" fmla="*/ 369 h 569"/>
                <a:gd name="T64" fmla="*/ 1554 w 4645"/>
                <a:gd name="T65" fmla="*/ 60 h 569"/>
                <a:gd name="T66" fmla="*/ 1414 w 4645"/>
                <a:gd name="T67" fmla="*/ 367 h 569"/>
                <a:gd name="T68" fmla="*/ 1775 w 4645"/>
                <a:gd name="T69" fmla="*/ 369 h 569"/>
                <a:gd name="T70" fmla="*/ 1439 w 4645"/>
                <a:gd name="T71" fmla="*/ 257 h 569"/>
                <a:gd name="T72" fmla="*/ 1179 w 4645"/>
                <a:gd name="T73" fmla="*/ 561 h 569"/>
                <a:gd name="T74" fmla="*/ 1106 w 4645"/>
                <a:gd name="T75" fmla="*/ 167 h 569"/>
                <a:gd name="T76" fmla="*/ 857 w 4645"/>
                <a:gd name="T77" fmla="*/ 219 h 569"/>
                <a:gd name="T78" fmla="*/ 999 w 4645"/>
                <a:gd name="T79" fmla="*/ 506 h 569"/>
                <a:gd name="T80" fmla="*/ 996 w 4645"/>
                <a:gd name="T81" fmla="*/ 219 h 569"/>
                <a:gd name="T82" fmla="*/ 603 w 4645"/>
                <a:gd name="T83" fmla="*/ 63 h 569"/>
                <a:gd name="T84" fmla="*/ 674 w 4645"/>
                <a:gd name="T85" fmla="*/ 33 h 569"/>
                <a:gd name="T86" fmla="*/ 486 w 4645"/>
                <a:gd name="T87" fmla="*/ 254 h 569"/>
                <a:gd name="T88" fmla="*/ 568 w 4645"/>
                <a:gd name="T89" fmla="*/ 514 h 569"/>
                <a:gd name="T90" fmla="*/ 486 w 4645"/>
                <a:gd name="T91" fmla="*/ 99 h 569"/>
                <a:gd name="T92" fmla="*/ 458 w 4645"/>
                <a:gd name="T93" fmla="*/ 33 h 569"/>
                <a:gd name="T94" fmla="*/ 663 w 4645"/>
                <a:gd name="T95" fmla="*/ 544 h 569"/>
                <a:gd name="T96" fmla="*/ 568 w 4645"/>
                <a:gd name="T97" fmla="*/ 159 h 569"/>
                <a:gd name="T98" fmla="*/ 300 w 4645"/>
                <a:gd name="T99" fmla="*/ 317 h 569"/>
                <a:gd name="T100" fmla="*/ 0 w 4645"/>
                <a:gd name="T101" fmla="*/ 561 h 569"/>
                <a:gd name="T102" fmla="*/ 68 w 4645"/>
                <a:gd name="T103" fmla="*/ 26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45" h="569" fill="norm" stroke="1" extrusionOk="0">
                  <a:moveTo>
                    <a:pt x="4377" y="369"/>
                  </a:moveTo>
                  <a:cubicBezTo>
                    <a:pt x="4377" y="317"/>
                    <a:pt x="4388" y="282"/>
                    <a:pt x="4405" y="254"/>
                  </a:cubicBezTo>
                  <a:cubicBezTo>
                    <a:pt x="4424" y="230"/>
                    <a:pt x="4451" y="216"/>
                    <a:pt x="4484" y="216"/>
                  </a:cubicBezTo>
                  <a:cubicBezTo>
                    <a:pt x="4525" y="216"/>
                    <a:pt x="4555" y="235"/>
                    <a:pt x="4577" y="274"/>
                  </a:cubicBezTo>
                  <a:lnTo>
                    <a:pt x="4577" y="454"/>
                  </a:lnTo>
                  <a:cubicBezTo>
                    <a:pt x="4558" y="492"/>
                    <a:pt x="4525" y="511"/>
                    <a:pt x="4484" y="511"/>
                  </a:cubicBezTo>
                  <a:cubicBezTo>
                    <a:pt x="4451" y="511"/>
                    <a:pt x="4424" y="498"/>
                    <a:pt x="4405" y="473"/>
                  </a:cubicBezTo>
                  <a:cubicBezTo>
                    <a:pt x="4388" y="449"/>
                    <a:pt x="4377" y="413"/>
                    <a:pt x="4377" y="369"/>
                  </a:cubicBezTo>
                  <a:close/>
                  <a:moveTo>
                    <a:pt x="4312" y="367"/>
                  </a:moveTo>
                  <a:cubicBezTo>
                    <a:pt x="4312" y="427"/>
                    <a:pt x="4325" y="476"/>
                    <a:pt x="4353" y="511"/>
                  </a:cubicBezTo>
                  <a:cubicBezTo>
                    <a:pt x="4383" y="550"/>
                    <a:pt x="4421" y="569"/>
                    <a:pt x="4465" y="569"/>
                  </a:cubicBezTo>
                  <a:cubicBezTo>
                    <a:pt x="4514" y="569"/>
                    <a:pt x="4552" y="552"/>
                    <a:pt x="4579" y="520"/>
                  </a:cubicBezTo>
                  <a:lnTo>
                    <a:pt x="4582" y="561"/>
                  </a:lnTo>
                  <a:lnTo>
                    <a:pt x="4645" y="561"/>
                  </a:lnTo>
                  <a:lnTo>
                    <a:pt x="4645" y="0"/>
                  </a:lnTo>
                  <a:lnTo>
                    <a:pt x="4577" y="0"/>
                  </a:lnTo>
                  <a:lnTo>
                    <a:pt x="4577" y="208"/>
                  </a:lnTo>
                  <a:cubicBezTo>
                    <a:pt x="4549" y="175"/>
                    <a:pt x="4514" y="159"/>
                    <a:pt x="4467" y="159"/>
                  </a:cubicBezTo>
                  <a:cubicBezTo>
                    <a:pt x="4421" y="159"/>
                    <a:pt x="4383" y="178"/>
                    <a:pt x="4353" y="213"/>
                  </a:cubicBezTo>
                  <a:cubicBezTo>
                    <a:pt x="4325" y="252"/>
                    <a:pt x="4312" y="301"/>
                    <a:pt x="4312" y="361"/>
                  </a:cubicBezTo>
                  <a:lnTo>
                    <a:pt x="4312" y="367"/>
                  </a:lnTo>
                  <a:close/>
                  <a:moveTo>
                    <a:pt x="3916" y="167"/>
                  </a:moveTo>
                  <a:lnTo>
                    <a:pt x="3916" y="561"/>
                  </a:lnTo>
                  <a:lnTo>
                    <a:pt x="3981" y="561"/>
                  </a:lnTo>
                  <a:lnTo>
                    <a:pt x="3981" y="279"/>
                  </a:lnTo>
                  <a:cubicBezTo>
                    <a:pt x="3992" y="260"/>
                    <a:pt x="4003" y="246"/>
                    <a:pt x="4022" y="235"/>
                  </a:cubicBezTo>
                  <a:cubicBezTo>
                    <a:pt x="4039" y="222"/>
                    <a:pt x="4058" y="216"/>
                    <a:pt x="4080" y="216"/>
                  </a:cubicBezTo>
                  <a:cubicBezTo>
                    <a:pt x="4107" y="216"/>
                    <a:pt x="4126" y="224"/>
                    <a:pt x="4137" y="238"/>
                  </a:cubicBezTo>
                  <a:cubicBezTo>
                    <a:pt x="4151" y="252"/>
                    <a:pt x="4159" y="271"/>
                    <a:pt x="4159" y="301"/>
                  </a:cubicBezTo>
                  <a:lnTo>
                    <a:pt x="4159" y="561"/>
                  </a:lnTo>
                  <a:lnTo>
                    <a:pt x="4224" y="561"/>
                  </a:lnTo>
                  <a:lnTo>
                    <a:pt x="4224" y="301"/>
                  </a:lnTo>
                  <a:cubicBezTo>
                    <a:pt x="4224" y="205"/>
                    <a:pt x="4183" y="159"/>
                    <a:pt x="4099" y="159"/>
                  </a:cubicBezTo>
                  <a:cubicBezTo>
                    <a:pt x="4050" y="159"/>
                    <a:pt x="4011" y="178"/>
                    <a:pt x="3981" y="216"/>
                  </a:cubicBezTo>
                  <a:lnTo>
                    <a:pt x="3979" y="167"/>
                  </a:lnTo>
                  <a:lnTo>
                    <a:pt x="3916" y="167"/>
                  </a:lnTo>
                  <a:close/>
                  <a:moveTo>
                    <a:pt x="3632" y="107"/>
                  </a:moveTo>
                  <a:lnTo>
                    <a:pt x="3686" y="110"/>
                  </a:lnTo>
                  <a:lnTo>
                    <a:pt x="3785" y="0"/>
                  </a:lnTo>
                  <a:lnTo>
                    <a:pt x="3703" y="0"/>
                  </a:lnTo>
                  <a:lnTo>
                    <a:pt x="3632" y="107"/>
                  </a:lnTo>
                  <a:close/>
                  <a:moveTo>
                    <a:pt x="3640" y="511"/>
                  </a:moveTo>
                  <a:cubicBezTo>
                    <a:pt x="3618" y="511"/>
                    <a:pt x="3599" y="503"/>
                    <a:pt x="3585" y="492"/>
                  </a:cubicBezTo>
                  <a:cubicBezTo>
                    <a:pt x="3572" y="481"/>
                    <a:pt x="3563" y="465"/>
                    <a:pt x="3563" y="443"/>
                  </a:cubicBezTo>
                  <a:cubicBezTo>
                    <a:pt x="3563" y="394"/>
                    <a:pt x="3607" y="369"/>
                    <a:pt x="3689" y="369"/>
                  </a:cubicBezTo>
                  <a:lnTo>
                    <a:pt x="3741" y="369"/>
                  </a:lnTo>
                  <a:lnTo>
                    <a:pt x="3741" y="451"/>
                  </a:lnTo>
                  <a:cubicBezTo>
                    <a:pt x="3733" y="468"/>
                    <a:pt x="3719" y="484"/>
                    <a:pt x="3700" y="495"/>
                  </a:cubicBezTo>
                  <a:cubicBezTo>
                    <a:pt x="3681" y="506"/>
                    <a:pt x="3662" y="511"/>
                    <a:pt x="3640" y="511"/>
                  </a:cubicBezTo>
                  <a:moveTo>
                    <a:pt x="3823" y="561"/>
                  </a:moveTo>
                  <a:lnTo>
                    <a:pt x="3823" y="555"/>
                  </a:lnTo>
                  <a:cubicBezTo>
                    <a:pt x="3815" y="533"/>
                    <a:pt x="3809" y="506"/>
                    <a:pt x="3809" y="470"/>
                  </a:cubicBezTo>
                  <a:lnTo>
                    <a:pt x="3809" y="287"/>
                  </a:lnTo>
                  <a:cubicBezTo>
                    <a:pt x="3809" y="246"/>
                    <a:pt x="3796" y="216"/>
                    <a:pt x="3768" y="194"/>
                  </a:cubicBezTo>
                  <a:cubicBezTo>
                    <a:pt x="3744" y="170"/>
                    <a:pt x="3708" y="159"/>
                    <a:pt x="3662" y="159"/>
                  </a:cubicBezTo>
                  <a:cubicBezTo>
                    <a:pt x="3634" y="159"/>
                    <a:pt x="3607" y="164"/>
                    <a:pt x="3583" y="175"/>
                  </a:cubicBezTo>
                  <a:cubicBezTo>
                    <a:pt x="3558" y="186"/>
                    <a:pt x="3539" y="200"/>
                    <a:pt x="3525" y="219"/>
                  </a:cubicBezTo>
                  <a:cubicBezTo>
                    <a:pt x="3512" y="238"/>
                    <a:pt x="3506" y="257"/>
                    <a:pt x="3506" y="276"/>
                  </a:cubicBezTo>
                  <a:lnTo>
                    <a:pt x="3574" y="276"/>
                  </a:lnTo>
                  <a:cubicBezTo>
                    <a:pt x="3574" y="260"/>
                    <a:pt x="3580" y="244"/>
                    <a:pt x="3596" y="233"/>
                  </a:cubicBezTo>
                  <a:cubicBezTo>
                    <a:pt x="3613" y="219"/>
                    <a:pt x="3634" y="213"/>
                    <a:pt x="3659" y="213"/>
                  </a:cubicBezTo>
                  <a:cubicBezTo>
                    <a:pt x="3686" y="213"/>
                    <a:pt x="3706" y="222"/>
                    <a:pt x="3719" y="235"/>
                  </a:cubicBezTo>
                  <a:cubicBezTo>
                    <a:pt x="3736" y="249"/>
                    <a:pt x="3741" y="268"/>
                    <a:pt x="3741" y="290"/>
                  </a:cubicBezTo>
                  <a:lnTo>
                    <a:pt x="3741" y="323"/>
                  </a:lnTo>
                  <a:lnTo>
                    <a:pt x="3675" y="323"/>
                  </a:lnTo>
                  <a:cubicBezTo>
                    <a:pt x="3618" y="323"/>
                    <a:pt x="3574" y="334"/>
                    <a:pt x="3544" y="356"/>
                  </a:cubicBezTo>
                  <a:cubicBezTo>
                    <a:pt x="3512" y="380"/>
                    <a:pt x="3498" y="410"/>
                    <a:pt x="3498" y="451"/>
                  </a:cubicBezTo>
                  <a:cubicBezTo>
                    <a:pt x="3498" y="487"/>
                    <a:pt x="3509" y="514"/>
                    <a:pt x="3533" y="536"/>
                  </a:cubicBezTo>
                  <a:cubicBezTo>
                    <a:pt x="3561" y="558"/>
                    <a:pt x="3591" y="569"/>
                    <a:pt x="3629" y="569"/>
                  </a:cubicBezTo>
                  <a:cubicBezTo>
                    <a:pt x="3673" y="569"/>
                    <a:pt x="3711" y="552"/>
                    <a:pt x="3744" y="520"/>
                  </a:cubicBezTo>
                  <a:cubicBezTo>
                    <a:pt x="3746" y="539"/>
                    <a:pt x="3749" y="555"/>
                    <a:pt x="3752" y="561"/>
                  </a:cubicBezTo>
                  <a:lnTo>
                    <a:pt x="3823" y="561"/>
                  </a:lnTo>
                  <a:close/>
                  <a:moveTo>
                    <a:pt x="3460" y="164"/>
                  </a:moveTo>
                  <a:cubicBezTo>
                    <a:pt x="3454" y="162"/>
                    <a:pt x="3443" y="159"/>
                    <a:pt x="3432" y="159"/>
                  </a:cubicBezTo>
                  <a:cubicBezTo>
                    <a:pt x="3391" y="159"/>
                    <a:pt x="3359" y="178"/>
                    <a:pt x="3337" y="213"/>
                  </a:cubicBezTo>
                  <a:lnTo>
                    <a:pt x="3337" y="167"/>
                  </a:lnTo>
                  <a:lnTo>
                    <a:pt x="3271" y="167"/>
                  </a:lnTo>
                  <a:lnTo>
                    <a:pt x="3271" y="561"/>
                  </a:lnTo>
                  <a:lnTo>
                    <a:pt x="3337" y="561"/>
                  </a:lnTo>
                  <a:lnTo>
                    <a:pt x="3337" y="282"/>
                  </a:lnTo>
                  <a:cubicBezTo>
                    <a:pt x="3353" y="244"/>
                    <a:pt x="3383" y="224"/>
                    <a:pt x="3427" y="224"/>
                  </a:cubicBezTo>
                  <a:cubicBezTo>
                    <a:pt x="3441" y="224"/>
                    <a:pt x="3452" y="224"/>
                    <a:pt x="3460" y="227"/>
                  </a:cubicBezTo>
                  <a:lnTo>
                    <a:pt x="3460" y="164"/>
                  </a:lnTo>
                  <a:close/>
                  <a:moveTo>
                    <a:pt x="2894" y="369"/>
                  </a:moveTo>
                  <a:cubicBezTo>
                    <a:pt x="2894" y="320"/>
                    <a:pt x="2905" y="282"/>
                    <a:pt x="2924" y="254"/>
                  </a:cubicBezTo>
                  <a:cubicBezTo>
                    <a:pt x="2946" y="227"/>
                    <a:pt x="2971" y="216"/>
                    <a:pt x="3006" y="216"/>
                  </a:cubicBezTo>
                  <a:cubicBezTo>
                    <a:pt x="3039" y="216"/>
                    <a:pt x="3066" y="227"/>
                    <a:pt x="3088" y="254"/>
                  </a:cubicBezTo>
                  <a:cubicBezTo>
                    <a:pt x="3107" y="282"/>
                    <a:pt x="3118" y="317"/>
                    <a:pt x="3118" y="361"/>
                  </a:cubicBezTo>
                  <a:cubicBezTo>
                    <a:pt x="3118" y="410"/>
                    <a:pt x="3107" y="446"/>
                    <a:pt x="3088" y="473"/>
                  </a:cubicBezTo>
                  <a:cubicBezTo>
                    <a:pt x="3066" y="501"/>
                    <a:pt x="3039" y="514"/>
                    <a:pt x="3006" y="514"/>
                  </a:cubicBezTo>
                  <a:cubicBezTo>
                    <a:pt x="2971" y="514"/>
                    <a:pt x="2946" y="501"/>
                    <a:pt x="2924" y="473"/>
                  </a:cubicBezTo>
                  <a:cubicBezTo>
                    <a:pt x="2905" y="449"/>
                    <a:pt x="2894" y="413"/>
                    <a:pt x="2894" y="369"/>
                  </a:cubicBezTo>
                  <a:close/>
                  <a:moveTo>
                    <a:pt x="2826" y="367"/>
                  </a:moveTo>
                  <a:cubicBezTo>
                    <a:pt x="2826" y="427"/>
                    <a:pt x="2843" y="476"/>
                    <a:pt x="2875" y="514"/>
                  </a:cubicBezTo>
                  <a:cubicBezTo>
                    <a:pt x="2908" y="550"/>
                    <a:pt x="2952" y="569"/>
                    <a:pt x="3006" y="569"/>
                  </a:cubicBezTo>
                  <a:cubicBezTo>
                    <a:pt x="3042" y="569"/>
                    <a:pt x="3072" y="561"/>
                    <a:pt x="3099" y="544"/>
                  </a:cubicBezTo>
                  <a:cubicBezTo>
                    <a:pt x="3127" y="525"/>
                    <a:pt x="3148" y="503"/>
                    <a:pt x="3165" y="473"/>
                  </a:cubicBezTo>
                  <a:cubicBezTo>
                    <a:pt x="3178" y="440"/>
                    <a:pt x="3187" y="408"/>
                    <a:pt x="3187" y="369"/>
                  </a:cubicBezTo>
                  <a:lnTo>
                    <a:pt x="3187" y="364"/>
                  </a:lnTo>
                  <a:cubicBezTo>
                    <a:pt x="3187" y="301"/>
                    <a:pt x="3170" y="252"/>
                    <a:pt x="3135" y="216"/>
                  </a:cubicBezTo>
                  <a:cubicBezTo>
                    <a:pt x="3102" y="178"/>
                    <a:pt x="3058" y="159"/>
                    <a:pt x="3006" y="159"/>
                  </a:cubicBezTo>
                  <a:cubicBezTo>
                    <a:pt x="2971" y="159"/>
                    <a:pt x="2941" y="167"/>
                    <a:pt x="2914" y="183"/>
                  </a:cubicBezTo>
                  <a:cubicBezTo>
                    <a:pt x="2886" y="203"/>
                    <a:pt x="2864" y="224"/>
                    <a:pt x="2848" y="257"/>
                  </a:cubicBezTo>
                  <a:cubicBezTo>
                    <a:pt x="2834" y="287"/>
                    <a:pt x="2826" y="323"/>
                    <a:pt x="2826" y="361"/>
                  </a:cubicBezTo>
                  <a:lnTo>
                    <a:pt x="2826" y="367"/>
                  </a:lnTo>
                  <a:close/>
                  <a:moveTo>
                    <a:pt x="2523" y="30"/>
                  </a:moveTo>
                  <a:lnTo>
                    <a:pt x="2452" y="30"/>
                  </a:lnTo>
                  <a:lnTo>
                    <a:pt x="2452" y="561"/>
                  </a:lnTo>
                  <a:lnTo>
                    <a:pt x="2774" y="561"/>
                  </a:lnTo>
                  <a:lnTo>
                    <a:pt x="2774" y="503"/>
                  </a:lnTo>
                  <a:lnTo>
                    <a:pt x="2523" y="503"/>
                  </a:lnTo>
                  <a:lnTo>
                    <a:pt x="2523" y="30"/>
                  </a:lnTo>
                  <a:close/>
                  <a:moveTo>
                    <a:pt x="2089" y="457"/>
                  </a:moveTo>
                  <a:cubicBezTo>
                    <a:pt x="2089" y="473"/>
                    <a:pt x="2081" y="487"/>
                    <a:pt x="2064" y="498"/>
                  </a:cubicBezTo>
                  <a:cubicBezTo>
                    <a:pt x="2051" y="509"/>
                    <a:pt x="2029" y="514"/>
                    <a:pt x="2004" y="514"/>
                  </a:cubicBezTo>
                  <a:cubicBezTo>
                    <a:pt x="1977" y="514"/>
                    <a:pt x="1955" y="506"/>
                    <a:pt x="1936" y="495"/>
                  </a:cubicBezTo>
                  <a:cubicBezTo>
                    <a:pt x="1920" y="481"/>
                    <a:pt x="1911" y="462"/>
                    <a:pt x="1909" y="440"/>
                  </a:cubicBezTo>
                  <a:lnTo>
                    <a:pt x="1843" y="440"/>
                  </a:lnTo>
                  <a:cubicBezTo>
                    <a:pt x="1843" y="462"/>
                    <a:pt x="1849" y="484"/>
                    <a:pt x="1862" y="506"/>
                  </a:cubicBezTo>
                  <a:cubicBezTo>
                    <a:pt x="1876" y="525"/>
                    <a:pt x="1895" y="542"/>
                    <a:pt x="1920" y="552"/>
                  </a:cubicBezTo>
                  <a:cubicBezTo>
                    <a:pt x="1944" y="563"/>
                    <a:pt x="1971" y="569"/>
                    <a:pt x="2004" y="569"/>
                  </a:cubicBezTo>
                  <a:cubicBezTo>
                    <a:pt x="2048" y="569"/>
                    <a:pt x="2086" y="558"/>
                    <a:pt x="2113" y="536"/>
                  </a:cubicBezTo>
                  <a:cubicBezTo>
                    <a:pt x="2141" y="517"/>
                    <a:pt x="2157" y="487"/>
                    <a:pt x="2157" y="451"/>
                  </a:cubicBezTo>
                  <a:cubicBezTo>
                    <a:pt x="2157" y="432"/>
                    <a:pt x="2152" y="413"/>
                    <a:pt x="2141" y="399"/>
                  </a:cubicBezTo>
                  <a:cubicBezTo>
                    <a:pt x="2130" y="383"/>
                    <a:pt x="2116" y="372"/>
                    <a:pt x="2094" y="361"/>
                  </a:cubicBezTo>
                  <a:cubicBezTo>
                    <a:pt x="2072" y="350"/>
                    <a:pt x="2045" y="342"/>
                    <a:pt x="2012" y="334"/>
                  </a:cubicBezTo>
                  <a:cubicBezTo>
                    <a:pt x="1980" y="326"/>
                    <a:pt x="1955" y="317"/>
                    <a:pt x="1941" y="309"/>
                  </a:cubicBezTo>
                  <a:cubicBezTo>
                    <a:pt x="1930" y="301"/>
                    <a:pt x="1922" y="290"/>
                    <a:pt x="1922" y="274"/>
                  </a:cubicBezTo>
                  <a:cubicBezTo>
                    <a:pt x="1922" y="254"/>
                    <a:pt x="1930" y="241"/>
                    <a:pt x="1944" y="230"/>
                  </a:cubicBezTo>
                  <a:cubicBezTo>
                    <a:pt x="1958" y="219"/>
                    <a:pt x="1977" y="216"/>
                    <a:pt x="2001" y="216"/>
                  </a:cubicBezTo>
                  <a:cubicBezTo>
                    <a:pt x="2026" y="216"/>
                    <a:pt x="2045" y="222"/>
                    <a:pt x="2062" y="235"/>
                  </a:cubicBezTo>
                  <a:cubicBezTo>
                    <a:pt x="2078" y="249"/>
                    <a:pt x="2083" y="265"/>
                    <a:pt x="2083" y="282"/>
                  </a:cubicBezTo>
                  <a:lnTo>
                    <a:pt x="2152" y="282"/>
                  </a:lnTo>
                  <a:cubicBezTo>
                    <a:pt x="2152" y="246"/>
                    <a:pt x="2138" y="216"/>
                    <a:pt x="2111" y="194"/>
                  </a:cubicBezTo>
                  <a:cubicBezTo>
                    <a:pt x="2083" y="170"/>
                    <a:pt x="2045" y="159"/>
                    <a:pt x="2001" y="159"/>
                  </a:cubicBezTo>
                  <a:cubicBezTo>
                    <a:pt x="1960" y="159"/>
                    <a:pt x="1925" y="170"/>
                    <a:pt x="1898" y="194"/>
                  </a:cubicBezTo>
                  <a:cubicBezTo>
                    <a:pt x="1870" y="216"/>
                    <a:pt x="1857" y="244"/>
                    <a:pt x="1857" y="276"/>
                  </a:cubicBezTo>
                  <a:cubicBezTo>
                    <a:pt x="1857" y="295"/>
                    <a:pt x="1859" y="312"/>
                    <a:pt x="1870" y="326"/>
                  </a:cubicBezTo>
                  <a:cubicBezTo>
                    <a:pt x="1879" y="339"/>
                    <a:pt x="1895" y="353"/>
                    <a:pt x="1914" y="361"/>
                  </a:cubicBezTo>
                  <a:cubicBezTo>
                    <a:pt x="1936" y="372"/>
                    <a:pt x="1960" y="380"/>
                    <a:pt x="1996" y="388"/>
                  </a:cubicBezTo>
                  <a:cubicBezTo>
                    <a:pt x="2031" y="397"/>
                    <a:pt x="2053" y="405"/>
                    <a:pt x="2067" y="413"/>
                  </a:cubicBezTo>
                  <a:cubicBezTo>
                    <a:pt x="2081" y="424"/>
                    <a:pt x="2089" y="438"/>
                    <a:pt x="2089" y="457"/>
                  </a:cubicBezTo>
                  <a:close/>
                  <a:moveTo>
                    <a:pt x="1630" y="63"/>
                  </a:moveTo>
                  <a:cubicBezTo>
                    <a:pt x="1630" y="74"/>
                    <a:pt x="1633" y="82"/>
                    <a:pt x="1641" y="90"/>
                  </a:cubicBezTo>
                  <a:cubicBezTo>
                    <a:pt x="1646" y="96"/>
                    <a:pt x="1657" y="101"/>
                    <a:pt x="1671" y="101"/>
                  </a:cubicBezTo>
                  <a:cubicBezTo>
                    <a:pt x="1685" y="101"/>
                    <a:pt x="1693" y="96"/>
                    <a:pt x="1701" y="90"/>
                  </a:cubicBezTo>
                  <a:cubicBezTo>
                    <a:pt x="1706" y="82"/>
                    <a:pt x="1712" y="74"/>
                    <a:pt x="1712" y="63"/>
                  </a:cubicBezTo>
                  <a:cubicBezTo>
                    <a:pt x="1712" y="49"/>
                    <a:pt x="1706" y="41"/>
                    <a:pt x="1701" y="33"/>
                  </a:cubicBezTo>
                  <a:cubicBezTo>
                    <a:pt x="1693" y="28"/>
                    <a:pt x="1685" y="22"/>
                    <a:pt x="1671" y="22"/>
                  </a:cubicBezTo>
                  <a:cubicBezTo>
                    <a:pt x="1657" y="22"/>
                    <a:pt x="1646" y="28"/>
                    <a:pt x="1641" y="33"/>
                  </a:cubicBezTo>
                  <a:cubicBezTo>
                    <a:pt x="1633" y="41"/>
                    <a:pt x="1630" y="49"/>
                    <a:pt x="1630" y="63"/>
                  </a:cubicBezTo>
                  <a:close/>
                  <a:moveTo>
                    <a:pt x="1483" y="369"/>
                  </a:moveTo>
                  <a:cubicBezTo>
                    <a:pt x="1483" y="320"/>
                    <a:pt x="1493" y="282"/>
                    <a:pt x="1513" y="254"/>
                  </a:cubicBezTo>
                  <a:cubicBezTo>
                    <a:pt x="1534" y="227"/>
                    <a:pt x="1562" y="216"/>
                    <a:pt x="1595" y="216"/>
                  </a:cubicBezTo>
                  <a:cubicBezTo>
                    <a:pt x="1627" y="216"/>
                    <a:pt x="1655" y="227"/>
                    <a:pt x="1676" y="254"/>
                  </a:cubicBezTo>
                  <a:cubicBezTo>
                    <a:pt x="1696" y="282"/>
                    <a:pt x="1706" y="317"/>
                    <a:pt x="1706" y="361"/>
                  </a:cubicBezTo>
                  <a:cubicBezTo>
                    <a:pt x="1706" y="410"/>
                    <a:pt x="1696" y="446"/>
                    <a:pt x="1676" y="473"/>
                  </a:cubicBezTo>
                  <a:cubicBezTo>
                    <a:pt x="1657" y="501"/>
                    <a:pt x="1630" y="514"/>
                    <a:pt x="1595" y="514"/>
                  </a:cubicBezTo>
                  <a:cubicBezTo>
                    <a:pt x="1562" y="514"/>
                    <a:pt x="1534" y="501"/>
                    <a:pt x="1513" y="473"/>
                  </a:cubicBezTo>
                  <a:cubicBezTo>
                    <a:pt x="1493" y="449"/>
                    <a:pt x="1483" y="413"/>
                    <a:pt x="1483" y="369"/>
                  </a:cubicBezTo>
                  <a:close/>
                  <a:moveTo>
                    <a:pt x="1474" y="60"/>
                  </a:moveTo>
                  <a:cubicBezTo>
                    <a:pt x="1474" y="71"/>
                    <a:pt x="1477" y="82"/>
                    <a:pt x="1483" y="88"/>
                  </a:cubicBezTo>
                  <a:cubicBezTo>
                    <a:pt x="1491" y="96"/>
                    <a:pt x="1502" y="99"/>
                    <a:pt x="1513" y="99"/>
                  </a:cubicBezTo>
                  <a:cubicBezTo>
                    <a:pt x="1526" y="99"/>
                    <a:pt x="1537" y="96"/>
                    <a:pt x="1543" y="88"/>
                  </a:cubicBezTo>
                  <a:cubicBezTo>
                    <a:pt x="1551" y="82"/>
                    <a:pt x="1554" y="71"/>
                    <a:pt x="1554" y="60"/>
                  </a:cubicBezTo>
                  <a:cubicBezTo>
                    <a:pt x="1554" y="49"/>
                    <a:pt x="1551" y="41"/>
                    <a:pt x="1543" y="33"/>
                  </a:cubicBezTo>
                  <a:cubicBezTo>
                    <a:pt x="1537" y="25"/>
                    <a:pt x="1526" y="22"/>
                    <a:pt x="1513" y="22"/>
                  </a:cubicBezTo>
                  <a:cubicBezTo>
                    <a:pt x="1502" y="22"/>
                    <a:pt x="1491" y="25"/>
                    <a:pt x="1483" y="33"/>
                  </a:cubicBezTo>
                  <a:cubicBezTo>
                    <a:pt x="1477" y="41"/>
                    <a:pt x="1474" y="49"/>
                    <a:pt x="1474" y="60"/>
                  </a:cubicBezTo>
                  <a:close/>
                  <a:moveTo>
                    <a:pt x="1414" y="367"/>
                  </a:moveTo>
                  <a:cubicBezTo>
                    <a:pt x="1414" y="427"/>
                    <a:pt x="1431" y="476"/>
                    <a:pt x="1463" y="514"/>
                  </a:cubicBezTo>
                  <a:cubicBezTo>
                    <a:pt x="1499" y="550"/>
                    <a:pt x="1540" y="569"/>
                    <a:pt x="1595" y="569"/>
                  </a:cubicBezTo>
                  <a:cubicBezTo>
                    <a:pt x="1630" y="569"/>
                    <a:pt x="1663" y="561"/>
                    <a:pt x="1690" y="544"/>
                  </a:cubicBezTo>
                  <a:cubicBezTo>
                    <a:pt x="1717" y="525"/>
                    <a:pt x="1737" y="503"/>
                    <a:pt x="1753" y="473"/>
                  </a:cubicBezTo>
                  <a:cubicBezTo>
                    <a:pt x="1767" y="440"/>
                    <a:pt x="1775" y="408"/>
                    <a:pt x="1775" y="369"/>
                  </a:cubicBezTo>
                  <a:lnTo>
                    <a:pt x="1775" y="364"/>
                  </a:lnTo>
                  <a:cubicBezTo>
                    <a:pt x="1775" y="301"/>
                    <a:pt x="1758" y="252"/>
                    <a:pt x="1726" y="216"/>
                  </a:cubicBezTo>
                  <a:cubicBezTo>
                    <a:pt x="1690" y="178"/>
                    <a:pt x="1646" y="159"/>
                    <a:pt x="1595" y="159"/>
                  </a:cubicBezTo>
                  <a:cubicBezTo>
                    <a:pt x="1559" y="159"/>
                    <a:pt x="1529" y="167"/>
                    <a:pt x="1502" y="183"/>
                  </a:cubicBezTo>
                  <a:cubicBezTo>
                    <a:pt x="1474" y="203"/>
                    <a:pt x="1453" y="224"/>
                    <a:pt x="1439" y="257"/>
                  </a:cubicBezTo>
                  <a:cubicBezTo>
                    <a:pt x="1422" y="287"/>
                    <a:pt x="1414" y="323"/>
                    <a:pt x="1414" y="361"/>
                  </a:cubicBezTo>
                  <a:lnTo>
                    <a:pt x="1414" y="367"/>
                  </a:lnTo>
                  <a:close/>
                  <a:moveTo>
                    <a:pt x="1106" y="167"/>
                  </a:moveTo>
                  <a:lnTo>
                    <a:pt x="1037" y="167"/>
                  </a:lnTo>
                  <a:lnTo>
                    <a:pt x="1179" y="561"/>
                  </a:lnTo>
                  <a:lnTo>
                    <a:pt x="1231" y="561"/>
                  </a:lnTo>
                  <a:lnTo>
                    <a:pt x="1373" y="167"/>
                  </a:lnTo>
                  <a:lnTo>
                    <a:pt x="1305" y="167"/>
                  </a:lnTo>
                  <a:lnTo>
                    <a:pt x="1207" y="470"/>
                  </a:lnTo>
                  <a:lnTo>
                    <a:pt x="1106" y="167"/>
                  </a:lnTo>
                  <a:close/>
                  <a:moveTo>
                    <a:pt x="857" y="71"/>
                  </a:moveTo>
                  <a:lnTo>
                    <a:pt x="857" y="167"/>
                  </a:lnTo>
                  <a:lnTo>
                    <a:pt x="783" y="167"/>
                  </a:lnTo>
                  <a:lnTo>
                    <a:pt x="783" y="219"/>
                  </a:lnTo>
                  <a:lnTo>
                    <a:pt x="857" y="219"/>
                  </a:lnTo>
                  <a:lnTo>
                    <a:pt x="857" y="465"/>
                  </a:lnTo>
                  <a:cubicBezTo>
                    <a:pt x="857" y="498"/>
                    <a:pt x="863" y="522"/>
                    <a:pt x="879" y="542"/>
                  </a:cubicBezTo>
                  <a:cubicBezTo>
                    <a:pt x="895" y="561"/>
                    <a:pt x="917" y="569"/>
                    <a:pt x="947" y="569"/>
                  </a:cubicBezTo>
                  <a:cubicBezTo>
                    <a:pt x="964" y="569"/>
                    <a:pt x="983" y="566"/>
                    <a:pt x="999" y="561"/>
                  </a:cubicBezTo>
                  <a:lnTo>
                    <a:pt x="999" y="506"/>
                  </a:lnTo>
                  <a:cubicBezTo>
                    <a:pt x="986" y="511"/>
                    <a:pt x="975" y="511"/>
                    <a:pt x="966" y="511"/>
                  </a:cubicBezTo>
                  <a:cubicBezTo>
                    <a:pt x="950" y="511"/>
                    <a:pt x="939" y="509"/>
                    <a:pt x="934" y="501"/>
                  </a:cubicBezTo>
                  <a:cubicBezTo>
                    <a:pt x="928" y="492"/>
                    <a:pt x="923" y="479"/>
                    <a:pt x="923" y="465"/>
                  </a:cubicBezTo>
                  <a:lnTo>
                    <a:pt x="923" y="219"/>
                  </a:lnTo>
                  <a:lnTo>
                    <a:pt x="996" y="219"/>
                  </a:lnTo>
                  <a:lnTo>
                    <a:pt x="996" y="167"/>
                  </a:lnTo>
                  <a:lnTo>
                    <a:pt x="923" y="167"/>
                  </a:lnTo>
                  <a:lnTo>
                    <a:pt x="923" y="71"/>
                  </a:lnTo>
                  <a:lnTo>
                    <a:pt x="857" y="71"/>
                  </a:lnTo>
                  <a:close/>
                  <a:moveTo>
                    <a:pt x="603" y="63"/>
                  </a:moveTo>
                  <a:cubicBezTo>
                    <a:pt x="603" y="74"/>
                    <a:pt x="609" y="82"/>
                    <a:pt x="614" y="90"/>
                  </a:cubicBezTo>
                  <a:cubicBezTo>
                    <a:pt x="620" y="96"/>
                    <a:pt x="631" y="101"/>
                    <a:pt x="644" y="101"/>
                  </a:cubicBezTo>
                  <a:cubicBezTo>
                    <a:pt x="658" y="101"/>
                    <a:pt x="666" y="96"/>
                    <a:pt x="674" y="90"/>
                  </a:cubicBezTo>
                  <a:cubicBezTo>
                    <a:pt x="680" y="82"/>
                    <a:pt x="685" y="74"/>
                    <a:pt x="685" y="63"/>
                  </a:cubicBezTo>
                  <a:cubicBezTo>
                    <a:pt x="685" y="49"/>
                    <a:pt x="680" y="41"/>
                    <a:pt x="674" y="33"/>
                  </a:cubicBezTo>
                  <a:cubicBezTo>
                    <a:pt x="666" y="28"/>
                    <a:pt x="658" y="22"/>
                    <a:pt x="644" y="22"/>
                  </a:cubicBezTo>
                  <a:cubicBezTo>
                    <a:pt x="631" y="22"/>
                    <a:pt x="620" y="28"/>
                    <a:pt x="614" y="33"/>
                  </a:cubicBezTo>
                  <a:cubicBezTo>
                    <a:pt x="609" y="41"/>
                    <a:pt x="603" y="49"/>
                    <a:pt x="603" y="63"/>
                  </a:cubicBezTo>
                  <a:close/>
                  <a:moveTo>
                    <a:pt x="456" y="369"/>
                  </a:moveTo>
                  <a:cubicBezTo>
                    <a:pt x="456" y="320"/>
                    <a:pt x="467" y="282"/>
                    <a:pt x="486" y="254"/>
                  </a:cubicBezTo>
                  <a:cubicBezTo>
                    <a:pt x="508" y="227"/>
                    <a:pt x="535" y="216"/>
                    <a:pt x="568" y="216"/>
                  </a:cubicBezTo>
                  <a:cubicBezTo>
                    <a:pt x="600" y="216"/>
                    <a:pt x="628" y="227"/>
                    <a:pt x="650" y="254"/>
                  </a:cubicBezTo>
                  <a:cubicBezTo>
                    <a:pt x="669" y="282"/>
                    <a:pt x="680" y="317"/>
                    <a:pt x="680" y="361"/>
                  </a:cubicBezTo>
                  <a:cubicBezTo>
                    <a:pt x="680" y="410"/>
                    <a:pt x="669" y="446"/>
                    <a:pt x="650" y="473"/>
                  </a:cubicBezTo>
                  <a:cubicBezTo>
                    <a:pt x="631" y="501"/>
                    <a:pt x="603" y="514"/>
                    <a:pt x="568" y="514"/>
                  </a:cubicBezTo>
                  <a:cubicBezTo>
                    <a:pt x="535" y="514"/>
                    <a:pt x="508" y="501"/>
                    <a:pt x="486" y="473"/>
                  </a:cubicBezTo>
                  <a:cubicBezTo>
                    <a:pt x="467" y="449"/>
                    <a:pt x="456" y="413"/>
                    <a:pt x="456" y="369"/>
                  </a:cubicBezTo>
                  <a:moveTo>
                    <a:pt x="448" y="60"/>
                  </a:moveTo>
                  <a:cubicBezTo>
                    <a:pt x="448" y="71"/>
                    <a:pt x="450" y="82"/>
                    <a:pt x="458" y="88"/>
                  </a:cubicBezTo>
                  <a:cubicBezTo>
                    <a:pt x="464" y="96"/>
                    <a:pt x="475" y="99"/>
                    <a:pt x="486" y="99"/>
                  </a:cubicBezTo>
                  <a:cubicBezTo>
                    <a:pt x="499" y="99"/>
                    <a:pt x="510" y="96"/>
                    <a:pt x="516" y="88"/>
                  </a:cubicBezTo>
                  <a:cubicBezTo>
                    <a:pt x="524" y="82"/>
                    <a:pt x="527" y="71"/>
                    <a:pt x="527" y="60"/>
                  </a:cubicBezTo>
                  <a:cubicBezTo>
                    <a:pt x="527" y="49"/>
                    <a:pt x="524" y="41"/>
                    <a:pt x="516" y="33"/>
                  </a:cubicBezTo>
                  <a:cubicBezTo>
                    <a:pt x="510" y="25"/>
                    <a:pt x="499" y="22"/>
                    <a:pt x="486" y="22"/>
                  </a:cubicBezTo>
                  <a:cubicBezTo>
                    <a:pt x="475" y="22"/>
                    <a:pt x="464" y="25"/>
                    <a:pt x="458" y="33"/>
                  </a:cubicBezTo>
                  <a:cubicBezTo>
                    <a:pt x="450" y="41"/>
                    <a:pt x="448" y="49"/>
                    <a:pt x="448" y="60"/>
                  </a:cubicBezTo>
                  <a:close/>
                  <a:moveTo>
                    <a:pt x="387" y="367"/>
                  </a:moveTo>
                  <a:cubicBezTo>
                    <a:pt x="387" y="427"/>
                    <a:pt x="404" y="476"/>
                    <a:pt x="439" y="514"/>
                  </a:cubicBezTo>
                  <a:cubicBezTo>
                    <a:pt x="472" y="550"/>
                    <a:pt x="516" y="569"/>
                    <a:pt x="568" y="569"/>
                  </a:cubicBezTo>
                  <a:cubicBezTo>
                    <a:pt x="603" y="569"/>
                    <a:pt x="636" y="561"/>
                    <a:pt x="663" y="544"/>
                  </a:cubicBezTo>
                  <a:cubicBezTo>
                    <a:pt x="691" y="525"/>
                    <a:pt x="710" y="503"/>
                    <a:pt x="726" y="473"/>
                  </a:cubicBezTo>
                  <a:cubicBezTo>
                    <a:pt x="740" y="440"/>
                    <a:pt x="748" y="408"/>
                    <a:pt x="748" y="369"/>
                  </a:cubicBezTo>
                  <a:lnTo>
                    <a:pt x="748" y="364"/>
                  </a:lnTo>
                  <a:cubicBezTo>
                    <a:pt x="748" y="301"/>
                    <a:pt x="732" y="252"/>
                    <a:pt x="699" y="216"/>
                  </a:cubicBezTo>
                  <a:cubicBezTo>
                    <a:pt x="663" y="178"/>
                    <a:pt x="622" y="159"/>
                    <a:pt x="568" y="159"/>
                  </a:cubicBezTo>
                  <a:cubicBezTo>
                    <a:pt x="532" y="159"/>
                    <a:pt x="502" y="167"/>
                    <a:pt x="475" y="183"/>
                  </a:cubicBezTo>
                  <a:cubicBezTo>
                    <a:pt x="448" y="203"/>
                    <a:pt x="426" y="224"/>
                    <a:pt x="412" y="257"/>
                  </a:cubicBezTo>
                  <a:cubicBezTo>
                    <a:pt x="396" y="287"/>
                    <a:pt x="387" y="323"/>
                    <a:pt x="387" y="361"/>
                  </a:cubicBezTo>
                  <a:lnTo>
                    <a:pt x="387" y="367"/>
                  </a:lnTo>
                  <a:close/>
                  <a:moveTo>
                    <a:pt x="300" y="317"/>
                  </a:moveTo>
                  <a:lnTo>
                    <a:pt x="68" y="317"/>
                  </a:lnTo>
                  <a:lnTo>
                    <a:pt x="68" y="503"/>
                  </a:lnTo>
                  <a:lnTo>
                    <a:pt x="336" y="503"/>
                  </a:lnTo>
                  <a:lnTo>
                    <a:pt x="336" y="561"/>
                  </a:lnTo>
                  <a:lnTo>
                    <a:pt x="0" y="561"/>
                  </a:lnTo>
                  <a:lnTo>
                    <a:pt x="0" y="30"/>
                  </a:lnTo>
                  <a:lnTo>
                    <a:pt x="333" y="30"/>
                  </a:lnTo>
                  <a:lnTo>
                    <a:pt x="333" y="88"/>
                  </a:lnTo>
                  <a:lnTo>
                    <a:pt x="68" y="88"/>
                  </a:lnTo>
                  <a:lnTo>
                    <a:pt x="68" y="260"/>
                  </a:lnTo>
                  <a:lnTo>
                    <a:pt x="300" y="260"/>
                  </a:lnTo>
                  <a:lnTo>
                    <a:pt x="300" y="3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34" name="Freeform 47" hidden="0"/>
            <p:cNvSpPr>
              <a:spLocks noEditPoints="1"/>
            </p:cNvSpPr>
            <p:nvPr isPhoto="0" userDrawn="0"/>
          </p:nvSpPr>
          <p:spPr bwMode="auto">
            <a:xfrm>
              <a:off x="3384" y="394"/>
              <a:ext cx="669" cy="854"/>
            </a:xfrm>
            <a:custGeom>
              <a:avLst/>
              <a:gdLst>
                <a:gd name="T0" fmla="*/ 3111 w 3741"/>
                <a:gd name="T1" fmla="*/ 1233 h 4776"/>
                <a:gd name="T2" fmla="*/ 3114 w 3741"/>
                <a:gd name="T3" fmla="*/ 1159 h 4776"/>
                <a:gd name="T4" fmla="*/ 2789 w 3741"/>
                <a:gd name="T5" fmla="*/ 1227 h 4776"/>
                <a:gd name="T6" fmla="*/ 2516 w 3741"/>
                <a:gd name="T7" fmla="*/ 1623 h 4776"/>
                <a:gd name="T8" fmla="*/ 3105 w 3741"/>
                <a:gd name="T9" fmla="*/ 1096 h 4776"/>
                <a:gd name="T10" fmla="*/ 3100 w 3741"/>
                <a:gd name="T11" fmla="*/ 1670 h 4776"/>
                <a:gd name="T12" fmla="*/ 3135 w 3741"/>
                <a:gd name="T13" fmla="*/ 678 h 4776"/>
                <a:gd name="T14" fmla="*/ 2808 w 3741"/>
                <a:gd name="T15" fmla="*/ 1175 h 4776"/>
                <a:gd name="T16" fmla="*/ 3048 w 3741"/>
                <a:gd name="T17" fmla="*/ 1254 h 4776"/>
                <a:gd name="T18" fmla="*/ 2803 w 3741"/>
                <a:gd name="T19" fmla="*/ 1208 h 4776"/>
                <a:gd name="T20" fmla="*/ 2748 w 3741"/>
                <a:gd name="T21" fmla="*/ 1186 h 4776"/>
                <a:gd name="T22" fmla="*/ 2489 w 3741"/>
                <a:gd name="T23" fmla="*/ 752 h 4776"/>
                <a:gd name="T24" fmla="*/ 2502 w 3741"/>
                <a:gd name="T25" fmla="*/ 1577 h 4776"/>
                <a:gd name="T26" fmla="*/ 2775 w 3741"/>
                <a:gd name="T27" fmla="*/ 1186 h 4776"/>
                <a:gd name="T28" fmla="*/ 2767 w 3741"/>
                <a:gd name="T29" fmla="*/ 1156 h 4776"/>
                <a:gd name="T30" fmla="*/ 3040 w 3741"/>
                <a:gd name="T31" fmla="*/ 746 h 4776"/>
                <a:gd name="T32" fmla="*/ 2535 w 3741"/>
                <a:gd name="T33" fmla="*/ 1615 h 4776"/>
                <a:gd name="T34" fmla="*/ 2535 w 3741"/>
                <a:gd name="T35" fmla="*/ 757 h 4776"/>
                <a:gd name="T36" fmla="*/ 2775 w 3741"/>
                <a:gd name="T37" fmla="*/ 1167 h 4776"/>
                <a:gd name="T38" fmla="*/ 3081 w 3741"/>
                <a:gd name="T39" fmla="*/ 1648 h 4776"/>
                <a:gd name="T40" fmla="*/ 3094 w 3741"/>
                <a:gd name="T41" fmla="*/ 716 h 4776"/>
                <a:gd name="T42" fmla="*/ 3086 w 3741"/>
                <a:gd name="T43" fmla="*/ 1131 h 4776"/>
                <a:gd name="T44" fmla="*/ 2407 w 3741"/>
                <a:gd name="T45" fmla="*/ 1741 h 4776"/>
                <a:gd name="T46" fmla="*/ 1913 w 3741"/>
                <a:gd name="T47" fmla="*/ 2607 h 4776"/>
                <a:gd name="T48" fmla="*/ 1834 w 3741"/>
                <a:gd name="T49" fmla="*/ 2607 h 4776"/>
                <a:gd name="T50" fmla="*/ 1670 w 3741"/>
                <a:gd name="T51" fmla="*/ 2995 h 4776"/>
                <a:gd name="T52" fmla="*/ 1834 w 3741"/>
                <a:gd name="T53" fmla="*/ 3610 h 4776"/>
                <a:gd name="T54" fmla="*/ 1531 w 3741"/>
                <a:gd name="T55" fmla="*/ 4115 h 4776"/>
                <a:gd name="T56" fmla="*/ 1776 w 3741"/>
                <a:gd name="T57" fmla="*/ 4224 h 4776"/>
                <a:gd name="T58" fmla="*/ 2219 w 3741"/>
                <a:gd name="T59" fmla="*/ 4093 h 4776"/>
                <a:gd name="T60" fmla="*/ 2006 w 3741"/>
                <a:gd name="T61" fmla="*/ 3418 h 4776"/>
                <a:gd name="T62" fmla="*/ 2306 w 3741"/>
                <a:gd name="T63" fmla="*/ 2927 h 4776"/>
                <a:gd name="T64" fmla="*/ 1839 w 3741"/>
                <a:gd name="T65" fmla="*/ 2131 h 4776"/>
                <a:gd name="T66" fmla="*/ 1902 w 3741"/>
                <a:gd name="T67" fmla="*/ 63 h 4776"/>
                <a:gd name="T68" fmla="*/ 0 w 3741"/>
                <a:gd name="T69" fmla="*/ 1869 h 4776"/>
                <a:gd name="T70" fmla="*/ 1288 w 3741"/>
                <a:gd name="T71" fmla="*/ 1268 h 4776"/>
                <a:gd name="T72" fmla="*/ 1053 w 3741"/>
                <a:gd name="T73" fmla="*/ 1205 h 4776"/>
                <a:gd name="T74" fmla="*/ 1283 w 3741"/>
                <a:gd name="T75" fmla="*/ 1112 h 4776"/>
                <a:gd name="T76" fmla="*/ 1490 w 3741"/>
                <a:gd name="T77" fmla="*/ 1140 h 4776"/>
                <a:gd name="T78" fmla="*/ 1302 w 3741"/>
                <a:gd name="T79" fmla="*/ 1088 h 4776"/>
                <a:gd name="T80" fmla="*/ 1007 w 3741"/>
                <a:gd name="T81" fmla="*/ 1069 h 4776"/>
                <a:gd name="T82" fmla="*/ 824 w 3741"/>
                <a:gd name="T83" fmla="*/ 801 h 4776"/>
                <a:gd name="T84" fmla="*/ 707 w 3741"/>
                <a:gd name="T85" fmla="*/ 828 h 4776"/>
                <a:gd name="T86" fmla="*/ 701 w 3741"/>
                <a:gd name="T87" fmla="*/ 1121 h 4776"/>
                <a:gd name="T88" fmla="*/ 461 w 3741"/>
                <a:gd name="T89" fmla="*/ 984 h 4776"/>
                <a:gd name="T90" fmla="*/ 278 w 3741"/>
                <a:gd name="T91" fmla="*/ 1156 h 4776"/>
                <a:gd name="T92" fmla="*/ 461 w 3741"/>
                <a:gd name="T93" fmla="*/ 1134 h 4776"/>
                <a:gd name="T94" fmla="*/ 598 w 3741"/>
                <a:gd name="T95" fmla="*/ 1320 h 4776"/>
                <a:gd name="T96" fmla="*/ 658 w 3741"/>
                <a:gd name="T97" fmla="*/ 1241 h 4776"/>
                <a:gd name="T98" fmla="*/ 887 w 3741"/>
                <a:gd name="T99" fmla="*/ 1107 h 4776"/>
                <a:gd name="T100" fmla="*/ 1015 w 3741"/>
                <a:gd name="T101" fmla="*/ 1391 h 4776"/>
                <a:gd name="T102" fmla="*/ 950 w 3741"/>
                <a:gd name="T103" fmla="*/ 1634 h 4776"/>
                <a:gd name="T104" fmla="*/ 1012 w 3741"/>
                <a:gd name="T105" fmla="*/ 1612 h 4776"/>
                <a:gd name="T106" fmla="*/ 1146 w 3741"/>
                <a:gd name="T107" fmla="*/ 1369 h 4776"/>
                <a:gd name="T108" fmla="*/ 1463 w 3741"/>
                <a:gd name="T109" fmla="*/ 1530 h 4776"/>
                <a:gd name="T110" fmla="*/ 1515 w 3741"/>
                <a:gd name="T111" fmla="*/ 1492 h 4776"/>
                <a:gd name="T112" fmla="*/ 1329 w 3741"/>
                <a:gd name="T113" fmla="*/ 1282 h 4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41" h="4776" fill="norm" stroke="1" extrusionOk="0">
                  <a:moveTo>
                    <a:pt x="3111" y="1213"/>
                  </a:moveTo>
                  <a:cubicBezTo>
                    <a:pt x="3108" y="1213"/>
                    <a:pt x="3108" y="1213"/>
                    <a:pt x="3108" y="1216"/>
                  </a:cubicBezTo>
                  <a:cubicBezTo>
                    <a:pt x="3108" y="1219"/>
                    <a:pt x="3108" y="1219"/>
                    <a:pt x="3111" y="1219"/>
                  </a:cubicBezTo>
                  <a:cubicBezTo>
                    <a:pt x="3114" y="1219"/>
                    <a:pt x="3114" y="1219"/>
                    <a:pt x="3114" y="1216"/>
                  </a:cubicBezTo>
                  <a:cubicBezTo>
                    <a:pt x="3114" y="1213"/>
                    <a:pt x="3114" y="1213"/>
                    <a:pt x="3111" y="1213"/>
                  </a:cubicBezTo>
                  <a:close/>
                  <a:moveTo>
                    <a:pt x="3127" y="1216"/>
                  </a:moveTo>
                  <a:cubicBezTo>
                    <a:pt x="3127" y="1224"/>
                    <a:pt x="3119" y="1233"/>
                    <a:pt x="3111" y="1233"/>
                  </a:cubicBezTo>
                  <a:cubicBezTo>
                    <a:pt x="3103" y="1233"/>
                    <a:pt x="3094" y="1224"/>
                    <a:pt x="3094" y="1216"/>
                  </a:cubicBezTo>
                  <a:cubicBezTo>
                    <a:pt x="3094" y="1208"/>
                    <a:pt x="3103" y="1200"/>
                    <a:pt x="3111" y="1200"/>
                  </a:cubicBezTo>
                  <a:cubicBezTo>
                    <a:pt x="3119" y="1200"/>
                    <a:pt x="3127" y="1208"/>
                    <a:pt x="3127" y="1216"/>
                  </a:cubicBezTo>
                  <a:close/>
                  <a:moveTo>
                    <a:pt x="3111" y="1153"/>
                  </a:moveTo>
                  <a:cubicBezTo>
                    <a:pt x="3108" y="1153"/>
                    <a:pt x="3108" y="1156"/>
                    <a:pt x="3108" y="1159"/>
                  </a:cubicBezTo>
                  <a:cubicBezTo>
                    <a:pt x="3108" y="1159"/>
                    <a:pt x="3108" y="1162"/>
                    <a:pt x="3111" y="1162"/>
                  </a:cubicBezTo>
                  <a:cubicBezTo>
                    <a:pt x="3114" y="1162"/>
                    <a:pt x="3114" y="1159"/>
                    <a:pt x="3114" y="1159"/>
                  </a:cubicBezTo>
                  <a:cubicBezTo>
                    <a:pt x="3114" y="1156"/>
                    <a:pt x="3114" y="1153"/>
                    <a:pt x="3111" y="1153"/>
                  </a:cubicBezTo>
                  <a:close/>
                  <a:moveTo>
                    <a:pt x="3127" y="1159"/>
                  </a:moveTo>
                  <a:cubicBezTo>
                    <a:pt x="3127" y="1167"/>
                    <a:pt x="3119" y="1172"/>
                    <a:pt x="3111" y="1172"/>
                  </a:cubicBezTo>
                  <a:cubicBezTo>
                    <a:pt x="3103" y="1172"/>
                    <a:pt x="3094" y="1167"/>
                    <a:pt x="3094" y="1159"/>
                  </a:cubicBezTo>
                  <a:cubicBezTo>
                    <a:pt x="3094" y="1148"/>
                    <a:pt x="3103" y="1142"/>
                    <a:pt x="3111" y="1142"/>
                  </a:cubicBezTo>
                  <a:cubicBezTo>
                    <a:pt x="3119" y="1142"/>
                    <a:pt x="3127" y="1148"/>
                    <a:pt x="3127" y="1159"/>
                  </a:cubicBezTo>
                  <a:close/>
                  <a:moveTo>
                    <a:pt x="2789" y="1227"/>
                  </a:moveTo>
                  <a:lnTo>
                    <a:pt x="2794" y="1219"/>
                  </a:lnTo>
                  <a:lnTo>
                    <a:pt x="3067" y="1637"/>
                  </a:lnTo>
                  <a:lnTo>
                    <a:pt x="2494" y="1637"/>
                  </a:lnTo>
                  <a:lnTo>
                    <a:pt x="2770" y="1219"/>
                  </a:lnTo>
                  <a:lnTo>
                    <a:pt x="2775" y="1227"/>
                  </a:lnTo>
                  <a:lnTo>
                    <a:pt x="2519" y="1618"/>
                  </a:lnTo>
                  <a:cubicBezTo>
                    <a:pt x="2519" y="1621"/>
                    <a:pt x="2516" y="1621"/>
                    <a:pt x="2516" y="1623"/>
                  </a:cubicBezTo>
                  <a:cubicBezTo>
                    <a:pt x="2516" y="1626"/>
                    <a:pt x="2519" y="1629"/>
                    <a:pt x="2524" y="1629"/>
                  </a:cubicBezTo>
                  <a:lnTo>
                    <a:pt x="3040" y="1629"/>
                  </a:lnTo>
                  <a:cubicBezTo>
                    <a:pt x="3043" y="1629"/>
                    <a:pt x="3045" y="1626"/>
                    <a:pt x="3045" y="1623"/>
                  </a:cubicBezTo>
                  <a:cubicBezTo>
                    <a:pt x="3045" y="1621"/>
                    <a:pt x="3045" y="1621"/>
                    <a:pt x="3045" y="1618"/>
                  </a:cubicBezTo>
                  <a:lnTo>
                    <a:pt x="2789" y="1227"/>
                  </a:lnTo>
                  <a:close/>
                  <a:moveTo>
                    <a:pt x="3135" y="1096"/>
                  </a:moveTo>
                  <a:lnTo>
                    <a:pt x="3105" y="1096"/>
                  </a:lnTo>
                  <a:lnTo>
                    <a:pt x="3105" y="711"/>
                  </a:lnTo>
                  <a:cubicBezTo>
                    <a:pt x="3105" y="708"/>
                    <a:pt x="3103" y="705"/>
                    <a:pt x="3100" y="705"/>
                  </a:cubicBezTo>
                  <a:lnTo>
                    <a:pt x="2464" y="705"/>
                  </a:lnTo>
                  <a:cubicBezTo>
                    <a:pt x="2459" y="705"/>
                    <a:pt x="2456" y="708"/>
                    <a:pt x="2456" y="711"/>
                  </a:cubicBezTo>
                  <a:lnTo>
                    <a:pt x="2456" y="1664"/>
                  </a:lnTo>
                  <a:cubicBezTo>
                    <a:pt x="2456" y="1667"/>
                    <a:pt x="2459" y="1670"/>
                    <a:pt x="2464" y="1670"/>
                  </a:cubicBezTo>
                  <a:lnTo>
                    <a:pt x="3100" y="1670"/>
                  </a:lnTo>
                  <a:cubicBezTo>
                    <a:pt x="3103" y="1670"/>
                    <a:pt x="3105" y="1667"/>
                    <a:pt x="3105" y="1664"/>
                  </a:cubicBezTo>
                  <a:lnTo>
                    <a:pt x="3105" y="1276"/>
                  </a:lnTo>
                  <a:lnTo>
                    <a:pt x="3135" y="1276"/>
                  </a:lnTo>
                  <a:lnTo>
                    <a:pt x="3135" y="1697"/>
                  </a:lnTo>
                  <a:lnTo>
                    <a:pt x="2429" y="1697"/>
                  </a:lnTo>
                  <a:lnTo>
                    <a:pt x="2429" y="678"/>
                  </a:lnTo>
                  <a:lnTo>
                    <a:pt x="3135" y="678"/>
                  </a:lnTo>
                  <a:lnTo>
                    <a:pt x="3135" y="1096"/>
                  </a:lnTo>
                  <a:close/>
                  <a:moveTo>
                    <a:pt x="3073" y="1096"/>
                  </a:moveTo>
                  <a:cubicBezTo>
                    <a:pt x="3073" y="1096"/>
                    <a:pt x="3067" y="1096"/>
                    <a:pt x="3067" y="1099"/>
                  </a:cubicBezTo>
                  <a:lnTo>
                    <a:pt x="3067" y="801"/>
                  </a:lnTo>
                  <a:cubicBezTo>
                    <a:pt x="3067" y="795"/>
                    <a:pt x="3062" y="793"/>
                    <a:pt x="3059" y="793"/>
                  </a:cubicBezTo>
                  <a:cubicBezTo>
                    <a:pt x="3056" y="793"/>
                    <a:pt x="3056" y="795"/>
                    <a:pt x="3054" y="795"/>
                  </a:cubicBezTo>
                  <a:lnTo>
                    <a:pt x="2808" y="1175"/>
                  </a:lnTo>
                  <a:lnTo>
                    <a:pt x="2803" y="1167"/>
                  </a:lnTo>
                  <a:lnTo>
                    <a:pt x="3073" y="752"/>
                  </a:lnTo>
                  <a:lnTo>
                    <a:pt x="3073" y="1096"/>
                  </a:lnTo>
                  <a:close/>
                  <a:moveTo>
                    <a:pt x="3054" y="820"/>
                  </a:moveTo>
                  <a:lnTo>
                    <a:pt x="3054" y="1107"/>
                  </a:lnTo>
                  <a:cubicBezTo>
                    <a:pt x="3051" y="1110"/>
                    <a:pt x="3048" y="1115"/>
                    <a:pt x="3048" y="1121"/>
                  </a:cubicBezTo>
                  <a:lnTo>
                    <a:pt x="3048" y="1254"/>
                  </a:lnTo>
                  <a:cubicBezTo>
                    <a:pt x="3048" y="1260"/>
                    <a:pt x="3051" y="1265"/>
                    <a:pt x="3054" y="1268"/>
                  </a:cubicBezTo>
                  <a:lnTo>
                    <a:pt x="3054" y="1549"/>
                  </a:lnTo>
                  <a:lnTo>
                    <a:pt x="2816" y="1186"/>
                  </a:lnTo>
                  <a:lnTo>
                    <a:pt x="3054" y="820"/>
                  </a:lnTo>
                  <a:close/>
                  <a:moveTo>
                    <a:pt x="3073" y="1276"/>
                  </a:moveTo>
                  <a:lnTo>
                    <a:pt x="3073" y="1621"/>
                  </a:lnTo>
                  <a:lnTo>
                    <a:pt x="2803" y="1208"/>
                  </a:lnTo>
                  <a:lnTo>
                    <a:pt x="2808" y="1197"/>
                  </a:lnTo>
                  <a:lnTo>
                    <a:pt x="3054" y="1574"/>
                  </a:lnTo>
                  <a:cubicBezTo>
                    <a:pt x="3056" y="1577"/>
                    <a:pt x="3056" y="1577"/>
                    <a:pt x="3059" y="1577"/>
                  </a:cubicBezTo>
                  <a:cubicBezTo>
                    <a:pt x="3062" y="1577"/>
                    <a:pt x="3067" y="1574"/>
                    <a:pt x="3067" y="1571"/>
                  </a:cubicBezTo>
                  <a:lnTo>
                    <a:pt x="3067" y="1276"/>
                  </a:lnTo>
                  <a:cubicBezTo>
                    <a:pt x="3067" y="1276"/>
                    <a:pt x="3073" y="1276"/>
                    <a:pt x="3073" y="1276"/>
                  </a:cubicBezTo>
                  <a:close/>
                  <a:moveTo>
                    <a:pt x="2748" y="1186"/>
                  </a:moveTo>
                  <a:lnTo>
                    <a:pt x="2511" y="1549"/>
                  </a:lnTo>
                  <a:lnTo>
                    <a:pt x="2511" y="820"/>
                  </a:lnTo>
                  <a:lnTo>
                    <a:pt x="2748" y="1186"/>
                  </a:lnTo>
                  <a:close/>
                  <a:moveTo>
                    <a:pt x="2756" y="1197"/>
                  </a:moveTo>
                  <a:lnTo>
                    <a:pt x="2762" y="1208"/>
                  </a:lnTo>
                  <a:lnTo>
                    <a:pt x="2489" y="1621"/>
                  </a:lnTo>
                  <a:lnTo>
                    <a:pt x="2489" y="752"/>
                  </a:lnTo>
                  <a:lnTo>
                    <a:pt x="2762" y="1167"/>
                  </a:lnTo>
                  <a:lnTo>
                    <a:pt x="2756" y="1175"/>
                  </a:lnTo>
                  <a:lnTo>
                    <a:pt x="2508" y="795"/>
                  </a:lnTo>
                  <a:cubicBezTo>
                    <a:pt x="2508" y="795"/>
                    <a:pt x="2505" y="793"/>
                    <a:pt x="2502" y="793"/>
                  </a:cubicBezTo>
                  <a:cubicBezTo>
                    <a:pt x="2500" y="793"/>
                    <a:pt x="2497" y="795"/>
                    <a:pt x="2497" y="801"/>
                  </a:cubicBezTo>
                  <a:lnTo>
                    <a:pt x="2497" y="1571"/>
                  </a:lnTo>
                  <a:cubicBezTo>
                    <a:pt x="2497" y="1574"/>
                    <a:pt x="2500" y="1577"/>
                    <a:pt x="2502" y="1577"/>
                  </a:cubicBezTo>
                  <a:cubicBezTo>
                    <a:pt x="2505" y="1577"/>
                    <a:pt x="2508" y="1577"/>
                    <a:pt x="2508" y="1574"/>
                  </a:cubicBezTo>
                  <a:lnTo>
                    <a:pt x="2756" y="1197"/>
                  </a:lnTo>
                  <a:close/>
                  <a:moveTo>
                    <a:pt x="2775" y="1186"/>
                  </a:moveTo>
                  <a:lnTo>
                    <a:pt x="2770" y="1194"/>
                  </a:lnTo>
                  <a:lnTo>
                    <a:pt x="2762" y="1186"/>
                  </a:lnTo>
                  <a:lnTo>
                    <a:pt x="2767" y="1178"/>
                  </a:lnTo>
                  <a:lnTo>
                    <a:pt x="2775" y="1186"/>
                  </a:lnTo>
                  <a:close/>
                  <a:moveTo>
                    <a:pt x="2800" y="1186"/>
                  </a:moveTo>
                  <a:lnTo>
                    <a:pt x="2794" y="1194"/>
                  </a:lnTo>
                  <a:lnTo>
                    <a:pt x="2789" y="1186"/>
                  </a:lnTo>
                  <a:lnTo>
                    <a:pt x="2794" y="1178"/>
                  </a:lnTo>
                  <a:lnTo>
                    <a:pt x="2800" y="1186"/>
                  </a:lnTo>
                  <a:close/>
                  <a:moveTo>
                    <a:pt x="2775" y="1145"/>
                  </a:moveTo>
                  <a:lnTo>
                    <a:pt x="2767" y="1156"/>
                  </a:lnTo>
                  <a:lnTo>
                    <a:pt x="2494" y="738"/>
                  </a:lnTo>
                  <a:lnTo>
                    <a:pt x="3067" y="738"/>
                  </a:lnTo>
                  <a:lnTo>
                    <a:pt x="2794" y="1156"/>
                  </a:lnTo>
                  <a:lnTo>
                    <a:pt x="2789" y="1145"/>
                  </a:lnTo>
                  <a:lnTo>
                    <a:pt x="3045" y="754"/>
                  </a:lnTo>
                  <a:cubicBezTo>
                    <a:pt x="3045" y="754"/>
                    <a:pt x="3045" y="752"/>
                    <a:pt x="3045" y="752"/>
                  </a:cubicBezTo>
                  <a:cubicBezTo>
                    <a:pt x="3045" y="749"/>
                    <a:pt x="3043" y="746"/>
                    <a:pt x="3040" y="746"/>
                  </a:cubicBezTo>
                  <a:lnTo>
                    <a:pt x="2524" y="746"/>
                  </a:lnTo>
                  <a:cubicBezTo>
                    <a:pt x="2519" y="746"/>
                    <a:pt x="2516" y="749"/>
                    <a:pt x="2516" y="752"/>
                  </a:cubicBezTo>
                  <a:cubicBezTo>
                    <a:pt x="2516" y="752"/>
                    <a:pt x="2519" y="754"/>
                    <a:pt x="2519" y="754"/>
                  </a:cubicBezTo>
                  <a:lnTo>
                    <a:pt x="2775" y="1145"/>
                  </a:lnTo>
                  <a:close/>
                  <a:moveTo>
                    <a:pt x="2781" y="1238"/>
                  </a:moveTo>
                  <a:lnTo>
                    <a:pt x="3029" y="1615"/>
                  </a:lnTo>
                  <a:lnTo>
                    <a:pt x="2535" y="1615"/>
                  </a:lnTo>
                  <a:lnTo>
                    <a:pt x="2781" y="1238"/>
                  </a:lnTo>
                  <a:close/>
                  <a:moveTo>
                    <a:pt x="2786" y="1208"/>
                  </a:moveTo>
                  <a:lnTo>
                    <a:pt x="2781" y="1216"/>
                  </a:lnTo>
                  <a:lnTo>
                    <a:pt x="2775" y="1208"/>
                  </a:lnTo>
                  <a:lnTo>
                    <a:pt x="2781" y="1200"/>
                  </a:lnTo>
                  <a:lnTo>
                    <a:pt x="2786" y="1208"/>
                  </a:lnTo>
                  <a:close/>
                  <a:moveTo>
                    <a:pt x="2535" y="757"/>
                  </a:moveTo>
                  <a:lnTo>
                    <a:pt x="3029" y="757"/>
                  </a:lnTo>
                  <a:lnTo>
                    <a:pt x="2781" y="1134"/>
                  </a:lnTo>
                  <a:lnTo>
                    <a:pt x="2535" y="757"/>
                  </a:lnTo>
                  <a:close/>
                  <a:moveTo>
                    <a:pt x="2781" y="1159"/>
                  </a:moveTo>
                  <a:lnTo>
                    <a:pt x="2786" y="1167"/>
                  </a:lnTo>
                  <a:lnTo>
                    <a:pt x="2781" y="1175"/>
                  </a:lnTo>
                  <a:lnTo>
                    <a:pt x="2775" y="1167"/>
                  </a:lnTo>
                  <a:lnTo>
                    <a:pt x="2781" y="1159"/>
                  </a:lnTo>
                  <a:close/>
                  <a:moveTo>
                    <a:pt x="3081" y="724"/>
                  </a:moveTo>
                  <a:lnTo>
                    <a:pt x="2483" y="724"/>
                  </a:lnTo>
                  <a:cubicBezTo>
                    <a:pt x="2481" y="724"/>
                    <a:pt x="2478" y="727"/>
                    <a:pt x="2478" y="730"/>
                  </a:cubicBezTo>
                  <a:lnTo>
                    <a:pt x="2478" y="1642"/>
                  </a:lnTo>
                  <a:cubicBezTo>
                    <a:pt x="2478" y="1645"/>
                    <a:pt x="2481" y="1648"/>
                    <a:pt x="2483" y="1648"/>
                  </a:cubicBezTo>
                  <a:lnTo>
                    <a:pt x="3081" y="1648"/>
                  </a:lnTo>
                  <a:cubicBezTo>
                    <a:pt x="3084" y="1648"/>
                    <a:pt x="3086" y="1645"/>
                    <a:pt x="3086" y="1642"/>
                  </a:cubicBezTo>
                  <a:lnTo>
                    <a:pt x="3086" y="1276"/>
                  </a:lnTo>
                  <a:lnTo>
                    <a:pt x="3094" y="1276"/>
                  </a:lnTo>
                  <a:lnTo>
                    <a:pt x="3094" y="1656"/>
                  </a:lnTo>
                  <a:lnTo>
                    <a:pt x="2470" y="1656"/>
                  </a:lnTo>
                  <a:lnTo>
                    <a:pt x="2470" y="716"/>
                  </a:lnTo>
                  <a:lnTo>
                    <a:pt x="3094" y="716"/>
                  </a:lnTo>
                  <a:lnTo>
                    <a:pt x="3094" y="1096"/>
                  </a:lnTo>
                  <a:lnTo>
                    <a:pt x="3086" y="1096"/>
                  </a:lnTo>
                  <a:lnTo>
                    <a:pt x="3086" y="730"/>
                  </a:lnTo>
                  <a:cubicBezTo>
                    <a:pt x="3086" y="727"/>
                    <a:pt x="3084" y="724"/>
                    <a:pt x="3081" y="724"/>
                  </a:cubicBezTo>
                  <a:moveTo>
                    <a:pt x="3135" y="1241"/>
                  </a:moveTo>
                  <a:lnTo>
                    <a:pt x="3086" y="1241"/>
                  </a:lnTo>
                  <a:lnTo>
                    <a:pt x="3086" y="1131"/>
                  </a:lnTo>
                  <a:lnTo>
                    <a:pt x="3135" y="1131"/>
                  </a:lnTo>
                  <a:lnTo>
                    <a:pt x="3135" y="1241"/>
                  </a:lnTo>
                  <a:close/>
                  <a:moveTo>
                    <a:pt x="3157" y="631"/>
                  </a:moveTo>
                  <a:lnTo>
                    <a:pt x="2407" y="631"/>
                  </a:lnTo>
                  <a:cubicBezTo>
                    <a:pt x="2396" y="631"/>
                    <a:pt x="2385" y="642"/>
                    <a:pt x="2385" y="656"/>
                  </a:cubicBezTo>
                  <a:lnTo>
                    <a:pt x="2385" y="1719"/>
                  </a:lnTo>
                  <a:cubicBezTo>
                    <a:pt x="2385" y="1730"/>
                    <a:pt x="2396" y="1741"/>
                    <a:pt x="2407" y="1741"/>
                  </a:cubicBezTo>
                  <a:lnTo>
                    <a:pt x="3157" y="1741"/>
                  </a:lnTo>
                  <a:cubicBezTo>
                    <a:pt x="3171" y="1741"/>
                    <a:pt x="3179" y="1730"/>
                    <a:pt x="3179" y="1719"/>
                  </a:cubicBezTo>
                  <a:lnTo>
                    <a:pt x="3179" y="656"/>
                  </a:lnTo>
                  <a:cubicBezTo>
                    <a:pt x="3179" y="642"/>
                    <a:pt x="3171" y="631"/>
                    <a:pt x="3157" y="631"/>
                  </a:cubicBezTo>
                  <a:close/>
                  <a:moveTo>
                    <a:pt x="2306" y="2927"/>
                  </a:moveTo>
                  <a:lnTo>
                    <a:pt x="1913" y="2927"/>
                  </a:lnTo>
                  <a:lnTo>
                    <a:pt x="1913" y="2607"/>
                  </a:lnTo>
                  <a:cubicBezTo>
                    <a:pt x="1921" y="2601"/>
                    <a:pt x="1929" y="2590"/>
                    <a:pt x="1929" y="2577"/>
                  </a:cubicBezTo>
                  <a:lnTo>
                    <a:pt x="1929" y="2522"/>
                  </a:lnTo>
                  <a:cubicBezTo>
                    <a:pt x="1929" y="2503"/>
                    <a:pt x="1913" y="2487"/>
                    <a:pt x="1891" y="2487"/>
                  </a:cubicBezTo>
                  <a:lnTo>
                    <a:pt x="1853" y="2487"/>
                  </a:lnTo>
                  <a:cubicBezTo>
                    <a:pt x="1834" y="2487"/>
                    <a:pt x="1817" y="2503"/>
                    <a:pt x="1817" y="2522"/>
                  </a:cubicBezTo>
                  <a:lnTo>
                    <a:pt x="1817" y="2577"/>
                  </a:lnTo>
                  <a:cubicBezTo>
                    <a:pt x="1817" y="2590"/>
                    <a:pt x="1823" y="2601"/>
                    <a:pt x="1834" y="2607"/>
                  </a:cubicBezTo>
                  <a:lnTo>
                    <a:pt x="1834" y="2927"/>
                  </a:lnTo>
                  <a:lnTo>
                    <a:pt x="1435" y="2927"/>
                  </a:lnTo>
                  <a:cubicBezTo>
                    <a:pt x="1422" y="2927"/>
                    <a:pt x="1408" y="2937"/>
                    <a:pt x="1408" y="2954"/>
                  </a:cubicBezTo>
                  <a:lnTo>
                    <a:pt x="1408" y="2954"/>
                  </a:lnTo>
                  <a:cubicBezTo>
                    <a:pt x="1408" y="2968"/>
                    <a:pt x="1422" y="2978"/>
                    <a:pt x="1435" y="2978"/>
                  </a:cubicBezTo>
                  <a:lnTo>
                    <a:pt x="1673" y="2978"/>
                  </a:lnTo>
                  <a:cubicBezTo>
                    <a:pt x="1670" y="2984"/>
                    <a:pt x="1670" y="2989"/>
                    <a:pt x="1670" y="2995"/>
                  </a:cubicBezTo>
                  <a:lnTo>
                    <a:pt x="1670" y="3418"/>
                  </a:lnTo>
                  <a:cubicBezTo>
                    <a:pt x="1670" y="3437"/>
                    <a:pt x="1686" y="3454"/>
                    <a:pt x="1706" y="3454"/>
                  </a:cubicBezTo>
                  <a:cubicBezTo>
                    <a:pt x="1725" y="3454"/>
                    <a:pt x="1741" y="3437"/>
                    <a:pt x="1741" y="3418"/>
                  </a:cubicBezTo>
                  <a:lnTo>
                    <a:pt x="1741" y="3033"/>
                  </a:lnTo>
                  <a:cubicBezTo>
                    <a:pt x="1744" y="3036"/>
                    <a:pt x="1746" y="3036"/>
                    <a:pt x="1746" y="3036"/>
                  </a:cubicBezTo>
                  <a:lnTo>
                    <a:pt x="1834" y="3036"/>
                  </a:lnTo>
                  <a:lnTo>
                    <a:pt x="1834" y="3610"/>
                  </a:lnTo>
                  <a:cubicBezTo>
                    <a:pt x="1823" y="3618"/>
                    <a:pt x="1817" y="3629"/>
                    <a:pt x="1817" y="3640"/>
                  </a:cubicBezTo>
                  <a:lnTo>
                    <a:pt x="1817" y="3678"/>
                  </a:lnTo>
                  <a:lnTo>
                    <a:pt x="1512" y="4077"/>
                  </a:lnTo>
                  <a:cubicBezTo>
                    <a:pt x="1509" y="4080"/>
                    <a:pt x="1506" y="4088"/>
                    <a:pt x="1506" y="4093"/>
                  </a:cubicBezTo>
                  <a:cubicBezTo>
                    <a:pt x="1506" y="4099"/>
                    <a:pt x="1512" y="4107"/>
                    <a:pt x="1517" y="4110"/>
                  </a:cubicBezTo>
                  <a:lnTo>
                    <a:pt x="1517" y="4110"/>
                  </a:lnTo>
                  <a:cubicBezTo>
                    <a:pt x="1520" y="4112"/>
                    <a:pt x="1525" y="4115"/>
                    <a:pt x="1531" y="4115"/>
                  </a:cubicBezTo>
                  <a:cubicBezTo>
                    <a:pt x="1539" y="4115"/>
                    <a:pt x="1545" y="4112"/>
                    <a:pt x="1550" y="4104"/>
                  </a:cubicBezTo>
                  <a:lnTo>
                    <a:pt x="1826" y="3749"/>
                  </a:lnTo>
                  <a:cubicBezTo>
                    <a:pt x="1826" y="3752"/>
                    <a:pt x="1828" y="3754"/>
                    <a:pt x="1831" y="3754"/>
                  </a:cubicBezTo>
                  <a:lnTo>
                    <a:pt x="1755" y="4197"/>
                  </a:lnTo>
                  <a:cubicBezTo>
                    <a:pt x="1752" y="4211"/>
                    <a:pt x="1760" y="4222"/>
                    <a:pt x="1774" y="4224"/>
                  </a:cubicBezTo>
                  <a:lnTo>
                    <a:pt x="1774" y="4224"/>
                  </a:lnTo>
                  <a:cubicBezTo>
                    <a:pt x="1776" y="4224"/>
                    <a:pt x="1776" y="4224"/>
                    <a:pt x="1776" y="4224"/>
                  </a:cubicBezTo>
                  <a:cubicBezTo>
                    <a:pt x="1790" y="4224"/>
                    <a:pt x="1798" y="4216"/>
                    <a:pt x="1801" y="4205"/>
                  </a:cubicBezTo>
                  <a:lnTo>
                    <a:pt x="1899" y="3763"/>
                  </a:lnTo>
                  <a:cubicBezTo>
                    <a:pt x="1902" y="3763"/>
                    <a:pt x="1905" y="3763"/>
                    <a:pt x="1907" y="3760"/>
                  </a:cubicBezTo>
                  <a:lnTo>
                    <a:pt x="2186" y="4091"/>
                  </a:lnTo>
                  <a:cubicBezTo>
                    <a:pt x="2191" y="4096"/>
                    <a:pt x="2197" y="4099"/>
                    <a:pt x="2205" y="4099"/>
                  </a:cubicBezTo>
                  <a:cubicBezTo>
                    <a:pt x="2210" y="4099"/>
                    <a:pt x="2216" y="4096"/>
                    <a:pt x="2219" y="4093"/>
                  </a:cubicBezTo>
                  <a:lnTo>
                    <a:pt x="2219" y="4093"/>
                  </a:lnTo>
                  <a:cubicBezTo>
                    <a:pt x="2229" y="4085"/>
                    <a:pt x="2232" y="4071"/>
                    <a:pt x="2224" y="4060"/>
                  </a:cubicBezTo>
                  <a:lnTo>
                    <a:pt x="1929" y="3675"/>
                  </a:lnTo>
                  <a:lnTo>
                    <a:pt x="1929" y="3640"/>
                  </a:lnTo>
                  <a:cubicBezTo>
                    <a:pt x="1929" y="3629"/>
                    <a:pt x="1921" y="3618"/>
                    <a:pt x="1913" y="3612"/>
                  </a:cubicBezTo>
                  <a:lnTo>
                    <a:pt x="1913" y="3036"/>
                  </a:lnTo>
                  <a:lnTo>
                    <a:pt x="2006" y="3036"/>
                  </a:lnTo>
                  <a:lnTo>
                    <a:pt x="2006" y="3418"/>
                  </a:lnTo>
                  <a:cubicBezTo>
                    <a:pt x="2006" y="3437"/>
                    <a:pt x="2022" y="3454"/>
                    <a:pt x="2041" y="3454"/>
                  </a:cubicBezTo>
                  <a:cubicBezTo>
                    <a:pt x="2060" y="3454"/>
                    <a:pt x="2077" y="3437"/>
                    <a:pt x="2077" y="3418"/>
                  </a:cubicBezTo>
                  <a:lnTo>
                    <a:pt x="2077" y="2995"/>
                  </a:lnTo>
                  <a:cubicBezTo>
                    <a:pt x="2077" y="2989"/>
                    <a:pt x="2077" y="2984"/>
                    <a:pt x="2074" y="2978"/>
                  </a:cubicBezTo>
                  <a:lnTo>
                    <a:pt x="2306" y="2978"/>
                  </a:lnTo>
                  <a:cubicBezTo>
                    <a:pt x="2320" y="2978"/>
                    <a:pt x="2333" y="2968"/>
                    <a:pt x="2333" y="2954"/>
                  </a:cubicBezTo>
                  <a:cubicBezTo>
                    <a:pt x="2333" y="2937"/>
                    <a:pt x="2320" y="2927"/>
                    <a:pt x="2306" y="2927"/>
                  </a:cubicBezTo>
                  <a:close/>
                  <a:moveTo>
                    <a:pt x="1869" y="4705"/>
                  </a:moveTo>
                  <a:cubicBezTo>
                    <a:pt x="887" y="4205"/>
                    <a:pt x="235" y="3301"/>
                    <a:pt x="93" y="2282"/>
                  </a:cubicBezTo>
                  <a:cubicBezTo>
                    <a:pt x="1263" y="2167"/>
                    <a:pt x="2459" y="2167"/>
                    <a:pt x="3648" y="2282"/>
                  </a:cubicBezTo>
                  <a:cubicBezTo>
                    <a:pt x="3507" y="3301"/>
                    <a:pt x="2854" y="4205"/>
                    <a:pt x="1869" y="4705"/>
                  </a:cubicBezTo>
                  <a:close/>
                  <a:moveTo>
                    <a:pt x="66" y="435"/>
                  </a:moveTo>
                  <a:cubicBezTo>
                    <a:pt x="625" y="192"/>
                    <a:pt x="1220" y="69"/>
                    <a:pt x="1839" y="63"/>
                  </a:cubicBezTo>
                  <a:lnTo>
                    <a:pt x="1839" y="2131"/>
                  </a:lnTo>
                  <a:cubicBezTo>
                    <a:pt x="1250" y="2134"/>
                    <a:pt x="666" y="2162"/>
                    <a:pt x="85" y="2219"/>
                  </a:cubicBezTo>
                  <a:cubicBezTo>
                    <a:pt x="71" y="2104"/>
                    <a:pt x="66" y="1987"/>
                    <a:pt x="66" y="1869"/>
                  </a:cubicBezTo>
                  <a:lnTo>
                    <a:pt x="66" y="435"/>
                  </a:lnTo>
                  <a:close/>
                  <a:moveTo>
                    <a:pt x="3676" y="1869"/>
                  </a:moveTo>
                  <a:cubicBezTo>
                    <a:pt x="3676" y="1987"/>
                    <a:pt x="3670" y="2104"/>
                    <a:pt x="3657" y="2219"/>
                  </a:cubicBezTo>
                  <a:cubicBezTo>
                    <a:pt x="3073" y="2162"/>
                    <a:pt x="2486" y="2134"/>
                    <a:pt x="1902" y="2131"/>
                  </a:cubicBezTo>
                  <a:lnTo>
                    <a:pt x="1902" y="63"/>
                  </a:lnTo>
                  <a:cubicBezTo>
                    <a:pt x="2521" y="69"/>
                    <a:pt x="3116" y="192"/>
                    <a:pt x="3676" y="435"/>
                  </a:cubicBezTo>
                  <a:lnTo>
                    <a:pt x="3676" y="1869"/>
                  </a:lnTo>
                  <a:close/>
                  <a:moveTo>
                    <a:pt x="3722" y="386"/>
                  </a:moveTo>
                  <a:cubicBezTo>
                    <a:pt x="3138" y="129"/>
                    <a:pt x="2516" y="0"/>
                    <a:pt x="1869" y="0"/>
                  </a:cubicBezTo>
                  <a:cubicBezTo>
                    <a:pt x="1225" y="0"/>
                    <a:pt x="603" y="129"/>
                    <a:pt x="19" y="386"/>
                  </a:cubicBezTo>
                  <a:lnTo>
                    <a:pt x="0" y="394"/>
                  </a:lnTo>
                  <a:lnTo>
                    <a:pt x="0" y="1869"/>
                  </a:lnTo>
                  <a:cubicBezTo>
                    <a:pt x="0" y="3082"/>
                    <a:pt x="712" y="4192"/>
                    <a:pt x="1856" y="4768"/>
                  </a:cubicBezTo>
                  <a:lnTo>
                    <a:pt x="1869" y="4776"/>
                  </a:lnTo>
                  <a:lnTo>
                    <a:pt x="1886" y="4768"/>
                  </a:lnTo>
                  <a:cubicBezTo>
                    <a:pt x="3029" y="4192"/>
                    <a:pt x="3741" y="3082"/>
                    <a:pt x="3741" y="1869"/>
                  </a:cubicBezTo>
                  <a:lnTo>
                    <a:pt x="3741" y="394"/>
                  </a:lnTo>
                  <a:lnTo>
                    <a:pt x="3722" y="386"/>
                  </a:lnTo>
                  <a:close/>
                  <a:moveTo>
                    <a:pt x="1288" y="1268"/>
                  </a:moveTo>
                  <a:cubicBezTo>
                    <a:pt x="1255" y="1268"/>
                    <a:pt x="1228" y="1290"/>
                    <a:pt x="1217" y="1317"/>
                  </a:cubicBezTo>
                  <a:lnTo>
                    <a:pt x="1143" y="1317"/>
                  </a:lnTo>
                  <a:cubicBezTo>
                    <a:pt x="1132" y="1290"/>
                    <a:pt x="1105" y="1268"/>
                    <a:pt x="1075" y="1268"/>
                  </a:cubicBezTo>
                  <a:cubicBezTo>
                    <a:pt x="1072" y="1268"/>
                    <a:pt x="1070" y="1268"/>
                    <a:pt x="1067" y="1268"/>
                  </a:cubicBezTo>
                  <a:lnTo>
                    <a:pt x="1048" y="1208"/>
                  </a:lnTo>
                  <a:cubicBezTo>
                    <a:pt x="1048" y="1205"/>
                    <a:pt x="1051" y="1205"/>
                    <a:pt x="1051" y="1203"/>
                  </a:cubicBezTo>
                  <a:cubicBezTo>
                    <a:pt x="1053" y="1203"/>
                    <a:pt x="1053" y="1205"/>
                    <a:pt x="1053" y="1205"/>
                  </a:cubicBezTo>
                  <a:cubicBezTo>
                    <a:pt x="1081" y="1205"/>
                    <a:pt x="1102" y="1183"/>
                    <a:pt x="1102" y="1156"/>
                  </a:cubicBezTo>
                  <a:cubicBezTo>
                    <a:pt x="1102" y="1140"/>
                    <a:pt x="1092" y="1123"/>
                    <a:pt x="1078" y="1115"/>
                  </a:cubicBezTo>
                  <a:cubicBezTo>
                    <a:pt x="1078" y="1115"/>
                    <a:pt x="1078" y="1115"/>
                    <a:pt x="1078" y="1115"/>
                  </a:cubicBezTo>
                  <a:lnTo>
                    <a:pt x="1132" y="1074"/>
                  </a:lnTo>
                  <a:cubicBezTo>
                    <a:pt x="1146" y="1085"/>
                    <a:pt x="1162" y="1090"/>
                    <a:pt x="1182" y="1090"/>
                  </a:cubicBezTo>
                  <a:cubicBezTo>
                    <a:pt x="1201" y="1090"/>
                    <a:pt x="1217" y="1085"/>
                    <a:pt x="1231" y="1074"/>
                  </a:cubicBezTo>
                  <a:lnTo>
                    <a:pt x="1283" y="1112"/>
                  </a:lnTo>
                  <a:cubicBezTo>
                    <a:pt x="1277" y="1123"/>
                    <a:pt x="1277" y="1131"/>
                    <a:pt x="1277" y="1142"/>
                  </a:cubicBezTo>
                  <a:cubicBezTo>
                    <a:pt x="1277" y="1172"/>
                    <a:pt x="1293" y="1197"/>
                    <a:pt x="1318" y="1211"/>
                  </a:cubicBezTo>
                  <a:lnTo>
                    <a:pt x="1299" y="1271"/>
                  </a:lnTo>
                  <a:cubicBezTo>
                    <a:pt x="1296" y="1268"/>
                    <a:pt x="1291" y="1268"/>
                    <a:pt x="1288" y="1268"/>
                  </a:cubicBezTo>
                  <a:close/>
                  <a:moveTo>
                    <a:pt x="1351" y="1219"/>
                  </a:moveTo>
                  <a:cubicBezTo>
                    <a:pt x="1389" y="1219"/>
                    <a:pt x="1419" y="1189"/>
                    <a:pt x="1424" y="1153"/>
                  </a:cubicBezTo>
                  <a:lnTo>
                    <a:pt x="1490" y="1140"/>
                  </a:lnTo>
                  <a:cubicBezTo>
                    <a:pt x="1504" y="1156"/>
                    <a:pt x="1525" y="1170"/>
                    <a:pt x="1550" y="1170"/>
                  </a:cubicBezTo>
                  <a:cubicBezTo>
                    <a:pt x="1591" y="1170"/>
                    <a:pt x="1626" y="1137"/>
                    <a:pt x="1626" y="1093"/>
                  </a:cubicBezTo>
                  <a:cubicBezTo>
                    <a:pt x="1626" y="1052"/>
                    <a:pt x="1591" y="1019"/>
                    <a:pt x="1550" y="1019"/>
                  </a:cubicBezTo>
                  <a:cubicBezTo>
                    <a:pt x="1509" y="1019"/>
                    <a:pt x="1476" y="1049"/>
                    <a:pt x="1476" y="1090"/>
                  </a:cubicBezTo>
                  <a:lnTo>
                    <a:pt x="1416" y="1104"/>
                  </a:lnTo>
                  <a:cubicBezTo>
                    <a:pt x="1403" y="1082"/>
                    <a:pt x="1378" y="1069"/>
                    <a:pt x="1351" y="1069"/>
                  </a:cubicBezTo>
                  <a:cubicBezTo>
                    <a:pt x="1332" y="1069"/>
                    <a:pt x="1315" y="1074"/>
                    <a:pt x="1302" y="1088"/>
                  </a:cubicBezTo>
                  <a:lnTo>
                    <a:pt x="1250" y="1049"/>
                  </a:lnTo>
                  <a:cubicBezTo>
                    <a:pt x="1255" y="1039"/>
                    <a:pt x="1258" y="1028"/>
                    <a:pt x="1258" y="1017"/>
                  </a:cubicBezTo>
                  <a:cubicBezTo>
                    <a:pt x="1258" y="976"/>
                    <a:pt x="1225" y="940"/>
                    <a:pt x="1182" y="940"/>
                  </a:cubicBezTo>
                  <a:cubicBezTo>
                    <a:pt x="1141" y="940"/>
                    <a:pt x="1108" y="976"/>
                    <a:pt x="1108" y="1017"/>
                  </a:cubicBezTo>
                  <a:cubicBezTo>
                    <a:pt x="1108" y="1028"/>
                    <a:pt x="1111" y="1039"/>
                    <a:pt x="1113" y="1047"/>
                  </a:cubicBezTo>
                  <a:lnTo>
                    <a:pt x="1059" y="1088"/>
                  </a:lnTo>
                  <a:cubicBezTo>
                    <a:pt x="1045" y="1077"/>
                    <a:pt x="1026" y="1069"/>
                    <a:pt x="1007" y="1069"/>
                  </a:cubicBezTo>
                  <a:cubicBezTo>
                    <a:pt x="982" y="1069"/>
                    <a:pt x="961" y="1080"/>
                    <a:pt x="947" y="1099"/>
                  </a:cubicBezTo>
                  <a:lnTo>
                    <a:pt x="898" y="1077"/>
                  </a:lnTo>
                  <a:cubicBezTo>
                    <a:pt x="901" y="1071"/>
                    <a:pt x="901" y="1069"/>
                    <a:pt x="901" y="1063"/>
                  </a:cubicBezTo>
                  <a:cubicBezTo>
                    <a:pt x="901" y="1028"/>
                    <a:pt x="876" y="998"/>
                    <a:pt x="840" y="989"/>
                  </a:cubicBezTo>
                  <a:lnTo>
                    <a:pt x="840" y="948"/>
                  </a:lnTo>
                  <a:cubicBezTo>
                    <a:pt x="876" y="943"/>
                    <a:pt x="901" y="913"/>
                    <a:pt x="901" y="875"/>
                  </a:cubicBezTo>
                  <a:cubicBezTo>
                    <a:pt x="901" y="834"/>
                    <a:pt x="868" y="801"/>
                    <a:pt x="824" y="801"/>
                  </a:cubicBezTo>
                  <a:cubicBezTo>
                    <a:pt x="802" y="801"/>
                    <a:pt x="780" y="812"/>
                    <a:pt x="767" y="828"/>
                  </a:cubicBezTo>
                  <a:lnTo>
                    <a:pt x="723" y="798"/>
                  </a:lnTo>
                  <a:cubicBezTo>
                    <a:pt x="723" y="798"/>
                    <a:pt x="726" y="795"/>
                    <a:pt x="726" y="790"/>
                  </a:cubicBezTo>
                  <a:cubicBezTo>
                    <a:pt x="726" y="765"/>
                    <a:pt x="704" y="743"/>
                    <a:pt x="677" y="743"/>
                  </a:cubicBezTo>
                  <a:cubicBezTo>
                    <a:pt x="652" y="743"/>
                    <a:pt x="630" y="765"/>
                    <a:pt x="630" y="790"/>
                  </a:cubicBezTo>
                  <a:cubicBezTo>
                    <a:pt x="630" y="817"/>
                    <a:pt x="652" y="839"/>
                    <a:pt x="677" y="839"/>
                  </a:cubicBezTo>
                  <a:cubicBezTo>
                    <a:pt x="690" y="839"/>
                    <a:pt x="699" y="834"/>
                    <a:pt x="707" y="828"/>
                  </a:cubicBezTo>
                  <a:lnTo>
                    <a:pt x="753" y="858"/>
                  </a:lnTo>
                  <a:cubicBezTo>
                    <a:pt x="750" y="864"/>
                    <a:pt x="750" y="869"/>
                    <a:pt x="750" y="875"/>
                  </a:cubicBezTo>
                  <a:cubicBezTo>
                    <a:pt x="750" y="913"/>
                    <a:pt x="775" y="943"/>
                    <a:pt x="810" y="948"/>
                  </a:cubicBezTo>
                  <a:lnTo>
                    <a:pt x="810" y="989"/>
                  </a:lnTo>
                  <a:cubicBezTo>
                    <a:pt x="775" y="998"/>
                    <a:pt x="750" y="1028"/>
                    <a:pt x="750" y="1063"/>
                  </a:cubicBezTo>
                  <a:cubicBezTo>
                    <a:pt x="750" y="1071"/>
                    <a:pt x="750" y="1080"/>
                    <a:pt x="753" y="1088"/>
                  </a:cubicBezTo>
                  <a:lnTo>
                    <a:pt x="701" y="1121"/>
                  </a:lnTo>
                  <a:cubicBezTo>
                    <a:pt x="699" y="1115"/>
                    <a:pt x="693" y="1112"/>
                    <a:pt x="688" y="1107"/>
                  </a:cubicBezTo>
                  <a:cubicBezTo>
                    <a:pt x="685" y="1085"/>
                    <a:pt x="666" y="1069"/>
                    <a:pt x="641" y="1069"/>
                  </a:cubicBezTo>
                  <a:cubicBezTo>
                    <a:pt x="617" y="1069"/>
                    <a:pt x="598" y="1085"/>
                    <a:pt x="595" y="1107"/>
                  </a:cubicBezTo>
                  <a:cubicBezTo>
                    <a:pt x="592" y="1110"/>
                    <a:pt x="589" y="1112"/>
                    <a:pt x="587" y="1115"/>
                  </a:cubicBezTo>
                  <a:lnTo>
                    <a:pt x="532" y="1082"/>
                  </a:lnTo>
                  <a:cubicBezTo>
                    <a:pt x="535" y="1077"/>
                    <a:pt x="538" y="1069"/>
                    <a:pt x="538" y="1058"/>
                  </a:cubicBezTo>
                  <a:cubicBezTo>
                    <a:pt x="538" y="1017"/>
                    <a:pt x="505" y="984"/>
                    <a:pt x="461" y="984"/>
                  </a:cubicBezTo>
                  <a:cubicBezTo>
                    <a:pt x="420" y="984"/>
                    <a:pt x="388" y="1017"/>
                    <a:pt x="388" y="1058"/>
                  </a:cubicBezTo>
                  <a:cubicBezTo>
                    <a:pt x="388" y="1069"/>
                    <a:pt x="388" y="1077"/>
                    <a:pt x="393" y="1085"/>
                  </a:cubicBezTo>
                  <a:lnTo>
                    <a:pt x="355" y="1110"/>
                  </a:lnTo>
                  <a:cubicBezTo>
                    <a:pt x="352" y="1107"/>
                    <a:pt x="349" y="1104"/>
                    <a:pt x="344" y="1101"/>
                  </a:cubicBezTo>
                  <a:cubicBezTo>
                    <a:pt x="333" y="1096"/>
                    <a:pt x="322" y="1093"/>
                    <a:pt x="308" y="1099"/>
                  </a:cubicBezTo>
                  <a:cubicBezTo>
                    <a:pt x="297" y="1101"/>
                    <a:pt x="287" y="1110"/>
                    <a:pt x="281" y="1121"/>
                  </a:cubicBezTo>
                  <a:cubicBezTo>
                    <a:pt x="276" y="1131"/>
                    <a:pt x="276" y="1145"/>
                    <a:pt x="278" y="1156"/>
                  </a:cubicBezTo>
                  <a:cubicBezTo>
                    <a:pt x="284" y="1170"/>
                    <a:pt x="292" y="1178"/>
                    <a:pt x="303" y="1183"/>
                  </a:cubicBezTo>
                  <a:cubicBezTo>
                    <a:pt x="308" y="1189"/>
                    <a:pt x="317" y="1189"/>
                    <a:pt x="325" y="1189"/>
                  </a:cubicBezTo>
                  <a:cubicBezTo>
                    <a:pt x="327" y="1189"/>
                    <a:pt x="333" y="1189"/>
                    <a:pt x="338" y="1186"/>
                  </a:cubicBezTo>
                  <a:cubicBezTo>
                    <a:pt x="349" y="1183"/>
                    <a:pt x="360" y="1175"/>
                    <a:pt x="366" y="1164"/>
                  </a:cubicBezTo>
                  <a:cubicBezTo>
                    <a:pt x="371" y="1156"/>
                    <a:pt x="371" y="1145"/>
                    <a:pt x="371" y="1137"/>
                  </a:cubicBezTo>
                  <a:lnTo>
                    <a:pt x="409" y="1112"/>
                  </a:lnTo>
                  <a:cubicBezTo>
                    <a:pt x="423" y="1126"/>
                    <a:pt x="442" y="1134"/>
                    <a:pt x="461" y="1134"/>
                  </a:cubicBezTo>
                  <a:cubicBezTo>
                    <a:pt x="483" y="1134"/>
                    <a:pt x="502" y="1126"/>
                    <a:pt x="516" y="1110"/>
                  </a:cubicBezTo>
                  <a:lnTo>
                    <a:pt x="570" y="1142"/>
                  </a:lnTo>
                  <a:cubicBezTo>
                    <a:pt x="568" y="1151"/>
                    <a:pt x="565" y="1159"/>
                    <a:pt x="565" y="1167"/>
                  </a:cubicBezTo>
                  <a:cubicBezTo>
                    <a:pt x="565" y="1203"/>
                    <a:pt x="592" y="1233"/>
                    <a:pt x="625" y="1241"/>
                  </a:cubicBezTo>
                  <a:lnTo>
                    <a:pt x="625" y="1260"/>
                  </a:lnTo>
                  <a:cubicBezTo>
                    <a:pt x="614" y="1265"/>
                    <a:pt x="606" y="1274"/>
                    <a:pt x="600" y="1284"/>
                  </a:cubicBezTo>
                  <a:cubicBezTo>
                    <a:pt x="595" y="1295"/>
                    <a:pt x="592" y="1306"/>
                    <a:pt x="598" y="1320"/>
                  </a:cubicBezTo>
                  <a:cubicBezTo>
                    <a:pt x="600" y="1331"/>
                    <a:pt x="609" y="1342"/>
                    <a:pt x="619" y="1347"/>
                  </a:cubicBezTo>
                  <a:cubicBezTo>
                    <a:pt x="628" y="1350"/>
                    <a:pt x="633" y="1353"/>
                    <a:pt x="641" y="1353"/>
                  </a:cubicBezTo>
                  <a:cubicBezTo>
                    <a:pt x="647" y="1353"/>
                    <a:pt x="652" y="1350"/>
                    <a:pt x="655" y="1350"/>
                  </a:cubicBezTo>
                  <a:cubicBezTo>
                    <a:pt x="669" y="1345"/>
                    <a:pt x="677" y="1336"/>
                    <a:pt x="682" y="1325"/>
                  </a:cubicBezTo>
                  <a:cubicBezTo>
                    <a:pt x="696" y="1304"/>
                    <a:pt x="685" y="1274"/>
                    <a:pt x="663" y="1263"/>
                  </a:cubicBezTo>
                  <a:cubicBezTo>
                    <a:pt x="660" y="1263"/>
                    <a:pt x="660" y="1263"/>
                    <a:pt x="658" y="1260"/>
                  </a:cubicBezTo>
                  <a:lnTo>
                    <a:pt x="658" y="1241"/>
                  </a:lnTo>
                  <a:cubicBezTo>
                    <a:pt x="690" y="1233"/>
                    <a:pt x="718" y="1203"/>
                    <a:pt x="718" y="1167"/>
                  </a:cubicBezTo>
                  <a:cubicBezTo>
                    <a:pt x="718" y="1162"/>
                    <a:pt x="715" y="1156"/>
                    <a:pt x="715" y="1151"/>
                  </a:cubicBezTo>
                  <a:lnTo>
                    <a:pt x="770" y="1115"/>
                  </a:lnTo>
                  <a:cubicBezTo>
                    <a:pt x="772" y="1118"/>
                    <a:pt x="775" y="1121"/>
                    <a:pt x="778" y="1121"/>
                  </a:cubicBezTo>
                  <a:cubicBezTo>
                    <a:pt x="780" y="1145"/>
                    <a:pt x="800" y="1164"/>
                    <a:pt x="824" y="1164"/>
                  </a:cubicBezTo>
                  <a:cubicBezTo>
                    <a:pt x="849" y="1164"/>
                    <a:pt x="868" y="1148"/>
                    <a:pt x="871" y="1123"/>
                  </a:cubicBezTo>
                  <a:cubicBezTo>
                    <a:pt x="876" y="1118"/>
                    <a:pt x="881" y="1112"/>
                    <a:pt x="887" y="1107"/>
                  </a:cubicBezTo>
                  <a:lnTo>
                    <a:pt x="933" y="1129"/>
                  </a:lnTo>
                  <a:cubicBezTo>
                    <a:pt x="933" y="1134"/>
                    <a:pt x="931" y="1137"/>
                    <a:pt x="931" y="1142"/>
                  </a:cubicBezTo>
                  <a:cubicBezTo>
                    <a:pt x="931" y="1183"/>
                    <a:pt x="966" y="1219"/>
                    <a:pt x="1007" y="1219"/>
                  </a:cubicBezTo>
                  <a:cubicBezTo>
                    <a:pt x="1010" y="1219"/>
                    <a:pt x="1012" y="1219"/>
                    <a:pt x="1018" y="1216"/>
                  </a:cubicBezTo>
                  <a:lnTo>
                    <a:pt x="1037" y="1279"/>
                  </a:lnTo>
                  <a:cubicBezTo>
                    <a:pt x="1015" y="1293"/>
                    <a:pt x="999" y="1317"/>
                    <a:pt x="999" y="1345"/>
                  </a:cubicBezTo>
                  <a:cubicBezTo>
                    <a:pt x="999" y="1361"/>
                    <a:pt x="1004" y="1377"/>
                    <a:pt x="1015" y="1391"/>
                  </a:cubicBezTo>
                  <a:lnTo>
                    <a:pt x="980" y="1429"/>
                  </a:lnTo>
                  <a:cubicBezTo>
                    <a:pt x="969" y="1424"/>
                    <a:pt x="958" y="1421"/>
                    <a:pt x="944" y="1421"/>
                  </a:cubicBezTo>
                  <a:cubicBezTo>
                    <a:pt x="903" y="1421"/>
                    <a:pt x="868" y="1454"/>
                    <a:pt x="868" y="1498"/>
                  </a:cubicBezTo>
                  <a:cubicBezTo>
                    <a:pt x="868" y="1539"/>
                    <a:pt x="903" y="1571"/>
                    <a:pt x="944" y="1571"/>
                  </a:cubicBezTo>
                  <a:cubicBezTo>
                    <a:pt x="947" y="1571"/>
                    <a:pt x="950" y="1571"/>
                    <a:pt x="950" y="1571"/>
                  </a:cubicBezTo>
                  <a:lnTo>
                    <a:pt x="966" y="1615"/>
                  </a:lnTo>
                  <a:cubicBezTo>
                    <a:pt x="958" y="1621"/>
                    <a:pt x="952" y="1626"/>
                    <a:pt x="950" y="1634"/>
                  </a:cubicBezTo>
                  <a:cubicBezTo>
                    <a:pt x="944" y="1645"/>
                    <a:pt x="944" y="1656"/>
                    <a:pt x="947" y="1670"/>
                  </a:cubicBezTo>
                  <a:cubicBezTo>
                    <a:pt x="950" y="1681"/>
                    <a:pt x="958" y="1692"/>
                    <a:pt x="971" y="1697"/>
                  </a:cubicBezTo>
                  <a:cubicBezTo>
                    <a:pt x="977" y="1700"/>
                    <a:pt x="985" y="1703"/>
                    <a:pt x="991" y="1703"/>
                  </a:cubicBezTo>
                  <a:cubicBezTo>
                    <a:pt x="996" y="1703"/>
                    <a:pt x="1001" y="1700"/>
                    <a:pt x="1007" y="1700"/>
                  </a:cubicBezTo>
                  <a:cubicBezTo>
                    <a:pt x="1018" y="1694"/>
                    <a:pt x="1029" y="1686"/>
                    <a:pt x="1034" y="1675"/>
                  </a:cubicBezTo>
                  <a:lnTo>
                    <a:pt x="1034" y="1675"/>
                  </a:lnTo>
                  <a:cubicBezTo>
                    <a:pt x="1045" y="1653"/>
                    <a:pt x="1037" y="1623"/>
                    <a:pt x="1012" y="1612"/>
                  </a:cubicBezTo>
                  <a:cubicBezTo>
                    <a:pt x="1007" y="1610"/>
                    <a:pt x="1001" y="1607"/>
                    <a:pt x="996" y="1607"/>
                  </a:cubicBezTo>
                  <a:lnTo>
                    <a:pt x="982" y="1560"/>
                  </a:lnTo>
                  <a:cubicBezTo>
                    <a:pt x="1004" y="1549"/>
                    <a:pt x="1018" y="1525"/>
                    <a:pt x="1018" y="1498"/>
                  </a:cubicBezTo>
                  <a:cubicBezTo>
                    <a:pt x="1018" y="1478"/>
                    <a:pt x="1012" y="1465"/>
                    <a:pt x="1004" y="1451"/>
                  </a:cubicBezTo>
                  <a:lnTo>
                    <a:pt x="1040" y="1410"/>
                  </a:lnTo>
                  <a:cubicBezTo>
                    <a:pt x="1051" y="1416"/>
                    <a:pt x="1062" y="1418"/>
                    <a:pt x="1075" y="1418"/>
                  </a:cubicBezTo>
                  <a:cubicBezTo>
                    <a:pt x="1108" y="1418"/>
                    <a:pt x="1135" y="1396"/>
                    <a:pt x="1146" y="1369"/>
                  </a:cubicBezTo>
                  <a:lnTo>
                    <a:pt x="1217" y="1369"/>
                  </a:lnTo>
                  <a:cubicBezTo>
                    <a:pt x="1225" y="1396"/>
                    <a:pt x="1255" y="1418"/>
                    <a:pt x="1288" y="1418"/>
                  </a:cubicBezTo>
                  <a:cubicBezTo>
                    <a:pt x="1296" y="1418"/>
                    <a:pt x="1304" y="1418"/>
                    <a:pt x="1313" y="1416"/>
                  </a:cubicBezTo>
                  <a:lnTo>
                    <a:pt x="1337" y="1459"/>
                  </a:lnTo>
                  <a:cubicBezTo>
                    <a:pt x="1323" y="1473"/>
                    <a:pt x="1315" y="1492"/>
                    <a:pt x="1315" y="1514"/>
                  </a:cubicBezTo>
                  <a:cubicBezTo>
                    <a:pt x="1315" y="1555"/>
                    <a:pt x="1348" y="1590"/>
                    <a:pt x="1389" y="1590"/>
                  </a:cubicBezTo>
                  <a:cubicBezTo>
                    <a:pt x="1427" y="1590"/>
                    <a:pt x="1457" y="1563"/>
                    <a:pt x="1463" y="1530"/>
                  </a:cubicBezTo>
                  <a:lnTo>
                    <a:pt x="1512" y="1530"/>
                  </a:lnTo>
                  <a:cubicBezTo>
                    <a:pt x="1515" y="1541"/>
                    <a:pt x="1523" y="1549"/>
                    <a:pt x="1534" y="1555"/>
                  </a:cubicBezTo>
                  <a:cubicBezTo>
                    <a:pt x="1542" y="1560"/>
                    <a:pt x="1547" y="1560"/>
                    <a:pt x="1555" y="1560"/>
                  </a:cubicBezTo>
                  <a:cubicBezTo>
                    <a:pt x="1572" y="1560"/>
                    <a:pt x="1588" y="1552"/>
                    <a:pt x="1596" y="1536"/>
                  </a:cubicBezTo>
                  <a:lnTo>
                    <a:pt x="1596" y="1536"/>
                  </a:lnTo>
                  <a:cubicBezTo>
                    <a:pt x="1610" y="1511"/>
                    <a:pt x="1599" y="1484"/>
                    <a:pt x="1577" y="1473"/>
                  </a:cubicBezTo>
                  <a:cubicBezTo>
                    <a:pt x="1553" y="1459"/>
                    <a:pt x="1525" y="1470"/>
                    <a:pt x="1515" y="1492"/>
                  </a:cubicBezTo>
                  <a:cubicBezTo>
                    <a:pt x="1512" y="1495"/>
                    <a:pt x="1512" y="1498"/>
                    <a:pt x="1512" y="1498"/>
                  </a:cubicBezTo>
                  <a:lnTo>
                    <a:pt x="1463" y="1498"/>
                  </a:lnTo>
                  <a:cubicBezTo>
                    <a:pt x="1457" y="1465"/>
                    <a:pt x="1427" y="1437"/>
                    <a:pt x="1389" y="1437"/>
                  </a:cubicBezTo>
                  <a:cubicBezTo>
                    <a:pt x="1381" y="1437"/>
                    <a:pt x="1373" y="1440"/>
                    <a:pt x="1364" y="1443"/>
                  </a:cubicBezTo>
                  <a:lnTo>
                    <a:pt x="1340" y="1399"/>
                  </a:lnTo>
                  <a:cubicBezTo>
                    <a:pt x="1354" y="1386"/>
                    <a:pt x="1362" y="1366"/>
                    <a:pt x="1362" y="1345"/>
                  </a:cubicBezTo>
                  <a:cubicBezTo>
                    <a:pt x="1362" y="1317"/>
                    <a:pt x="1348" y="1295"/>
                    <a:pt x="1329" y="1282"/>
                  </a:cubicBezTo>
                  <a:lnTo>
                    <a:pt x="1348" y="1219"/>
                  </a:lnTo>
                  <a:cubicBezTo>
                    <a:pt x="1351" y="1219"/>
                    <a:pt x="1351" y="1219"/>
                    <a:pt x="1351" y="1219"/>
                  </a:cubicBezTo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Cím és tartalom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Ábra 1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" y="0"/>
            <a:ext cx="939404" cy="379759"/>
          </a:xfrm>
          <a:prstGeom prst="rect">
            <a:avLst/>
          </a:prstGeom>
        </p:spPr>
      </p:pic>
      <p:pic>
        <p:nvPicPr>
          <p:cNvPr id="3" name="Ábra 2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987212" y="16258"/>
            <a:ext cx="264319" cy="347241"/>
          </a:xfrm>
          <a:prstGeom prst="rect">
            <a:avLst/>
          </a:prstGeom>
        </p:spPr>
      </p:pic>
      <p:pic>
        <p:nvPicPr>
          <p:cNvPr id="4" name="Ábra 3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1299339" y="0"/>
            <a:ext cx="7844662" cy="378619"/>
          </a:xfrm>
          <a:prstGeom prst="rect">
            <a:avLst/>
          </a:prstGeom>
        </p:spPr>
      </p:pic>
      <p:pic>
        <p:nvPicPr>
          <p:cNvPr id="5" name="Kép 4" descr="A képen szöveg látható&#10;&#10;Automatikusan generált leírás" hidden="0"/>
          <p:cNvPicPr>
            <a:picLocks noChangeAspect="1"/>
          </p:cNvPicPr>
          <p:nvPr isPhoto="0" userDrawn="1"/>
        </p:nvPicPr>
        <p:blipFill>
          <a:blip r:embed="rId5"/>
          <a:stretch/>
        </p:blipFill>
        <p:spPr bwMode="auto">
          <a:xfrm>
            <a:off x="7152703" y="16258"/>
            <a:ext cx="1764173" cy="304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and body" preserve="0" showMasterPhAnim="0" type="tx" userDrawn="1">
  <p:cSld name="Title and bod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Google Shape;14;p3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5" name="Google Shape;15;p3" hidden="0"/>
          <p:cNvSpPr txBox="1">
            <a:spLocks noGrp="1"/>
          </p:cNvSpPr>
          <p:nvPr isPhoto="0" userDrawn="0">
            <p:ph type="body" idx="1" hasCustomPrompt="0"/>
          </p:nvPr>
        </p:nvSpPr>
        <p:spPr bwMode="auto"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6" name="Google Shape;16;p3" hidden="0"/>
          <p:cNvSpPr txBox="1">
            <a:spLocks noGrp="1"/>
          </p:cNvSpPr>
          <p:nvPr isPhoto="0" userDrawn="0">
            <p:ph type="sldNum" idx="12" hasCustomPrompt="0"/>
          </p:nvPr>
        </p:nvSpPr>
        <p:spPr bwMode="auto"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fld id="{00000000-1234-1234-1234-123412341234}" type="slidenum">
              <a:rPr lang="cs">
                <a:solidFill>
                  <a:srgbClr val="595959"/>
                </a:solidFill>
              </a:rPr>
              <a:t/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Empty pag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Ábra 3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" y="687841"/>
            <a:ext cx="1095125" cy="826712"/>
          </a:xfrm>
          <a:prstGeom prst="rect">
            <a:avLst/>
          </a:prstGeom>
        </p:spPr>
      </p:pic>
      <p:pic>
        <p:nvPicPr>
          <p:cNvPr id="6" name="Ábra 5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1248026" y="389335"/>
            <a:ext cx="1095125" cy="1438695"/>
          </a:xfrm>
          <a:prstGeom prst="rect">
            <a:avLst/>
          </a:prstGeom>
        </p:spPr>
      </p:pic>
      <p:pic>
        <p:nvPicPr>
          <p:cNvPr id="2" name="Ábra 1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2503013" y="687841"/>
            <a:ext cx="6647950" cy="826712"/>
          </a:xfrm>
          <a:prstGeom prst="rect">
            <a:avLst/>
          </a:prstGeom>
        </p:spPr>
      </p:pic>
      <p:sp>
        <p:nvSpPr>
          <p:cNvPr id="3" name="Szövegdoboz 2" hidden="0"/>
          <p:cNvSpPr txBox="1"/>
          <p:nvPr isPhoto="0" userDrawn="1"/>
        </p:nvSpPr>
        <p:spPr bwMode="auto">
          <a:xfrm>
            <a:off x="2750162" y="812656"/>
            <a:ext cx="58797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hu-HU" sz="3300">
                <a:solidFill>
                  <a:prstClr val="white"/>
                </a:solidFill>
                <a:latin typeface="Calibri"/>
                <a:ea typeface="Arial"/>
                <a:cs typeface="Arial"/>
              </a:rPr>
              <a:t>Energiatudományi Kutatóközpont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Ábra 1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" y="0"/>
            <a:ext cx="939404" cy="379759"/>
          </a:xfrm>
          <a:prstGeom prst="rect">
            <a:avLst/>
          </a:prstGeom>
        </p:spPr>
      </p:pic>
      <p:pic>
        <p:nvPicPr>
          <p:cNvPr id="3" name="Ábra 2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987212" y="16258"/>
            <a:ext cx="264319" cy="347241"/>
          </a:xfrm>
          <a:prstGeom prst="rect">
            <a:avLst/>
          </a:prstGeom>
        </p:spPr>
      </p:pic>
      <p:pic>
        <p:nvPicPr>
          <p:cNvPr id="4" name="Ábra 3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1299339" y="0"/>
            <a:ext cx="7844662" cy="3786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1_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Ábra 1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1" y="548537"/>
            <a:ext cx="1241573" cy="775480"/>
          </a:xfrm>
          <a:prstGeom prst="rect">
            <a:avLst/>
          </a:prstGeom>
        </p:spPr>
      </p:pic>
      <p:pic>
        <p:nvPicPr>
          <p:cNvPr id="4" name="Ábra 3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1523061" y="253603"/>
            <a:ext cx="1027259" cy="1349538"/>
          </a:xfrm>
          <a:prstGeom prst="rect">
            <a:avLst/>
          </a:prstGeom>
        </p:spPr>
      </p:pic>
      <p:pic>
        <p:nvPicPr>
          <p:cNvPr id="5" name="Ábra 4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2838769" y="548537"/>
            <a:ext cx="6312193" cy="775480"/>
          </a:xfrm>
          <a:prstGeom prst="rect">
            <a:avLst/>
          </a:prstGeom>
        </p:spPr>
      </p:pic>
      <p:sp>
        <p:nvSpPr>
          <p:cNvPr id="6" name="Szövegdoboz 5" hidden="0"/>
          <p:cNvSpPr txBox="1"/>
          <p:nvPr isPhoto="0" userDrawn="1"/>
        </p:nvSpPr>
        <p:spPr bwMode="auto">
          <a:xfrm>
            <a:off x="3066952" y="693902"/>
            <a:ext cx="50616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hu-HU" sz="2700">
                <a:solidFill>
                  <a:prstClr val="white"/>
                </a:solidFill>
                <a:latin typeface="Calibri"/>
                <a:ea typeface="Arial"/>
                <a:cs typeface="Arial"/>
              </a:rPr>
              <a:t>Energiatudományi Kutatóközpont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userDrawn="1">
  <p:cSld name="11_Csak cím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Kép 5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1"/>
            <a:ext cx="9144000" cy="51161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átum helye 23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57202" y="4767266"/>
            <a:ext cx="2133601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93947-960A-4CC4-8F92-491C60BF309B}" type="datetime1">
              <a:rPr lang="hu-HU">
                <a:solidFill>
                  <a:prstClr val="black">
                    <a:tint val="75000"/>
                  </a:prstClr>
                </a:solidFill>
              </a:rPr>
              <a:t/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1_Cím és tartalom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Kép 10" hidden="0"/>
          <p:cNvPicPr>
            <a:picLocks noChangeAspect="1"/>
          </p:cNvPicPr>
          <p:nvPr isPhoto="0" userDrawn="1"/>
        </p:nvPicPr>
        <p:blipFill>
          <a:blip r:embed="rId2"/>
          <a:srcRect l="0" t="0" r="5986" b="0"/>
          <a:stretch/>
        </p:blipFill>
        <p:spPr bwMode="auto">
          <a:xfrm>
            <a:off x="3" y="-14246"/>
            <a:ext cx="9144001" cy="5157000"/>
          </a:xfrm>
          <a:prstGeom prst="rect">
            <a:avLst/>
          </a:prstGeom>
        </p:spPr>
      </p:pic>
      <p:sp>
        <p:nvSpPr>
          <p:cNvPr id="2" name="Cím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33468"/>
            <a:ext cx="8229600" cy="857250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hu-HU"/>
              <a:t>Mintacím szerkesztése</a:t>
            </a:r>
            <a:endParaRPr lang="hu-HU"/>
          </a:p>
        </p:txBody>
      </p:sp>
      <p:sp>
        <p:nvSpPr>
          <p:cNvPr id="3" name="Tartalom helye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hu-HU"/>
              <a:t>Mintaszöveg szerkesztése</a:t>
            </a:r>
            <a:endParaRPr/>
          </a:p>
          <a:p>
            <a:pPr lvl="1">
              <a:defRPr/>
            </a:pPr>
            <a:r>
              <a:rPr lang="hu-HU"/>
              <a:t>Második szint</a:t>
            </a:r>
            <a:endParaRPr/>
          </a:p>
          <a:p>
            <a:pPr lvl="2">
              <a:defRPr/>
            </a:pPr>
            <a:r>
              <a:rPr lang="hu-HU"/>
              <a:t>Harmadik szint</a:t>
            </a:r>
            <a:endParaRPr/>
          </a:p>
          <a:p>
            <a:pPr lvl="3">
              <a:defRPr/>
            </a:pPr>
            <a:r>
              <a:rPr lang="hu-HU"/>
              <a:t>Negyedik szint</a:t>
            </a:r>
            <a:endParaRPr/>
          </a:p>
          <a:p>
            <a:pPr lvl="4">
              <a:defRPr/>
            </a:pPr>
            <a:r>
              <a:rPr lang="hu-HU"/>
              <a:t>Ötödik szint</a:t>
            </a:r>
            <a:endParaRPr lang="hu-HU"/>
          </a:p>
        </p:txBody>
      </p:sp>
      <p:pic>
        <p:nvPicPr>
          <p:cNvPr id="12" name="Kép 11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1" y="4461961"/>
            <a:ext cx="9144000" cy="680793"/>
          </a:xfrm>
          <a:prstGeom prst="rect">
            <a:avLst/>
          </a:prstGeom>
        </p:spPr>
      </p:pic>
      <p:sp>
        <p:nvSpPr>
          <p:cNvPr id="8" name="Dátum helye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4264128" y="4665454"/>
            <a:ext cx="859280" cy="273844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9" name="Élőláb helye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5122971" y="4665454"/>
            <a:ext cx="3511345" cy="273844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Dia számának helye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635923" y="4665454"/>
            <a:ext cx="358753" cy="273844"/>
          </a:xfrm>
        </p:spPr>
        <p:txBody>
          <a:bodyPr/>
          <a:lstStyle>
            <a:lvl1pPr>
              <a:defRPr sz="700"/>
            </a:lvl1pPr>
          </a:lstStyle>
          <a:p>
            <a:pPr>
              <a:defRPr/>
            </a:pPr>
            <a:fld id="{80CEF7A7-09F9-4E3A-A1DD-F24280A173C1}" type="slidenum">
              <a:rPr lang="hu-HU">
                <a:solidFill>
                  <a:prstClr val="white"/>
                </a:solidFill>
              </a:rPr>
              <a:t/>
            </a:fld>
            <a:endParaRPr lang="hu-HU">
              <a:solidFill>
                <a:prstClr val="white"/>
              </a:solidFill>
            </a:endParaRPr>
          </a:p>
        </p:txBody>
      </p:sp>
      <p:sp>
        <p:nvSpPr>
          <p:cNvPr id="13" name="Dia számának helye 3" hidden="0"/>
          <p:cNvSpPr txBox="1"/>
          <p:nvPr isPhoto="0" userDrawn="1"/>
        </p:nvSpPr>
        <p:spPr bwMode="auto">
          <a:xfrm>
            <a:off x="8635923" y="4665454"/>
            <a:ext cx="358753" cy="273844"/>
          </a:xfrm>
          <a:prstGeom prst="rect">
            <a:avLst/>
          </a:prstGeom>
        </p:spPr>
        <p:txBody>
          <a:bodyPr vert="horz" lIns="49082" tIns="24542" rIns="49082" bIns="24542" rtlCol="0" anchor="ctr"/>
          <a:lstStyle>
            <a:defPPr>
              <a:defRPr lang="hu-HU"/>
            </a:defPPr>
            <a:lvl1pPr marL="0" algn="r" defTabSz="872568">
              <a:defRPr sz="11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36284" algn="l" defTabSz="87256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2568" algn="l" defTabSz="87256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8852" algn="l" defTabSz="87256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5137" algn="l" defTabSz="87256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81421" algn="l" defTabSz="87256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7705" algn="l" defTabSz="87256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53990" algn="l" defTabSz="87256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0274" algn="l" defTabSz="872568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80CEF7A7-09F9-4E3A-A1DD-F24280A173C1}" type="slidenum">
              <a:rPr lang="hu-HU" sz="700">
                <a:solidFill>
                  <a:prstClr val="white"/>
                </a:solidFill>
              </a:rPr>
              <a:t>0</a:t>
            </a:fld>
            <a:endParaRPr lang="hu-HU" sz="700">
              <a:solidFill>
                <a:prstClr val="white"/>
              </a:solidFill>
            </a:endParaRPr>
          </a:p>
        </p:txBody>
      </p:sp>
      <p:pic>
        <p:nvPicPr>
          <p:cNvPr id="17" name="Kép 16" hidden="0"/>
          <p:cNvPicPr>
            <a:picLocks noChangeAspect="1"/>
          </p:cNvPicPr>
          <p:nvPr isPhoto="0" userDrawn="1"/>
        </p:nvPicPr>
        <p:blipFill>
          <a:blip r:embed="rId4"/>
          <a:stretch/>
        </p:blipFill>
        <p:spPr bwMode="auto">
          <a:xfrm>
            <a:off x="1327295" y="4505674"/>
            <a:ext cx="726010" cy="593369"/>
          </a:xfrm>
          <a:prstGeom prst="rect">
            <a:avLst/>
          </a:prstGeom>
          <a:ln>
            <a:noFill/>
          </a:ln>
          <a:effectLst>
            <a:outerShdw blurRad="292100" dist="139700" dir="2700000" rotWithShape="0" algn="tl">
              <a:srgbClr val="333333">
                <a:alpha val="65000"/>
              </a:srgbClr>
            </a:outerShdw>
          </a:effectLst>
        </p:spPr>
      </p:pic>
      <p:pic>
        <p:nvPicPr>
          <p:cNvPr id="4" name="Kép 3" hidden="0"/>
          <p:cNvPicPr>
            <a:picLocks noChangeAspect="1"/>
          </p:cNvPicPr>
          <p:nvPr isPhoto="0" userDrawn="1"/>
        </p:nvPicPr>
        <p:blipFill>
          <a:blip r:embed="rId5"/>
          <a:stretch/>
        </p:blipFill>
        <p:spPr bwMode="auto">
          <a:xfrm>
            <a:off x="97233" y="4605999"/>
            <a:ext cx="1080738" cy="3746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zöveg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églalap 41" hidden="0"/>
          <p:cNvSpPr/>
          <p:nvPr isPhoto="0" userDrawn="1"/>
        </p:nvSpPr>
        <p:spPr bwMode="auto">
          <a:xfrm>
            <a:off x="0" y="731520"/>
            <a:ext cx="9144000" cy="91440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8" name="Téglalap 42" hidden="0"/>
          <p:cNvSpPr/>
          <p:nvPr isPhoto="0"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2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0"/>
            <a:ext cx="6035039" cy="73152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defRPr lang="hu-HU" sz="2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/>
              <a:t>C</a:t>
            </a:r>
            <a:r>
              <a:rPr lang="hu-HU"/>
              <a:t>ím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1"/>
          </p:nvPr>
        </p:nvSpPr>
        <p:spPr bwMode="auto">
          <a:xfrm>
            <a:off x="365760" y="1005839"/>
            <a:ext cx="8412480" cy="3749040"/>
          </a:xfrm>
        </p:spPr>
        <p:txBody>
          <a:bodyPr lIns="0" tIns="0" rIns="0" bIns="0">
            <a:normAutofit/>
          </a:bodyPr>
          <a:lstStyle>
            <a:lvl1pPr marL="1828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36576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54864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73152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91440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 marL="10972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6pPr>
            <a:lvl7pPr marL="128016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7pPr>
          </a:lstStyle>
          <a:p>
            <a:pPr lvl="0">
              <a:defRPr/>
            </a:pPr>
            <a:r>
              <a:rPr lang="hu-HU"/>
              <a:t>Kattinson ide a szöveg szerkesztéséhez</a:t>
            </a:r>
            <a:r>
              <a:rPr lang="en-US"/>
              <a:t>!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  <a:p>
            <a:pPr lvl="5">
              <a:defRPr/>
            </a:pPr>
            <a:r>
              <a:rPr lang="en-US"/>
              <a:t>Sixth level</a:t>
            </a:r>
            <a:endParaRPr/>
          </a:p>
          <a:p>
            <a:pPr lvl="6">
              <a:defRPr/>
            </a:pPr>
            <a:r>
              <a:rPr lang="en-US"/>
              <a:t>Seventh level</a:t>
            </a:r>
            <a:endParaRPr/>
          </a:p>
        </p:txBody>
      </p:sp>
      <p:sp>
        <p:nvSpPr>
          <p:cNvPr id="21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  <p:grpSp>
        <p:nvGrpSpPr>
          <p:cNvPr id="19" name="Group 36" hidden="0"/>
          <p:cNvGrpSpPr>
            <a:grpSpLocks noChangeAspect="1"/>
          </p:cNvGrpSpPr>
          <p:nvPr isPhoto="0" userDrawn="1"/>
        </p:nvGrpSpPr>
        <p:grpSpPr bwMode="auto">
          <a:xfrm>
            <a:off x="6676862" y="187436"/>
            <a:ext cx="2158093" cy="364687"/>
            <a:chOff x="3184" y="1477"/>
            <a:chExt cx="2012" cy="340"/>
          </a:xfrm>
          <a:solidFill>
            <a:schemeClr val="bg1"/>
          </a:solidFill>
        </p:grpSpPr>
        <p:sp>
          <p:nvSpPr>
            <p:cNvPr id="20" name="Freeform 37" hidden="0"/>
            <p:cNvSpPr>
              <a:spLocks noEditPoints="1"/>
            </p:cNvSpPr>
            <p:nvPr isPhoto="0" userDrawn="0"/>
          </p:nvSpPr>
          <p:spPr bwMode="auto">
            <a:xfrm>
              <a:off x="4205" y="1680"/>
              <a:ext cx="991" cy="105"/>
            </a:xfrm>
            <a:custGeom>
              <a:avLst/>
              <a:gdLst>
                <a:gd name="T0" fmla="*/ 8039 w 8258"/>
                <a:gd name="T1" fmla="*/ 335 h 875"/>
                <a:gd name="T2" fmla="*/ 8258 w 8258"/>
                <a:gd name="T3" fmla="*/ 783 h 875"/>
                <a:gd name="T4" fmla="*/ 8254 w 8258"/>
                <a:gd name="T5" fmla="*/ 335 h 875"/>
                <a:gd name="T6" fmla="*/ 7583 w 8258"/>
                <a:gd name="T7" fmla="*/ 787 h 875"/>
                <a:gd name="T8" fmla="*/ 7739 w 8258"/>
                <a:gd name="T9" fmla="*/ 694 h 875"/>
                <a:gd name="T10" fmla="*/ 7843 w 8258"/>
                <a:gd name="T11" fmla="*/ 722 h 875"/>
                <a:gd name="T12" fmla="*/ 7411 w 8258"/>
                <a:gd name="T13" fmla="*/ 335 h 875"/>
                <a:gd name="T14" fmla="*/ 7707 w 8258"/>
                <a:gd name="T15" fmla="*/ 359 h 875"/>
                <a:gd name="T16" fmla="*/ 7363 w 8258"/>
                <a:gd name="T17" fmla="*/ 698 h 875"/>
                <a:gd name="T18" fmla="*/ 7863 w 8258"/>
                <a:gd name="T19" fmla="*/ 863 h 875"/>
                <a:gd name="T20" fmla="*/ 7119 w 8258"/>
                <a:gd name="T21" fmla="*/ 343 h 875"/>
                <a:gd name="T22" fmla="*/ 6911 w 8258"/>
                <a:gd name="T23" fmla="*/ 779 h 875"/>
                <a:gd name="T24" fmla="*/ 6467 w 8258"/>
                <a:gd name="T25" fmla="*/ 0 h 875"/>
                <a:gd name="T26" fmla="*/ 6543 w 8258"/>
                <a:gd name="T27" fmla="*/ 392 h 875"/>
                <a:gd name="T28" fmla="*/ 6251 w 8258"/>
                <a:gd name="T29" fmla="*/ 569 h 875"/>
                <a:gd name="T30" fmla="*/ 6663 w 8258"/>
                <a:gd name="T31" fmla="*/ 726 h 875"/>
                <a:gd name="T32" fmla="*/ 6279 w 8258"/>
                <a:gd name="T33" fmla="*/ 283 h 875"/>
                <a:gd name="T34" fmla="*/ 5903 w 8258"/>
                <a:gd name="T35" fmla="*/ 0 h 875"/>
                <a:gd name="T36" fmla="*/ 5547 w 8258"/>
                <a:gd name="T37" fmla="*/ 166 h 875"/>
                <a:gd name="T38" fmla="*/ 5391 w 8258"/>
                <a:gd name="T39" fmla="*/ 759 h 875"/>
                <a:gd name="T40" fmla="*/ 5567 w 8258"/>
                <a:gd name="T41" fmla="*/ 759 h 875"/>
                <a:gd name="T42" fmla="*/ 5735 w 8258"/>
                <a:gd name="T43" fmla="*/ 444 h 875"/>
                <a:gd name="T44" fmla="*/ 5267 w 8258"/>
                <a:gd name="T45" fmla="*/ 424 h 875"/>
                <a:gd name="T46" fmla="*/ 5631 w 8258"/>
                <a:gd name="T47" fmla="*/ 448 h 875"/>
                <a:gd name="T48" fmla="*/ 5315 w 8258"/>
                <a:gd name="T49" fmla="*/ 827 h 875"/>
                <a:gd name="T50" fmla="*/ 5099 w 8258"/>
                <a:gd name="T51" fmla="*/ 45 h 875"/>
                <a:gd name="T52" fmla="*/ 4475 w 8258"/>
                <a:gd name="T53" fmla="*/ 45 h 875"/>
                <a:gd name="T54" fmla="*/ 4991 w 8258"/>
                <a:gd name="T55" fmla="*/ 863 h 875"/>
                <a:gd name="T56" fmla="*/ 3907 w 8258"/>
                <a:gd name="T57" fmla="*/ 863 h 875"/>
                <a:gd name="T58" fmla="*/ 3959 w 8258"/>
                <a:gd name="T59" fmla="*/ 154 h 875"/>
                <a:gd name="T60" fmla="*/ 3915 w 8258"/>
                <a:gd name="T61" fmla="*/ 53 h 875"/>
                <a:gd name="T62" fmla="*/ 3427 w 8258"/>
                <a:gd name="T63" fmla="*/ 759 h 875"/>
                <a:gd name="T64" fmla="*/ 3531 w 8258"/>
                <a:gd name="T65" fmla="*/ 875 h 875"/>
                <a:gd name="T66" fmla="*/ 3543 w 8258"/>
                <a:gd name="T67" fmla="*/ 513 h 875"/>
                <a:gd name="T68" fmla="*/ 3619 w 8258"/>
                <a:gd name="T69" fmla="*/ 363 h 875"/>
                <a:gd name="T70" fmla="*/ 3367 w 8258"/>
                <a:gd name="T71" fmla="*/ 295 h 875"/>
                <a:gd name="T72" fmla="*/ 3627 w 8258"/>
                <a:gd name="T73" fmla="*/ 638 h 875"/>
                <a:gd name="T74" fmla="*/ 2984 w 8258"/>
                <a:gd name="T75" fmla="*/ 0 h 875"/>
                <a:gd name="T76" fmla="*/ 2964 w 8258"/>
                <a:gd name="T77" fmla="*/ 569 h 875"/>
                <a:gd name="T78" fmla="*/ 3167 w 8258"/>
                <a:gd name="T79" fmla="*/ 863 h 875"/>
                <a:gd name="T80" fmla="*/ 2924 w 8258"/>
                <a:gd name="T81" fmla="*/ 246 h 875"/>
                <a:gd name="T82" fmla="*/ 2824 w 8258"/>
                <a:gd name="T83" fmla="*/ 355 h 875"/>
                <a:gd name="T84" fmla="*/ 2944 w 8258"/>
                <a:gd name="T85" fmla="*/ 496 h 875"/>
                <a:gd name="T86" fmla="*/ 3048 w 8258"/>
                <a:gd name="T87" fmla="*/ 799 h 875"/>
                <a:gd name="T88" fmla="*/ 2240 w 8258"/>
                <a:gd name="T89" fmla="*/ 254 h 875"/>
                <a:gd name="T90" fmla="*/ 2492 w 8258"/>
                <a:gd name="T91" fmla="*/ 875 h 875"/>
                <a:gd name="T92" fmla="*/ 2456 w 8258"/>
                <a:gd name="T93" fmla="*/ 714 h 875"/>
                <a:gd name="T94" fmla="*/ 2456 w 8258"/>
                <a:gd name="T95" fmla="*/ 109 h 875"/>
                <a:gd name="T96" fmla="*/ 1968 w 8258"/>
                <a:gd name="T97" fmla="*/ 569 h 875"/>
                <a:gd name="T98" fmla="*/ 2176 w 8258"/>
                <a:gd name="T99" fmla="*/ 863 h 875"/>
                <a:gd name="T100" fmla="*/ 1928 w 8258"/>
                <a:gd name="T101" fmla="*/ 246 h 875"/>
                <a:gd name="T102" fmla="*/ 1828 w 8258"/>
                <a:gd name="T103" fmla="*/ 355 h 875"/>
                <a:gd name="T104" fmla="*/ 1948 w 8258"/>
                <a:gd name="T105" fmla="*/ 496 h 875"/>
                <a:gd name="T106" fmla="*/ 2052 w 8258"/>
                <a:gd name="T107" fmla="*/ 799 h 875"/>
                <a:gd name="T108" fmla="*/ 1248 w 8258"/>
                <a:gd name="T109" fmla="*/ 254 h 875"/>
                <a:gd name="T110" fmla="*/ 1496 w 8258"/>
                <a:gd name="T111" fmla="*/ 875 h 875"/>
                <a:gd name="T112" fmla="*/ 1460 w 8258"/>
                <a:gd name="T113" fmla="*/ 714 h 875"/>
                <a:gd name="T114" fmla="*/ 1460 w 8258"/>
                <a:gd name="T115" fmla="*/ 109 h 875"/>
                <a:gd name="T116" fmla="*/ 1060 w 8258"/>
                <a:gd name="T117" fmla="*/ 254 h 875"/>
                <a:gd name="T118" fmla="*/ 688 w 8258"/>
                <a:gd name="T119" fmla="*/ 254 h 875"/>
                <a:gd name="T120" fmla="*/ 1064 w 8258"/>
                <a:gd name="T121" fmla="*/ 863 h 875"/>
                <a:gd name="T122" fmla="*/ 0 w 8258"/>
                <a:gd name="T123" fmla="*/ 45 h 875"/>
                <a:gd name="T124" fmla="*/ 280 w 8258"/>
                <a:gd name="T125" fmla="*/ 40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8" h="875" fill="norm" stroke="1" extrusionOk="0">
                  <a:moveTo>
                    <a:pt x="8039" y="109"/>
                  </a:moveTo>
                  <a:lnTo>
                    <a:pt x="8039" y="254"/>
                  </a:lnTo>
                  <a:lnTo>
                    <a:pt x="7931" y="254"/>
                  </a:lnTo>
                  <a:lnTo>
                    <a:pt x="7931" y="335"/>
                  </a:lnTo>
                  <a:lnTo>
                    <a:pt x="8039" y="335"/>
                  </a:lnTo>
                  <a:lnTo>
                    <a:pt x="8039" y="714"/>
                  </a:lnTo>
                  <a:cubicBezTo>
                    <a:pt x="8039" y="767"/>
                    <a:pt x="8051" y="807"/>
                    <a:pt x="8075" y="835"/>
                  </a:cubicBezTo>
                  <a:cubicBezTo>
                    <a:pt x="8099" y="863"/>
                    <a:pt x="8134" y="875"/>
                    <a:pt x="8178" y="875"/>
                  </a:cubicBezTo>
                  <a:cubicBezTo>
                    <a:pt x="8206" y="875"/>
                    <a:pt x="8230" y="871"/>
                    <a:pt x="8258" y="863"/>
                  </a:cubicBezTo>
                  <a:lnTo>
                    <a:pt x="8258" y="783"/>
                  </a:lnTo>
                  <a:cubicBezTo>
                    <a:pt x="8238" y="787"/>
                    <a:pt x="8222" y="787"/>
                    <a:pt x="8210" y="787"/>
                  </a:cubicBezTo>
                  <a:cubicBezTo>
                    <a:pt x="8186" y="787"/>
                    <a:pt x="8166" y="783"/>
                    <a:pt x="8158" y="771"/>
                  </a:cubicBezTo>
                  <a:cubicBezTo>
                    <a:pt x="8146" y="759"/>
                    <a:pt x="8142" y="738"/>
                    <a:pt x="8142" y="714"/>
                  </a:cubicBezTo>
                  <a:lnTo>
                    <a:pt x="8142" y="335"/>
                  </a:lnTo>
                  <a:lnTo>
                    <a:pt x="8254" y="335"/>
                  </a:lnTo>
                  <a:lnTo>
                    <a:pt x="8254" y="254"/>
                  </a:lnTo>
                  <a:lnTo>
                    <a:pt x="8142" y="254"/>
                  </a:lnTo>
                  <a:lnTo>
                    <a:pt x="8142" y="109"/>
                  </a:lnTo>
                  <a:lnTo>
                    <a:pt x="8039" y="109"/>
                  </a:lnTo>
                  <a:close/>
                  <a:moveTo>
                    <a:pt x="7583" y="787"/>
                  </a:moveTo>
                  <a:cubicBezTo>
                    <a:pt x="7551" y="787"/>
                    <a:pt x="7523" y="775"/>
                    <a:pt x="7499" y="759"/>
                  </a:cubicBezTo>
                  <a:cubicBezTo>
                    <a:pt x="7479" y="738"/>
                    <a:pt x="7467" y="714"/>
                    <a:pt x="7467" y="682"/>
                  </a:cubicBezTo>
                  <a:cubicBezTo>
                    <a:pt x="7467" y="605"/>
                    <a:pt x="7531" y="569"/>
                    <a:pt x="7659" y="569"/>
                  </a:cubicBezTo>
                  <a:lnTo>
                    <a:pt x="7739" y="569"/>
                  </a:lnTo>
                  <a:lnTo>
                    <a:pt x="7739" y="694"/>
                  </a:lnTo>
                  <a:cubicBezTo>
                    <a:pt x="7727" y="722"/>
                    <a:pt x="7703" y="742"/>
                    <a:pt x="7675" y="759"/>
                  </a:cubicBezTo>
                  <a:cubicBezTo>
                    <a:pt x="7647" y="779"/>
                    <a:pt x="7615" y="787"/>
                    <a:pt x="7583" y="787"/>
                  </a:cubicBezTo>
                  <a:close/>
                  <a:moveTo>
                    <a:pt x="7863" y="863"/>
                  </a:moveTo>
                  <a:lnTo>
                    <a:pt x="7863" y="855"/>
                  </a:lnTo>
                  <a:cubicBezTo>
                    <a:pt x="7847" y="823"/>
                    <a:pt x="7843" y="779"/>
                    <a:pt x="7843" y="722"/>
                  </a:cubicBezTo>
                  <a:lnTo>
                    <a:pt x="7843" y="444"/>
                  </a:lnTo>
                  <a:cubicBezTo>
                    <a:pt x="7839" y="379"/>
                    <a:pt x="7819" y="331"/>
                    <a:pt x="7779" y="299"/>
                  </a:cubicBezTo>
                  <a:cubicBezTo>
                    <a:pt x="7743" y="263"/>
                    <a:pt x="7687" y="246"/>
                    <a:pt x="7615" y="246"/>
                  </a:cubicBezTo>
                  <a:cubicBezTo>
                    <a:pt x="7571" y="246"/>
                    <a:pt x="7531" y="254"/>
                    <a:pt x="7495" y="271"/>
                  </a:cubicBezTo>
                  <a:cubicBezTo>
                    <a:pt x="7459" y="287"/>
                    <a:pt x="7431" y="307"/>
                    <a:pt x="7411" y="335"/>
                  </a:cubicBezTo>
                  <a:cubicBezTo>
                    <a:pt x="7387" y="363"/>
                    <a:pt x="7375" y="396"/>
                    <a:pt x="7375" y="424"/>
                  </a:cubicBezTo>
                  <a:lnTo>
                    <a:pt x="7479" y="424"/>
                  </a:lnTo>
                  <a:cubicBezTo>
                    <a:pt x="7479" y="400"/>
                    <a:pt x="7495" y="375"/>
                    <a:pt x="7519" y="355"/>
                  </a:cubicBezTo>
                  <a:cubicBezTo>
                    <a:pt x="7543" y="339"/>
                    <a:pt x="7575" y="327"/>
                    <a:pt x="7611" y="327"/>
                  </a:cubicBezTo>
                  <a:cubicBezTo>
                    <a:pt x="7651" y="327"/>
                    <a:pt x="7683" y="339"/>
                    <a:pt x="7707" y="359"/>
                  </a:cubicBezTo>
                  <a:cubicBezTo>
                    <a:pt x="7727" y="384"/>
                    <a:pt x="7739" y="412"/>
                    <a:pt x="7739" y="448"/>
                  </a:cubicBezTo>
                  <a:lnTo>
                    <a:pt x="7739" y="496"/>
                  </a:lnTo>
                  <a:lnTo>
                    <a:pt x="7639" y="496"/>
                  </a:lnTo>
                  <a:cubicBezTo>
                    <a:pt x="7551" y="496"/>
                    <a:pt x="7483" y="513"/>
                    <a:pt x="7435" y="549"/>
                  </a:cubicBezTo>
                  <a:cubicBezTo>
                    <a:pt x="7387" y="585"/>
                    <a:pt x="7363" y="634"/>
                    <a:pt x="7363" y="698"/>
                  </a:cubicBezTo>
                  <a:cubicBezTo>
                    <a:pt x="7363" y="746"/>
                    <a:pt x="7383" y="791"/>
                    <a:pt x="7423" y="827"/>
                  </a:cubicBezTo>
                  <a:cubicBezTo>
                    <a:pt x="7459" y="859"/>
                    <a:pt x="7507" y="875"/>
                    <a:pt x="7567" y="875"/>
                  </a:cubicBezTo>
                  <a:cubicBezTo>
                    <a:pt x="7635" y="875"/>
                    <a:pt x="7691" y="851"/>
                    <a:pt x="7739" y="799"/>
                  </a:cubicBezTo>
                  <a:cubicBezTo>
                    <a:pt x="7743" y="831"/>
                    <a:pt x="7747" y="851"/>
                    <a:pt x="7755" y="863"/>
                  </a:cubicBezTo>
                  <a:lnTo>
                    <a:pt x="7863" y="863"/>
                  </a:lnTo>
                  <a:close/>
                  <a:moveTo>
                    <a:pt x="7251" y="331"/>
                  </a:moveTo>
                  <a:lnTo>
                    <a:pt x="7251" y="254"/>
                  </a:lnTo>
                  <a:lnTo>
                    <a:pt x="6791" y="254"/>
                  </a:lnTo>
                  <a:lnTo>
                    <a:pt x="6791" y="343"/>
                  </a:lnTo>
                  <a:lnTo>
                    <a:pt x="7119" y="343"/>
                  </a:lnTo>
                  <a:lnTo>
                    <a:pt x="6787" y="787"/>
                  </a:lnTo>
                  <a:lnTo>
                    <a:pt x="6787" y="863"/>
                  </a:lnTo>
                  <a:lnTo>
                    <a:pt x="7267" y="863"/>
                  </a:lnTo>
                  <a:lnTo>
                    <a:pt x="7267" y="779"/>
                  </a:lnTo>
                  <a:lnTo>
                    <a:pt x="6911" y="779"/>
                  </a:lnTo>
                  <a:lnTo>
                    <a:pt x="7251" y="331"/>
                  </a:lnTo>
                  <a:close/>
                  <a:moveTo>
                    <a:pt x="6359" y="166"/>
                  </a:moveTo>
                  <a:lnTo>
                    <a:pt x="6443" y="166"/>
                  </a:lnTo>
                  <a:lnTo>
                    <a:pt x="6591" y="0"/>
                  </a:lnTo>
                  <a:lnTo>
                    <a:pt x="6467" y="0"/>
                  </a:lnTo>
                  <a:lnTo>
                    <a:pt x="6359" y="166"/>
                  </a:lnTo>
                  <a:close/>
                  <a:moveTo>
                    <a:pt x="6251" y="569"/>
                  </a:moveTo>
                  <a:cubicBezTo>
                    <a:pt x="6251" y="492"/>
                    <a:pt x="6263" y="432"/>
                    <a:pt x="6295" y="392"/>
                  </a:cubicBezTo>
                  <a:cubicBezTo>
                    <a:pt x="6327" y="351"/>
                    <a:pt x="6367" y="331"/>
                    <a:pt x="6419" y="331"/>
                  </a:cubicBezTo>
                  <a:cubicBezTo>
                    <a:pt x="6471" y="331"/>
                    <a:pt x="6515" y="351"/>
                    <a:pt x="6543" y="392"/>
                  </a:cubicBezTo>
                  <a:cubicBezTo>
                    <a:pt x="6575" y="436"/>
                    <a:pt x="6591" y="488"/>
                    <a:pt x="6591" y="557"/>
                  </a:cubicBezTo>
                  <a:cubicBezTo>
                    <a:pt x="6591" y="629"/>
                    <a:pt x="6575" y="686"/>
                    <a:pt x="6547" y="730"/>
                  </a:cubicBezTo>
                  <a:cubicBezTo>
                    <a:pt x="6515" y="771"/>
                    <a:pt x="6471" y="791"/>
                    <a:pt x="6419" y="791"/>
                  </a:cubicBezTo>
                  <a:cubicBezTo>
                    <a:pt x="6367" y="791"/>
                    <a:pt x="6327" y="771"/>
                    <a:pt x="6295" y="730"/>
                  </a:cubicBezTo>
                  <a:cubicBezTo>
                    <a:pt x="6263" y="690"/>
                    <a:pt x="6251" y="634"/>
                    <a:pt x="6251" y="569"/>
                  </a:cubicBezTo>
                  <a:close/>
                  <a:moveTo>
                    <a:pt x="6147" y="561"/>
                  </a:moveTo>
                  <a:cubicBezTo>
                    <a:pt x="6147" y="658"/>
                    <a:pt x="6171" y="734"/>
                    <a:pt x="6223" y="791"/>
                  </a:cubicBezTo>
                  <a:cubicBezTo>
                    <a:pt x="6271" y="847"/>
                    <a:pt x="6339" y="875"/>
                    <a:pt x="6419" y="875"/>
                  </a:cubicBezTo>
                  <a:cubicBezTo>
                    <a:pt x="6475" y="875"/>
                    <a:pt x="6523" y="863"/>
                    <a:pt x="6563" y="835"/>
                  </a:cubicBezTo>
                  <a:cubicBezTo>
                    <a:pt x="6607" y="811"/>
                    <a:pt x="6639" y="775"/>
                    <a:pt x="6663" y="726"/>
                  </a:cubicBezTo>
                  <a:cubicBezTo>
                    <a:pt x="6683" y="678"/>
                    <a:pt x="6695" y="625"/>
                    <a:pt x="6695" y="569"/>
                  </a:cubicBezTo>
                  <a:lnTo>
                    <a:pt x="6695" y="561"/>
                  </a:lnTo>
                  <a:cubicBezTo>
                    <a:pt x="6695" y="464"/>
                    <a:pt x="6671" y="388"/>
                    <a:pt x="6619" y="331"/>
                  </a:cubicBezTo>
                  <a:cubicBezTo>
                    <a:pt x="6567" y="275"/>
                    <a:pt x="6503" y="246"/>
                    <a:pt x="6419" y="246"/>
                  </a:cubicBezTo>
                  <a:cubicBezTo>
                    <a:pt x="6367" y="246"/>
                    <a:pt x="6319" y="259"/>
                    <a:pt x="6279" y="283"/>
                  </a:cubicBezTo>
                  <a:cubicBezTo>
                    <a:pt x="6235" y="311"/>
                    <a:pt x="6203" y="347"/>
                    <a:pt x="6179" y="396"/>
                  </a:cubicBezTo>
                  <a:cubicBezTo>
                    <a:pt x="6155" y="440"/>
                    <a:pt x="6147" y="496"/>
                    <a:pt x="6147" y="557"/>
                  </a:cubicBezTo>
                  <a:lnTo>
                    <a:pt x="6147" y="561"/>
                  </a:lnTo>
                  <a:close/>
                  <a:moveTo>
                    <a:pt x="6007" y="0"/>
                  </a:moveTo>
                  <a:lnTo>
                    <a:pt x="5903" y="0"/>
                  </a:lnTo>
                  <a:lnTo>
                    <a:pt x="5903" y="863"/>
                  </a:lnTo>
                  <a:lnTo>
                    <a:pt x="6007" y="863"/>
                  </a:lnTo>
                  <a:lnTo>
                    <a:pt x="6007" y="0"/>
                  </a:lnTo>
                  <a:close/>
                  <a:moveTo>
                    <a:pt x="5463" y="166"/>
                  </a:moveTo>
                  <a:lnTo>
                    <a:pt x="5547" y="166"/>
                  </a:lnTo>
                  <a:lnTo>
                    <a:pt x="5695" y="0"/>
                  </a:lnTo>
                  <a:lnTo>
                    <a:pt x="5571" y="0"/>
                  </a:lnTo>
                  <a:lnTo>
                    <a:pt x="5463" y="166"/>
                  </a:lnTo>
                  <a:close/>
                  <a:moveTo>
                    <a:pt x="5475" y="787"/>
                  </a:moveTo>
                  <a:cubicBezTo>
                    <a:pt x="5443" y="787"/>
                    <a:pt x="5415" y="775"/>
                    <a:pt x="5391" y="759"/>
                  </a:cubicBezTo>
                  <a:cubicBezTo>
                    <a:pt x="5371" y="738"/>
                    <a:pt x="5359" y="714"/>
                    <a:pt x="5359" y="682"/>
                  </a:cubicBezTo>
                  <a:cubicBezTo>
                    <a:pt x="5359" y="605"/>
                    <a:pt x="5423" y="569"/>
                    <a:pt x="5551" y="569"/>
                  </a:cubicBezTo>
                  <a:lnTo>
                    <a:pt x="5631" y="569"/>
                  </a:lnTo>
                  <a:lnTo>
                    <a:pt x="5631" y="694"/>
                  </a:lnTo>
                  <a:cubicBezTo>
                    <a:pt x="5615" y="722"/>
                    <a:pt x="5595" y="742"/>
                    <a:pt x="5567" y="759"/>
                  </a:cubicBezTo>
                  <a:cubicBezTo>
                    <a:pt x="5539" y="779"/>
                    <a:pt x="5507" y="787"/>
                    <a:pt x="5475" y="787"/>
                  </a:cubicBezTo>
                  <a:moveTo>
                    <a:pt x="5755" y="863"/>
                  </a:moveTo>
                  <a:lnTo>
                    <a:pt x="5755" y="855"/>
                  </a:lnTo>
                  <a:cubicBezTo>
                    <a:pt x="5739" y="823"/>
                    <a:pt x="5735" y="779"/>
                    <a:pt x="5735" y="722"/>
                  </a:cubicBezTo>
                  <a:lnTo>
                    <a:pt x="5735" y="444"/>
                  </a:lnTo>
                  <a:cubicBezTo>
                    <a:pt x="5731" y="379"/>
                    <a:pt x="5711" y="331"/>
                    <a:pt x="5671" y="299"/>
                  </a:cubicBezTo>
                  <a:cubicBezTo>
                    <a:pt x="5631" y="263"/>
                    <a:pt x="5579" y="246"/>
                    <a:pt x="5507" y="246"/>
                  </a:cubicBezTo>
                  <a:cubicBezTo>
                    <a:pt x="5463" y="246"/>
                    <a:pt x="5423" y="254"/>
                    <a:pt x="5387" y="271"/>
                  </a:cubicBezTo>
                  <a:cubicBezTo>
                    <a:pt x="5351" y="287"/>
                    <a:pt x="5323" y="307"/>
                    <a:pt x="5299" y="335"/>
                  </a:cubicBezTo>
                  <a:cubicBezTo>
                    <a:pt x="5279" y="363"/>
                    <a:pt x="5267" y="396"/>
                    <a:pt x="5267" y="424"/>
                  </a:cubicBezTo>
                  <a:lnTo>
                    <a:pt x="5371" y="424"/>
                  </a:lnTo>
                  <a:cubicBezTo>
                    <a:pt x="5371" y="400"/>
                    <a:pt x="5383" y="375"/>
                    <a:pt x="5411" y="355"/>
                  </a:cubicBezTo>
                  <a:cubicBezTo>
                    <a:pt x="5435" y="339"/>
                    <a:pt x="5467" y="327"/>
                    <a:pt x="5503" y="327"/>
                  </a:cubicBezTo>
                  <a:cubicBezTo>
                    <a:pt x="5543" y="327"/>
                    <a:pt x="5575" y="339"/>
                    <a:pt x="5599" y="359"/>
                  </a:cubicBezTo>
                  <a:cubicBezTo>
                    <a:pt x="5619" y="384"/>
                    <a:pt x="5631" y="412"/>
                    <a:pt x="5631" y="448"/>
                  </a:cubicBezTo>
                  <a:lnTo>
                    <a:pt x="5631" y="496"/>
                  </a:lnTo>
                  <a:lnTo>
                    <a:pt x="5531" y="496"/>
                  </a:lnTo>
                  <a:cubicBezTo>
                    <a:pt x="5443" y="496"/>
                    <a:pt x="5375" y="513"/>
                    <a:pt x="5327" y="549"/>
                  </a:cubicBezTo>
                  <a:cubicBezTo>
                    <a:pt x="5279" y="585"/>
                    <a:pt x="5255" y="634"/>
                    <a:pt x="5255" y="698"/>
                  </a:cubicBezTo>
                  <a:cubicBezTo>
                    <a:pt x="5255" y="746"/>
                    <a:pt x="5275" y="791"/>
                    <a:pt x="5315" y="827"/>
                  </a:cubicBezTo>
                  <a:cubicBezTo>
                    <a:pt x="5351" y="859"/>
                    <a:pt x="5399" y="875"/>
                    <a:pt x="5459" y="875"/>
                  </a:cubicBezTo>
                  <a:cubicBezTo>
                    <a:pt x="5527" y="875"/>
                    <a:pt x="5583" y="851"/>
                    <a:pt x="5631" y="799"/>
                  </a:cubicBezTo>
                  <a:cubicBezTo>
                    <a:pt x="5635" y="831"/>
                    <a:pt x="5639" y="851"/>
                    <a:pt x="5647" y="863"/>
                  </a:cubicBezTo>
                  <a:lnTo>
                    <a:pt x="5755" y="863"/>
                  </a:lnTo>
                  <a:close/>
                  <a:moveTo>
                    <a:pt x="5099" y="45"/>
                  </a:moveTo>
                  <a:lnTo>
                    <a:pt x="4991" y="45"/>
                  </a:lnTo>
                  <a:lnTo>
                    <a:pt x="4991" y="400"/>
                  </a:lnTo>
                  <a:lnTo>
                    <a:pt x="4583" y="400"/>
                  </a:lnTo>
                  <a:lnTo>
                    <a:pt x="4583" y="45"/>
                  </a:lnTo>
                  <a:lnTo>
                    <a:pt x="4475" y="45"/>
                  </a:lnTo>
                  <a:lnTo>
                    <a:pt x="4475" y="863"/>
                  </a:lnTo>
                  <a:lnTo>
                    <a:pt x="4583" y="863"/>
                  </a:lnTo>
                  <a:lnTo>
                    <a:pt x="4583" y="484"/>
                  </a:lnTo>
                  <a:lnTo>
                    <a:pt x="4991" y="484"/>
                  </a:lnTo>
                  <a:lnTo>
                    <a:pt x="4991" y="863"/>
                  </a:lnTo>
                  <a:lnTo>
                    <a:pt x="5099" y="863"/>
                  </a:lnTo>
                  <a:lnTo>
                    <a:pt x="5099" y="45"/>
                  </a:lnTo>
                  <a:close/>
                  <a:moveTo>
                    <a:pt x="4011" y="254"/>
                  </a:moveTo>
                  <a:lnTo>
                    <a:pt x="3907" y="254"/>
                  </a:lnTo>
                  <a:lnTo>
                    <a:pt x="3907" y="863"/>
                  </a:lnTo>
                  <a:lnTo>
                    <a:pt x="4011" y="863"/>
                  </a:lnTo>
                  <a:lnTo>
                    <a:pt x="4011" y="254"/>
                  </a:lnTo>
                  <a:close/>
                  <a:moveTo>
                    <a:pt x="3899" y="93"/>
                  </a:moveTo>
                  <a:cubicBezTo>
                    <a:pt x="3899" y="113"/>
                    <a:pt x="3903" y="125"/>
                    <a:pt x="3915" y="138"/>
                  </a:cubicBezTo>
                  <a:cubicBezTo>
                    <a:pt x="3923" y="150"/>
                    <a:pt x="3939" y="154"/>
                    <a:pt x="3959" y="154"/>
                  </a:cubicBezTo>
                  <a:cubicBezTo>
                    <a:pt x="3979" y="154"/>
                    <a:pt x="3995" y="150"/>
                    <a:pt x="4007" y="138"/>
                  </a:cubicBezTo>
                  <a:cubicBezTo>
                    <a:pt x="4015" y="125"/>
                    <a:pt x="4019" y="113"/>
                    <a:pt x="4019" y="93"/>
                  </a:cubicBezTo>
                  <a:cubicBezTo>
                    <a:pt x="4019" y="77"/>
                    <a:pt x="4015" y="65"/>
                    <a:pt x="4007" y="53"/>
                  </a:cubicBezTo>
                  <a:cubicBezTo>
                    <a:pt x="3995" y="41"/>
                    <a:pt x="3979" y="33"/>
                    <a:pt x="3959" y="33"/>
                  </a:cubicBezTo>
                  <a:cubicBezTo>
                    <a:pt x="3939" y="33"/>
                    <a:pt x="3923" y="41"/>
                    <a:pt x="3915" y="53"/>
                  </a:cubicBezTo>
                  <a:cubicBezTo>
                    <a:pt x="3903" y="65"/>
                    <a:pt x="3899" y="77"/>
                    <a:pt x="3899" y="93"/>
                  </a:cubicBezTo>
                  <a:close/>
                  <a:moveTo>
                    <a:pt x="3659" y="702"/>
                  </a:moveTo>
                  <a:cubicBezTo>
                    <a:pt x="3659" y="730"/>
                    <a:pt x="3647" y="750"/>
                    <a:pt x="3627" y="767"/>
                  </a:cubicBezTo>
                  <a:cubicBezTo>
                    <a:pt x="3603" y="783"/>
                    <a:pt x="3571" y="791"/>
                    <a:pt x="3531" y="791"/>
                  </a:cubicBezTo>
                  <a:cubicBezTo>
                    <a:pt x="3487" y="791"/>
                    <a:pt x="3455" y="783"/>
                    <a:pt x="3427" y="759"/>
                  </a:cubicBezTo>
                  <a:cubicBezTo>
                    <a:pt x="3403" y="738"/>
                    <a:pt x="3387" y="714"/>
                    <a:pt x="3387" y="678"/>
                  </a:cubicBezTo>
                  <a:lnTo>
                    <a:pt x="3283" y="678"/>
                  </a:lnTo>
                  <a:cubicBezTo>
                    <a:pt x="3283" y="714"/>
                    <a:pt x="3295" y="746"/>
                    <a:pt x="3315" y="779"/>
                  </a:cubicBezTo>
                  <a:cubicBezTo>
                    <a:pt x="3335" y="807"/>
                    <a:pt x="3367" y="831"/>
                    <a:pt x="3403" y="851"/>
                  </a:cubicBezTo>
                  <a:cubicBezTo>
                    <a:pt x="3439" y="867"/>
                    <a:pt x="3483" y="875"/>
                    <a:pt x="3531" y="875"/>
                  </a:cubicBezTo>
                  <a:cubicBezTo>
                    <a:pt x="3599" y="875"/>
                    <a:pt x="3655" y="859"/>
                    <a:pt x="3699" y="827"/>
                  </a:cubicBezTo>
                  <a:cubicBezTo>
                    <a:pt x="3743" y="795"/>
                    <a:pt x="3763" y="750"/>
                    <a:pt x="3763" y="698"/>
                  </a:cubicBezTo>
                  <a:cubicBezTo>
                    <a:pt x="3763" y="662"/>
                    <a:pt x="3755" y="638"/>
                    <a:pt x="3739" y="613"/>
                  </a:cubicBezTo>
                  <a:cubicBezTo>
                    <a:pt x="3727" y="589"/>
                    <a:pt x="3703" y="573"/>
                    <a:pt x="3671" y="557"/>
                  </a:cubicBezTo>
                  <a:cubicBezTo>
                    <a:pt x="3639" y="537"/>
                    <a:pt x="3595" y="525"/>
                    <a:pt x="3543" y="513"/>
                  </a:cubicBezTo>
                  <a:cubicBezTo>
                    <a:pt x="3491" y="500"/>
                    <a:pt x="3455" y="488"/>
                    <a:pt x="3439" y="476"/>
                  </a:cubicBezTo>
                  <a:cubicBezTo>
                    <a:pt x="3419" y="464"/>
                    <a:pt x="3407" y="444"/>
                    <a:pt x="3407" y="420"/>
                  </a:cubicBezTo>
                  <a:cubicBezTo>
                    <a:pt x="3407" y="392"/>
                    <a:pt x="3419" y="371"/>
                    <a:pt x="3439" y="355"/>
                  </a:cubicBezTo>
                  <a:cubicBezTo>
                    <a:pt x="3459" y="339"/>
                    <a:pt x="3491" y="331"/>
                    <a:pt x="3527" y="331"/>
                  </a:cubicBezTo>
                  <a:cubicBezTo>
                    <a:pt x="3563" y="331"/>
                    <a:pt x="3595" y="339"/>
                    <a:pt x="3619" y="363"/>
                  </a:cubicBezTo>
                  <a:cubicBezTo>
                    <a:pt x="3643" y="384"/>
                    <a:pt x="3655" y="408"/>
                    <a:pt x="3655" y="436"/>
                  </a:cubicBezTo>
                  <a:lnTo>
                    <a:pt x="3759" y="436"/>
                  </a:lnTo>
                  <a:cubicBezTo>
                    <a:pt x="3759" y="379"/>
                    <a:pt x="3735" y="335"/>
                    <a:pt x="3695" y="299"/>
                  </a:cubicBezTo>
                  <a:cubicBezTo>
                    <a:pt x="3651" y="263"/>
                    <a:pt x="3595" y="246"/>
                    <a:pt x="3527" y="246"/>
                  </a:cubicBezTo>
                  <a:cubicBezTo>
                    <a:pt x="3463" y="246"/>
                    <a:pt x="3407" y="263"/>
                    <a:pt x="3367" y="295"/>
                  </a:cubicBezTo>
                  <a:cubicBezTo>
                    <a:pt x="3327" y="331"/>
                    <a:pt x="3303" y="371"/>
                    <a:pt x="3303" y="424"/>
                  </a:cubicBezTo>
                  <a:cubicBezTo>
                    <a:pt x="3303" y="452"/>
                    <a:pt x="3311" y="480"/>
                    <a:pt x="3327" y="500"/>
                  </a:cubicBezTo>
                  <a:cubicBezTo>
                    <a:pt x="3343" y="521"/>
                    <a:pt x="3363" y="541"/>
                    <a:pt x="3395" y="557"/>
                  </a:cubicBezTo>
                  <a:cubicBezTo>
                    <a:pt x="3427" y="573"/>
                    <a:pt x="3467" y="585"/>
                    <a:pt x="3519" y="597"/>
                  </a:cubicBezTo>
                  <a:cubicBezTo>
                    <a:pt x="3571" y="609"/>
                    <a:pt x="3607" y="621"/>
                    <a:pt x="3627" y="638"/>
                  </a:cubicBezTo>
                  <a:cubicBezTo>
                    <a:pt x="3651" y="654"/>
                    <a:pt x="3659" y="674"/>
                    <a:pt x="3659" y="702"/>
                  </a:cubicBezTo>
                  <a:close/>
                  <a:moveTo>
                    <a:pt x="2876" y="166"/>
                  </a:moveTo>
                  <a:lnTo>
                    <a:pt x="2960" y="166"/>
                  </a:lnTo>
                  <a:lnTo>
                    <a:pt x="3112" y="0"/>
                  </a:lnTo>
                  <a:lnTo>
                    <a:pt x="2984" y="0"/>
                  </a:lnTo>
                  <a:lnTo>
                    <a:pt x="2876" y="166"/>
                  </a:lnTo>
                  <a:close/>
                  <a:moveTo>
                    <a:pt x="2888" y="787"/>
                  </a:moveTo>
                  <a:cubicBezTo>
                    <a:pt x="2856" y="787"/>
                    <a:pt x="2828" y="775"/>
                    <a:pt x="2808" y="759"/>
                  </a:cubicBezTo>
                  <a:cubicBezTo>
                    <a:pt x="2784" y="738"/>
                    <a:pt x="2772" y="714"/>
                    <a:pt x="2772" y="682"/>
                  </a:cubicBezTo>
                  <a:cubicBezTo>
                    <a:pt x="2772" y="605"/>
                    <a:pt x="2836" y="569"/>
                    <a:pt x="2964" y="569"/>
                  </a:cubicBezTo>
                  <a:lnTo>
                    <a:pt x="3044" y="569"/>
                  </a:lnTo>
                  <a:lnTo>
                    <a:pt x="3044" y="694"/>
                  </a:lnTo>
                  <a:cubicBezTo>
                    <a:pt x="3032" y="722"/>
                    <a:pt x="3012" y="742"/>
                    <a:pt x="2980" y="759"/>
                  </a:cubicBezTo>
                  <a:cubicBezTo>
                    <a:pt x="2952" y="779"/>
                    <a:pt x="2920" y="787"/>
                    <a:pt x="2888" y="787"/>
                  </a:cubicBezTo>
                  <a:moveTo>
                    <a:pt x="3167" y="863"/>
                  </a:moveTo>
                  <a:lnTo>
                    <a:pt x="3167" y="855"/>
                  </a:lnTo>
                  <a:cubicBezTo>
                    <a:pt x="3156" y="823"/>
                    <a:pt x="3148" y="779"/>
                    <a:pt x="3148" y="722"/>
                  </a:cubicBezTo>
                  <a:lnTo>
                    <a:pt x="3148" y="444"/>
                  </a:lnTo>
                  <a:cubicBezTo>
                    <a:pt x="3148" y="379"/>
                    <a:pt x="3128" y="331"/>
                    <a:pt x="3088" y="299"/>
                  </a:cubicBezTo>
                  <a:cubicBezTo>
                    <a:pt x="3048" y="263"/>
                    <a:pt x="2992" y="246"/>
                    <a:pt x="2924" y="246"/>
                  </a:cubicBezTo>
                  <a:cubicBezTo>
                    <a:pt x="2880" y="246"/>
                    <a:pt x="2840" y="254"/>
                    <a:pt x="2804" y="271"/>
                  </a:cubicBezTo>
                  <a:cubicBezTo>
                    <a:pt x="2764" y="287"/>
                    <a:pt x="2736" y="307"/>
                    <a:pt x="2716" y="335"/>
                  </a:cubicBezTo>
                  <a:cubicBezTo>
                    <a:pt x="2692" y="363"/>
                    <a:pt x="2684" y="396"/>
                    <a:pt x="2684" y="424"/>
                  </a:cubicBezTo>
                  <a:lnTo>
                    <a:pt x="2788" y="424"/>
                  </a:lnTo>
                  <a:cubicBezTo>
                    <a:pt x="2788" y="400"/>
                    <a:pt x="2800" y="375"/>
                    <a:pt x="2824" y="355"/>
                  </a:cubicBezTo>
                  <a:cubicBezTo>
                    <a:pt x="2848" y="339"/>
                    <a:pt x="2880" y="327"/>
                    <a:pt x="2916" y="327"/>
                  </a:cubicBezTo>
                  <a:cubicBezTo>
                    <a:pt x="2960" y="327"/>
                    <a:pt x="2992" y="339"/>
                    <a:pt x="3012" y="359"/>
                  </a:cubicBezTo>
                  <a:cubicBezTo>
                    <a:pt x="3032" y="384"/>
                    <a:pt x="3044" y="412"/>
                    <a:pt x="3044" y="448"/>
                  </a:cubicBezTo>
                  <a:lnTo>
                    <a:pt x="3044" y="496"/>
                  </a:lnTo>
                  <a:lnTo>
                    <a:pt x="2944" y="496"/>
                  </a:lnTo>
                  <a:cubicBezTo>
                    <a:pt x="2856" y="496"/>
                    <a:pt x="2792" y="513"/>
                    <a:pt x="2744" y="549"/>
                  </a:cubicBezTo>
                  <a:cubicBezTo>
                    <a:pt x="2696" y="585"/>
                    <a:pt x="2672" y="634"/>
                    <a:pt x="2672" y="698"/>
                  </a:cubicBezTo>
                  <a:cubicBezTo>
                    <a:pt x="2672" y="746"/>
                    <a:pt x="2688" y="791"/>
                    <a:pt x="2728" y="827"/>
                  </a:cubicBezTo>
                  <a:cubicBezTo>
                    <a:pt x="2768" y="859"/>
                    <a:pt x="2816" y="875"/>
                    <a:pt x="2876" y="875"/>
                  </a:cubicBezTo>
                  <a:cubicBezTo>
                    <a:pt x="2940" y="875"/>
                    <a:pt x="3000" y="851"/>
                    <a:pt x="3048" y="799"/>
                  </a:cubicBezTo>
                  <a:cubicBezTo>
                    <a:pt x="3052" y="831"/>
                    <a:pt x="3056" y="851"/>
                    <a:pt x="3060" y="863"/>
                  </a:cubicBezTo>
                  <a:lnTo>
                    <a:pt x="3167" y="863"/>
                  </a:lnTo>
                  <a:close/>
                  <a:moveTo>
                    <a:pt x="2352" y="109"/>
                  </a:moveTo>
                  <a:lnTo>
                    <a:pt x="2352" y="254"/>
                  </a:lnTo>
                  <a:lnTo>
                    <a:pt x="2240" y="254"/>
                  </a:lnTo>
                  <a:lnTo>
                    <a:pt x="2240" y="335"/>
                  </a:lnTo>
                  <a:lnTo>
                    <a:pt x="2352" y="335"/>
                  </a:lnTo>
                  <a:lnTo>
                    <a:pt x="2352" y="714"/>
                  </a:lnTo>
                  <a:cubicBezTo>
                    <a:pt x="2352" y="767"/>
                    <a:pt x="2364" y="807"/>
                    <a:pt x="2388" y="835"/>
                  </a:cubicBezTo>
                  <a:cubicBezTo>
                    <a:pt x="2412" y="863"/>
                    <a:pt x="2444" y="875"/>
                    <a:pt x="2492" y="875"/>
                  </a:cubicBezTo>
                  <a:cubicBezTo>
                    <a:pt x="2516" y="875"/>
                    <a:pt x="2544" y="871"/>
                    <a:pt x="2572" y="863"/>
                  </a:cubicBezTo>
                  <a:lnTo>
                    <a:pt x="2572" y="783"/>
                  </a:lnTo>
                  <a:cubicBezTo>
                    <a:pt x="2548" y="787"/>
                    <a:pt x="2532" y="787"/>
                    <a:pt x="2520" y="787"/>
                  </a:cubicBezTo>
                  <a:cubicBezTo>
                    <a:pt x="2496" y="787"/>
                    <a:pt x="2480" y="783"/>
                    <a:pt x="2468" y="771"/>
                  </a:cubicBezTo>
                  <a:cubicBezTo>
                    <a:pt x="2460" y="759"/>
                    <a:pt x="2456" y="738"/>
                    <a:pt x="2456" y="714"/>
                  </a:cubicBezTo>
                  <a:lnTo>
                    <a:pt x="2456" y="335"/>
                  </a:lnTo>
                  <a:lnTo>
                    <a:pt x="2568" y="335"/>
                  </a:lnTo>
                  <a:lnTo>
                    <a:pt x="2568" y="254"/>
                  </a:lnTo>
                  <a:lnTo>
                    <a:pt x="2456" y="254"/>
                  </a:lnTo>
                  <a:lnTo>
                    <a:pt x="2456" y="109"/>
                  </a:lnTo>
                  <a:lnTo>
                    <a:pt x="2352" y="109"/>
                  </a:lnTo>
                  <a:close/>
                  <a:moveTo>
                    <a:pt x="1896" y="787"/>
                  </a:moveTo>
                  <a:cubicBezTo>
                    <a:pt x="1860" y="787"/>
                    <a:pt x="1832" y="775"/>
                    <a:pt x="1812" y="759"/>
                  </a:cubicBezTo>
                  <a:cubicBezTo>
                    <a:pt x="1788" y="738"/>
                    <a:pt x="1780" y="714"/>
                    <a:pt x="1780" y="682"/>
                  </a:cubicBezTo>
                  <a:cubicBezTo>
                    <a:pt x="1780" y="605"/>
                    <a:pt x="1844" y="569"/>
                    <a:pt x="1968" y="569"/>
                  </a:cubicBezTo>
                  <a:lnTo>
                    <a:pt x="2048" y="569"/>
                  </a:lnTo>
                  <a:lnTo>
                    <a:pt x="2048" y="694"/>
                  </a:lnTo>
                  <a:cubicBezTo>
                    <a:pt x="2036" y="722"/>
                    <a:pt x="2016" y="742"/>
                    <a:pt x="1988" y="759"/>
                  </a:cubicBezTo>
                  <a:cubicBezTo>
                    <a:pt x="1956" y="779"/>
                    <a:pt x="1928" y="787"/>
                    <a:pt x="1896" y="787"/>
                  </a:cubicBezTo>
                  <a:close/>
                  <a:moveTo>
                    <a:pt x="2176" y="863"/>
                  </a:moveTo>
                  <a:lnTo>
                    <a:pt x="2176" y="855"/>
                  </a:lnTo>
                  <a:cubicBezTo>
                    <a:pt x="2160" y="823"/>
                    <a:pt x="2152" y="779"/>
                    <a:pt x="2152" y="722"/>
                  </a:cubicBezTo>
                  <a:lnTo>
                    <a:pt x="2152" y="444"/>
                  </a:lnTo>
                  <a:cubicBezTo>
                    <a:pt x="2152" y="379"/>
                    <a:pt x="2132" y="331"/>
                    <a:pt x="2092" y="299"/>
                  </a:cubicBezTo>
                  <a:cubicBezTo>
                    <a:pt x="2052" y="263"/>
                    <a:pt x="1996" y="246"/>
                    <a:pt x="1928" y="246"/>
                  </a:cubicBezTo>
                  <a:cubicBezTo>
                    <a:pt x="1884" y="246"/>
                    <a:pt x="1844" y="254"/>
                    <a:pt x="1808" y="271"/>
                  </a:cubicBezTo>
                  <a:cubicBezTo>
                    <a:pt x="1772" y="287"/>
                    <a:pt x="1740" y="307"/>
                    <a:pt x="1720" y="335"/>
                  </a:cubicBezTo>
                  <a:cubicBezTo>
                    <a:pt x="1700" y="363"/>
                    <a:pt x="1688" y="396"/>
                    <a:pt x="1688" y="424"/>
                  </a:cubicBezTo>
                  <a:lnTo>
                    <a:pt x="1792" y="424"/>
                  </a:lnTo>
                  <a:cubicBezTo>
                    <a:pt x="1792" y="400"/>
                    <a:pt x="1804" y="375"/>
                    <a:pt x="1828" y="355"/>
                  </a:cubicBezTo>
                  <a:cubicBezTo>
                    <a:pt x="1856" y="339"/>
                    <a:pt x="1884" y="327"/>
                    <a:pt x="1920" y="327"/>
                  </a:cubicBezTo>
                  <a:cubicBezTo>
                    <a:pt x="1964" y="327"/>
                    <a:pt x="1996" y="339"/>
                    <a:pt x="2016" y="359"/>
                  </a:cubicBezTo>
                  <a:cubicBezTo>
                    <a:pt x="2040" y="384"/>
                    <a:pt x="2048" y="412"/>
                    <a:pt x="2048" y="448"/>
                  </a:cubicBezTo>
                  <a:lnTo>
                    <a:pt x="2048" y="496"/>
                  </a:lnTo>
                  <a:lnTo>
                    <a:pt x="1948" y="496"/>
                  </a:lnTo>
                  <a:cubicBezTo>
                    <a:pt x="1864" y="496"/>
                    <a:pt x="1796" y="513"/>
                    <a:pt x="1748" y="549"/>
                  </a:cubicBezTo>
                  <a:cubicBezTo>
                    <a:pt x="1700" y="585"/>
                    <a:pt x="1676" y="634"/>
                    <a:pt x="1676" y="698"/>
                  </a:cubicBezTo>
                  <a:cubicBezTo>
                    <a:pt x="1676" y="746"/>
                    <a:pt x="1696" y="791"/>
                    <a:pt x="1732" y="827"/>
                  </a:cubicBezTo>
                  <a:cubicBezTo>
                    <a:pt x="1772" y="859"/>
                    <a:pt x="1820" y="875"/>
                    <a:pt x="1880" y="875"/>
                  </a:cubicBezTo>
                  <a:cubicBezTo>
                    <a:pt x="1944" y="875"/>
                    <a:pt x="2004" y="851"/>
                    <a:pt x="2052" y="799"/>
                  </a:cubicBezTo>
                  <a:cubicBezTo>
                    <a:pt x="2056" y="831"/>
                    <a:pt x="2060" y="851"/>
                    <a:pt x="2064" y="863"/>
                  </a:cubicBezTo>
                  <a:lnTo>
                    <a:pt x="2176" y="863"/>
                  </a:lnTo>
                  <a:close/>
                  <a:moveTo>
                    <a:pt x="1356" y="109"/>
                  </a:moveTo>
                  <a:lnTo>
                    <a:pt x="1356" y="254"/>
                  </a:lnTo>
                  <a:lnTo>
                    <a:pt x="1248" y="254"/>
                  </a:lnTo>
                  <a:lnTo>
                    <a:pt x="1248" y="335"/>
                  </a:lnTo>
                  <a:lnTo>
                    <a:pt x="1356" y="335"/>
                  </a:lnTo>
                  <a:lnTo>
                    <a:pt x="1356" y="714"/>
                  </a:lnTo>
                  <a:cubicBezTo>
                    <a:pt x="1356" y="767"/>
                    <a:pt x="1368" y="807"/>
                    <a:pt x="1392" y="835"/>
                  </a:cubicBezTo>
                  <a:cubicBezTo>
                    <a:pt x="1416" y="863"/>
                    <a:pt x="1448" y="875"/>
                    <a:pt x="1496" y="875"/>
                  </a:cubicBezTo>
                  <a:cubicBezTo>
                    <a:pt x="1520" y="875"/>
                    <a:pt x="1548" y="871"/>
                    <a:pt x="1576" y="863"/>
                  </a:cubicBezTo>
                  <a:lnTo>
                    <a:pt x="1576" y="783"/>
                  </a:lnTo>
                  <a:cubicBezTo>
                    <a:pt x="1556" y="787"/>
                    <a:pt x="1536" y="787"/>
                    <a:pt x="1528" y="787"/>
                  </a:cubicBezTo>
                  <a:cubicBezTo>
                    <a:pt x="1500" y="787"/>
                    <a:pt x="1484" y="783"/>
                    <a:pt x="1476" y="771"/>
                  </a:cubicBezTo>
                  <a:cubicBezTo>
                    <a:pt x="1464" y="759"/>
                    <a:pt x="1460" y="738"/>
                    <a:pt x="1460" y="714"/>
                  </a:cubicBezTo>
                  <a:lnTo>
                    <a:pt x="1460" y="335"/>
                  </a:lnTo>
                  <a:lnTo>
                    <a:pt x="1572" y="335"/>
                  </a:lnTo>
                  <a:lnTo>
                    <a:pt x="1572" y="254"/>
                  </a:lnTo>
                  <a:lnTo>
                    <a:pt x="1460" y="254"/>
                  </a:lnTo>
                  <a:lnTo>
                    <a:pt x="1460" y="109"/>
                  </a:lnTo>
                  <a:lnTo>
                    <a:pt x="1356" y="109"/>
                  </a:lnTo>
                  <a:close/>
                  <a:moveTo>
                    <a:pt x="1064" y="863"/>
                  </a:moveTo>
                  <a:lnTo>
                    <a:pt x="1164" y="863"/>
                  </a:lnTo>
                  <a:lnTo>
                    <a:pt x="1164" y="254"/>
                  </a:lnTo>
                  <a:lnTo>
                    <a:pt x="1060" y="254"/>
                  </a:lnTo>
                  <a:lnTo>
                    <a:pt x="1060" y="698"/>
                  </a:lnTo>
                  <a:cubicBezTo>
                    <a:pt x="1032" y="759"/>
                    <a:pt x="980" y="787"/>
                    <a:pt x="904" y="787"/>
                  </a:cubicBezTo>
                  <a:cubicBezTo>
                    <a:pt x="828" y="787"/>
                    <a:pt x="792" y="742"/>
                    <a:pt x="792" y="650"/>
                  </a:cubicBezTo>
                  <a:lnTo>
                    <a:pt x="792" y="254"/>
                  </a:lnTo>
                  <a:lnTo>
                    <a:pt x="688" y="254"/>
                  </a:lnTo>
                  <a:lnTo>
                    <a:pt x="688" y="654"/>
                  </a:lnTo>
                  <a:cubicBezTo>
                    <a:pt x="688" y="726"/>
                    <a:pt x="704" y="783"/>
                    <a:pt x="740" y="819"/>
                  </a:cubicBezTo>
                  <a:cubicBezTo>
                    <a:pt x="772" y="855"/>
                    <a:pt x="820" y="875"/>
                    <a:pt x="884" y="875"/>
                  </a:cubicBezTo>
                  <a:cubicBezTo>
                    <a:pt x="964" y="875"/>
                    <a:pt x="1024" y="851"/>
                    <a:pt x="1064" y="803"/>
                  </a:cubicBezTo>
                  <a:lnTo>
                    <a:pt x="1064" y="863"/>
                  </a:lnTo>
                  <a:close/>
                  <a:moveTo>
                    <a:pt x="208" y="484"/>
                  </a:moveTo>
                  <a:lnTo>
                    <a:pt x="108" y="589"/>
                  </a:lnTo>
                  <a:lnTo>
                    <a:pt x="108" y="863"/>
                  </a:lnTo>
                  <a:lnTo>
                    <a:pt x="0" y="863"/>
                  </a:lnTo>
                  <a:lnTo>
                    <a:pt x="0" y="45"/>
                  </a:lnTo>
                  <a:lnTo>
                    <a:pt x="108" y="45"/>
                  </a:lnTo>
                  <a:lnTo>
                    <a:pt x="108" y="452"/>
                  </a:lnTo>
                  <a:lnTo>
                    <a:pt x="472" y="45"/>
                  </a:lnTo>
                  <a:lnTo>
                    <a:pt x="600" y="45"/>
                  </a:lnTo>
                  <a:lnTo>
                    <a:pt x="280" y="408"/>
                  </a:lnTo>
                  <a:lnTo>
                    <a:pt x="624" y="863"/>
                  </a:lnTo>
                  <a:lnTo>
                    <a:pt x="496" y="863"/>
                  </a:lnTo>
                  <a:lnTo>
                    <a:pt x="208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3" name="Rectangle 38" hidden="0"/>
            <p:cNvSpPr>
              <a:spLocks noChangeArrowheads="1"/>
            </p:cNvSpPr>
            <p:nvPr isPhoto="0" userDrawn="0"/>
          </p:nvSpPr>
          <p:spPr bwMode="auto">
            <a:xfrm>
              <a:off x="4096" y="1477"/>
              <a:ext cx="13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4" name="Freeform 39" hidden="0"/>
            <p:cNvSpPr>
              <a:spLocks noEditPoints="1"/>
            </p:cNvSpPr>
            <p:nvPr isPhoto="0" userDrawn="0"/>
          </p:nvSpPr>
          <p:spPr bwMode="auto">
            <a:xfrm>
              <a:off x="3184" y="1511"/>
              <a:ext cx="816" cy="272"/>
            </a:xfrm>
            <a:custGeom>
              <a:avLst/>
              <a:gdLst>
                <a:gd name="T0" fmla="*/ 12689 w 13600"/>
                <a:gd name="T1" fmla="*/ 112 h 4533"/>
                <a:gd name="T2" fmla="*/ 12649 w 13600"/>
                <a:gd name="T3" fmla="*/ 1855 h 4533"/>
                <a:gd name="T4" fmla="*/ 11194 w 13600"/>
                <a:gd name="T5" fmla="*/ 1815 h 4533"/>
                <a:gd name="T6" fmla="*/ 11082 w 13600"/>
                <a:gd name="T7" fmla="*/ 0 h 4533"/>
                <a:gd name="T8" fmla="*/ 10274 w 13600"/>
                <a:gd name="T9" fmla="*/ 112 h 4533"/>
                <a:gd name="T10" fmla="*/ 10386 w 13600"/>
                <a:gd name="T11" fmla="*/ 4533 h 4533"/>
                <a:gd name="T12" fmla="*/ 11194 w 13600"/>
                <a:gd name="T13" fmla="*/ 4429 h 4533"/>
                <a:gd name="T14" fmla="*/ 11234 w 13600"/>
                <a:gd name="T15" fmla="*/ 2638 h 4533"/>
                <a:gd name="T16" fmla="*/ 12689 w 13600"/>
                <a:gd name="T17" fmla="*/ 2678 h 4533"/>
                <a:gd name="T18" fmla="*/ 12801 w 13600"/>
                <a:gd name="T19" fmla="*/ 4533 h 4533"/>
                <a:gd name="T20" fmla="*/ 13600 w 13600"/>
                <a:gd name="T21" fmla="*/ 4429 h 4533"/>
                <a:gd name="T22" fmla="*/ 13488 w 13600"/>
                <a:gd name="T23" fmla="*/ 0 h 4533"/>
                <a:gd name="T24" fmla="*/ 6892 w 13600"/>
                <a:gd name="T25" fmla="*/ 3214 h 4533"/>
                <a:gd name="T26" fmla="*/ 7060 w 13600"/>
                <a:gd name="T27" fmla="*/ 3134 h 4533"/>
                <a:gd name="T28" fmla="*/ 7484 w 13600"/>
                <a:gd name="T29" fmla="*/ 2606 h 4533"/>
                <a:gd name="T30" fmla="*/ 8643 w 13600"/>
                <a:gd name="T31" fmla="*/ 4461 h 4533"/>
                <a:gd name="T32" fmla="*/ 9555 w 13600"/>
                <a:gd name="T33" fmla="*/ 4533 h 4533"/>
                <a:gd name="T34" fmla="*/ 9626 w 13600"/>
                <a:gd name="T35" fmla="*/ 4405 h 4533"/>
                <a:gd name="T36" fmla="*/ 8131 w 13600"/>
                <a:gd name="T37" fmla="*/ 1943 h 4533"/>
                <a:gd name="T38" fmla="*/ 9579 w 13600"/>
                <a:gd name="T39" fmla="*/ 72 h 4533"/>
                <a:gd name="T40" fmla="*/ 9483 w 13600"/>
                <a:gd name="T41" fmla="*/ 0 h 4533"/>
                <a:gd name="T42" fmla="*/ 8563 w 13600"/>
                <a:gd name="T43" fmla="*/ 72 h 4533"/>
                <a:gd name="T44" fmla="*/ 7052 w 13600"/>
                <a:gd name="T45" fmla="*/ 1911 h 4533"/>
                <a:gd name="T46" fmla="*/ 7036 w 13600"/>
                <a:gd name="T47" fmla="*/ 112 h 4533"/>
                <a:gd name="T48" fmla="*/ 6236 w 13600"/>
                <a:gd name="T49" fmla="*/ 0 h 4533"/>
                <a:gd name="T50" fmla="*/ 6125 w 13600"/>
                <a:gd name="T51" fmla="*/ 3102 h 4533"/>
                <a:gd name="T52" fmla="*/ 6892 w 13600"/>
                <a:gd name="T53" fmla="*/ 3214 h 4533"/>
                <a:gd name="T54" fmla="*/ 3998 w 13600"/>
                <a:gd name="T55" fmla="*/ 4533 h 4533"/>
                <a:gd name="T56" fmla="*/ 7028 w 13600"/>
                <a:gd name="T57" fmla="*/ 4429 h 4533"/>
                <a:gd name="T58" fmla="*/ 6916 w 13600"/>
                <a:gd name="T59" fmla="*/ 3750 h 4533"/>
                <a:gd name="T60" fmla="*/ 4797 w 13600"/>
                <a:gd name="T61" fmla="*/ 3718 h 4533"/>
                <a:gd name="T62" fmla="*/ 4693 w 13600"/>
                <a:gd name="T63" fmla="*/ 0 h 4533"/>
                <a:gd name="T64" fmla="*/ 3886 w 13600"/>
                <a:gd name="T65" fmla="*/ 112 h 4533"/>
                <a:gd name="T66" fmla="*/ 3038 w 13600"/>
                <a:gd name="T67" fmla="*/ 783 h 4533"/>
                <a:gd name="T68" fmla="*/ 912 w 13600"/>
                <a:gd name="T69" fmla="*/ 823 h 4533"/>
                <a:gd name="T70" fmla="*/ 952 w 13600"/>
                <a:gd name="T71" fmla="*/ 1855 h 4533"/>
                <a:gd name="T72" fmla="*/ 2415 w 13600"/>
                <a:gd name="T73" fmla="*/ 1967 h 4533"/>
                <a:gd name="T74" fmla="*/ 2303 w 13600"/>
                <a:gd name="T75" fmla="*/ 2638 h 4533"/>
                <a:gd name="T76" fmla="*/ 912 w 13600"/>
                <a:gd name="T77" fmla="*/ 2678 h 4533"/>
                <a:gd name="T78" fmla="*/ 952 w 13600"/>
                <a:gd name="T79" fmla="*/ 3750 h 4533"/>
                <a:gd name="T80" fmla="*/ 3142 w 13600"/>
                <a:gd name="T81" fmla="*/ 3862 h 4533"/>
                <a:gd name="T82" fmla="*/ 3038 w 13600"/>
                <a:gd name="T83" fmla="*/ 4533 h 4533"/>
                <a:gd name="T84" fmla="*/ 0 w 13600"/>
                <a:gd name="T85" fmla="*/ 4429 h 4533"/>
                <a:gd name="T86" fmla="*/ 112 w 13600"/>
                <a:gd name="T87" fmla="*/ 0 h 4533"/>
                <a:gd name="T88" fmla="*/ 3142 w 13600"/>
                <a:gd name="T89" fmla="*/ 112 h 4533"/>
                <a:gd name="T90" fmla="*/ 3038 w 13600"/>
                <a:gd name="T91" fmla="*/ 783 h 4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00" h="4533" fill="norm" stroke="1" extrusionOk="0">
                  <a:moveTo>
                    <a:pt x="12801" y="0"/>
                  </a:moveTo>
                  <a:cubicBezTo>
                    <a:pt x="12729" y="0"/>
                    <a:pt x="12689" y="40"/>
                    <a:pt x="12689" y="112"/>
                  </a:cubicBezTo>
                  <a:lnTo>
                    <a:pt x="12689" y="1815"/>
                  </a:lnTo>
                  <a:cubicBezTo>
                    <a:pt x="12689" y="1839"/>
                    <a:pt x="12673" y="1855"/>
                    <a:pt x="12649" y="1855"/>
                  </a:cubicBezTo>
                  <a:lnTo>
                    <a:pt x="11234" y="1855"/>
                  </a:lnTo>
                  <a:cubicBezTo>
                    <a:pt x="11202" y="1855"/>
                    <a:pt x="11194" y="1839"/>
                    <a:pt x="11194" y="1815"/>
                  </a:cubicBezTo>
                  <a:lnTo>
                    <a:pt x="11194" y="112"/>
                  </a:lnTo>
                  <a:cubicBezTo>
                    <a:pt x="11194" y="40"/>
                    <a:pt x="11154" y="0"/>
                    <a:pt x="11082" y="0"/>
                  </a:cubicBezTo>
                  <a:lnTo>
                    <a:pt x="10386" y="0"/>
                  </a:lnTo>
                  <a:cubicBezTo>
                    <a:pt x="10314" y="0"/>
                    <a:pt x="10274" y="40"/>
                    <a:pt x="10274" y="112"/>
                  </a:cubicBezTo>
                  <a:lnTo>
                    <a:pt x="10274" y="4429"/>
                  </a:lnTo>
                  <a:cubicBezTo>
                    <a:pt x="10274" y="4501"/>
                    <a:pt x="10314" y="4533"/>
                    <a:pt x="10386" y="4533"/>
                  </a:cubicBezTo>
                  <a:lnTo>
                    <a:pt x="11082" y="4533"/>
                  </a:lnTo>
                  <a:cubicBezTo>
                    <a:pt x="11154" y="4533"/>
                    <a:pt x="11194" y="4501"/>
                    <a:pt x="11194" y="4429"/>
                  </a:cubicBezTo>
                  <a:lnTo>
                    <a:pt x="11194" y="2678"/>
                  </a:lnTo>
                  <a:cubicBezTo>
                    <a:pt x="11194" y="2654"/>
                    <a:pt x="11202" y="2638"/>
                    <a:pt x="11234" y="2638"/>
                  </a:cubicBezTo>
                  <a:lnTo>
                    <a:pt x="12649" y="2638"/>
                  </a:lnTo>
                  <a:cubicBezTo>
                    <a:pt x="12673" y="2638"/>
                    <a:pt x="12689" y="2654"/>
                    <a:pt x="12689" y="2678"/>
                  </a:cubicBezTo>
                  <a:lnTo>
                    <a:pt x="12689" y="4429"/>
                  </a:lnTo>
                  <a:cubicBezTo>
                    <a:pt x="12689" y="4501"/>
                    <a:pt x="12729" y="4533"/>
                    <a:pt x="12801" y="4533"/>
                  </a:cubicBezTo>
                  <a:lnTo>
                    <a:pt x="13488" y="4533"/>
                  </a:lnTo>
                  <a:cubicBezTo>
                    <a:pt x="13568" y="4533"/>
                    <a:pt x="13600" y="4501"/>
                    <a:pt x="13600" y="4429"/>
                  </a:cubicBezTo>
                  <a:lnTo>
                    <a:pt x="13600" y="112"/>
                  </a:lnTo>
                  <a:cubicBezTo>
                    <a:pt x="13600" y="40"/>
                    <a:pt x="13568" y="0"/>
                    <a:pt x="13488" y="0"/>
                  </a:cubicBezTo>
                  <a:lnTo>
                    <a:pt x="12801" y="0"/>
                  </a:lnTo>
                  <a:close/>
                  <a:moveTo>
                    <a:pt x="6892" y="3214"/>
                  </a:moveTo>
                  <a:cubicBezTo>
                    <a:pt x="6956" y="3214"/>
                    <a:pt x="7020" y="3182"/>
                    <a:pt x="7060" y="3134"/>
                  </a:cubicBezTo>
                  <a:cubicBezTo>
                    <a:pt x="7060" y="3134"/>
                    <a:pt x="7060" y="3134"/>
                    <a:pt x="7060" y="3134"/>
                  </a:cubicBezTo>
                  <a:lnTo>
                    <a:pt x="7452" y="2622"/>
                  </a:lnTo>
                  <a:cubicBezTo>
                    <a:pt x="7460" y="2614"/>
                    <a:pt x="7468" y="2606"/>
                    <a:pt x="7484" y="2606"/>
                  </a:cubicBezTo>
                  <a:cubicBezTo>
                    <a:pt x="7500" y="2606"/>
                    <a:pt x="7508" y="2614"/>
                    <a:pt x="7508" y="2622"/>
                  </a:cubicBezTo>
                  <a:lnTo>
                    <a:pt x="8643" y="4461"/>
                  </a:lnTo>
                  <a:cubicBezTo>
                    <a:pt x="8675" y="4509"/>
                    <a:pt x="8715" y="4533"/>
                    <a:pt x="8771" y="4533"/>
                  </a:cubicBezTo>
                  <a:lnTo>
                    <a:pt x="9555" y="4533"/>
                  </a:lnTo>
                  <a:cubicBezTo>
                    <a:pt x="9618" y="4533"/>
                    <a:pt x="9650" y="4509"/>
                    <a:pt x="9650" y="4461"/>
                  </a:cubicBezTo>
                  <a:cubicBezTo>
                    <a:pt x="9650" y="4445"/>
                    <a:pt x="9642" y="4421"/>
                    <a:pt x="9626" y="4405"/>
                  </a:cubicBezTo>
                  <a:lnTo>
                    <a:pt x="8131" y="1991"/>
                  </a:lnTo>
                  <a:cubicBezTo>
                    <a:pt x="8115" y="1967"/>
                    <a:pt x="8115" y="1951"/>
                    <a:pt x="8131" y="1943"/>
                  </a:cubicBezTo>
                  <a:lnTo>
                    <a:pt x="9547" y="136"/>
                  </a:lnTo>
                  <a:cubicBezTo>
                    <a:pt x="9563" y="112"/>
                    <a:pt x="9579" y="88"/>
                    <a:pt x="9579" y="72"/>
                  </a:cubicBezTo>
                  <a:cubicBezTo>
                    <a:pt x="9579" y="48"/>
                    <a:pt x="9571" y="32"/>
                    <a:pt x="9555" y="16"/>
                  </a:cubicBezTo>
                  <a:cubicBezTo>
                    <a:pt x="9531" y="8"/>
                    <a:pt x="9507" y="0"/>
                    <a:pt x="9483" y="0"/>
                  </a:cubicBezTo>
                  <a:lnTo>
                    <a:pt x="8699" y="0"/>
                  </a:lnTo>
                  <a:cubicBezTo>
                    <a:pt x="8635" y="0"/>
                    <a:pt x="8587" y="24"/>
                    <a:pt x="8563" y="72"/>
                  </a:cubicBezTo>
                  <a:lnTo>
                    <a:pt x="7084" y="1903"/>
                  </a:lnTo>
                  <a:cubicBezTo>
                    <a:pt x="7076" y="1911"/>
                    <a:pt x="7068" y="1919"/>
                    <a:pt x="7052" y="1911"/>
                  </a:cubicBezTo>
                  <a:cubicBezTo>
                    <a:pt x="7044" y="1911"/>
                    <a:pt x="7036" y="1903"/>
                    <a:pt x="7036" y="1879"/>
                  </a:cubicBezTo>
                  <a:lnTo>
                    <a:pt x="7036" y="112"/>
                  </a:lnTo>
                  <a:cubicBezTo>
                    <a:pt x="7036" y="56"/>
                    <a:pt x="6988" y="0"/>
                    <a:pt x="6924" y="0"/>
                  </a:cubicBezTo>
                  <a:lnTo>
                    <a:pt x="6236" y="0"/>
                  </a:lnTo>
                  <a:cubicBezTo>
                    <a:pt x="6173" y="0"/>
                    <a:pt x="6125" y="56"/>
                    <a:pt x="6125" y="112"/>
                  </a:cubicBezTo>
                  <a:lnTo>
                    <a:pt x="6125" y="3102"/>
                  </a:lnTo>
                  <a:cubicBezTo>
                    <a:pt x="6125" y="3158"/>
                    <a:pt x="6173" y="3214"/>
                    <a:pt x="6236" y="3214"/>
                  </a:cubicBezTo>
                  <a:lnTo>
                    <a:pt x="6892" y="3214"/>
                  </a:lnTo>
                  <a:close/>
                  <a:moveTo>
                    <a:pt x="3886" y="4429"/>
                  </a:moveTo>
                  <a:cubicBezTo>
                    <a:pt x="3886" y="4501"/>
                    <a:pt x="3926" y="4533"/>
                    <a:pt x="3998" y="4533"/>
                  </a:cubicBezTo>
                  <a:lnTo>
                    <a:pt x="6916" y="4533"/>
                  </a:lnTo>
                  <a:cubicBezTo>
                    <a:pt x="6996" y="4533"/>
                    <a:pt x="7028" y="4501"/>
                    <a:pt x="7028" y="4429"/>
                  </a:cubicBezTo>
                  <a:lnTo>
                    <a:pt x="7028" y="3862"/>
                  </a:lnTo>
                  <a:cubicBezTo>
                    <a:pt x="7028" y="3790"/>
                    <a:pt x="6996" y="3750"/>
                    <a:pt x="6916" y="3750"/>
                  </a:cubicBezTo>
                  <a:lnTo>
                    <a:pt x="4837" y="3750"/>
                  </a:lnTo>
                  <a:cubicBezTo>
                    <a:pt x="4813" y="3750"/>
                    <a:pt x="4797" y="3742"/>
                    <a:pt x="4797" y="3718"/>
                  </a:cubicBezTo>
                  <a:lnTo>
                    <a:pt x="4797" y="112"/>
                  </a:lnTo>
                  <a:cubicBezTo>
                    <a:pt x="4797" y="40"/>
                    <a:pt x="4765" y="0"/>
                    <a:pt x="4693" y="0"/>
                  </a:cubicBezTo>
                  <a:lnTo>
                    <a:pt x="3998" y="0"/>
                  </a:lnTo>
                  <a:cubicBezTo>
                    <a:pt x="3926" y="0"/>
                    <a:pt x="3886" y="40"/>
                    <a:pt x="3886" y="112"/>
                  </a:cubicBezTo>
                  <a:lnTo>
                    <a:pt x="3886" y="4429"/>
                  </a:lnTo>
                  <a:moveTo>
                    <a:pt x="3038" y="783"/>
                  </a:moveTo>
                  <a:lnTo>
                    <a:pt x="952" y="783"/>
                  </a:lnTo>
                  <a:cubicBezTo>
                    <a:pt x="928" y="783"/>
                    <a:pt x="912" y="799"/>
                    <a:pt x="912" y="823"/>
                  </a:cubicBezTo>
                  <a:lnTo>
                    <a:pt x="912" y="1815"/>
                  </a:lnTo>
                  <a:cubicBezTo>
                    <a:pt x="912" y="1839"/>
                    <a:pt x="928" y="1855"/>
                    <a:pt x="952" y="1855"/>
                  </a:cubicBezTo>
                  <a:lnTo>
                    <a:pt x="2303" y="1855"/>
                  </a:lnTo>
                  <a:cubicBezTo>
                    <a:pt x="2375" y="1855"/>
                    <a:pt x="2415" y="1895"/>
                    <a:pt x="2415" y="1967"/>
                  </a:cubicBezTo>
                  <a:lnTo>
                    <a:pt x="2415" y="2526"/>
                  </a:lnTo>
                  <a:cubicBezTo>
                    <a:pt x="2415" y="2606"/>
                    <a:pt x="2375" y="2638"/>
                    <a:pt x="2303" y="2638"/>
                  </a:cubicBezTo>
                  <a:lnTo>
                    <a:pt x="952" y="2638"/>
                  </a:lnTo>
                  <a:cubicBezTo>
                    <a:pt x="928" y="2638"/>
                    <a:pt x="912" y="2654"/>
                    <a:pt x="912" y="2678"/>
                  </a:cubicBezTo>
                  <a:lnTo>
                    <a:pt x="912" y="3718"/>
                  </a:lnTo>
                  <a:cubicBezTo>
                    <a:pt x="912" y="3742"/>
                    <a:pt x="928" y="3750"/>
                    <a:pt x="952" y="3750"/>
                  </a:cubicBezTo>
                  <a:lnTo>
                    <a:pt x="3038" y="3750"/>
                  </a:lnTo>
                  <a:cubicBezTo>
                    <a:pt x="3110" y="3750"/>
                    <a:pt x="3142" y="3790"/>
                    <a:pt x="3142" y="3862"/>
                  </a:cubicBezTo>
                  <a:lnTo>
                    <a:pt x="3142" y="4429"/>
                  </a:lnTo>
                  <a:cubicBezTo>
                    <a:pt x="3142" y="4501"/>
                    <a:pt x="3110" y="4533"/>
                    <a:pt x="3038" y="4533"/>
                  </a:cubicBezTo>
                  <a:lnTo>
                    <a:pt x="112" y="4533"/>
                  </a:lnTo>
                  <a:cubicBezTo>
                    <a:pt x="40" y="4533"/>
                    <a:pt x="0" y="4501"/>
                    <a:pt x="0" y="4429"/>
                  </a:cubicBezTo>
                  <a:lnTo>
                    <a:pt x="0" y="112"/>
                  </a:lnTo>
                  <a:cubicBezTo>
                    <a:pt x="0" y="40"/>
                    <a:pt x="40" y="0"/>
                    <a:pt x="112" y="0"/>
                  </a:cubicBezTo>
                  <a:lnTo>
                    <a:pt x="3038" y="0"/>
                  </a:lnTo>
                  <a:cubicBezTo>
                    <a:pt x="3110" y="0"/>
                    <a:pt x="3142" y="40"/>
                    <a:pt x="3142" y="112"/>
                  </a:cubicBezTo>
                  <a:lnTo>
                    <a:pt x="3142" y="679"/>
                  </a:lnTo>
                  <a:cubicBezTo>
                    <a:pt x="3142" y="751"/>
                    <a:pt x="3110" y="783"/>
                    <a:pt x="3038" y="7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" name="Freeform 40" hidden="0"/>
            <p:cNvSpPr>
              <a:spLocks noEditPoints="1"/>
            </p:cNvSpPr>
            <p:nvPr isPhoto="0" userDrawn="0"/>
          </p:nvSpPr>
          <p:spPr bwMode="auto">
            <a:xfrm>
              <a:off x="4205" y="1506"/>
              <a:ext cx="853" cy="104"/>
            </a:xfrm>
            <a:custGeom>
              <a:avLst/>
              <a:gdLst>
                <a:gd name="T0" fmla="*/ 7004 w 7108"/>
                <a:gd name="T1" fmla="*/ 691 h 867"/>
                <a:gd name="T2" fmla="*/ 6664 w 7108"/>
                <a:gd name="T3" fmla="*/ 783 h 867"/>
                <a:gd name="T4" fmla="*/ 7108 w 7108"/>
                <a:gd name="T5" fmla="*/ 0 h 867"/>
                <a:gd name="T6" fmla="*/ 6600 w 7108"/>
                <a:gd name="T7" fmla="*/ 552 h 867"/>
                <a:gd name="T8" fmla="*/ 6096 w 7108"/>
                <a:gd name="T9" fmla="*/ 428 h 867"/>
                <a:gd name="T10" fmla="*/ 6364 w 7108"/>
                <a:gd name="T11" fmla="*/ 859 h 867"/>
                <a:gd name="T12" fmla="*/ 6092 w 7108"/>
                <a:gd name="T13" fmla="*/ 256 h 867"/>
                <a:gd name="T14" fmla="*/ 5668 w 7108"/>
                <a:gd name="T15" fmla="*/ 0 h 867"/>
                <a:gd name="T16" fmla="*/ 5648 w 7108"/>
                <a:gd name="T17" fmla="*/ 564 h 867"/>
                <a:gd name="T18" fmla="*/ 5852 w 7108"/>
                <a:gd name="T19" fmla="*/ 859 h 867"/>
                <a:gd name="T20" fmla="*/ 5608 w 7108"/>
                <a:gd name="T21" fmla="*/ 244 h 867"/>
                <a:gd name="T22" fmla="*/ 5508 w 7108"/>
                <a:gd name="T23" fmla="*/ 356 h 867"/>
                <a:gd name="T24" fmla="*/ 5628 w 7108"/>
                <a:gd name="T25" fmla="*/ 492 h 867"/>
                <a:gd name="T26" fmla="*/ 5728 w 7108"/>
                <a:gd name="T27" fmla="*/ 795 h 867"/>
                <a:gd name="T28" fmla="*/ 5108 w 7108"/>
                <a:gd name="T29" fmla="*/ 324 h 867"/>
                <a:gd name="T30" fmla="*/ 5112 w 7108"/>
                <a:gd name="T31" fmla="*/ 428 h 867"/>
                <a:gd name="T32" fmla="*/ 4480 w 7108"/>
                <a:gd name="T33" fmla="*/ 388 h 867"/>
                <a:gd name="T34" fmla="*/ 4604 w 7108"/>
                <a:gd name="T35" fmla="*/ 783 h 867"/>
                <a:gd name="T36" fmla="*/ 4604 w 7108"/>
                <a:gd name="T37" fmla="*/ 867 h 867"/>
                <a:gd name="T38" fmla="*/ 4800 w 7108"/>
                <a:gd name="T39" fmla="*/ 328 h 867"/>
                <a:gd name="T40" fmla="*/ 4328 w 7108"/>
                <a:gd name="T41" fmla="*/ 560 h 867"/>
                <a:gd name="T42" fmla="*/ 4248 w 7108"/>
                <a:gd name="T43" fmla="*/ 771 h 867"/>
                <a:gd name="T44" fmla="*/ 3068 w 7108"/>
                <a:gd name="T45" fmla="*/ 783 h 867"/>
                <a:gd name="T46" fmla="*/ 2940 w 7108"/>
                <a:gd name="T47" fmla="*/ 843 h 867"/>
                <a:gd name="T48" fmla="*/ 3208 w 7108"/>
                <a:gd name="T49" fmla="*/ 552 h 867"/>
                <a:gd name="T50" fmla="*/ 3064 w 7108"/>
                <a:gd name="T51" fmla="*/ 328 h 867"/>
                <a:gd name="T52" fmla="*/ 3064 w 7108"/>
                <a:gd name="T53" fmla="*/ 244 h 867"/>
                <a:gd name="T54" fmla="*/ 3056 w 7108"/>
                <a:gd name="T55" fmla="*/ 592 h 867"/>
                <a:gd name="T56" fmla="*/ 2560 w 7108"/>
                <a:gd name="T57" fmla="*/ 152 h 867"/>
                <a:gd name="T58" fmla="*/ 2512 w 7108"/>
                <a:gd name="T59" fmla="*/ 52 h 867"/>
                <a:gd name="T60" fmla="*/ 2568 w 7108"/>
                <a:gd name="T61" fmla="*/ 388 h 867"/>
                <a:gd name="T62" fmla="*/ 2272 w 7108"/>
                <a:gd name="T63" fmla="*/ 564 h 867"/>
                <a:gd name="T64" fmla="*/ 2380 w 7108"/>
                <a:gd name="T65" fmla="*/ 92 h 867"/>
                <a:gd name="T66" fmla="*/ 2168 w 7108"/>
                <a:gd name="T67" fmla="*/ 560 h 867"/>
                <a:gd name="T68" fmla="*/ 2716 w 7108"/>
                <a:gd name="T69" fmla="*/ 564 h 867"/>
                <a:gd name="T70" fmla="*/ 2204 w 7108"/>
                <a:gd name="T71" fmla="*/ 392 h 867"/>
                <a:gd name="T72" fmla="*/ 1808 w 7108"/>
                <a:gd name="T73" fmla="*/ 859 h 867"/>
                <a:gd name="T74" fmla="*/ 1696 w 7108"/>
                <a:gd name="T75" fmla="*/ 256 h 867"/>
                <a:gd name="T76" fmla="*/ 1312 w 7108"/>
                <a:gd name="T77" fmla="*/ 336 h 867"/>
                <a:gd name="T78" fmla="*/ 1532 w 7108"/>
                <a:gd name="T79" fmla="*/ 775 h 867"/>
                <a:gd name="T80" fmla="*/ 1528 w 7108"/>
                <a:gd name="T81" fmla="*/ 336 h 867"/>
                <a:gd name="T82" fmla="*/ 928 w 7108"/>
                <a:gd name="T83" fmla="*/ 96 h 867"/>
                <a:gd name="T84" fmla="*/ 1036 w 7108"/>
                <a:gd name="T85" fmla="*/ 52 h 867"/>
                <a:gd name="T86" fmla="*/ 748 w 7108"/>
                <a:gd name="T87" fmla="*/ 388 h 867"/>
                <a:gd name="T88" fmla="*/ 872 w 7108"/>
                <a:gd name="T89" fmla="*/ 783 h 867"/>
                <a:gd name="T90" fmla="*/ 748 w 7108"/>
                <a:gd name="T91" fmla="*/ 152 h 867"/>
                <a:gd name="T92" fmla="*/ 704 w 7108"/>
                <a:gd name="T93" fmla="*/ 52 h 867"/>
                <a:gd name="T94" fmla="*/ 1016 w 7108"/>
                <a:gd name="T95" fmla="*/ 831 h 867"/>
                <a:gd name="T96" fmla="*/ 872 w 7108"/>
                <a:gd name="T97" fmla="*/ 244 h 867"/>
                <a:gd name="T98" fmla="*/ 460 w 7108"/>
                <a:gd name="T99" fmla="*/ 484 h 867"/>
                <a:gd name="T100" fmla="*/ 0 w 7108"/>
                <a:gd name="T101" fmla="*/ 859 h 867"/>
                <a:gd name="T102" fmla="*/ 108 w 7108"/>
                <a:gd name="T103" fmla="*/ 39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8" h="867" fill="norm" stroke="1" extrusionOk="0">
                  <a:moveTo>
                    <a:pt x="6700" y="564"/>
                  </a:moveTo>
                  <a:cubicBezTo>
                    <a:pt x="6700" y="488"/>
                    <a:pt x="6716" y="428"/>
                    <a:pt x="6744" y="388"/>
                  </a:cubicBezTo>
                  <a:cubicBezTo>
                    <a:pt x="6772" y="352"/>
                    <a:pt x="6812" y="332"/>
                    <a:pt x="6864" y="332"/>
                  </a:cubicBezTo>
                  <a:cubicBezTo>
                    <a:pt x="6928" y="332"/>
                    <a:pt x="6976" y="360"/>
                    <a:pt x="7004" y="416"/>
                  </a:cubicBezTo>
                  <a:lnTo>
                    <a:pt x="7004" y="691"/>
                  </a:lnTo>
                  <a:cubicBezTo>
                    <a:pt x="6976" y="751"/>
                    <a:pt x="6928" y="779"/>
                    <a:pt x="6860" y="779"/>
                  </a:cubicBezTo>
                  <a:cubicBezTo>
                    <a:pt x="6812" y="779"/>
                    <a:pt x="6772" y="763"/>
                    <a:pt x="6744" y="723"/>
                  </a:cubicBezTo>
                  <a:cubicBezTo>
                    <a:pt x="6716" y="683"/>
                    <a:pt x="6700" y="631"/>
                    <a:pt x="6700" y="564"/>
                  </a:cubicBezTo>
                  <a:close/>
                  <a:moveTo>
                    <a:pt x="6600" y="560"/>
                  </a:moveTo>
                  <a:cubicBezTo>
                    <a:pt x="6600" y="651"/>
                    <a:pt x="6620" y="727"/>
                    <a:pt x="6664" y="783"/>
                  </a:cubicBezTo>
                  <a:cubicBezTo>
                    <a:pt x="6708" y="839"/>
                    <a:pt x="6764" y="867"/>
                    <a:pt x="6836" y="867"/>
                  </a:cubicBezTo>
                  <a:cubicBezTo>
                    <a:pt x="6908" y="867"/>
                    <a:pt x="6968" y="843"/>
                    <a:pt x="7008" y="791"/>
                  </a:cubicBezTo>
                  <a:lnTo>
                    <a:pt x="7012" y="859"/>
                  </a:lnTo>
                  <a:lnTo>
                    <a:pt x="7108" y="859"/>
                  </a:lnTo>
                  <a:lnTo>
                    <a:pt x="7108" y="0"/>
                  </a:lnTo>
                  <a:lnTo>
                    <a:pt x="7004" y="0"/>
                  </a:lnTo>
                  <a:lnTo>
                    <a:pt x="7004" y="316"/>
                  </a:lnTo>
                  <a:cubicBezTo>
                    <a:pt x="6964" y="268"/>
                    <a:pt x="6908" y="244"/>
                    <a:pt x="6836" y="244"/>
                  </a:cubicBezTo>
                  <a:cubicBezTo>
                    <a:pt x="6764" y="244"/>
                    <a:pt x="6708" y="272"/>
                    <a:pt x="6664" y="328"/>
                  </a:cubicBezTo>
                  <a:cubicBezTo>
                    <a:pt x="6620" y="384"/>
                    <a:pt x="6600" y="460"/>
                    <a:pt x="6600" y="552"/>
                  </a:cubicBezTo>
                  <a:lnTo>
                    <a:pt x="6600" y="560"/>
                  </a:lnTo>
                  <a:close/>
                  <a:moveTo>
                    <a:pt x="5992" y="256"/>
                  </a:moveTo>
                  <a:lnTo>
                    <a:pt x="5992" y="859"/>
                  </a:lnTo>
                  <a:lnTo>
                    <a:pt x="6096" y="859"/>
                  </a:lnTo>
                  <a:lnTo>
                    <a:pt x="6096" y="428"/>
                  </a:lnTo>
                  <a:cubicBezTo>
                    <a:pt x="6112" y="400"/>
                    <a:pt x="6132" y="376"/>
                    <a:pt x="6156" y="356"/>
                  </a:cubicBezTo>
                  <a:cubicBezTo>
                    <a:pt x="6180" y="340"/>
                    <a:pt x="6212" y="332"/>
                    <a:pt x="6244" y="332"/>
                  </a:cubicBezTo>
                  <a:cubicBezTo>
                    <a:pt x="6284" y="332"/>
                    <a:pt x="6316" y="340"/>
                    <a:pt x="6336" y="364"/>
                  </a:cubicBezTo>
                  <a:cubicBezTo>
                    <a:pt x="6356" y="384"/>
                    <a:pt x="6364" y="416"/>
                    <a:pt x="6364" y="460"/>
                  </a:cubicBezTo>
                  <a:lnTo>
                    <a:pt x="6364" y="859"/>
                  </a:lnTo>
                  <a:lnTo>
                    <a:pt x="6468" y="859"/>
                  </a:lnTo>
                  <a:lnTo>
                    <a:pt x="6468" y="460"/>
                  </a:lnTo>
                  <a:cubicBezTo>
                    <a:pt x="6468" y="316"/>
                    <a:pt x="6404" y="244"/>
                    <a:pt x="6276" y="244"/>
                  </a:cubicBezTo>
                  <a:cubicBezTo>
                    <a:pt x="6200" y="244"/>
                    <a:pt x="6140" y="272"/>
                    <a:pt x="6096" y="332"/>
                  </a:cubicBezTo>
                  <a:lnTo>
                    <a:pt x="6092" y="256"/>
                  </a:lnTo>
                  <a:lnTo>
                    <a:pt x="5992" y="256"/>
                  </a:lnTo>
                  <a:close/>
                  <a:moveTo>
                    <a:pt x="5560" y="164"/>
                  </a:moveTo>
                  <a:lnTo>
                    <a:pt x="5644" y="164"/>
                  </a:lnTo>
                  <a:lnTo>
                    <a:pt x="5792" y="0"/>
                  </a:lnTo>
                  <a:lnTo>
                    <a:pt x="5668" y="0"/>
                  </a:lnTo>
                  <a:lnTo>
                    <a:pt x="5560" y="164"/>
                  </a:lnTo>
                  <a:close/>
                  <a:moveTo>
                    <a:pt x="5572" y="779"/>
                  </a:moveTo>
                  <a:cubicBezTo>
                    <a:pt x="5540" y="779"/>
                    <a:pt x="5512" y="771"/>
                    <a:pt x="5488" y="751"/>
                  </a:cubicBezTo>
                  <a:cubicBezTo>
                    <a:pt x="5468" y="735"/>
                    <a:pt x="5456" y="707"/>
                    <a:pt x="5456" y="675"/>
                  </a:cubicBezTo>
                  <a:cubicBezTo>
                    <a:pt x="5456" y="604"/>
                    <a:pt x="5520" y="564"/>
                    <a:pt x="5648" y="564"/>
                  </a:cubicBezTo>
                  <a:lnTo>
                    <a:pt x="5728" y="564"/>
                  </a:lnTo>
                  <a:lnTo>
                    <a:pt x="5728" y="687"/>
                  </a:lnTo>
                  <a:cubicBezTo>
                    <a:pt x="5716" y="715"/>
                    <a:pt x="5692" y="735"/>
                    <a:pt x="5664" y="755"/>
                  </a:cubicBezTo>
                  <a:cubicBezTo>
                    <a:pt x="5636" y="771"/>
                    <a:pt x="5604" y="779"/>
                    <a:pt x="5572" y="779"/>
                  </a:cubicBezTo>
                  <a:close/>
                  <a:moveTo>
                    <a:pt x="5852" y="859"/>
                  </a:moveTo>
                  <a:lnTo>
                    <a:pt x="5852" y="847"/>
                  </a:lnTo>
                  <a:cubicBezTo>
                    <a:pt x="5840" y="815"/>
                    <a:pt x="5832" y="771"/>
                    <a:pt x="5832" y="715"/>
                  </a:cubicBezTo>
                  <a:lnTo>
                    <a:pt x="5832" y="440"/>
                  </a:lnTo>
                  <a:cubicBezTo>
                    <a:pt x="5828" y="380"/>
                    <a:pt x="5808" y="332"/>
                    <a:pt x="5768" y="296"/>
                  </a:cubicBezTo>
                  <a:cubicBezTo>
                    <a:pt x="5732" y="260"/>
                    <a:pt x="5676" y="244"/>
                    <a:pt x="5608" y="244"/>
                  </a:cubicBezTo>
                  <a:cubicBezTo>
                    <a:pt x="5564" y="244"/>
                    <a:pt x="5524" y="252"/>
                    <a:pt x="5484" y="268"/>
                  </a:cubicBezTo>
                  <a:cubicBezTo>
                    <a:pt x="5448" y="284"/>
                    <a:pt x="5420" y="308"/>
                    <a:pt x="5400" y="336"/>
                  </a:cubicBezTo>
                  <a:cubicBezTo>
                    <a:pt x="5376" y="364"/>
                    <a:pt x="5368" y="392"/>
                    <a:pt x="5368" y="420"/>
                  </a:cubicBezTo>
                  <a:lnTo>
                    <a:pt x="5472" y="420"/>
                  </a:lnTo>
                  <a:cubicBezTo>
                    <a:pt x="5472" y="396"/>
                    <a:pt x="5484" y="372"/>
                    <a:pt x="5508" y="356"/>
                  </a:cubicBezTo>
                  <a:cubicBezTo>
                    <a:pt x="5532" y="336"/>
                    <a:pt x="5564" y="328"/>
                    <a:pt x="5600" y="328"/>
                  </a:cubicBezTo>
                  <a:cubicBezTo>
                    <a:pt x="5644" y="328"/>
                    <a:pt x="5676" y="336"/>
                    <a:pt x="5696" y="360"/>
                  </a:cubicBezTo>
                  <a:cubicBezTo>
                    <a:pt x="5716" y="380"/>
                    <a:pt x="5728" y="408"/>
                    <a:pt x="5728" y="444"/>
                  </a:cubicBezTo>
                  <a:lnTo>
                    <a:pt x="5728" y="492"/>
                  </a:lnTo>
                  <a:lnTo>
                    <a:pt x="5628" y="492"/>
                  </a:lnTo>
                  <a:cubicBezTo>
                    <a:pt x="5540" y="492"/>
                    <a:pt x="5472" y="508"/>
                    <a:pt x="5424" y="544"/>
                  </a:cubicBezTo>
                  <a:cubicBezTo>
                    <a:pt x="5376" y="580"/>
                    <a:pt x="5352" y="628"/>
                    <a:pt x="5352" y="691"/>
                  </a:cubicBezTo>
                  <a:cubicBezTo>
                    <a:pt x="5352" y="743"/>
                    <a:pt x="5372" y="783"/>
                    <a:pt x="5412" y="819"/>
                  </a:cubicBezTo>
                  <a:cubicBezTo>
                    <a:pt x="5448" y="851"/>
                    <a:pt x="5500" y="867"/>
                    <a:pt x="5556" y="867"/>
                  </a:cubicBezTo>
                  <a:cubicBezTo>
                    <a:pt x="5624" y="867"/>
                    <a:pt x="5680" y="843"/>
                    <a:pt x="5728" y="795"/>
                  </a:cubicBezTo>
                  <a:cubicBezTo>
                    <a:pt x="5732" y="823"/>
                    <a:pt x="5740" y="847"/>
                    <a:pt x="5744" y="859"/>
                  </a:cubicBezTo>
                  <a:lnTo>
                    <a:pt x="5852" y="859"/>
                  </a:lnTo>
                  <a:close/>
                  <a:moveTo>
                    <a:pt x="5300" y="252"/>
                  </a:moveTo>
                  <a:cubicBezTo>
                    <a:pt x="5288" y="244"/>
                    <a:pt x="5272" y="244"/>
                    <a:pt x="5252" y="244"/>
                  </a:cubicBezTo>
                  <a:cubicBezTo>
                    <a:pt x="5192" y="244"/>
                    <a:pt x="5144" y="272"/>
                    <a:pt x="5108" y="324"/>
                  </a:cubicBezTo>
                  <a:lnTo>
                    <a:pt x="5108" y="256"/>
                  </a:lnTo>
                  <a:lnTo>
                    <a:pt x="5008" y="256"/>
                  </a:lnTo>
                  <a:lnTo>
                    <a:pt x="5008" y="859"/>
                  </a:lnTo>
                  <a:lnTo>
                    <a:pt x="5112" y="859"/>
                  </a:lnTo>
                  <a:lnTo>
                    <a:pt x="5112" y="428"/>
                  </a:lnTo>
                  <a:cubicBezTo>
                    <a:pt x="5136" y="372"/>
                    <a:pt x="5180" y="344"/>
                    <a:pt x="5248" y="344"/>
                  </a:cubicBezTo>
                  <a:cubicBezTo>
                    <a:pt x="5268" y="344"/>
                    <a:pt x="5284" y="344"/>
                    <a:pt x="5300" y="348"/>
                  </a:cubicBezTo>
                  <a:lnTo>
                    <a:pt x="5300" y="252"/>
                  </a:lnTo>
                  <a:close/>
                  <a:moveTo>
                    <a:pt x="4432" y="564"/>
                  </a:moveTo>
                  <a:cubicBezTo>
                    <a:pt x="4432" y="488"/>
                    <a:pt x="4448" y="428"/>
                    <a:pt x="4480" y="388"/>
                  </a:cubicBezTo>
                  <a:cubicBezTo>
                    <a:pt x="4508" y="348"/>
                    <a:pt x="4552" y="328"/>
                    <a:pt x="4600" y="328"/>
                  </a:cubicBezTo>
                  <a:cubicBezTo>
                    <a:pt x="4652" y="328"/>
                    <a:pt x="4696" y="348"/>
                    <a:pt x="4728" y="388"/>
                  </a:cubicBezTo>
                  <a:cubicBezTo>
                    <a:pt x="4760" y="432"/>
                    <a:pt x="4776" y="484"/>
                    <a:pt x="4776" y="552"/>
                  </a:cubicBezTo>
                  <a:cubicBezTo>
                    <a:pt x="4776" y="624"/>
                    <a:pt x="4760" y="683"/>
                    <a:pt x="4728" y="723"/>
                  </a:cubicBezTo>
                  <a:cubicBezTo>
                    <a:pt x="4696" y="763"/>
                    <a:pt x="4656" y="783"/>
                    <a:pt x="4604" y="783"/>
                  </a:cubicBezTo>
                  <a:cubicBezTo>
                    <a:pt x="4552" y="783"/>
                    <a:pt x="4508" y="763"/>
                    <a:pt x="4480" y="723"/>
                  </a:cubicBezTo>
                  <a:cubicBezTo>
                    <a:pt x="4448" y="683"/>
                    <a:pt x="4432" y="631"/>
                    <a:pt x="4432" y="564"/>
                  </a:cubicBezTo>
                  <a:close/>
                  <a:moveTo>
                    <a:pt x="4328" y="560"/>
                  </a:moveTo>
                  <a:cubicBezTo>
                    <a:pt x="4328" y="651"/>
                    <a:pt x="4352" y="727"/>
                    <a:pt x="4404" y="783"/>
                  </a:cubicBezTo>
                  <a:cubicBezTo>
                    <a:pt x="4456" y="839"/>
                    <a:pt x="4520" y="867"/>
                    <a:pt x="4604" y="867"/>
                  </a:cubicBezTo>
                  <a:cubicBezTo>
                    <a:pt x="4656" y="867"/>
                    <a:pt x="4704" y="855"/>
                    <a:pt x="4748" y="831"/>
                  </a:cubicBezTo>
                  <a:cubicBezTo>
                    <a:pt x="4788" y="803"/>
                    <a:pt x="4820" y="767"/>
                    <a:pt x="4844" y="719"/>
                  </a:cubicBezTo>
                  <a:cubicBezTo>
                    <a:pt x="4868" y="675"/>
                    <a:pt x="4876" y="624"/>
                    <a:pt x="4876" y="564"/>
                  </a:cubicBezTo>
                  <a:lnTo>
                    <a:pt x="4876" y="556"/>
                  </a:lnTo>
                  <a:cubicBezTo>
                    <a:pt x="4876" y="460"/>
                    <a:pt x="4852" y="384"/>
                    <a:pt x="4800" y="328"/>
                  </a:cubicBezTo>
                  <a:cubicBezTo>
                    <a:pt x="4752" y="272"/>
                    <a:pt x="4684" y="244"/>
                    <a:pt x="4600" y="244"/>
                  </a:cubicBezTo>
                  <a:cubicBezTo>
                    <a:pt x="4548" y="244"/>
                    <a:pt x="4500" y="256"/>
                    <a:pt x="4460" y="280"/>
                  </a:cubicBezTo>
                  <a:cubicBezTo>
                    <a:pt x="4420" y="308"/>
                    <a:pt x="4384" y="344"/>
                    <a:pt x="4364" y="392"/>
                  </a:cubicBezTo>
                  <a:cubicBezTo>
                    <a:pt x="4340" y="440"/>
                    <a:pt x="4328" y="492"/>
                    <a:pt x="4328" y="552"/>
                  </a:cubicBezTo>
                  <a:lnTo>
                    <a:pt x="4328" y="560"/>
                  </a:lnTo>
                  <a:close/>
                  <a:moveTo>
                    <a:pt x="3864" y="44"/>
                  </a:moveTo>
                  <a:lnTo>
                    <a:pt x="3756" y="44"/>
                  </a:lnTo>
                  <a:lnTo>
                    <a:pt x="3756" y="859"/>
                  </a:lnTo>
                  <a:lnTo>
                    <a:pt x="4248" y="859"/>
                  </a:lnTo>
                  <a:lnTo>
                    <a:pt x="4248" y="771"/>
                  </a:lnTo>
                  <a:lnTo>
                    <a:pt x="3864" y="771"/>
                  </a:lnTo>
                  <a:lnTo>
                    <a:pt x="3864" y="44"/>
                  </a:lnTo>
                  <a:close/>
                  <a:moveTo>
                    <a:pt x="3200" y="699"/>
                  </a:moveTo>
                  <a:cubicBezTo>
                    <a:pt x="3200" y="723"/>
                    <a:pt x="3188" y="743"/>
                    <a:pt x="3164" y="759"/>
                  </a:cubicBezTo>
                  <a:cubicBezTo>
                    <a:pt x="3140" y="775"/>
                    <a:pt x="3108" y="783"/>
                    <a:pt x="3068" y="783"/>
                  </a:cubicBezTo>
                  <a:cubicBezTo>
                    <a:pt x="3028" y="783"/>
                    <a:pt x="2992" y="775"/>
                    <a:pt x="2968" y="755"/>
                  </a:cubicBezTo>
                  <a:cubicBezTo>
                    <a:pt x="2940" y="735"/>
                    <a:pt x="2928" y="707"/>
                    <a:pt x="2924" y="671"/>
                  </a:cubicBezTo>
                  <a:lnTo>
                    <a:pt x="2824" y="671"/>
                  </a:lnTo>
                  <a:cubicBezTo>
                    <a:pt x="2824" y="707"/>
                    <a:pt x="2832" y="739"/>
                    <a:pt x="2852" y="771"/>
                  </a:cubicBezTo>
                  <a:cubicBezTo>
                    <a:pt x="2876" y="803"/>
                    <a:pt x="2904" y="827"/>
                    <a:pt x="2940" y="843"/>
                  </a:cubicBezTo>
                  <a:cubicBezTo>
                    <a:pt x="2980" y="859"/>
                    <a:pt x="3020" y="867"/>
                    <a:pt x="3068" y="867"/>
                  </a:cubicBezTo>
                  <a:cubicBezTo>
                    <a:pt x="3140" y="867"/>
                    <a:pt x="3196" y="851"/>
                    <a:pt x="3236" y="819"/>
                  </a:cubicBezTo>
                  <a:cubicBezTo>
                    <a:pt x="3280" y="787"/>
                    <a:pt x="3304" y="743"/>
                    <a:pt x="3304" y="691"/>
                  </a:cubicBezTo>
                  <a:cubicBezTo>
                    <a:pt x="3304" y="659"/>
                    <a:pt x="3296" y="631"/>
                    <a:pt x="3280" y="608"/>
                  </a:cubicBezTo>
                  <a:cubicBezTo>
                    <a:pt x="3264" y="588"/>
                    <a:pt x="3240" y="568"/>
                    <a:pt x="3208" y="552"/>
                  </a:cubicBezTo>
                  <a:cubicBezTo>
                    <a:pt x="3176" y="536"/>
                    <a:pt x="3132" y="520"/>
                    <a:pt x="3084" y="508"/>
                  </a:cubicBezTo>
                  <a:cubicBezTo>
                    <a:pt x="3032" y="500"/>
                    <a:pt x="2996" y="484"/>
                    <a:pt x="2976" y="472"/>
                  </a:cubicBezTo>
                  <a:cubicBezTo>
                    <a:pt x="2956" y="460"/>
                    <a:pt x="2944" y="440"/>
                    <a:pt x="2944" y="416"/>
                  </a:cubicBezTo>
                  <a:cubicBezTo>
                    <a:pt x="2944" y="392"/>
                    <a:pt x="2956" y="368"/>
                    <a:pt x="2976" y="352"/>
                  </a:cubicBezTo>
                  <a:cubicBezTo>
                    <a:pt x="3000" y="336"/>
                    <a:pt x="3028" y="328"/>
                    <a:pt x="3064" y="328"/>
                  </a:cubicBezTo>
                  <a:cubicBezTo>
                    <a:pt x="3104" y="328"/>
                    <a:pt x="3132" y="340"/>
                    <a:pt x="3156" y="360"/>
                  </a:cubicBezTo>
                  <a:cubicBezTo>
                    <a:pt x="3180" y="380"/>
                    <a:pt x="3192" y="404"/>
                    <a:pt x="3192" y="432"/>
                  </a:cubicBezTo>
                  <a:lnTo>
                    <a:pt x="3296" y="432"/>
                  </a:lnTo>
                  <a:cubicBezTo>
                    <a:pt x="3296" y="376"/>
                    <a:pt x="3276" y="332"/>
                    <a:pt x="3232" y="296"/>
                  </a:cubicBezTo>
                  <a:cubicBezTo>
                    <a:pt x="3188" y="260"/>
                    <a:pt x="3136" y="244"/>
                    <a:pt x="3064" y="244"/>
                  </a:cubicBezTo>
                  <a:cubicBezTo>
                    <a:pt x="3000" y="244"/>
                    <a:pt x="2948" y="260"/>
                    <a:pt x="2904" y="296"/>
                  </a:cubicBezTo>
                  <a:cubicBezTo>
                    <a:pt x="2864" y="328"/>
                    <a:pt x="2844" y="372"/>
                    <a:pt x="2844" y="420"/>
                  </a:cubicBezTo>
                  <a:cubicBezTo>
                    <a:pt x="2844" y="452"/>
                    <a:pt x="2852" y="476"/>
                    <a:pt x="2864" y="496"/>
                  </a:cubicBezTo>
                  <a:cubicBezTo>
                    <a:pt x="2880" y="520"/>
                    <a:pt x="2904" y="536"/>
                    <a:pt x="2932" y="552"/>
                  </a:cubicBezTo>
                  <a:cubicBezTo>
                    <a:pt x="2964" y="568"/>
                    <a:pt x="3004" y="584"/>
                    <a:pt x="3056" y="592"/>
                  </a:cubicBezTo>
                  <a:cubicBezTo>
                    <a:pt x="3108" y="604"/>
                    <a:pt x="3148" y="616"/>
                    <a:pt x="3168" y="631"/>
                  </a:cubicBezTo>
                  <a:cubicBezTo>
                    <a:pt x="3188" y="647"/>
                    <a:pt x="3200" y="671"/>
                    <a:pt x="3200" y="699"/>
                  </a:cubicBezTo>
                  <a:moveTo>
                    <a:pt x="2500" y="96"/>
                  </a:moveTo>
                  <a:cubicBezTo>
                    <a:pt x="2500" y="112"/>
                    <a:pt x="2504" y="124"/>
                    <a:pt x="2512" y="136"/>
                  </a:cubicBezTo>
                  <a:cubicBezTo>
                    <a:pt x="2524" y="148"/>
                    <a:pt x="2540" y="152"/>
                    <a:pt x="2560" y="152"/>
                  </a:cubicBezTo>
                  <a:cubicBezTo>
                    <a:pt x="2580" y="152"/>
                    <a:pt x="2596" y="148"/>
                    <a:pt x="2604" y="136"/>
                  </a:cubicBezTo>
                  <a:cubicBezTo>
                    <a:pt x="2616" y="124"/>
                    <a:pt x="2620" y="112"/>
                    <a:pt x="2620" y="96"/>
                  </a:cubicBezTo>
                  <a:cubicBezTo>
                    <a:pt x="2620" y="76"/>
                    <a:pt x="2616" y="64"/>
                    <a:pt x="2604" y="52"/>
                  </a:cubicBezTo>
                  <a:cubicBezTo>
                    <a:pt x="2596" y="40"/>
                    <a:pt x="2580" y="36"/>
                    <a:pt x="2560" y="36"/>
                  </a:cubicBezTo>
                  <a:cubicBezTo>
                    <a:pt x="2540" y="36"/>
                    <a:pt x="2524" y="40"/>
                    <a:pt x="2512" y="52"/>
                  </a:cubicBezTo>
                  <a:cubicBezTo>
                    <a:pt x="2504" y="64"/>
                    <a:pt x="2500" y="76"/>
                    <a:pt x="2500" y="96"/>
                  </a:cubicBezTo>
                  <a:close/>
                  <a:moveTo>
                    <a:pt x="2272" y="564"/>
                  </a:moveTo>
                  <a:cubicBezTo>
                    <a:pt x="2272" y="488"/>
                    <a:pt x="2288" y="428"/>
                    <a:pt x="2320" y="388"/>
                  </a:cubicBezTo>
                  <a:cubicBezTo>
                    <a:pt x="2348" y="348"/>
                    <a:pt x="2392" y="328"/>
                    <a:pt x="2444" y="328"/>
                  </a:cubicBezTo>
                  <a:cubicBezTo>
                    <a:pt x="2496" y="328"/>
                    <a:pt x="2536" y="348"/>
                    <a:pt x="2568" y="388"/>
                  </a:cubicBezTo>
                  <a:cubicBezTo>
                    <a:pt x="2600" y="432"/>
                    <a:pt x="2616" y="484"/>
                    <a:pt x="2616" y="552"/>
                  </a:cubicBezTo>
                  <a:cubicBezTo>
                    <a:pt x="2616" y="624"/>
                    <a:pt x="2600" y="683"/>
                    <a:pt x="2568" y="723"/>
                  </a:cubicBezTo>
                  <a:cubicBezTo>
                    <a:pt x="2536" y="763"/>
                    <a:pt x="2496" y="783"/>
                    <a:pt x="2444" y="783"/>
                  </a:cubicBezTo>
                  <a:cubicBezTo>
                    <a:pt x="2392" y="783"/>
                    <a:pt x="2348" y="763"/>
                    <a:pt x="2320" y="723"/>
                  </a:cubicBezTo>
                  <a:cubicBezTo>
                    <a:pt x="2288" y="683"/>
                    <a:pt x="2272" y="631"/>
                    <a:pt x="2272" y="564"/>
                  </a:cubicBezTo>
                  <a:close/>
                  <a:moveTo>
                    <a:pt x="2260" y="92"/>
                  </a:moveTo>
                  <a:cubicBezTo>
                    <a:pt x="2260" y="108"/>
                    <a:pt x="2264" y="124"/>
                    <a:pt x="2272" y="136"/>
                  </a:cubicBezTo>
                  <a:cubicBezTo>
                    <a:pt x="2284" y="148"/>
                    <a:pt x="2300" y="152"/>
                    <a:pt x="2320" y="152"/>
                  </a:cubicBezTo>
                  <a:cubicBezTo>
                    <a:pt x="2340" y="152"/>
                    <a:pt x="2356" y="148"/>
                    <a:pt x="2364" y="136"/>
                  </a:cubicBezTo>
                  <a:cubicBezTo>
                    <a:pt x="2376" y="124"/>
                    <a:pt x="2380" y="108"/>
                    <a:pt x="2380" y="92"/>
                  </a:cubicBezTo>
                  <a:cubicBezTo>
                    <a:pt x="2380" y="76"/>
                    <a:pt x="2376" y="60"/>
                    <a:pt x="2364" y="52"/>
                  </a:cubicBezTo>
                  <a:cubicBezTo>
                    <a:pt x="2356" y="40"/>
                    <a:pt x="2340" y="32"/>
                    <a:pt x="2320" y="32"/>
                  </a:cubicBezTo>
                  <a:cubicBezTo>
                    <a:pt x="2300" y="32"/>
                    <a:pt x="2284" y="40"/>
                    <a:pt x="2272" y="52"/>
                  </a:cubicBezTo>
                  <a:cubicBezTo>
                    <a:pt x="2264" y="60"/>
                    <a:pt x="2260" y="76"/>
                    <a:pt x="2260" y="92"/>
                  </a:cubicBezTo>
                  <a:close/>
                  <a:moveTo>
                    <a:pt x="2168" y="560"/>
                  </a:moveTo>
                  <a:cubicBezTo>
                    <a:pt x="2168" y="651"/>
                    <a:pt x="2192" y="727"/>
                    <a:pt x="2244" y="783"/>
                  </a:cubicBezTo>
                  <a:cubicBezTo>
                    <a:pt x="2296" y="839"/>
                    <a:pt x="2360" y="867"/>
                    <a:pt x="2444" y="867"/>
                  </a:cubicBezTo>
                  <a:cubicBezTo>
                    <a:pt x="2496" y="867"/>
                    <a:pt x="2544" y="855"/>
                    <a:pt x="2588" y="831"/>
                  </a:cubicBezTo>
                  <a:cubicBezTo>
                    <a:pt x="2628" y="803"/>
                    <a:pt x="2660" y="767"/>
                    <a:pt x="2684" y="719"/>
                  </a:cubicBezTo>
                  <a:cubicBezTo>
                    <a:pt x="2708" y="675"/>
                    <a:pt x="2716" y="620"/>
                    <a:pt x="2716" y="564"/>
                  </a:cubicBezTo>
                  <a:lnTo>
                    <a:pt x="2716" y="556"/>
                  </a:lnTo>
                  <a:cubicBezTo>
                    <a:pt x="2716" y="460"/>
                    <a:pt x="2692" y="384"/>
                    <a:pt x="2640" y="328"/>
                  </a:cubicBezTo>
                  <a:cubicBezTo>
                    <a:pt x="2592" y="272"/>
                    <a:pt x="2524" y="244"/>
                    <a:pt x="2444" y="244"/>
                  </a:cubicBezTo>
                  <a:cubicBezTo>
                    <a:pt x="2388" y="244"/>
                    <a:pt x="2340" y="256"/>
                    <a:pt x="2300" y="280"/>
                  </a:cubicBezTo>
                  <a:cubicBezTo>
                    <a:pt x="2260" y="308"/>
                    <a:pt x="2228" y="344"/>
                    <a:pt x="2204" y="392"/>
                  </a:cubicBezTo>
                  <a:cubicBezTo>
                    <a:pt x="2180" y="440"/>
                    <a:pt x="2168" y="492"/>
                    <a:pt x="2168" y="552"/>
                  </a:cubicBezTo>
                  <a:lnTo>
                    <a:pt x="2168" y="560"/>
                  </a:lnTo>
                  <a:close/>
                  <a:moveTo>
                    <a:pt x="1696" y="256"/>
                  </a:moveTo>
                  <a:lnTo>
                    <a:pt x="1592" y="256"/>
                  </a:lnTo>
                  <a:lnTo>
                    <a:pt x="1808" y="859"/>
                  </a:lnTo>
                  <a:lnTo>
                    <a:pt x="1888" y="859"/>
                  </a:lnTo>
                  <a:lnTo>
                    <a:pt x="2104" y="256"/>
                  </a:lnTo>
                  <a:lnTo>
                    <a:pt x="2000" y="256"/>
                  </a:lnTo>
                  <a:lnTo>
                    <a:pt x="1848" y="719"/>
                  </a:lnTo>
                  <a:lnTo>
                    <a:pt x="1696" y="256"/>
                  </a:lnTo>
                  <a:close/>
                  <a:moveTo>
                    <a:pt x="1312" y="108"/>
                  </a:moveTo>
                  <a:lnTo>
                    <a:pt x="1312" y="256"/>
                  </a:lnTo>
                  <a:lnTo>
                    <a:pt x="1204" y="256"/>
                  </a:lnTo>
                  <a:lnTo>
                    <a:pt x="1204" y="336"/>
                  </a:lnTo>
                  <a:lnTo>
                    <a:pt x="1312" y="336"/>
                  </a:lnTo>
                  <a:lnTo>
                    <a:pt x="1312" y="707"/>
                  </a:lnTo>
                  <a:cubicBezTo>
                    <a:pt x="1312" y="759"/>
                    <a:pt x="1324" y="799"/>
                    <a:pt x="1348" y="827"/>
                  </a:cubicBezTo>
                  <a:cubicBezTo>
                    <a:pt x="1372" y="855"/>
                    <a:pt x="1408" y="867"/>
                    <a:pt x="1452" y="867"/>
                  </a:cubicBezTo>
                  <a:cubicBezTo>
                    <a:pt x="1480" y="867"/>
                    <a:pt x="1504" y="863"/>
                    <a:pt x="1532" y="859"/>
                  </a:cubicBezTo>
                  <a:lnTo>
                    <a:pt x="1532" y="775"/>
                  </a:lnTo>
                  <a:cubicBezTo>
                    <a:pt x="1512" y="779"/>
                    <a:pt x="1496" y="779"/>
                    <a:pt x="1484" y="779"/>
                  </a:cubicBezTo>
                  <a:cubicBezTo>
                    <a:pt x="1460" y="779"/>
                    <a:pt x="1440" y="775"/>
                    <a:pt x="1432" y="763"/>
                  </a:cubicBezTo>
                  <a:cubicBezTo>
                    <a:pt x="1420" y="751"/>
                    <a:pt x="1416" y="731"/>
                    <a:pt x="1416" y="707"/>
                  </a:cubicBezTo>
                  <a:lnTo>
                    <a:pt x="1416" y="336"/>
                  </a:lnTo>
                  <a:lnTo>
                    <a:pt x="1528" y="336"/>
                  </a:lnTo>
                  <a:lnTo>
                    <a:pt x="1528" y="256"/>
                  </a:lnTo>
                  <a:lnTo>
                    <a:pt x="1416" y="256"/>
                  </a:lnTo>
                  <a:lnTo>
                    <a:pt x="1416" y="108"/>
                  </a:lnTo>
                  <a:lnTo>
                    <a:pt x="1312" y="108"/>
                  </a:lnTo>
                  <a:close/>
                  <a:moveTo>
                    <a:pt x="928" y="96"/>
                  </a:moveTo>
                  <a:cubicBezTo>
                    <a:pt x="928" y="112"/>
                    <a:pt x="932" y="124"/>
                    <a:pt x="944" y="136"/>
                  </a:cubicBezTo>
                  <a:cubicBezTo>
                    <a:pt x="952" y="148"/>
                    <a:pt x="968" y="152"/>
                    <a:pt x="988" y="152"/>
                  </a:cubicBezTo>
                  <a:cubicBezTo>
                    <a:pt x="1008" y="152"/>
                    <a:pt x="1024" y="148"/>
                    <a:pt x="1036" y="136"/>
                  </a:cubicBezTo>
                  <a:cubicBezTo>
                    <a:pt x="1044" y="124"/>
                    <a:pt x="1052" y="112"/>
                    <a:pt x="1052" y="96"/>
                  </a:cubicBezTo>
                  <a:cubicBezTo>
                    <a:pt x="1052" y="76"/>
                    <a:pt x="1044" y="64"/>
                    <a:pt x="1036" y="52"/>
                  </a:cubicBezTo>
                  <a:cubicBezTo>
                    <a:pt x="1024" y="40"/>
                    <a:pt x="1008" y="36"/>
                    <a:pt x="988" y="36"/>
                  </a:cubicBezTo>
                  <a:cubicBezTo>
                    <a:pt x="968" y="36"/>
                    <a:pt x="952" y="40"/>
                    <a:pt x="944" y="52"/>
                  </a:cubicBezTo>
                  <a:cubicBezTo>
                    <a:pt x="932" y="64"/>
                    <a:pt x="928" y="76"/>
                    <a:pt x="928" y="96"/>
                  </a:cubicBezTo>
                  <a:close/>
                  <a:moveTo>
                    <a:pt x="700" y="564"/>
                  </a:moveTo>
                  <a:cubicBezTo>
                    <a:pt x="700" y="488"/>
                    <a:pt x="716" y="428"/>
                    <a:pt x="748" y="388"/>
                  </a:cubicBezTo>
                  <a:cubicBezTo>
                    <a:pt x="780" y="348"/>
                    <a:pt x="820" y="328"/>
                    <a:pt x="872" y="328"/>
                  </a:cubicBezTo>
                  <a:cubicBezTo>
                    <a:pt x="924" y="328"/>
                    <a:pt x="964" y="348"/>
                    <a:pt x="996" y="388"/>
                  </a:cubicBezTo>
                  <a:cubicBezTo>
                    <a:pt x="1028" y="432"/>
                    <a:pt x="1044" y="484"/>
                    <a:pt x="1044" y="552"/>
                  </a:cubicBezTo>
                  <a:cubicBezTo>
                    <a:pt x="1044" y="624"/>
                    <a:pt x="1028" y="683"/>
                    <a:pt x="996" y="723"/>
                  </a:cubicBezTo>
                  <a:cubicBezTo>
                    <a:pt x="968" y="763"/>
                    <a:pt x="924" y="783"/>
                    <a:pt x="872" y="783"/>
                  </a:cubicBezTo>
                  <a:cubicBezTo>
                    <a:pt x="820" y="783"/>
                    <a:pt x="780" y="763"/>
                    <a:pt x="748" y="723"/>
                  </a:cubicBezTo>
                  <a:cubicBezTo>
                    <a:pt x="716" y="683"/>
                    <a:pt x="700" y="631"/>
                    <a:pt x="700" y="564"/>
                  </a:cubicBezTo>
                  <a:close/>
                  <a:moveTo>
                    <a:pt x="688" y="92"/>
                  </a:moveTo>
                  <a:cubicBezTo>
                    <a:pt x="688" y="108"/>
                    <a:pt x="692" y="124"/>
                    <a:pt x="704" y="136"/>
                  </a:cubicBezTo>
                  <a:cubicBezTo>
                    <a:pt x="712" y="148"/>
                    <a:pt x="728" y="152"/>
                    <a:pt x="748" y="152"/>
                  </a:cubicBezTo>
                  <a:cubicBezTo>
                    <a:pt x="768" y="152"/>
                    <a:pt x="784" y="148"/>
                    <a:pt x="796" y="136"/>
                  </a:cubicBezTo>
                  <a:cubicBezTo>
                    <a:pt x="804" y="124"/>
                    <a:pt x="808" y="108"/>
                    <a:pt x="808" y="92"/>
                  </a:cubicBezTo>
                  <a:cubicBezTo>
                    <a:pt x="808" y="76"/>
                    <a:pt x="804" y="60"/>
                    <a:pt x="796" y="52"/>
                  </a:cubicBezTo>
                  <a:cubicBezTo>
                    <a:pt x="784" y="40"/>
                    <a:pt x="768" y="32"/>
                    <a:pt x="748" y="32"/>
                  </a:cubicBezTo>
                  <a:cubicBezTo>
                    <a:pt x="728" y="32"/>
                    <a:pt x="712" y="40"/>
                    <a:pt x="704" y="52"/>
                  </a:cubicBezTo>
                  <a:cubicBezTo>
                    <a:pt x="692" y="60"/>
                    <a:pt x="688" y="76"/>
                    <a:pt x="688" y="92"/>
                  </a:cubicBezTo>
                  <a:close/>
                  <a:moveTo>
                    <a:pt x="596" y="560"/>
                  </a:moveTo>
                  <a:cubicBezTo>
                    <a:pt x="596" y="651"/>
                    <a:pt x="624" y="727"/>
                    <a:pt x="672" y="783"/>
                  </a:cubicBezTo>
                  <a:cubicBezTo>
                    <a:pt x="724" y="839"/>
                    <a:pt x="792" y="867"/>
                    <a:pt x="872" y="867"/>
                  </a:cubicBezTo>
                  <a:cubicBezTo>
                    <a:pt x="928" y="867"/>
                    <a:pt x="976" y="855"/>
                    <a:pt x="1016" y="831"/>
                  </a:cubicBezTo>
                  <a:cubicBezTo>
                    <a:pt x="1060" y="803"/>
                    <a:pt x="1092" y="767"/>
                    <a:pt x="1112" y="719"/>
                  </a:cubicBezTo>
                  <a:cubicBezTo>
                    <a:pt x="1136" y="675"/>
                    <a:pt x="1148" y="620"/>
                    <a:pt x="1148" y="564"/>
                  </a:cubicBezTo>
                  <a:lnTo>
                    <a:pt x="1148" y="556"/>
                  </a:lnTo>
                  <a:cubicBezTo>
                    <a:pt x="1148" y="460"/>
                    <a:pt x="1120" y="384"/>
                    <a:pt x="1072" y="328"/>
                  </a:cubicBezTo>
                  <a:cubicBezTo>
                    <a:pt x="1020" y="272"/>
                    <a:pt x="952" y="244"/>
                    <a:pt x="872" y="244"/>
                  </a:cubicBezTo>
                  <a:cubicBezTo>
                    <a:pt x="820" y="244"/>
                    <a:pt x="772" y="256"/>
                    <a:pt x="728" y="280"/>
                  </a:cubicBezTo>
                  <a:cubicBezTo>
                    <a:pt x="688" y="308"/>
                    <a:pt x="656" y="344"/>
                    <a:pt x="632" y="392"/>
                  </a:cubicBezTo>
                  <a:cubicBezTo>
                    <a:pt x="608" y="440"/>
                    <a:pt x="596" y="492"/>
                    <a:pt x="596" y="552"/>
                  </a:cubicBezTo>
                  <a:lnTo>
                    <a:pt x="596" y="560"/>
                  </a:lnTo>
                  <a:close/>
                  <a:moveTo>
                    <a:pt x="460" y="484"/>
                  </a:moveTo>
                  <a:lnTo>
                    <a:pt x="108" y="484"/>
                  </a:lnTo>
                  <a:lnTo>
                    <a:pt x="108" y="771"/>
                  </a:lnTo>
                  <a:lnTo>
                    <a:pt x="520" y="771"/>
                  </a:lnTo>
                  <a:lnTo>
                    <a:pt x="520" y="859"/>
                  </a:lnTo>
                  <a:lnTo>
                    <a:pt x="0" y="859"/>
                  </a:lnTo>
                  <a:lnTo>
                    <a:pt x="0" y="44"/>
                  </a:lnTo>
                  <a:lnTo>
                    <a:pt x="512" y="44"/>
                  </a:lnTo>
                  <a:lnTo>
                    <a:pt x="512" y="132"/>
                  </a:lnTo>
                  <a:lnTo>
                    <a:pt x="108" y="132"/>
                  </a:lnTo>
                  <a:lnTo>
                    <a:pt x="108" y="396"/>
                  </a:lnTo>
                  <a:lnTo>
                    <a:pt x="460" y="396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zöveg - alcímm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églalap 41" hidden="0"/>
          <p:cNvSpPr/>
          <p:nvPr isPhoto="0" userDrawn="1"/>
        </p:nvSpPr>
        <p:spPr bwMode="auto">
          <a:xfrm>
            <a:off x="0" y="731520"/>
            <a:ext cx="9144000" cy="91440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8" name="Téglalap 42" hidden="0"/>
          <p:cNvSpPr/>
          <p:nvPr isPhoto="0"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2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0"/>
            <a:ext cx="6035039" cy="73152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defRPr lang="hu-HU" sz="2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/>
              <a:t>C</a:t>
            </a:r>
            <a:r>
              <a:rPr lang="hu-HU"/>
              <a:t>ím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1"/>
          </p:nvPr>
        </p:nvSpPr>
        <p:spPr bwMode="auto">
          <a:xfrm>
            <a:off x="365760" y="1280160"/>
            <a:ext cx="8412480" cy="3474720"/>
          </a:xfrm>
        </p:spPr>
        <p:txBody>
          <a:bodyPr lIns="0" tIns="0" rIns="0" bIns="0">
            <a:normAutofit/>
          </a:bodyPr>
          <a:lstStyle>
            <a:lvl1pPr marL="1828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36576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54864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73152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91440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 marL="10972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6pPr>
            <a:lvl7pPr marL="128016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7pPr>
          </a:lstStyle>
          <a:p>
            <a:pPr lvl="0">
              <a:defRPr/>
            </a:pPr>
            <a:r>
              <a:rPr lang="hu-HU"/>
              <a:t>Kattinson ide a szöveg szerkesztéséhez</a:t>
            </a:r>
            <a:r>
              <a:rPr lang="en-US"/>
              <a:t>!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  <a:p>
            <a:pPr lvl="5">
              <a:defRPr/>
            </a:pPr>
            <a:r>
              <a:rPr lang="en-US"/>
              <a:t>Sixth level</a:t>
            </a:r>
            <a:endParaRPr/>
          </a:p>
          <a:p>
            <a:pPr lvl="6">
              <a:defRPr/>
            </a:pPr>
            <a:r>
              <a:rPr lang="en-US"/>
              <a:t>Seventh level</a:t>
            </a:r>
            <a:endParaRPr/>
          </a:p>
        </p:txBody>
      </p:sp>
      <p:sp>
        <p:nvSpPr>
          <p:cNvPr id="21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  <p:sp>
        <p:nvSpPr>
          <p:cNvPr id="19" name="Text Placeholder 3" hidden="0"/>
          <p:cNvSpPr>
            <a:spLocks noGrp="1"/>
          </p:cNvSpPr>
          <p:nvPr isPhoto="0" userDrawn="0">
            <p:ph type="body" sz="quarter" idx="13" hasCustomPrompt="1"/>
          </p:nvPr>
        </p:nvSpPr>
        <p:spPr bwMode="auto">
          <a:xfrm>
            <a:off x="365760" y="914400"/>
            <a:ext cx="8412480" cy="36576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/>
          </a:bodyPr>
          <a:lstStyle>
            <a:lvl1pPr marL="182880" marR="0" indent="-18288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 lang="en-US" sz="1400" b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defRPr lang="hu-HU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marL="182880" marR="0" lvl="0" indent="-18288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/>
            </a:pPr>
            <a:r>
              <a:rPr lang="hu-HU"/>
              <a:t>Alcím – Kattinson ide a szerkesztéshez</a:t>
            </a:r>
            <a:r>
              <a:rPr lang="en-US"/>
              <a:t>!</a:t>
            </a:r>
            <a:endParaRPr/>
          </a:p>
        </p:txBody>
      </p:sp>
      <p:grpSp>
        <p:nvGrpSpPr>
          <p:cNvPr id="20" name="Group 36" hidden="0"/>
          <p:cNvGrpSpPr>
            <a:grpSpLocks noChangeAspect="1"/>
          </p:cNvGrpSpPr>
          <p:nvPr isPhoto="0" userDrawn="1"/>
        </p:nvGrpSpPr>
        <p:grpSpPr bwMode="auto">
          <a:xfrm>
            <a:off x="6676862" y="187436"/>
            <a:ext cx="2158093" cy="364687"/>
            <a:chOff x="3184" y="1477"/>
            <a:chExt cx="2012" cy="340"/>
          </a:xfrm>
          <a:solidFill>
            <a:schemeClr val="bg1"/>
          </a:solidFill>
        </p:grpSpPr>
        <p:sp>
          <p:nvSpPr>
            <p:cNvPr id="23" name="Freeform 37" hidden="0"/>
            <p:cNvSpPr>
              <a:spLocks noEditPoints="1"/>
            </p:cNvSpPr>
            <p:nvPr isPhoto="0" userDrawn="0"/>
          </p:nvSpPr>
          <p:spPr bwMode="auto">
            <a:xfrm>
              <a:off x="4205" y="1680"/>
              <a:ext cx="991" cy="105"/>
            </a:xfrm>
            <a:custGeom>
              <a:avLst/>
              <a:gdLst>
                <a:gd name="T0" fmla="*/ 8039 w 8258"/>
                <a:gd name="T1" fmla="*/ 335 h 875"/>
                <a:gd name="T2" fmla="*/ 8258 w 8258"/>
                <a:gd name="T3" fmla="*/ 783 h 875"/>
                <a:gd name="T4" fmla="*/ 8254 w 8258"/>
                <a:gd name="T5" fmla="*/ 335 h 875"/>
                <a:gd name="T6" fmla="*/ 7583 w 8258"/>
                <a:gd name="T7" fmla="*/ 787 h 875"/>
                <a:gd name="T8" fmla="*/ 7739 w 8258"/>
                <a:gd name="T9" fmla="*/ 694 h 875"/>
                <a:gd name="T10" fmla="*/ 7843 w 8258"/>
                <a:gd name="T11" fmla="*/ 722 h 875"/>
                <a:gd name="T12" fmla="*/ 7411 w 8258"/>
                <a:gd name="T13" fmla="*/ 335 h 875"/>
                <a:gd name="T14" fmla="*/ 7707 w 8258"/>
                <a:gd name="T15" fmla="*/ 359 h 875"/>
                <a:gd name="T16" fmla="*/ 7363 w 8258"/>
                <a:gd name="T17" fmla="*/ 698 h 875"/>
                <a:gd name="T18" fmla="*/ 7863 w 8258"/>
                <a:gd name="T19" fmla="*/ 863 h 875"/>
                <a:gd name="T20" fmla="*/ 7119 w 8258"/>
                <a:gd name="T21" fmla="*/ 343 h 875"/>
                <a:gd name="T22" fmla="*/ 6911 w 8258"/>
                <a:gd name="T23" fmla="*/ 779 h 875"/>
                <a:gd name="T24" fmla="*/ 6467 w 8258"/>
                <a:gd name="T25" fmla="*/ 0 h 875"/>
                <a:gd name="T26" fmla="*/ 6543 w 8258"/>
                <a:gd name="T27" fmla="*/ 392 h 875"/>
                <a:gd name="T28" fmla="*/ 6251 w 8258"/>
                <a:gd name="T29" fmla="*/ 569 h 875"/>
                <a:gd name="T30" fmla="*/ 6663 w 8258"/>
                <a:gd name="T31" fmla="*/ 726 h 875"/>
                <a:gd name="T32" fmla="*/ 6279 w 8258"/>
                <a:gd name="T33" fmla="*/ 283 h 875"/>
                <a:gd name="T34" fmla="*/ 5903 w 8258"/>
                <a:gd name="T35" fmla="*/ 0 h 875"/>
                <a:gd name="T36" fmla="*/ 5547 w 8258"/>
                <a:gd name="T37" fmla="*/ 166 h 875"/>
                <a:gd name="T38" fmla="*/ 5391 w 8258"/>
                <a:gd name="T39" fmla="*/ 759 h 875"/>
                <a:gd name="T40" fmla="*/ 5567 w 8258"/>
                <a:gd name="T41" fmla="*/ 759 h 875"/>
                <a:gd name="T42" fmla="*/ 5735 w 8258"/>
                <a:gd name="T43" fmla="*/ 444 h 875"/>
                <a:gd name="T44" fmla="*/ 5267 w 8258"/>
                <a:gd name="T45" fmla="*/ 424 h 875"/>
                <a:gd name="T46" fmla="*/ 5631 w 8258"/>
                <a:gd name="T47" fmla="*/ 448 h 875"/>
                <a:gd name="T48" fmla="*/ 5315 w 8258"/>
                <a:gd name="T49" fmla="*/ 827 h 875"/>
                <a:gd name="T50" fmla="*/ 5099 w 8258"/>
                <a:gd name="T51" fmla="*/ 45 h 875"/>
                <a:gd name="T52" fmla="*/ 4475 w 8258"/>
                <a:gd name="T53" fmla="*/ 45 h 875"/>
                <a:gd name="T54" fmla="*/ 4991 w 8258"/>
                <a:gd name="T55" fmla="*/ 863 h 875"/>
                <a:gd name="T56" fmla="*/ 3907 w 8258"/>
                <a:gd name="T57" fmla="*/ 863 h 875"/>
                <a:gd name="T58" fmla="*/ 3959 w 8258"/>
                <a:gd name="T59" fmla="*/ 154 h 875"/>
                <a:gd name="T60" fmla="*/ 3915 w 8258"/>
                <a:gd name="T61" fmla="*/ 53 h 875"/>
                <a:gd name="T62" fmla="*/ 3427 w 8258"/>
                <a:gd name="T63" fmla="*/ 759 h 875"/>
                <a:gd name="T64" fmla="*/ 3531 w 8258"/>
                <a:gd name="T65" fmla="*/ 875 h 875"/>
                <a:gd name="T66" fmla="*/ 3543 w 8258"/>
                <a:gd name="T67" fmla="*/ 513 h 875"/>
                <a:gd name="T68" fmla="*/ 3619 w 8258"/>
                <a:gd name="T69" fmla="*/ 363 h 875"/>
                <a:gd name="T70" fmla="*/ 3367 w 8258"/>
                <a:gd name="T71" fmla="*/ 295 h 875"/>
                <a:gd name="T72" fmla="*/ 3627 w 8258"/>
                <a:gd name="T73" fmla="*/ 638 h 875"/>
                <a:gd name="T74" fmla="*/ 2984 w 8258"/>
                <a:gd name="T75" fmla="*/ 0 h 875"/>
                <a:gd name="T76" fmla="*/ 2964 w 8258"/>
                <a:gd name="T77" fmla="*/ 569 h 875"/>
                <a:gd name="T78" fmla="*/ 3167 w 8258"/>
                <a:gd name="T79" fmla="*/ 863 h 875"/>
                <a:gd name="T80" fmla="*/ 2924 w 8258"/>
                <a:gd name="T81" fmla="*/ 246 h 875"/>
                <a:gd name="T82" fmla="*/ 2824 w 8258"/>
                <a:gd name="T83" fmla="*/ 355 h 875"/>
                <a:gd name="T84" fmla="*/ 2944 w 8258"/>
                <a:gd name="T85" fmla="*/ 496 h 875"/>
                <a:gd name="T86" fmla="*/ 3048 w 8258"/>
                <a:gd name="T87" fmla="*/ 799 h 875"/>
                <a:gd name="T88" fmla="*/ 2240 w 8258"/>
                <a:gd name="T89" fmla="*/ 254 h 875"/>
                <a:gd name="T90" fmla="*/ 2492 w 8258"/>
                <a:gd name="T91" fmla="*/ 875 h 875"/>
                <a:gd name="T92" fmla="*/ 2456 w 8258"/>
                <a:gd name="T93" fmla="*/ 714 h 875"/>
                <a:gd name="T94" fmla="*/ 2456 w 8258"/>
                <a:gd name="T95" fmla="*/ 109 h 875"/>
                <a:gd name="T96" fmla="*/ 1968 w 8258"/>
                <a:gd name="T97" fmla="*/ 569 h 875"/>
                <a:gd name="T98" fmla="*/ 2176 w 8258"/>
                <a:gd name="T99" fmla="*/ 863 h 875"/>
                <a:gd name="T100" fmla="*/ 1928 w 8258"/>
                <a:gd name="T101" fmla="*/ 246 h 875"/>
                <a:gd name="T102" fmla="*/ 1828 w 8258"/>
                <a:gd name="T103" fmla="*/ 355 h 875"/>
                <a:gd name="T104" fmla="*/ 1948 w 8258"/>
                <a:gd name="T105" fmla="*/ 496 h 875"/>
                <a:gd name="T106" fmla="*/ 2052 w 8258"/>
                <a:gd name="T107" fmla="*/ 799 h 875"/>
                <a:gd name="T108" fmla="*/ 1248 w 8258"/>
                <a:gd name="T109" fmla="*/ 254 h 875"/>
                <a:gd name="T110" fmla="*/ 1496 w 8258"/>
                <a:gd name="T111" fmla="*/ 875 h 875"/>
                <a:gd name="T112" fmla="*/ 1460 w 8258"/>
                <a:gd name="T113" fmla="*/ 714 h 875"/>
                <a:gd name="T114" fmla="*/ 1460 w 8258"/>
                <a:gd name="T115" fmla="*/ 109 h 875"/>
                <a:gd name="T116" fmla="*/ 1060 w 8258"/>
                <a:gd name="T117" fmla="*/ 254 h 875"/>
                <a:gd name="T118" fmla="*/ 688 w 8258"/>
                <a:gd name="T119" fmla="*/ 254 h 875"/>
                <a:gd name="T120" fmla="*/ 1064 w 8258"/>
                <a:gd name="T121" fmla="*/ 863 h 875"/>
                <a:gd name="T122" fmla="*/ 0 w 8258"/>
                <a:gd name="T123" fmla="*/ 45 h 875"/>
                <a:gd name="T124" fmla="*/ 280 w 8258"/>
                <a:gd name="T125" fmla="*/ 40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8" h="875" fill="norm" stroke="1" extrusionOk="0">
                  <a:moveTo>
                    <a:pt x="8039" y="109"/>
                  </a:moveTo>
                  <a:lnTo>
                    <a:pt x="8039" y="254"/>
                  </a:lnTo>
                  <a:lnTo>
                    <a:pt x="7931" y="254"/>
                  </a:lnTo>
                  <a:lnTo>
                    <a:pt x="7931" y="335"/>
                  </a:lnTo>
                  <a:lnTo>
                    <a:pt x="8039" y="335"/>
                  </a:lnTo>
                  <a:lnTo>
                    <a:pt x="8039" y="714"/>
                  </a:lnTo>
                  <a:cubicBezTo>
                    <a:pt x="8039" y="767"/>
                    <a:pt x="8051" y="807"/>
                    <a:pt x="8075" y="835"/>
                  </a:cubicBezTo>
                  <a:cubicBezTo>
                    <a:pt x="8099" y="863"/>
                    <a:pt x="8134" y="875"/>
                    <a:pt x="8178" y="875"/>
                  </a:cubicBezTo>
                  <a:cubicBezTo>
                    <a:pt x="8206" y="875"/>
                    <a:pt x="8230" y="871"/>
                    <a:pt x="8258" y="863"/>
                  </a:cubicBezTo>
                  <a:lnTo>
                    <a:pt x="8258" y="783"/>
                  </a:lnTo>
                  <a:cubicBezTo>
                    <a:pt x="8238" y="787"/>
                    <a:pt x="8222" y="787"/>
                    <a:pt x="8210" y="787"/>
                  </a:cubicBezTo>
                  <a:cubicBezTo>
                    <a:pt x="8186" y="787"/>
                    <a:pt x="8166" y="783"/>
                    <a:pt x="8158" y="771"/>
                  </a:cubicBezTo>
                  <a:cubicBezTo>
                    <a:pt x="8146" y="759"/>
                    <a:pt x="8142" y="738"/>
                    <a:pt x="8142" y="714"/>
                  </a:cubicBezTo>
                  <a:lnTo>
                    <a:pt x="8142" y="335"/>
                  </a:lnTo>
                  <a:lnTo>
                    <a:pt x="8254" y="335"/>
                  </a:lnTo>
                  <a:lnTo>
                    <a:pt x="8254" y="254"/>
                  </a:lnTo>
                  <a:lnTo>
                    <a:pt x="8142" y="254"/>
                  </a:lnTo>
                  <a:lnTo>
                    <a:pt x="8142" y="109"/>
                  </a:lnTo>
                  <a:lnTo>
                    <a:pt x="8039" y="109"/>
                  </a:lnTo>
                  <a:close/>
                  <a:moveTo>
                    <a:pt x="7583" y="787"/>
                  </a:moveTo>
                  <a:cubicBezTo>
                    <a:pt x="7551" y="787"/>
                    <a:pt x="7523" y="775"/>
                    <a:pt x="7499" y="759"/>
                  </a:cubicBezTo>
                  <a:cubicBezTo>
                    <a:pt x="7479" y="738"/>
                    <a:pt x="7467" y="714"/>
                    <a:pt x="7467" y="682"/>
                  </a:cubicBezTo>
                  <a:cubicBezTo>
                    <a:pt x="7467" y="605"/>
                    <a:pt x="7531" y="569"/>
                    <a:pt x="7659" y="569"/>
                  </a:cubicBezTo>
                  <a:lnTo>
                    <a:pt x="7739" y="569"/>
                  </a:lnTo>
                  <a:lnTo>
                    <a:pt x="7739" y="694"/>
                  </a:lnTo>
                  <a:cubicBezTo>
                    <a:pt x="7727" y="722"/>
                    <a:pt x="7703" y="742"/>
                    <a:pt x="7675" y="759"/>
                  </a:cubicBezTo>
                  <a:cubicBezTo>
                    <a:pt x="7647" y="779"/>
                    <a:pt x="7615" y="787"/>
                    <a:pt x="7583" y="787"/>
                  </a:cubicBezTo>
                  <a:close/>
                  <a:moveTo>
                    <a:pt x="7863" y="863"/>
                  </a:moveTo>
                  <a:lnTo>
                    <a:pt x="7863" y="855"/>
                  </a:lnTo>
                  <a:cubicBezTo>
                    <a:pt x="7847" y="823"/>
                    <a:pt x="7843" y="779"/>
                    <a:pt x="7843" y="722"/>
                  </a:cubicBezTo>
                  <a:lnTo>
                    <a:pt x="7843" y="444"/>
                  </a:lnTo>
                  <a:cubicBezTo>
                    <a:pt x="7839" y="379"/>
                    <a:pt x="7819" y="331"/>
                    <a:pt x="7779" y="299"/>
                  </a:cubicBezTo>
                  <a:cubicBezTo>
                    <a:pt x="7743" y="263"/>
                    <a:pt x="7687" y="246"/>
                    <a:pt x="7615" y="246"/>
                  </a:cubicBezTo>
                  <a:cubicBezTo>
                    <a:pt x="7571" y="246"/>
                    <a:pt x="7531" y="254"/>
                    <a:pt x="7495" y="271"/>
                  </a:cubicBezTo>
                  <a:cubicBezTo>
                    <a:pt x="7459" y="287"/>
                    <a:pt x="7431" y="307"/>
                    <a:pt x="7411" y="335"/>
                  </a:cubicBezTo>
                  <a:cubicBezTo>
                    <a:pt x="7387" y="363"/>
                    <a:pt x="7375" y="396"/>
                    <a:pt x="7375" y="424"/>
                  </a:cubicBezTo>
                  <a:lnTo>
                    <a:pt x="7479" y="424"/>
                  </a:lnTo>
                  <a:cubicBezTo>
                    <a:pt x="7479" y="400"/>
                    <a:pt x="7495" y="375"/>
                    <a:pt x="7519" y="355"/>
                  </a:cubicBezTo>
                  <a:cubicBezTo>
                    <a:pt x="7543" y="339"/>
                    <a:pt x="7575" y="327"/>
                    <a:pt x="7611" y="327"/>
                  </a:cubicBezTo>
                  <a:cubicBezTo>
                    <a:pt x="7651" y="327"/>
                    <a:pt x="7683" y="339"/>
                    <a:pt x="7707" y="359"/>
                  </a:cubicBezTo>
                  <a:cubicBezTo>
                    <a:pt x="7727" y="384"/>
                    <a:pt x="7739" y="412"/>
                    <a:pt x="7739" y="448"/>
                  </a:cubicBezTo>
                  <a:lnTo>
                    <a:pt x="7739" y="496"/>
                  </a:lnTo>
                  <a:lnTo>
                    <a:pt x="7639" y="496"/>
                  </a:lnTo>
                  <a:cubicBezTo>
                    <a:pt x="7551" y="496"/>
                    <a:pt x="7483" y="513"/>
                    <a:pt x="7435" y="549"/>
                  </a:cubicBezTo>
                  <a:cubicBezTo>
                    <a:pt x="7387" y="585"/>
                    <a:pt x="7363" y="634"/>
                    <a:pt x="7363" y="698"/>
                  </a:cubicBezTo>
                  <a:cubicBezTo>
                    <a:pt x="7363" y="746"/>
                    <a:pt x="7383" y="791"/>
                    <a:pt x="7423" y="827"/>
                  </a:cubicBezTo>
                  <a:cubicBezTo>
                    <a:pt x="7459" y="859"/>
                    <a:pt x="7507" y="875"/>
                    <a:pt x="7567" y="875"/>
                  </a:cubicBezTo>
                  <a:cubicBezTo>
                    <a:pt x="7635" y="875"/>
                    <a:pt x="7691" y="851"/>
                    <a:pt x="7739" y="799"/>
                  </a:cubicBezTo>
                  <a:cubicBezTo>
                    <a:pt x="7743" y="831"/>
                    <a:pt x="7747" y="851"/>
                    <a:pt x="7755" y="863"/>
                  </a:cubicBezTo>
                  <a:lnTo>
                    <a:pt x="7863" y="863"/>
                  </a:lnTo>
                  <a:close/>
                  <a:moveTo>
                    <a:pt x="7251" y="331"/>
                  </a:moveTo>
                  <a:lnTo>
                    <a:pt x="7251" y="254"/>
                  </a:lnTo>
                  <a:lnTo>
                    <a:pt x="6791" y="254"/>
                  </a:lnTo>
                  <a:lnTo>
                    <a:pt x="6791" y="343"/>
                  </a:lnTo>
                  <a:lnTo>
                    <a:pt x="7119" y="343"/>
                  </a:lnTo>
                  <a:lnTo>
                    <a:pt x="6787" y="787"/>
                  </a:lnTo>
                  <a:lnTo>
                    <a:pt x="6787" y="863"/>
                  </a:lnTo>
                  <a:lnTo>
                    <a:pt x="7267" y="863"/>
                  </a:lnTo>
                  <a:lnTo>
                    <a:pt x="7267" y="779"/>
                  </a:lnTo>
                  <a:lnTo>
                    <a:pt x="6911" y="779"/>
                  </a:lnTo>
                  <a:lnTo>
                    <a:pt x="7251" y="331"/>
                  </a:lnTo>
                  <a:close/>
                  <a:moveTo>
                    <a:pt x="6359" y="166"/>
                  </a:moveTo>
                  <a:lnTo>
                    <a:pt x="6443" y="166"/>
                  </a:lnTo>
                  <a:lnTo>
                    <a:pt x="6591" y="0"/>
                  </a:lnTo>
                  <a:lnTo>
                    <a:pt x="6467" y="0"/>
                  </a:lnTo>
                  <a:lnTo>
                    <a:pt x="6359" y="166"/>
                  </a:lnTo>
                  <a:close/>
                  <a:moveTo>
                    <a:pt x="6251" y="569"/>
                  </a:moveTo>
                  <a:cubicBezTo>
                    <a:pt x="6251" y="492"/>
                    <a:pt x="6263" y="432"/>
                    <a:pt x="6295" y="392"/>
                  </a:cubicBezTo>
                  <a:cubicBezTo>
                    <a:pt x="6327" y="351"/>
                    <a:pt x="6367" y="331"/>
                    <a:pt x="6419" y="331"/>
                  </a:cubicBezTo>
                  <a:cubicBezTo>
                    <a:pt x="6471" y="331"/>
                    <a:pt x="6515" y="351"/>
                    <a:pt x="6543" y="392"/>
                  </a:cubicBezTo>
                  <a:cubicBezTo>
                    <a:pt x="6575" y="436"/>
                    <a:pt x="6591" y="488"/>
                    <a:pt x="6591" y="557"/>
                  </a:cubicBezTo>
                  <a:cubicBezTo>
                    <a:pt x="6591" y="629"/>
                    <a:pt x="6575" y="686"/>
                    <a:pt x="6547" y="730"/>
                  </a:cubicBezTo>
                  <a:cubicBezTo>
                    <a:pt x="6515" y="771"/>
                    <a:pt x="6471" y="791"/>
                    <a:pt x="6419" y="791"/>
                  </a:cubicBezTo>
                  <a:cubicBezTo>
                    <a:pt x="6367" y="791"/>
                    <a:pt x="6327" y="771"/>
                    <a:pt x="6295" y="730"/>
                  </a:cubicBezTo>
                  <a:cubicBezTo>
                    <a:pt x="6263" y="690"/>
                    <a:pt x="6251" y="634"/>
                    <a:pt x="6251" y="569"/>
                  </a:cubicBezTo>
                  <a:close/>
                  <a:moveTo>
                    <a:pt x="6147" y="561"/>
                  </a:moveTo>
                  <a:cubicBezTo>
                    <a:pt x="6147" y="658"/>
                    <a:pt x="6171" y="734"/>
                    <a:pt x="6223" y="791"/>
                  </a:cubicBezTo>
                  <a:cubicBezTo>
                    <a:pt x="6271" y="847"/>
                    <a:pt x="6339" y="875"/>
                    <a:pt x="6419" y="875"/>
                  </a:cubicBezTo>
                  <a:cubicBezTo>
                    <a:pt x="6475" y="875"/>
                    <a:pt x="6523" y="863"/>
                    <a:pt x="6563" y="835"/>
                  </a:cubicBezTo>
                  <a:cubicBezTo>
                    <a:pt x="6607" y="811"/>
                    <a:pt x="6639" y="775"/>
                    <a:pt x="6663" y="726"/>
                  </a:cubicBezTo>
                  <a:cubicBezTo>
                    <a:pt x="6683" y="678"/>
                    <a:pt x="6695" y="625"/>
                    <a:pt x="6695" y="569"/>
                  </a:cubicBezTo>
                  <a:lnTo>
                    <a:pt x="6695" y="561"/>
                  </a:lnTo>
                  <a:cubicBezTo>
                    <a:pt x="6695" y="464"/>
                    <a:pt x="6671" y="388"/>
                    <a:pt x="6619" y="331"/>
                  </a:cubicBezTo>
                  <a:cubicBezTo>
                    <a:pt x="6567" y="275"/>
                    <a:pt x="6503" y="246"/>
                    <a:pt x="6419" y="246"/>
                  </a:cubicBezTo>
                  <a:cubicBezTo>
                    <a:pt x="6367" y="246"/>
                    <a:pt x="6319" y="259"/>
                    <a:pt x="6279" y="283"/>
                  </a:cubicBezTo>
                  <a:cubicBezTo>
                    <a:pt x="6235" y="311"/>
                    <a:pt x="6203" y="347"/>
                    <a:pt x="6179" y="396"/>
                  </a:cubicBezTo>
                  <a:cubicBezTo>
                    <a:pt x="6155" y="440"/>
                    <a:pt x="6147" y="496"/>
                    <a:pt x="6147" y="557"/>
                  </a:cubicBezTo>
                  <a:lnTo>
                    <a:pt x="6147" y="561"/>
                  </a:lnTo>
                  <a:close/>
                  <a:moveTo>
                    <a:pt x="6007" y="0"/>
                  </a:moveTo>
                  <a:lnTo>
                    <a:pt x="5903" y="0"/>
                  </a:lnTo>
                  <a:lnTo>
                    <a:pt x="5903" y="863"/>
                  </a:lnTo>
                  <a:lnTo>
                    <a:pt x="6007" y="863"/>
                  </a:lnTo>
                  <a:lnTo>
                    <a:pt x="6007" y="0"/>
                  </a:lnTo>
                  <a:close/>
                  <a:moveTo>
                    <a:pt x="5463" y="166"/>
                  </a:moveTo>
                  <a:lnTo>
                    <a:pt x="5547" y="166"/>
                  </a:lnTo>
                  <a:lnTo>
                    <a:pt x="5695" y="0"/>
                  </a:lnTo>
                  <a:lnTo>
                    <a:pt x="5571" y="0"/>
                  </a:lnTo>
                  <a:lnTo>
                    <a:pt x="5463" y="166"/>
                  </a:lnTo>
                  <a:close/>
                  <a:moveTo>
                    <a:pt x="5475" y="787"/>
                  </a:moveTo>
                  <a:cubicBezTo>
                    <a:pt x="5443" y="787"/>
                    <a:pt x="5415" y="775"/>
                    <a:pt x="5391" y="759"/>
                  </a:cubicBezTo>
                  <a:cubicBezTo>
                    <a:pt x="5371" y="738"/>
                    <a:pt x="5359" y="714"/>
                    <a:pt x="5359" y="682"/>
                  </a:cubicBezTo>
                  <a:cubicBezTo>
                    <a:pt x="5359" y="605"/>
                    <a:pt x="5423" y="569"/>
                    <a:pt x="5551" y="569"/>
                  </a:cubicBezTo>
                  <a:lnTo>
                    <a:pt x="5631" y="569"/>
                  </a:lnTo>
                  <a:lnTo>
                    <a:pt x="5631" y="694"/>
                  </a:lnTo>
                  <a:cubicBezTo>
                    <a:pt x="5615" y="722"/>
                    <a:pt x="5595" y="742"/>
                    <a:pt x="5567" y="759"/>
                  </a:cubicBezTo>
                  <a:cubicBezTo>
                    <a:pt x="5539" y="779"/>
                    <a:pt x="5507" y="787"/>
                    <a:pt x="5475" y="787"/>
                  </a:cubicBezTo>
                  <a:moveTo>
                    <a:pt x="5755" y="863"/>
                  </a:moveTo>
                  <a:lnTo>
                    <a:pt x="5755" y="855"/>
                  </a:lnTo>
                  <a:cubicBezTo>
                    <a:pt x="5739" y="823"/>
                    <a:pt x="5735" y="779"/>
                    <a:pt x="5735" y="722"/>
                  </a:cubicBezTo>
                  <a:lnTo>
                    <a:pt x="5735" y="444"/>
                  </a:lnTo>
                  <a:cubicBezTo>
                    <a:pt x="5731" y="379"/>
                    <a:pt x="5711" y="331"/>
                    <a:pt x="5671" y="299"/>
                  </a:cubicBezTo>
                  <a:cubicBezTo>
                    <a:pt x="5631" y="263"/>
                    <a:pt x="5579" y="246"/>
                    <a:pt x="5507" y="246"/>
                  </a:cubicBezTo>
                  <a:cubicBezTo>
                    <a:pt x="5463" y="246"/>
                    <a:pt x="5423" y="254"/>
                    <a:pt x="5387" y="271"/>
                  </a:cubicBezTo>
                  <a:cubicBezTo>
                    <a:pt x="5351" y="287"/>
                    <a:pt x="5323" y="307"/>
                    <a:pt x="5299" y="335"/>
                  </a:cubicBezTo>
                  <a:cubicBezTo>
                    <a:pt x="5279" y="363"/>
                    <a:pt x="5267" y="396"/>
                    <a:pt x="5267" y="424"/>
                  </a:cubicBezTo>
                  <a:lnTo>
                    <a:pt x="5371" y="424"/>
                  </a:lnTo>
                  <a:cubicBezTo>
                    <a:pt x="5371" y="400"/>
                    <a:pt x="5383" y="375"/>
                    <a:pt x="5411" y="355"/>
                  </a:cubicBezTo>
                  <a:cubicBezTo>
                    <a:pt x="5435" y="339"/>
                    <a:pt x="5467" y="327"/>
                    <a:pt x="5503" y="327"/>
                  </a:cubicBezTo>
                  <a:cubicBezTo>
                    <a:pt x="5543" y="327"/>
                    <a:pt x="5575" y="339"/>
                    <a:pt x="5599" y="359"/>
                  </a:cubicBezTo>
                  <a:cubicBezTo>
                    <a:pt x="5619" y="384"/>
                    <a:pt x="5631" y="412"/>
                    <a:pt x="5631" y="448"/>
                  </a:cubicBezTo>
                  <a:lnTo>
                    <a:pt x="5631" y="496"/>
                  </a:lnTo>
                  <a:lnTo>
                    <a:pt x="5531" y="496"/>
                  </a:lnTo>
                  <a:cubicBezTo>
                    <a:pt x="5443" y="496"/>
                    <a:pt x="5375" y="513"/>
                    <a:pt x="5327" y="549"/>
                  </a:cubicBezTo>
                  <a:cubicBezTo>
                    <a:pt x="5279" y="585"/>
                    <a:pt x="5255" y="634"/>
                    <a:pt x="5255" y="698"/>
                  </a:cubicBezTo>
                  <a:cubicBezTo>
                    <a:pt x="5255" y="746"/>
                    <a:pt x="5275" y="791"/>
                    <a:pt x="5315" y="827"/>
                  </a:cubicBezTo>
                  <a:cubicBezTo>
                    <a:pt x="5351" y="859"/>
                    <a:pt x="5399" y="875"/>
                    <a:pt x="5459" y="875"/>
                  </a:cubicBezTo>
                  <a:cubicBezTo>
                    <a:pt x="5527" y="875"/>
                    <a:pt x="5583" y="851"/>
                    <a:pt x="5631" y="799"/>
                  </a:cubicBezTo>
                  <a:cubicBezTo>
                    <a:pt x="5635" y="831"/>
                    <a:pt x="5639" y="851"/>
                    <a:pt x="5647" y="863"/>
                  </a:cubicBezTo>
                  <a:lnTo>
                    <a:pt x="5755" y="863"/>
                  </a:lnTo>
                  <a:close/>
                  <a:moveTo>
                    <a:pt x="5099" y="45"/>
                  </a:moveTo>
                  <a:lnTo>
                    <a:pt x="4991" y="45"/>
                  </a:lnTo>
                  <a:lnTo>
                    <a:pt x="4991" y="400"/>
                  </a:lnTo>
                  <a:lnTo>
                    <a:pt x="4583" y="400"/>
                  </a:lnTo>
                  <a:lnTo>
                    <a:pt x="4583" y="45"/>
                  </a:lnTo>
                  <a:lnTo>
                    <a:pt x="4475" y="45"/>
                  </a:lnTo>
                  <a:lnTo>
                    <a:pt x="4475" y="863"/>
                  </a:lnTo>
                  <a:lnTo>
                    <a:pt x="4583" y="863"/>
                  </a:lnTo>
                  <a:lnTo>
                    <a:pt x="4583" y="484"/>
                  </a:lnTo>
                  <a:lnTo>
                    <a:pt x="4991" y="484"/>
                  </a:lnTo>
                  <a:lnTo>
                    <a:pt x="4991" y="863"/>
                  </a:lnTo>
                  <a:lnTo>
                    <a:pt x="5099" y="863"/>
                  </a:lnTo>
                  <a:lnTo>
                    <a:pt x="5099" y="45"/>
                  </a:lnTo>
                  <a:close/>
                  <a:moveTo>
                    <a:pt x="4011" y="254"/>
                  </a:moveTo>
                  <a:lnTo>
                    <a:pt x="3907" y="254"/>
                  </a:lnTo>
                  <a:lnTo>
                    <a:pt x="3907" y="863"/>
                  </a:lnTo>
                  <a:lnTo>
                    <a:pt x="4011" y="863"/>
                  </a:lnTo>
                  <a:lnTo>
                    <a:pt x="4011" y="254"/>
                  </a:lnTo>
                  <a:close/>
                  <a:moveTo>
                    <a:pt x="3899" y="93"/>
                  </a:moveTo>
                  <a:cubicBezTo>
                    <a:pt x="3899" y="113"/>
                    <a:pt x="3903" y="125"/>
                    <a:pt x="3915" y="138"/>
                  </a:cubicBezTo>
                  <a:cubicBezTo>
                    <a:pt x="3923" y="150"/>
                    <a:pt x="3939" y="154"/>
                    <a:pt x="3959" y="154"/>
                  </a:cubicBezTo>
                  <a:cubicBezTo>
                    <a:pt x="3979" y="154"/>
                    <a:pt x="3995" y="150"/>
                    <a:pt x="4007" y="138"/>
                  </a:cubicBezTo>
                  <a:cubicBezTo>
                    <a:pt x="4015" y="125"/>
                    <a:pt x="4019" y="113"/>
                    <a:pt x="4019" y="93"/>
                  </a:cubicBezTo>
                  <a:cubicBezTo>
                    <a:pt x="4019" y="77"/>
                    <a:pt x="4015" y="65"/>
                    <a:pt x="4007" y="53"/>
                  </a:cubicBezTo>
                  <a:cubicBezTo>
                    <a:pt x="3995" y="41"/>
                    <a:pt x="3979" y="33"/>
                    <a:pt x="3959" y="33"/>
                  </a:cubicBezTo>
                  <a:cubicBezTo>
                    <a:pt x="3939" y="33"/>
                    <a:pt x="3923" y="41"/>
                    <a:pt x="3915" y="53"/>
                  </a:cubicBezTo>
                  <a:cubicBezTo>
                    <a:pt x="3903" y="65"/>
                    <a:pt x="3899" y="77"/>
                    <a:pt x="3899" y="93"/>
                  </a:cubicBezTo>
                  <a:close/>
                  <a:moveTo>
                    <a:pt x="3659" y="702"/>
                  </a:moveTo>
                  <a:cubicBezTo>
                    <a:pt x="3659" y="730"/>
                    <a:pt x="3647" y="750"/>
                    <a:pt x="3627" y="767"/>
                  </a:cubicBezTo>
                  <a:cubicBezTo>
                    <a:pt x="3603" y="783"/>
                    <a:pt x="3571" y="791"/>
                    <a:pt x="3531" y="791"/>
                  </a:cubicBezTo>
                  <a:cubicBezTo>
                    <a:pt x="3487" y="791"/>
                    <a:pt x="3455" y="783"/>
                    <a:pt x="3427" y="759"/>
                  </a:cubicBezTo>
                  <a:cubicBezTo>
                    <a:pt x="3403" y="738"/>
                    <a:pt x="3387" y="714"/>
                    <a:pt x="3387" y="678"/>
                  </a:cubicBezTo>
                  <a:lnTo>
                    <a:pt x="3283" y="678"/>
                  </a:lnTo>
                  <a:cubicBezTo>
                    <a:pt x="3283" y="714"/>
                    <a:pt x="3295" y="746"/>
                    <a:pt x="3315" y="779"/>
                  </a:cubicBezTo>
                  <a:cubicBezTo>
                    <a:pt x="3335" y="807"/>
                    <a:pt x="3367" y="831"/>
                    <a:pt x="3403" y="851"/>
                  </a:cubicBezTo>
                  <a:cubicBezTo>
                    <a:pt x="3439" y="867"/>
                    <a:pt x="3483" y="875"/>
                    <a:pt x="3531" y="875"/>
                  </a:cubicBezTo>
                  <a:cubicBezTo>
                    <a:pt x="3599" y="875"/>
                    <a:pt x="3655" y="859"/>
                    <a:pt x="3699" y="827"/>
                  </a:cubicBezTo>
                  <a:cubicBezTo>
                    <a:pt x="3743" y="795"/>
                    <a:pt x="3763" y="750"/>
                    <a:pt x="3763" y="698"/>
                  </a:cubicBezTo>
                  <a:cubicBezTo>
                    <a:pt x="3763" y="662"/>
                    <a:pt x="3755" y="638"/>
                    <a:pt x="3739" y="613"/>
                  </a:cubicBezTo>
                  <a:cubicBezTo>
                    <a:pt x="3727" y="589"/>
                    <a:pt x="3703" y="573"/>
                    <a:pt x="3671" y="557"/>
                  </a:cubicBezTo>
                  <a:cubicBezTo>
                    <a:pt x="3639" y="537"/>
                    <a:pt x="3595" y="525"/>
                    <a:pt x="3543" y="513"/>
                  </a:cubicBezTo>
                  <a:cubicBezTo>
                    <a:pt x="3491" y="500"/>
                    <a:pt x="3455" y="488"/>
                    <a:pt x="3439" y="476"/>
                  </a:cubicBezTo>
                  <a:cubicBezTo>
                    <a:pt x="3419" y="464"/>
                    <a:pt x="3407" y="444"/>
                    <a:pt x="3407" y="420"/>
                  </a:cubicBezTo>
                  <a:cubicBezTo>
                    <a:pt x="3407" y="392"/>
                    <a:pt x="3419" y="371"/>
                    <a:pt x="3439" y="355"/>
                  </a:cubicBezTo>
                  <a:cubicBezTo>
                    <a:pt x="3459" y="339"/>
                    <a:pt x="3491" y="331"/>
                    <a:pt x="3527" y="331"/>
                  </a:cubicBezTo>
                  <a:cubicBezTo>
                    <a:pt x="3563" y="331"/>
                    <a:pt x="3595" y="339"/>
                    <a:pt x="3619" y="363"/>
                  </a:cubicBezTo>
                  <a:cubicBezTo>
                    <a:pt x="3643" y="384"/>
                    <a:pt x="3655" y="408"/>
                    <a:pt x="3655" y="436"/>
                  </a:cubicBezTo>
                  <a:lnTo>
                    <a:pt x="3759" y="436"/>
                  </a:lnTo>
                  <a:cubicBezTo>
                    <a:pt x="3759" y="379"/>
                    <a:pt x="3735" y="335"/>
                    <a:pt x="3695" y="299"/>
                  </a:cubicBezTo>
                  <a:cubicBezTo>
                    <a:pt x="3651" y="263"/>
                    <a:pt x="3595" y="246"/>
                    <a:pt x="3527" y="246"/>
                  </a:cubicBezTo>
                  <a:cubicBezTo>
                    <a:pt x="3463" y="246"/>
                    <a:pt x="3407" y="263"/>
                    <a:pt x="3367" y="295"/>
                  </a:cubicBezTo>
                  <a:cubicBezTo>
                    <a:pt x="3327" y="331"/>
                    <a:pt x="3303" y="371"/>
                    <a:pt x="3303" y="424"/>
                  </a:cubicBezTo>
                  <a:cubicBezTo>
                    <a:pt x="3303" y="452"/>
                    <a:pt x="3311" y="480"/>
                    <a:pt x="3327" y="500"/>
                  </a:cubicBezTo>
                  <a:cubicBezTo>
                    <a:pt x="3343" y="521"/>
                    <a:pt x="3363" y="541"/>
                    <a:pt x="3395" y="557"/>
                  </a:cubicBezTo>
                  <a:cubicBezTo>
                    <a:pt x="3427" y="573"/>
                    <a:pt x="3467" y="585"/>
                    <a:pt x="3519" y="597"/>
                  </a:cubicBezTo>
                  <a:cubicBezTo>
                    <a:pt x="3571" y="609"/>
                    <a:pt x="3607" y="621"/>
                    <a:pt x="3627" y="638"/>
                  </a:cubicBezTo>
                  <a:cubicBezTo>
                    <a:pt x="3651" y="654"/>
                    <a:pt x="3659" y="674"/>
                    <a:pt x="3659" y="702"/>
                  </a:cubicBezTo>
                  <a:close/>
                  <a:moveTo>
                    <a:pt x="2876" y="166"/>
                  </a:moveTo>
                  <a:lnTo>
                    <a:pt x="2960" y="166"/>
                  </a:lnTo>
                  <a:lnTo>
                    <a:pt x="3112" y="0"/>
                  </a:lnTo>
                  <a:lnTo>
                    <a:pt x="2984" y="0"/>
                  </a:lnTo>
                  <a:lnTo>
                    <a:pt x="2876" y="166"/>
                  </a:lnTo>
                  <a:close/>
                  <a:moveTo>
                    <a:pt x="2888" y="787"/>
                  </a:moveTo>
                  <a:cubicBezTo>
                    <a:pt x="2856" y="787"/>
                    <a:pt x="2828" y="775"/>
                    <a:pt x="2808" y="759"/>
                  </a:cubicBezTo>
                  <a:cubicBezTo>
                    <a:pt x="2784" y="738"/>
                    <a:pt x="2772" y="714"/>
                    <a:pt x="2772" y="682"/>
                  </a:cubicBezTo>
                  <a:cubicBezTo>
                    <a:pt x="2772" y="605"/>
                    <a:pt x="2836" y="569"/>
                    <a:pt x="2964" y="569"/>
                  </a:cubicBezTo>
                  <a:lnTo>
                    <a:pt x="3044" y="569"/>
                  </a:lnTo>
                  <a:lnTo>
                    <a:pt x="3044" y="694"/>
                  </a:lnTo>
                  <a:cubicBezTo>
                    <a:pt x="3032" y="722"/>
                    <a:pt x="3012" y="742"/>
                    <a:pt x="2980" y="759"/>
                  </a:cubicBezTo>
                  <a:cubicBezTo>
                    <a:pt x="2952" y="779"/>
                    <a:pt x="2920" y="787"/>
                    <a:pt x="2888" y="787"/>
                  </a:cubicBezTo>
                  <a:moveTo>
                    <a:pt x="3167" y="863"/>
                  </a:moveTo>
                  <a:lnTo>
                    <a:pt x="3167" y="855"/>
                  </a:lnTo>
                  <a:cubicBezTo>
                    <a:pt x="3156" y="823"/>
                    <a:pt x="3148" y="779"/>
                    <a:pt x="3148" y="722"/>
                  </a:cubicBezTo>
                  <a:lnTo>
                    <a:pt x="3148" y="444"/>
                  </a:lnTo>
                  <a:cubicBezTo>
                    <a:pt x="3148" y="379"/>
                    <a:pt x="3128" y="331"/>
                    <a:pt x="3088" y="299"/>
                  </a:cubicBezTo>
                  <a:cubicBezTo>
                    <a:pt x="3048" y="263"/>
                    <a:pt x="2992" y="246"/>
                    <a:pt x="2924" y="246"/>
                  </a:cubicBezTo>
                  <a:cubicBezTo>
                    <a:pt x="2880" y="246"/>
                    <a:pt x="2840" y="254"/>
                    <a:pt x="2804" y="271"/>
                  </a:cubicBezTo>
                  <a:cubicBezTo>
                    <a:pt x="2764" y="287"/>
                    <a:pt x="2736" y="307"/>
                    <a:pt x="2716" y="335"/>
                  </a:cubicBezTo>
                  <a:cubicBezTo>
                    <a:pt x="2692" y="363"/>
                    <a:pt x="2684" y="396"/>
                    <a:pt x="2684" y="424"/>
                  </a:cubicBezTo>
                  <a:lnTo>
                    <a:pt x="2788" y="424"/>
                  </a:lnTo>
                  <a:cubicBezTo>
                    <a:pt x="2788" y="400"/>
                    <a:pt x="2800" y="375"/>
                    <a:pt x="2824" y="355"/>
                  </a:cubicBezTo>
                  <a:cubicBezTo>
                    <a:pt x="2848" y="339"/>
                    <a:pt x="2880" y="327"/>
                    <a:pt x="2916" y="327"/>
                  </a:cubicBezTo>
                  <a:cubicBezTo>
                    <a:pt x="2960" y="327"/>
                    <a:pt x="2992" y="339"/>
                    <a:pt x="3012" y="359"/>
                  </a:cubicBezTo>
                  <a:cubicBezTo>
                    <a:pt x="3032" y="384"/>
                    <a:pt x="3044" y="412"/>
                    <a:pt x="3044" y="448"/>
                  </a:cubicBezTo>
                  <a:lnTo>
                    <a:pt x="3044" y="496"/>
                  </a:lnTo>
                  <a:lnTo>
                    <a:pt x="2944" y="496"/>
                  </a:lnTo>
                  <a:cubicBezTo>
                    <a:pt x="2856" y="496"/>
                    <a:pt x="2792" y="513"/>
                    <a:pt x="2744" y="549"/>
                  </a:cubicBezTo>
                  <a:cubicBezTo>
                    <a:pt x="2696" y="585"/>
                    <a:pt x="2672" y="634"/>
                    <a:pt x="2672" y="698"/>
                  </a:cubicBezTo>
                  <a:cubicBezTo>
                    <a:pt x="2672" y="746"/>
                    <a:pt x="2688" y="791"/>
                    <a:pt x="2728" y="827"/>
                  </a:cubicBezTo>
                  <a:cubicBezTo>
                    <a:pt x="2768" y="859"/>
                    <a:pt x="2816" y="875"/>
                    <a:pt x="2876" y="875"/>
                  </a:cubicBezTo>
                  <a:cubicBezTo>
                    <a:pt x="2940" y="875"/>
                    <a:pt x="3000" y="851"/>
                    <a:pt x="3048" y="799"/>
                  </a:cubicBezTo>
                  <a:cubicBezTo>
                    <a:pt x="3052" y="831"/>
                    <a:pt x="3056" y="851"/>
                    <a:pt x="3060" y="863"/>
                  </a:cubicBezTo>
                  <a:lnTo>
                    <a:pt x="3167" y="863"/>
                  </a:lnTo>
                  <a:close/>
                  <a:moveTo>
                    <a:pt x="2352" y="109"/>
                  </a:moveTo>
                  <a:lnTo>
                    <a:pt x="2352" y="254"/>
                  </a:lnTo>
                  <a:lnTo>
                    <a:pt x="2240" y="254"/>
                  </a:lnTo>
                  <a:lnTo>
                    <a:pt x="2240" y="335"/>
                  </a:lnTo>
                  <a:lnTo>
                    <a:pt x="2352" y="335"/>
                  </a:lnTo>
                  <a:lnTo>
                    <a:pt x="2352" y="714"/>
                  </a:lnTo>
                  <a:cubicBezTo>
                    <a:pt x="2352" y="767"/>
                    <a:pt x="2364" y="807"/>
                    <a:pt x="2388" y="835"/>
                  </a:cubicBezTo>
                  <a:cubicBezTo>
                    <a:pt x="2412" y="863"/>
                    <a:pt x="2444" y="875"/>
                    <a:pt x="2492" y="875"/>
                  </a:cubicBezTo>
                  <a:cubicBezTo>
                    <a:pt x="2516" y="875"/>
                    <a:pt x="2544" y="871"/>
                    <a:pt x="2572" y="863"/>
                  </a:cubicBezTo>
                  <a:lnTo>
                    <a:pt x="2572" y="783"/>
                  </a:lnTo>
                  <a:cubicBezTo>
                    <a:pt x="2548" y="787"/>
                    <a:pt x="2532" y="787"/>
                    <a:pt x="2520" y="787"/>
                  </a:cubicBezTo>
                  <a:cubicBezTo>
                    <a:pt x="2496" y="787"/>
                    <a:pt x="2480" y="783"/>
                    <a:pt x="2468" y="771"/>
                  </a:cubicBezTo>
                  <a:cubicBezTo>
                    <a:pt x="2460" y="759"/>
                    <a:pt x="2456" y="738"/>
                    <a:pt x="2456" y="714"/>
                  </a:cubicBezTo>
                  <a:lnTo>
                    <a:pt x="2456" y="335"/>
                  </a:lnTo>
                  <a:lnTo>
                    <a:pt x="2568" y="335"/>
                  </a:lnTo>
                  <a:lnTo>
                    <a:pt x="2568" y="254"/>
                  </a:lnTo>
                  <a:lnTo>
                    <a:pt x="2456" y="254"/>
                  </a:lnTo>
                  <a:lnTo>
                    <a:pt x="2456" y="109"/>
                  </a:lnTo>
                  <a:lnTo>
                    <a:pt x="2352" y="109"/>
                  </a:lnTo>
                  <a:close/>
                  <a:moveTo>
                    <a:pt x="1896" y="787"/>
                  </a:moveTo>
                  <a:cubicBezTo>
                    <a:pt x="1860" y="787"/>
                    <a:pt x="1832" y="775"/>
                    <a:pt x="1812" y="759"/>
                  </a:cubicBezTo>
                  <a:cubicBezTo>
                    <a:pt x="1788" y="738"/>
                    <a:pt x="1780" y="714"/>
                    <a:pt x="1780" y="682"/>
                  </a:cubicBezTo>
                  <a:cubicBezTo>
                    <a:pt x="1780" y="605"/>
                    <a:pt x="1844" y="569"/>
                    <a:pt x="1968" y="569"/>
                  </a:cubicBezTo>
                  <a:lnTo>
                    <a:pt x="2048" y="569"/>
                  </a:lnTo>
                  <a:lnTo>
                    <a:pt x="2048" y="694"/>
                  </a:lnTo>
                  <a:cubicBezTo>
                    <a:pt x="2036" y="722"/>
                    <a:pt x="2016" y="742"/>
                    <a:pt x="1988" y="759"/>
                  </a:cubicBezTo>
                  <a:cubicBezTo>
                    <a:pt x="1956" y="779"/>
                    <a:pt x="1928" y="787"/>
                    <a:pt x="1896" y="787"/>
                  </a:cubicBezTo>
                  <a:close/>
                  <a:moveTo>
                    <a:pt x="2176" y="863"/>
                  </a:moveTo>
                  <a:lnTo>
                    <a:pt x="2176" y="855"/>
                  </a:lnTo>
                  <a:cubicBezTo>
                    <a:pt x="2160" y="823"/>
                    <a:pt x="2152" y="779"/>
                    <a:pt x="2152" y="722"/>
                  </a:cubicBezTo>
                  <a:lnTo>
                    <a:pt x="2152" y="444"/>
                  </a:lnTo>
                  <a:cubicBezTo>
                    <a:pt x="2152" y="379"/>
                    <a:pt x="2132" y="331"/>
                    <a:pt x="2092" y="299"/>
                  </a:cubicBezTo>
                  <a:cubicBezTo>
                    <a:pt x="2052" y="263"/>
                    <a:pt x="1996" y="246"/>
                    <a:pt x="1928" y="246"/>
                  </a:cubicBezTo>
                  <a:cubicBezTo>
                    <a:pt x="1884" y="246"/>
                    <a:pt x="1844" y="254"/>
                    <a:pt x="1808" y="271"/>
                  </a:cubicBezTo>
                  <a:cubicBezTo>
                    <a:pt x="1772" y="287"/>
                    <a:pt x="1740" y="307"/>
                    <a:pt x="1720" y="335"/>
                  </a:cubicBezTo>
                  <a:cubicBezTo>
                    <a:pt x="1700" y="363"/>
                    <a:pt x="1688" y="396"/>
                    <a:pt x="1688" y="424"/>
                  </a:cubicBezTo>
                  <a:lnTo>
                    <a:pt x="1792" y="424"/>
                  </a:lnTo>
                  <a:cubicBezTo>
                    <a:pt x="1792" y="400"/>
                    <a:pt x="1804" y="375"/>
                    <a:pt x="1828" y="355"/>
                  </a:cubicBezTo>
                  <a:cubicBezTo>
                    <a:pt x="1856" y="339"/>
                    <a:pt x="1884" y="327"/>
                    <a:pt x="1920" y="327"/>
                  </a:cubicBezTo>
                  <a:cubicBezTo>
                    <a:pt x="1964" y="327"/>
                    <a:pt x="1996" y="339"/>
                    <a:pt x="2016" y="359"/>
                  </a:cubicBezTo>
                  <a:cubicBezTo>
                    <a:pt x="2040" y="384"/>
                    <a:pt x="2048" y="412"/>
                    <a:pt x="2048" y="448"/>
                  </a:cubicBezTo>
                  <a:lnTo>
                    <a:pt x="2048" y="496"/>
                  </a:lnTo>
                  <a:lnTo>
                    <a:pt x="1948" y="496"/>
                  </a:lnTo>
                  <a:cubicBezTo>
                    <a:pt x="1864" y="496"/>
                    <a:pt x="1796" y="513"/>
                    <a:pt x="1748" y="549"/>
                  </a:cubicBezTo>
                  <a:cubicBezTo>
                    <a:pt x="1700" y="585"/>
                    <a:pt x="1676" y="634"/>
                    <a:pt x="1676" y="698"/>
                  </a:cubicBezTo>
                  <a:cubicBezTo>
                    <a:pt x="1676" y="746"/>
                    <a:pt x="1696" y="791"/>
                    <a:pt x="1732" y="827"/>
                  </a:cubicBezTo>
                  <a:cubicBezTo>
                    <a:pt x="1772" y="859"/>
                    <a:pt x="1820" y="875"/>
                    <a:pt x="1880" y="875"/>
                  </a:cubicBezTo>
                  <a:cubicBezTo>
                    <a:pt x="1944" y="875"/>
                    <a:pt x="2004" y="851"/>
                    <a:pt x="2052" y="799"/>
                  </a:cubicBezTo>
                  <a:cubicBezTo>
                    <a:pt x="2056" y="831"/>
                    <a:pt x="2060" y="851"/>
                    <a:pt x="2064" y="863"/>
                  </a:cubicBezTo>
                  <a:lnTo>
                    <a:pt x="2176" y="863"/>
                  </a:lnTo>
                  <a:close/>
                  <a:moveTo>
                    <a:pt x="1356" y="109"/>
                  </a:moveTo>
                  <a:lnTo>
                    <a:pt x="1356" y="254"/>
                  </a:lnTo>
                  <a:lnTo>
                    <a:pt x="1248" y="254"/>
                  </a:lnTo>
                  <a:lnTo>
                    <a:pt x="1248" y="335"/>
                  </a:lnTo>
                  <a:lnTo>
                    <a:pt x="1356" y="335"/>
                  </a:lnTo>
                  <a:lnTo>
                    <a:pt x="1356" y="714"/>
                  </a:lnTo>
                  <a:cubicBezTo>
                    <a:pt x="1356" y="767"/>
                    <a:pt x="1368" y="807"/>
                    <a:pt x="1392" y="835"/>
                  </a:cubicBezTo>
                  <a:cubicBezTo>
                    <a:pt x="1416" y="863"/>
                    <a:pt x="1448" y="875"/>
                    <a:pt x="1496" y="875"/>
                  </a:cubicBezTo>
                  <a:cubicBezTo>
                    <a:pt x="1520" y="875"/>
                    <a:pt x="1548" y="871"/>
                    <a:pt x="1576" y="863"/>
                  </a:cubicBezTo>
                  <a:lnTo>
                    <a:pt x="1576" y="783"/>
                  </a:lnTo>
                  <a:cubicBezTo>
                    <a:pt x="1556" y="787"/>
                    <a:pt x="1536" y="787"/>
                    <a:pt x="1528" y="787"/>
                  </a:cubicBezTo>
                  <a:cubicBezTo>
                    <a:pt x="1500" y="787"/>
                    <a:pt x="1484" y="783"/>
                    <a:pt x="1476" y="771"/>
                  </a:cubicBezTo>
                  <a:cubicBezTo>
                    <a:pt x="1464" y="759"/>
                    <a:pt x="1460" y="738"/>
                    <a:pt x="1460" y="714"/>
                  </a:cubicBezTo>
                  <a:lnTo>
                    <a:pt x="1460" y="335"/>
                  </a:lnTo>
                  <a:lnTo>
                    <a:pt x="1572" y="335"/>
                  </a:lnTo>
                  <a:lnTo>
                    <a:pt x="1572" y="254"/>
                  </a:lnTo>
                  <a:lnTo>
                    <a:pt x="1460" y="254"/>
                  </a:lnTo>
                  <a:lnTo>
                    <a:pt x="1460" y="109"/>
                  </a:lnTo>
                  <a:lnTo>
                    <a:pt x="1356" y="109"/>
                  </a:lnTo>
                  <a:close/>
                  <a:moveTo>
                    <a:pt x="1064" y="863"/>
                  </a:moveTo>
                  <a:lnTo>
                    <a:pt x="1164" y="863"/>
                  </a:lnTo>
                  <a:lnTo>
                    <a:pt x="1164" y="254"/>
                  </a:lnTo>
                  <a:lnTo>
                    <a:pt x="1060" y="254"/>
                  </a:lnTo>
                  <a:lnTo>
                    <a:pt x="1060" y="698"/>
                  </a:lnTo>
                  <a:cubicBezTo>
                    <a:pt x="1032" y="759"/>
                    <a:pt x="980" y="787"/>
                    <a:pt x="904" y="787"/>
                  </a:cubicBezTo>
                  <a:cubicBezTo>
                    <a:pt x="828" y="787"/>
                    <a:pt x="792" y="742"/>
                    <a:pt x="792" y="650"/>
                  </a:cubicBezTo>
                  <a:lnTo>
                    <a:pt x="792" y="254"/>
                  </a:lnTo>
                  <a:lnTo>
                    <a:pt x="688" y="254"/>
                  </a:lnTo>
                  <a:lnTo>
                    <a:pt x="688" y="654"/>
                  </a:lnTo>
                  <a:cubicBezTo>
                    <a:pt x="688" y="726"/>
                    <a:pt x="704" y="783"/>
                    <a:pt x="740" y="819"/>
                  </a:cubicBezTo>
                  <a:cubicBezTo>
                    <a:pt x="772" y="855"/>
                    <a:pt x="820" y="875"/>
                    <a:pt x="884" y="875"/>
                  </a:cubicBezTo>
                  <a:cubicBezTo>
                    <a:pt x="964" y="875"/>
                    <a:pt x="1024" y="851"/>
                    <a:pt x="1064" y="803"/>
                  </a:cubicBezTo>
                  <a:lnTo>
                    <a:pt x="1064" y="863"/>
                  </a:lnTo>
                  <a:close/>
                  <a:moveTo>
                    <a:pt x="208" y="484"/>
                  </a:moveTo>
                  <a:lnTo>
                    <a:pt x="108" y="589"/>
                  </a:lnTo>
                  <a:lnTo>
                    <a:pt x="108" y="863"/>
                  </a:lnTo>
                  <a:lnTo>
                    <a:pt x="0" y="863"/>
                  </a:lnTo>
                  <a:lnTo>
                    <a:pt x="0" y="45"/>
                  </a:lnTo>
                  <a:lnTo>
                    <a:pt x="108" y="45"/>
                  </a:lnTo>
                  <a:lnTo>
                    <a:pt x="108" y="452"/>
                  </a:lnTo>
                  <a:lnTo>
                    <a:pt x="472" y="45"/>
                  </a:lnTo>
                  <a:lnTo>
                    <a:pt x="600" y="45"/>
                  </a:lnTo>
                  <a:lnTo>
                    <a:pt x="280" y="408"/>
                  </a:lnTo>
                  <a:lnTo>
                    <a:pt x="624" y="863"/>
                  </a:lnTo>
                  <a:lnTo>
                    <a:pt x="496" y="863"/>
                  </a:lnTo>
                  <a:lnTo>
                    <a:pt x="208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4" name="Rectangle 38" hidden="0"/>
            <p:cNvSpPr>
              <a:spLocks noChangeArrowheads="1"/>
            </p:cNvSpPr>
            <p:nvPr isPhoto="0" userDrawn="0"/>
          </p:nvSpPr>
          <p:spPr bwMode="auto">
            <a:xfrm>
              <a:off x="4096" y="1477"/>
              <a:ext cx="13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" name="Freeform 39" hidden="0"/>
            <p:cNvSpPr>
              <a:spLocks noEditPoints="1"/>
            </p:cNvSpPr>
            <p:nvPr isPhoto="0" userDrawn="0"/>
          </p:nvSpPr>
          <p:spPr bwMode="auto">
            <a:xfrm>
              <a:off x="3184" y="1511"/>
              <a:ext cx="816" cy="272"/>
            </a:xfrm>
            <a:custGeom>
              <a:avLst/>
              <a:gdLst>
                <a:gd name="T0" fmla="*/ 12689 w 13600"/>
                <a:gd name="T1" fmla="*/ 112 h 4533"/>
                <a:gd name="T2" fmla="*/ 12649 w 13600"/>
                <a:gd name="T3" fmla="*/ 1855 h 4533"/>
                <a:gd name="T4" fmla="*/ 11194 w 13600"/>
                <a:gd name="T5" fmla="*/ 1815 h 4533"/>
                <a:gd name="T6" fmla="*/ 11082 w 13600"/>
                <a:gd name="T7" fmla="*/ 0 h 4533"/>
                <a:gd name="T8" fmla="*/ 10274 w 13600"/>
                <a:gd name="T9" fmla="*/ 112 h 4533"/>
                <a:gd name="T10" fmla="*/ 10386 w 13600"/>
                <a:gd name="T11" fmla="*/ 4533 h 4533"/>
                <a:gd name="T12" fmla="*/ 11194 w 13600"/>
                <a:gd name="T13" fmla="*/ 4429 h 4533"/>
                <a:gd name="T14" fmla="*/ 11234 w 13600"/>
                <a:gd name="T15" fmla="*/ 2638 h 4533"/>
                <a:gd name="T16" fmla="*/ 12689 w 13600"/>
                <a:gd name="T17" fmla="*/ 2678 h 4533"/>
                <a:gd name="T18" fmla="*/ 12801 w 13600"/>
                <a:gd name="T19" fmla="*/ 4533 h 4533"/>
                <a:gd name="T20" fmla="*/ 13600 w 13600"/>
                <a:gd name="T21" fmla="*/ 4429 h 4533"/>
                <a:gd name="T22" fmla="*/ 13488 w 13600"/>
                <a:gd name="T23" fmla="*/ 0 h 4533"/>
                <a:gd name="T24" fmla="*/ 6892 w 13600"/>
                <a:gd name="T25" fmla="*/ 3214 h 4533"/>
                <a:gd name="T26" fmla="*/ 7060 w 13600"/>
                <a:gd name="T27" fmla="*/ 3134 h 4533"/>
                <a:gd name="T28" fmla="*/ 7484 w 13600"/>
                <a:gd name="T29" fmla="*/ 2606 h 4533"/>
                <a:gd name="T30" fmla="*/ 8643 w 13600"/>
                <a:gd name="T31" fmla="*/ 4461 h 4533"/>
                <a:gd name="T32" fmla="*/ 9555 w 13600"/>
                <a:gd name="T33" fmla="*/ 4533 h 4533"/>
                <a:gd name="T34" fmla="*/ 9626 w 13600"/>
                <a:gd name="T35" fmla="*/ 4405 h 4533"/>
                <a:gd name="T36" fmla="*/ 8131 w 13600"/>
                <a:gd name="T37" fmla="*/ 1943 h 4533"/>
                <a:gd name="T38" fmla="*/ 9579 w 13600"/>
                <a:gd name="T39" fmla="*/ 72 h 4533"/>
                <a:gd name="T40" fmla="*/ 9483 w 13600"/>
                <a:gd name="T41" fmla="*/ 0 h 4533"/>
                <a:gd name="T42" fmla="*/ 8563 w 13600"/>
                <a:gd name="T43" fmla="*/ 72 h 4533"/>
                <a:gd name="T44" fmla="*/ 7052 w 13600"/>
                <a:gd name="T45" fmla="*/ 1911 h 4533"/>
                <a:gd name="T46" fmla="*/ 7036 w 13600"/>
                <a:gd name="T47" fmla="*/ 112 h 4533"/>
                <a:gd name="T48" fmla="*/ 6236 w 13600"/>
                <a:gd name="T49" fmla="*/ 0 h 4533"/>
                <a:gd name="T50" fmla="*/ 6125 w 13600"/>
                <a:gd name="T51" fmla="*/ 3102 h 4533"/>
                <a:gd name="T52" fmla="*/ 6892 w 13600"/>
                <a:gd name="T53" fmla="*/ 3214 h 4533"/>
                <a:gd name="T54" fmla="*/ 3998 w 13600"/>
                <a:gd name="T55" fmla="*/ 4533 h 4533"/>
                <a:gd name="T56" fmla="*/ 7028 w 13600"/>
                <a:gd name="T57" fmla="*/ 4429 h 4533"/>
                <a:gd name="T58" fmla="*/ 6916 w 13600"/>
                <a:gd name="T59" fmla="*/ 3750 h 4533"/>
                <a:gd name="T60" fmla="*/ 4797 w 13600"/>
                <a:gd name="T61" fmla="*/ 3718 h 4533"/>
                <a:gd name="T62" fmla="*/ 4693 w 13600"/>
                <a:gd name="T63" fmla="*/ 0 h 4533"/>
                <a:gd name="T64" fmla="*/ 3886 w 13600"/>
                <a:gd name="T65" fmla="*/ 112 h 4533"/>
                <a:gd name="T66" fmla="*/ 3038 w 13600"/>
                <a:gd name="T67" fmla="*/ 783 h 4533"/>
                <a:gd name="T68" fmla="*/ 912 w 13600"/>
                <a:gd name="T69" fmla="*/ 823 h 4533"/>
                <a:gd name="T70" fmla="*/ 952 w 13600"/>
                <a:gd name="T71" fmla="*/ 1855 h 4533"/>
                <a:gd name="T72" fmla="*/ 2415 w 13600"/>
                <a:gd name="T73" fmla="*/ 1967 h 4533"/>
                <a:gd name="T74" fmla="*/ 2303 w 13600"/>
                <a:gd name="T75" fmla="*/ 2638 h 4533"/>
                <a:gd name="T76" fmla="*/ 912 w 13600"/>
                <a:gd name="T77" fmla="*/ 2678 h 4533"/>
                <a:gd name="T78" fmla="*/ 952 w 13600"/>
                <a:gd name="T79" fmla="*/ 3750 h 4533"/>
                <a:gd name="T80" fmla="*/ 3142 w 13600"/>
                <a:gd name="T81" fmla="*/ 3862 h 4533"/>
                <a:gd name="T82" fmla="*/ 3038 w 13600"/>
                <a:gd name="T83" fmla="*/ 4533 h 4533"/>
                <a:gd name="T84" fmla="*/ 0 w 13600"/>
                <a:gd name="T85" fmla="*/ 4429 h 4533"/>
                <a:gd name="T86" fmla="*/ 112 w 13600"/>
                <a:gd name="T87" fmla="*/ 0 h 4533"/>
                <a:gd name="T88" fmla="*/ 3142 w 13600"/>
                <a:gd name="T89" fmla="*/ 112 h 4533"/>
                <a:gd name="T90" fmla="*/ 3038 w 13600"/>
                <a:gd name="T91" fmla="*/ 783 h 4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00" h="4533" fill="norm" stroke="1" extrusionOk="0">
                  <a:moveTo>
                    <a:pt x="12801" y="0"/>
                  </a:moveTo>
                  <a:cubicBezTo>
                    <a:pt x="12729" y="0"/>
                    <a:pt x="12689" y="40"/>
                    <a:pt x="12689" y="112"/>
                  </a:cubicBezTo>
                  <a:lnTo>
                    <a:pt x="12689" y="1815"/>
                  </a:lnTo>
                  <a:cubicBezTo>
                    <a:pt x="12689" y="1839"/>
                    <a:pt x="12673" y="1855"/>
                    <a:pt x="12649" y="1855"/>
                  </a:cubicBezTo>
                  <a:lnTo>
                    <a:pt x="11234" y="1855"/>
                  </a:lnTo>
                  <a:cubicBezTo>
                    <a:pt x="11202" y="1855"/>
                    <a:pt x="11194" y="1839"/>
                    <a:pt x="11194" y="1815"/>
                  </a:cubicBezTo>
                  <a:lnTo>
                    <a:pt x="11194" y="112"/>
                  </a:lnTo>
                  <a:cubicBezTo>
                    <a:pt x="11194" y="40"/>
                    <a:pt x="11154" y="0"/>
                    <a:pt x="11082" y="0"/>
                  </a:cubicBezTo>
                  <a:lnTo>
                    <a:pt x="10386" y="0"/>
                  </a:lnTo>
                  <a:cubicBezTo>
                    <a:pt x="10314" y="0"/>
                    <a:pt x="10274" y="40"/>
                    <a:pt x="10274" y="112"/>
                  </a:cubicBezTo>
                  <a:lnTo>
                    <a:pt x="10274" y="4429"/>
                  </a:lnTo>
                  <a:cubicBezTo>
                    <a:pt x="10274" y="4501"/>
                    <a:pt x="10314" y="4533"/>
                    <a:pt x="10386" y="4533"/>
                  </a:cubicBezTo>
                  <a:lnTo>
                    <a:pt x="11082" y="4533"/>
                  </a:lnTo>
                  <a:cubicBezTo>
                    <a:pt x="11154" y="4533"/>
                    <a:pt x="11194" y="4501"/>
                    <a:pt x="11194" y="4429"/>
                  </a:cubicBezTo>
                  <a:lnTo>
                    <a:pt x="11194" y="2678"/>
                  </a:lnTo>
                  <a:cubicBezTo>
                    <a:pt x="11194" y="2654"/>
                    <a:pt x="11202" y="2638"/>
                    <a:pt x="11234" y="2638"/>
                  </a:cubicBezTo>
                  <a:lnTo>
                    <a:pt x="12649" y="2638"/>
                  </a:lnTo>
                  <a:cubicBezTo>
                    <a:pt x="12673" y="2638"/>
                    <a:pt x="12689" y="2654"/>
                    <a:pt x="12689" y="2678"/>
                  </a:cubicBezTo>
                  <a:lnTo>
                    <a:pt x="12689" y="4429"/>
                  </a:lnTo>
                  <a:cubicBezTo>
                    <a:pt x="12689" y="4501"/>
                    <a:pt x="12729" y="4533"/>
                    <a:pt x="12801" y="4533"/>
                  </a:cubicBezTo>
                  <a:lnTo>
                    <a:pt x="13488" y="4533"/>
                  </a:lnTo>
                  <a:cubicBezTo>
                    <a:pt x="13568" y="4533"/>
                    <a:pt x="13600" y="4501"/>
                    <a:pt x="13600" y="4429"/>
                  </a:cubicBezTo>
                  <a:lnTo>
                    <a:pt x="13600" y="112"/>
                  </a:lnTo>
                  <a:cubicBezTo>
                    <a:pt x="13600" y="40"/>
                    <a:pt x="13568" y="0"/>
                    <a:pt x="13488" y="0"/>
                  </a:cubicBezTo>
                  <a:lnTo>
                    <a:pt x="12801" y="0"/>
                  </a:lnTo>
                  <a:close/>
                  <a:moveTo>
                    <a:pt x="6892" y="3214"/>
                  </a:moveTo>
                  <a:cubicBezTo>
                    <a:pt x="6956" y="3214"/>
                    <a:pt x="7020" y="3182"/>
                    <a:pt x="7060" y="3134"/>
                  </a:cubicBezTo>
                  <a:cubicBezTo>
                    <a:pt x="7060" y="3134"/>
                    <a:pt x="7060" y="3134"/>
                    <a:pt x="7060" y="3134"/>
                  </a:cubicBezTo>
                  <a:lnTo>
                    <a:pt x="7452" y="2622"/>
                  </a:lnTo>
                  <a:cubicBezTo>
                    <a:pt x="7460" y="2614"/>
                    <a:pt x="7468" y="2606"/>
                    <a:pt x="7484" y="2606"/>
                  </a:cubicBezTo>
                  <a:cubicBezTo>
                    <a:pt x="7500" y="2606"/>
                    <a:pt x="7508" y="2614"/>
                    <a:pt x="7508" y="2622"/>
                  </a:cubicBezTo>
                  <a:lnTo>
                    <a:pt x="8643" y="4461"/>
                  </a:lnTo>
                  <a:cubicBezTo>
                    <a:pt x="8675" y="4509"/>
                    <a:pt x="8715" y="4533"/>
                    <a:pt x="8771" y="4533"/>
                  </a:cubicBezTo>
                  <a:lnTo>
                    <a:pt x="9555" y="4533"/>
                  </a:lnTo>
                  <a:cubicBezTo>
                    <a:pt x="9618" y="4533"/>
                    <a:pt x="9650" y="4509"/>
                    <a:pt x="9650" y="4461"/>
                  </a:cubicBezTo>
                  <a:cubicBezTo>
                    <a:pt x="9650" y="4445"/>
                    <a:pt x="9642" y="4421"/>
                    <a:pt x="9626" y="4405"/>
                  </a:cubicBezTo>
                  <a:lnTo>
                    <a:pt x="8131" y="1991"/>
                  </a:lnTo>
                  <a:cubicBezTo>
                    <a:pt x="8115" y="1967"/>
                    <a:pt x="8115" y="1951"/>
                    <a:pt x="8131" y="1943"/>
                  </a:cubicBezTo>
                  <a:lnTo>
                    <a:pt x="9547" y="136"/>
                  </a:lnTo>
                  <a:cubicBezTo>
                    <a:pt x="9563" y="112"/>
                    <a:pt x="9579" y="88"/>
                    <a:pt x="9579" y="72"/>
                  </a:cubicBezTo>
                  <a:cubicBezTo>
                    <a:pt x="9579" y="48"/>
                    <a:pt x="9571" y="32"/>
                    <a:pt x="9555" y="16"/>
                  </a:cubicBezTo>
                  <a:cubicBezTo>
                    <a:pt x="9531" y="8"/>
                    <a:pt x="9507" y="0"/>
                    <a:pt x="9483" y="0"/>
                  </a:cubicBezTo>
                  <a:lnTo>
                    <a:pt x="8699" y="0"/>
                  </a:lnTo>
                  <a:cubicBezTo>
                    <a:pt x="8635" y="0"/>
                    <a:pt x="8587" y="24"/>
                    <a:pt x="8563" y="72"/>
                  </a:cubicBezTo>
                  <a:lnTo>
                    <a:pt x="7084" y="1903"/>
                  </a:lnTo>
                  <a:cubicBezTo>
                    <a:pt x="7076" y="1911"/>
                    <a:pt x="7068" y="1919"/>
                    <a:pt x="7052" y="1911"/>
                  </a:cubicBezTo>
                  <a:cubicBezTo>
                    <a:pt x="7044" y="1911"/>
                    <a:pt x="7036" y="1903"/>
                    <a:pt x="7036" y="1879"/>
                  </a:cubicBezTo>
                  <a:lnTo>
                    <a:pt x="7036" y="112"/>
                  </a:lnTo>
                  <a:cubicBezTo>
                    <a:pt x="7036" y="56"/>
                    <a:pt x="6988" y="0"/>
                    <a:pt x="6924" y="0"/>
                  </a:cubicBezTo>
                  <a:lnTo>
                    <a:pt x="6236" y="0"/>
                  </a:lnTo>
                  <a:cubicBezTo>
                    <a:pt x="6173" y="0"/>
                    <a:pt x="6125" y="56"/>
                    <a:pt x="6125" y="112"/>
                  </a:cubicBezTo>
                  <a:lnTo>
                    <a:pt x="6125" y="3102"/>
                  </a:lnTo>
                  <a:cubicBezTo>
                    <a:pt x="6125" y="3158"/>
                    <a:pt x="6173" y="3214"/>
                    <a:pt x="6236" y="3214"/>
                  </a:cubicBezTo>
                  <a:lnTo>
                    <a:pt x="6892" y="3214"/>
                  </a:lnTo>
                  <a:close/>
                  <a:moveTo>
                    <a:pt x="3886" y="4429"/>
                  </a:moveTo>
                  <a:cubicBezTo>
                    <a:pt x="3886" y="4501"/>
                    <a:pt x="3926" y="4533"/>
                    <a:pt x="3998" y="4533"/>
                  </a:cubicBezTo>
                  <a:lnTo>
                    <a:pt x="6916" y="4533"/>
                  </a:lnTo>
                  <a:cubicBezTo>
                    <a:pt x="6996" y="4533"/>
                    <a:pt x="7028" y="4501"/>
                    <a:pt x="7028" y="4429"/>
                  </a:cubicBezTo>
                  <a:lnTo>
                    <a:pt x="7028" y="3862"/>
                  </a:lnTo>
                  <a:cubicBezTo>
                    <a:pt x="7028" y="3790"/>
                    <a:pt x="6996" y="3750"/>
                    <a:pt x="6916" y="3750"/>
                  </a:cubicBezTo>
                  <a:lnTo>
                    <a:pt x="4837" y="3750"/>
                  </a:lnTo>
                  <a:cubicBezTo>
                    <a:pt x="4813" y="3750"/>
                    <a:pt x="4797" y="3742"/>
                    <a:pt x="4797" y="3718"/>
                  </a:cubicBezTo>
                  <a:lnTo>
                    <a:pt x="4797" y="112"/>
                  </a:lnTo>
                  <a:cubicBezTo>
                    <a:pt x="4797" y="40"/>
                    <a:pt x="4765" y="0"/>
                    <a:pt x="4693" y="0"/>
                  </a:cubicBezTo>
                  <a:lnTo>
                    <a:pt x="3998" y="0"/>
                  </a:lnTo>
                  <a:cubicBezTo>
                    <a:pt x="3926" y="0"/>
                    <a:pt x="3886" y="40"/>
                    <a:pt x="3886" y="112"/>
                  </a:cubicBezTo>
                  <a:lnTo>
                    <a:pt x="3886" y="4429"/>
                  </a:lnTo>
                  <a:moveTo>
                    <a:pt x="3038" y="783"/>
                  </a:moveTo>
                  <a:lnTo>
                    <a:pt x="952" y="783"/>
                  </a:lnTo>
                  <a:cubicBezTo>
                    <a:pt x="928" y="783"/>
                    <a:pt x="912" y="799"/>
                    <a:pt x="912" y="823"/>
                  </a:cubicBezTo>
                  <a:lnTo>
                    <a:pt x="912" y="1815"/>
                  </a:lnTo>
                  <a:cubicBezTo>
                    <a:pt x="912" y="1839"/>
                    <a:pt x="928" y="1855"/>
                    <a:pt x="952" y="1855"/>
                  </a:cubicBezTo>
                  <a:lnTo>
                    <a:pt x="2303" y="1855"/>
                  </a:lnTo>
                  <a:cubicBezTo>
                    <a:pt x="2375" y="1855"/>
                    <a:pt x="2415" y="1895"/>
                    <a:pt x="2415" y="1967"/>
                  </a:cubicBezTo>
                  <a:lnTo>
                    <a:pt x="2415" y="2526"/>
                  </a:lnTo>
                  <a:cubicBezTo>
                    <a:pt x="2415" y="2606"/>
                    <a:pt x="2375" y="2638"/>
                    <a:pt x="2303" y="2638"/>
                  </a:cubicBezTo>
                  <a:lnTo>
                    <a:pt x="952" y="2638"/>
                  </a:lnTo>
                  <a:cubicBezTo>
                    <a:pt x="928" y="2638"/>
                    <a:pt x="912" y="2654"/>
                    <a:pt x="912" y="2678"/>
                  </a:cubicBezTo>
                  <a:lnTo>
                    <a:pt x="912" y="3718"/>
                  </a:lnTo>
                  <a:cubicBezTo>
                    <a:pt x="912" y="3742"/>
                    <a:pt x="928" y="3750"/>
                    <a:pt x="952" y="3750"/>
                  </a:cubicBezTo>
                  <a:lnTo>
                    <a:pt x="3038" y="3750"/>
                  </a:lnTo>
                  <a:cubicBezTo>
                    <a:pt x="3110" y="3750"/>
                    <a:pt x="3142" y="3790"/>
                    <a:pt x="3142" y="3862"/>
                  </a:cubicBezTo>
                  <a:lnTo>
                    <a:pt x="3142" y="4429"/>
                  </a:lnTo>
                  <a:cubicBezTo>
                    <a:pt x="3142" y="4501"/>
                    <a:pt x="3110" y="4533"/>
                    <a:pt x="3038" y="4533"/>
                  </a:cubicBezTo>
                  <a:lnTo>
                    <a:pt x="112" y="4533"/>
                  </a:lnTo>
                  <a:cubicBezTo>
                    <a:pt x="40" y="4533"/>
                    <a:pt x="0" y="4501"/>
                    <a:pt x="0" y="4429"/>
                  </a:cubicBezTo>
                  <a:lnTo>
                    <a:pt x="0" y="112"/>
                  </a:lnTo>
                  <a:cubicBezTo>
                    <a:pt x="0" y="40"/>
                    <a:pt x="40" y="0"/>
                    <a:pt x="112" y="0"/>
                  </a:cubicBezTo>
                  <a:lnTo>
                    <a:pt x="3038" y="0"/>
                  </a:lnTo>
                  <a:cubicBezTo>
                    <a:pt x="3110" y="0"/>
                    <a:pt x="3142" y="40"/>
                    <a:pt x="3142" y="112"/>
                  </a:cubicBezTo>
                  <a:lnTo>
                    <a:pt x="3142" y="679"/>
                  </a:lnTo>
                  <a:cubicBezTo>
                    <a:pt x="3142" y="751"/>
                    <a:pt x="3110" y="783"/>
                    <a:pt x="3038" y="7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6" name="Freeform 40" hidden="0"/>
            <p:cNvSpPr>
              <a:spLocks noEditPoints="1"/>
            </p:cNvSpPr>
            <p:nvPr isPhoto="0" userDrawn="0"/>
          </p:nvSpPr>
          <p:spPr bwMode="auto">
            <a:xfrm>
              <a:off x="4205" y="1506"/>
              <a:ext cx="853" cy="104"/>
            </a:xfrm>
            <a:custGeom>
              <a:avLst/>
              <a:gdLst>
                <a:gd name="T0" fmla="*/ 7004 w 7108"/>
                <a:gd name="T1" fmla="*/ 691 h 867"/>
                <a:gd name="T2" fmla="*/ 6664 w 7108"/>
                <a:gd name="T3" fmla="*/ 783 h 867"/>
                <a:gd name="T4" fmla="*/ 7108 w 7108"/>
                <a:gd name="T5" fmla="*/ 0 h 867"/>
                <a:gd name="T6" fmla="*/ 6600 w 7108"/>
                <a:gd name="T7" fmla="*/ 552 h 867"/>
                <a:gd name="T8" fmla="*/ 6096 w 7108"/>
                <a:gd name="T9" fmla="*/ 428 h 867"/>
                <a:gd name="T10" fmla="*/ 6364 w 7108"/>
                <a:gd name="T11" fmla="*/ 859 h 867"/>
                <a:gd name="T12" fmla="*/ 6092 w 7108"/>
                <a:gd name="T13" fmla="*/ 256 h 867"/>
                <a:gd name="T14" fmla="*/ 5668 w 7108"/>
                <a:gd name="T15" fmla="*/ 0 h 867"/>
                <a:gd name="T16" fmla="*/ 5648 w 7108"/>
                <a:gd name="T17" fmla="*/ 564 h 867"/>
                <a:gd name="T18" fmla="*/ 5852 w 7108"/>
                <a:gd name="T19" fmla="*/ 859 h 867"/>
                <a:gd name="T20" fmla="*/ 5608 w 7108"/>
                <a:gd name="T21" fmla="*/ 244 h 867"/>
                <a:gd name="T22" fmla="*/ 5508 w 7108"/>
                <a:gd name="T23" fmla="*/ 356 h 867"/>
                <a:gd name="T24" fmla="*/ 5628 w 7108"/>
                <a:gd name="T25" fmla="*/ 492 h 867"/>
                <a:gd name="T26" fmla="*/ 5728 w 7108"/>
                <a:gd name="T27" fmla="*/ 795 h 867"/>
                <a:gd name="T28" fmla="*/ 5108 w 7108"/>
                <a:gd name="T29" fmla="*/ 324 h 867"/>
                <a:gd name="T30" fmla="*/ 5112 w 7108"/>
                <a:gd name="T31" fmla="*/ 428 h 867"/>
                <a:gd name="T32" fmla="*/ 4480 w 7108"/>
                <a:gd name="T33" fmla="*/ 388 h 867"/>
                <a:gd name="T34" fmla="*/ 4604 w 7108"/>
                <a:gd name="T35" fmla="*/ 783 h 867"/>
                <a:gd name="T36" fmla="*/ 4604 w 7108"/>
                <a:gd name="T37" fmla="*/ 867 h 867"/>
                <a:gd name="T38" fmla="*/ 4800 w 7108"/>
                <a:gd name="T39" fmla="*/ 328 h 867"/>
                <a:gd name="T40" fmla="*/ 4328 w 7108"/>
                <a:gd name="T41" fmla="*/ 560 h 867"/>
                <a:gd name="T42" fmla="*/ 4248 w 7108"/>
                <a:gd name="T43" fmla="*/ 771 h 867"/>
                <a:gd name="T44" fmla="*/ 3068 w 7108"/>
                <a:gd name="T45" fmla="*/ 783 h 867"/>
                <a:gd name="T46" fmla="*/ 2940 w 7108"/>
                <a:gd name="T47" fmla="*/ 843 h 867"/>
                <a:gd name="T48" fmla="*/ 3208 w 7108"/>
                <a:gd name="T49" fmla="*/ 552 h 867"/>
                <a:gd name="T50" fmla="*/ 3064 w 7108"/>
                <a:gd name="T51" fmla="*/ 328 h 867"/>
                <a:gd name="T52" fmla="*/ 3064 w 7108"/>
                <a:gd name="T53" fmla="*/ 244 h 867"/>
                <a:gd name="T54" fmla="*/ 3056 w 7108"/>
                <a:gd name="T55" fmla="*/ 592 h 867"/>
                <a:gd name="T56" fmla="*/ 2560 w 7108"/>
                <a:gd name="T57" fmla="*/ 152 h 867"/>
                <a:gd name="T58" fmla="*/ 2512 w 7108"/>
                <a:gd name="T59" fmla="*/ 52 h 867"/>
                <a:gd name="T60" fmla="*/ 2568 w 7108"/>
                <a:gd name="T61" fmla="*/ 388 h 867"/>
                <a:gd name="T62" fmla="*/ 2272 w 7108"/>
                <a:gd name="T63" fmla="*/ 564 h 867"/>
                <a:gd name="T64" fmla="*/ 2380 w 7108"/>
                <a:gd name="T65" fmla="*/ 92 h 867"/>
                <a:gd name="T66" fmla="*/ 2168 w 7108"/>
                <a:gd name="T67" fmla="*/ 560 h 867"/>
                <a:gd name="T68" fmla="*/ 2716 w 7108"/>
                <a:gd name="T69" fmla="*/ 564 h 867"/>
                <a:gd name="T70" fmla="*/ 2204 w 7108"/>
                <a:gd name="T71" fmla="*/ 392 h 867"/>
                <a:gd name="T72" fmla="*/ 1808 w 7108"/>
                <a:gd name="T73" fmla="*/ 859 h 867"/>
                <a:gd name="T74" fmla="*/ 1696 w 7108"/>
                <a:gd name="T75" fmla="*/ 256 h 867"/>
                <a:gd name="T76" fmla="*/ 1312 w 7108"/>
                <a:gd name="T77" fmla="*/ 336 h 867"/>
                <a:gd name="T78" fmla="*/ 1532 w 7108"/>
                <a:gd name="T79" fmla="*/ 775 h 867"/>
                <a:gd name="T80" fmla="*/ 1528 w 7108"/>
                <a:gd name="T81" fmla="*/ 336 h 867"/>
                <a:gd name="T82" fmla="*/ 928 w 7108"/>
                <a:gd name="T83" fmla="*/ 96 h 867"/>
                <a:gd name="T84" fmla="*/ 1036 w 7108"/>
                <a:gd name="T85" fmla="*/ 52 h 867"/>
                <a:gd name="T86" fmla="*/ 748 w 7108"/>
                <a:gd name="T87" fmla="*/ 388 h 867"/>
                <a:gd name="T88" fmla="*/ 872 w 7108"/>
                <a:gd name="T89" fmla="*/ 783 h 867"/>
                <a:gd name="T90" fmla="*/ 748 w 7108"/>
                <a:gd name="T91" fmla="*/ 152 h 867"/>
                <a:gd name="T92" fmla="*/ 704 w 7108"/>
                <a:gd name="T93" fmla="*/ 52 h 867"/>
                <a:gd name="T94" fmla="*/ 1016 w 7108"/>
                <a:gd name="T95" fmla="*/ 831 h 867"/>
                <a:gd name="T96" fmla="*/ 872 w 7108"/>
                <a:gd name="T97" fmla="*/ 244 h 867"/>
                <a:gd name="T98" fmla="*/ 460 w 7108"/>
                <a:gd name="T99" fmla="*/ 484 h 867"/>
                <a:gd name="T100" fmla="*/ 0 w 7108"/>
                <a:gd name="T101" fmla="*/ 859 h 867"/>
                <a:gd name="T102" fmla="*/ 108 w 7108"/>
                <a:gd name="T103" fmla="*/ 39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8" h="867" fill="norm" stroke="1" extrusionOk="0">
                  <a:moveTo>
                    <a:pt x="6700" y="564"/>
                  </a:moveTo>
                  <a:cubicBezTo>
                    <a:pt x="6700" y="488"/>
                    <a:pt x="6716" y="428"/>
                    <a:pt x="6744" y="388"/>
                  </a:cubicBezTo>
                  <a:cubicBezTo>
                    <a:pt x="6772" y="352"/>
                    <a:pt x="6812" y="332"/>
                    <a:pt x="6864" y="332"/>
                  </a:cubicBezTo>
                  <a:cubicBezTo>
                    <a:pt x="6928" y="332"/>
                    <a:pt x="6976" y="360"/>
                    <a:pt x="7004" y="416"/>
                  </a:cubicBezTo>
                  <a:lnTo>
                    <a:pt x="7004" y="691"/>
                  </a:lnTo>
                  <a:cubicBezTo>
                    <a:pt x="6976" y="751"/>
                    <a:pt x="6928" y="779"/>
                    <a:pt x="6860" y="779"/>
                  </a:cubicBezTo>
                  <a:cubicBezTo>
                    <a:pt x="6812" y="779"/>
                    <a:pt x="6772" y="763"/>
                    <a:pt x="6744" y="723"/>
                  </a:cubicBezTo>
                  <a:cubicBezTo>
                    <a:pt x="6716" y="683"/>
                    <a:pt x="6700" y="631"/>
                    <a:pt x="6700" y="564"/>
                  </a:cubicBezTo>
                  <a:close/>
                  <a:moveTo>
                    <a:pt x="6600" y="560"/>
                  </a:moveTo>
                  <a:cubicBezTo>
                    <a:pt x="6600" y="651"/>
                    <a:pt x="6620" y="727"/>
                    <a:pt x="6664" y="783"/>
                  </a:cubicBezTo>
                  <a:cubicBezTo>
                    <a:pt x="6708" y="839"/>
                    <a:pt x="6764" y="867"/>
                    <a:pt x="6836" y="867"/>
                  </a:cubicBezTo>
                  <a:cubicBezTo>
                    <a:pt x="6908" y="867"/>
                    <a:pt x="6968" y="843"/>
                    <a:pt x="7008" y="791"/>
                  </a:cubicBezTo>
                  <a:lnTo>
                    <a:pt x="7012" y="859"/>
                  </a:lnTo>
                  <a:lnTo>
                    <a:pt x="7108" y="859"/>
                  </a:lnTo>
                  <a:lnTo>
                    <a:pt x="7108" y="0"/>
                  </a:lnTo>
                  <a:lnTo>
                    <a:pt x="7004" y="0"/>
                  </a:lnTo>
                  <a:lnTo>
                    <a:pt x="7004" y="316"/>
                  </a:lnTo>
                  <a:cubicBezTo>
                    <a:pt x="6964" y="268"/>
                    <a:pt x="6908" y="244"/>
                    <a:pt x="6836" y="244"/>
                  </a:cubicBezTo>
                  <a:cubicBezTo>
                    <a:pt x="6764" y="244"/>
                    <a:pt x="6708" y="272"/>
                    <a:pt x="6664" y="328"/>
                  </a:cubicBezTo>
                  <a:cubicBezTo>
                    <a:pt x="6620" y="384"/>
                    <a:pt x="6600" y="460"/>
                    <a:pt x="6600" y="552"/>
                  </a:cubicBezTo>
                  <a:lnTo>
                    <a:pt x="6600" y="560"/>
                  </a:lnTo>
                  <a:close/>
                  <a:moveTo>
                    <a:pt x="5992" y="256"/>
                  </a:moveTo>
                  <a:lnTo>
                    <a:pt x="5992" y="859"/>
                  </a:lnTo>
                  <a:lnTo>
                    <a:pt x="6096" y="859"/>
                  </a:lnTo>
                  <a:lnTo>
                    <a:pt x="6096" y="428"/>
                  </a:lnTo>
                  <a:cubicBezTo>
                    <a:pt x="6112" y="400"/>
                    <a:pt x="6132" y="376"/>
                    <a:pt x="6156" y="356"/>
                  </a:cubicBezTo>
                  <a:cubicBezTo>
                    <a:pt x="6180" y="340"/>
                    <a:pt x="6212" y="332"/>
                    <a:pt x="6244" y="332"/>
                  </a:cubicBezTo>
                  <a:cubicBezTo>
                    <a:pt x="6284" y="332"/>
                    <a:pt x="6316" y="340"/>
                    <a:pt x="6336" y="364"/>
                  </a:cubicBezTo>
                  <a:cubicBezTo>
                    <a:pt x="6356" y="384"/>
                    <a:pt x="6364" y="416"/>
                    <a:pt x="6364" y="460"/>
                  </a:cubicBezTo>
                  <a:lnTo>
                    <a:pt x="6364" y="859"/>
                  </a:lnTo>
                  <a:lnTo>
                    <a:pt x="6468" y="859"/>
                  </a:lnTo>
                  <a:lnTo>
                    <a:pt x="6468" y="460"/>
                  </a:lnTo>
                  <a:cubicBezTo>
                    <a:pt x="6468" y="316"/>
                    <a:pt x="6404" y="244"/>
                    <a:pt x="6276" y="244"/>
                  </a:cubicBezTo>
                  <a:cubicBezTo>
                    <a:pt x="6200" y="244"/>
                    <a:pt x="6140" y="272"/>
                    <a:pt x="6096" y="332"/>
                  </a:cubicBezTo>
                  <a:lnTo>
                    <a:pt x="6092" y="256"/>
                  </a:lnTo>
                  <a:lnTo>
                    <a:pt x="5992" y="256"/>
                  </a:lnTo>
                  <a:close/>
                  <a:moveTo>
                    <a:pt x="5560" y="164"/>
                  </a:moveTo>
                  <a:lnTo>
                    <a:pt x="5644" y="164"/>
                  </a:lnTo>
                  <a:lnTo>
                    <a:pt x="5792" y="0"/>
                  </a:lnTo>
                  <a:lnTo>
                    <a:pt x="5668" y="0"/>
                  </a:lnTo>
                  <a:lnTo>
                    <a:pt x="5560" y="164"/>
                  </a:lnTo>
                  <a:close/>
                  <a:moveTo>
                    <a:pt x="5572" y="779"/>
                  </a:moveTo>
                  <a:cubicBezTo>
                    <a:pt x="5540" y="779"/>
                    <a:pt x="5512" y="771"/>
                    <a:pt x="5488" y="751"/>
                  </a:cubicBezTo>
                  <a:cubicBezTo>
                    <a:pt x="5468" y="735"/>
                    <a:pt x="5456" y="707"/>
                    <a:pt x="5456" y="675"/>
                  </a:cubicBezTo>
                  <a:cubicBezTo>
                    <a:pt x="5456" y="604"/>
                    <a:pt x="5520" y="564"/>
                    <a:pt x="5648" y="564"/>
                  </a:cubicBezTo>
                  <a:lnTo>
                    <a:pt x="5728" y="564"/>
                  </a:lnTo>
                  <a:lnTo>
                    <a:pt x="5728" y="687"/>
                  </a:lnTo>
                  <a:cubicBezTo>
                    <a:pt x="5716" y="715"/>
                    <a:pt x="5692" y="735"/>
                    <a:pt x="5664" y="755"/>
                  </a:cubicBezTo>
                  <a:cubicBezTo>
                    <a:pt x="5636" y="771"/>
                    <a:pt x="5604" y="779"/>
                    <a:pt x="5572" y="779"/>
                  </a:cubicBezTo>
                  <a:close/>
                  <a:moveTo>
                    <a:pt x="5852" y="859"/>
                  </a:moveTo>
                  <a:lnTo>
                    <a:pt x="5852" y="847"/>
                  </a:lnTo>
                  <a:cubicBezTo>
                    <a:pt x="5840" y="815"/>
                    <a:pt x="5832" y="771"/>
                    <a:pt x="5832" y="715"/>
                  </a:cubicBezTo>
                  <a:lnTo>
                    <a:pt x="5832" y="440"/>
                  </a:lnTo>
                  <a:cubicBezTo>
                    <a:pt x="5828" y="380"/>
                    <a:pt x="5808" y="332"/>
                    <a:pt x="5768" y="296"/>
                  </a:cubicBezTo>
                  <a:cubicBezTo>
                    <a:pt x="5732" y="260"/>
                    <a:pt x="5676" y="244"/>
                    <a:pt x="5608" y="244"/>
                  </a:cubicBezTo>
                  <a:cubicBezTo>
                    <a:pt x="5564" y="244"/>
                    <a:pt x="5524" y="252"/>
                    <a:pt x="5484" y="268"/>
                  </a:cubicBezTo>
                  <a:cubicBezTo>
                    <a:pt x="5448" y="284"/>
                    <a:pt x="5420" y="308"/>
                    <a:pt x="5400" y="336"/>
                  </a:cubicBezTo>
                  <a:cubicBezTo>
                    <a:pt x="5376" y="364"/>
                    <a:pt x="5368" y="392"/>
                    <a:pt x="5368" y="420"/>
                  </a:cubicBezTo>
                  <a:lnTo>
                    <a:pt x="5472" y="420"/>
                  </a:lnTo>
                  <a:cubicBezTo>
                    <a:pt x="5472" y="396"/>
                    <a:pt x="5484" y="372"/>
                    <a:pt x="5508" y="356"/>
                  </a:cubicBezTo>
                  <a:cubicBezTo>
                    <a:pt x="5532" y="336"/>
                    <a:pt x="5564" y="328"/>
                    <a:pt x="5600" y="328"/>
                  </a:cubicBezTo>
                  <a:cubicBezTo>
                    <a:pt x="5644" y="328"/>
                    <a:pt x="5676" y="336"/>
                    <a:pt x="5696" y="360"/>
                  </a:cubicBezTo>
                  <a:cubicBezTo>
                    <a:pt x="5716" y="380"/>
                    <a:pt x="5728" y="408"/>
                    <a:pt x="5728" y="444"/>
                  </a:cubicBezTo>
                  <a:lnTo>
                    <a:pt x="5728" y="492"/>
                  </a:lnTo>
                  <a:lnTo>
                    <a:pt x="5628" y="492"/>
                  </a:lnTo>
                  <a:cubicBezTo>
                    <a:pt x="5540" y="492"/>
                    <a:pt x="5472" y="508"/>
                    <a:pt x="5424" y="544"/>
                  </a:cubicBezTo>
                  <a:cubicBezTo>
                    <a:pt x="5376" y="580"/>
                    <a:pt x="5352" y="628"/>
                    <a:pt x="5352" y="691"/>
                  </a:cubicBezTo>
                  <a:cubicBezTo>
                    <a:pt x="5352" y="743"/>
                    <a:pt x="5372" y="783"/>
                    <a:pt x="5412" y="819"/>
                  </a:cubicBezTo>
                  <a:cubicBezTo>
                    <a:pt x="5448" y="851"/>
                    <a:pt x="5500" y="867"/>
                    <a:pt x="5556" y="867"/>
                  </a:cubicBezTo>
                  <a:cubicBezTo>
                    <a:pt x="5624" y="867"/>
                    <a:pt x="5680" y="843"/>
                    <a:pt x="5728" y="795"/>
                  </a:cubicBezTo>
                  <a:cubicBezTo>
                    <a:pt x="5732" y="823"/>
                    <a:pt x="5740" y="847"/>
                    <a:pt x="5744" y="859"/>
                  </a:cubicBezTo>
                  <a:lnTo>
                    <a:pt x="5852" y="859"/>
                  </a:lnTo>
                  <a:close/>
                  <a:moveTo>
                    <a:pt x="5300" y="252"/>
                  </a:moveTo>
                  <a:cubicBezTo>
                    <a:pt x="5288" y="244"/>
                    <a:pt x="5272" y="244"/>
                    <a:pt x="5252" y="244"/>
                  </a:cubicBezTo>
                  <a:cubicBezTo>
                    <a:pt x="5192" y="244"/>
                    <a:pt x="5144" y="272"/>
                    <a:pt x="5108" y="324"/>
                  </a:cubicBezTo>
                  <a:lnTo>
                    <a:pt x="5108" y="256"/>
                  </a:lnTo>
                  <a:lnTo>
                    <a:pt x="5008" y="256"/>
                  </a:lnTo>
                  <a:lnTo>
                    <a:pt x="5008" y="859"/>
                  </a:lnTo>
                  <a:lnTo>
                    <a:pt x="5112" y="859"/>
                  </a:lnTo>
                  <a:lnTo>
                    <a:pt x="5112" y="428"/>
                  </a:lnTo>
                  <a:cubicBezTo>
                    <a:pt x="5136" y="372"/>
                    <a:pt x="5180" y="344"/>
                    <a:pt x="5248" y="344"/>
                  </a:cubicBezTo>
                  <a:cubicBezTo>
                    <a:pt x="5268" y="344"/>
                    <a:pt x="5284" y="344"/>
                    <a:pt x="5300" y="348"/>
                  </a:cubicBezTo>
                  <a:lnTo>
                    <a:pt x="5300" y="252"/>
                  </a:lnTo>
                  <a:close/>
                  <a:moveTo>
                    <a:pt x="4432" y="564"/>
                  </a:moveTo>
                  <a:cubicBezTo>
                    <a:pt x="4432" y="488"/>
                    <a:pt x="4448" y="428"/>
                    <a:pt x="4480" y="388"/>
                  </a:cubicBezTo>
                  <a:cubicBezTo>
                    <a:pt x="4508" y="348"/>
                    <a:pt x="4552" y="328"/>
                    <a:pt x="4600" y="328"/>
                  </a:cubicBezTo>
                  <a:cubicBezTo>
                    <a:pt x="4652" y="328"/>
                    <a:pt x="4696" y="348"/>
                    <a:pt x="4728" y="388"/>
                  </a:cubicBezTo>
                  <a:cubicBezTo>
                    <a:pt x="4760" y="432"/>
                    <a:pt x="4776" y="484"/>
                    <a:pt x="4776" y="552"/>
                  </a:cubicBezTo>
                  <a:cubicBezTo>
                    <a:pt x="4776" y="624"/>
                    <a:pt x="4760" y="683"/>
                    <a:pt x="4728" y="723"/>
                  </a:cubicBezTo>
                  <a:cubicBezTo>
                    <a:pt x="4696" y="763"/>
                    <a:pt x="4656" y="783"/>
                    <a:pt x="4604" y="783"/>
                  </a:cubicBezTo>
                  <a:cubicBezTo>
                    <a:pt x="4552" y="783"/>
                    <a:pt x="4508" y="763"/>
                    <a:pt x="4480" y="723"/>
                  </a:cubicBezTo>
                  <a:cubicBezTo>
                    <a:pt x="4448" y="683"/>
                    <a:pt x="4432" y="631"/>
                    <a:pt x="4432" y="564"/>
                  </a:cubicBezTo>
                  <a:close/>
                  <a:moveTo>
                    <a:pt x="4328" y="560"/>
                  </a:moveTo>
                  <a:cubicBezTo>
                    <a:pt x="4328" y="651"/>
                    <a:pt x="4352" y="727"/>
                    <a:pt x="4404" y="783"/>
                  </a:cubicBezTo>
                  <a:cubicBezTo>
                    <a:pt x="4456" y="839"/>
                    <a:pt x="4520" y="867"/>
                    <a:pt x="4604" y="867"/>
                  </a:cubicBezTo>
                  <a:cubicBezTo>
                    <a:pt x="4656" y="867"/>
                    <a:pt x="4704" y="855"/>
                    <a:pt x="4748" y="831"/>
                  </a:cubicBezTo>
                  <a:cubicBezTo>
                    <a:pt x="4788" y="803"/>
                    <a:pt x="4820" y="767"/>
                    <a:pt x="4844" y="719"/>
                  </a:cubicBezTo>
                  <a:cubicBezTo>
                    <a:pt x="4868" y="675"/>
                    <a:pt x="4876" y="624"/>
                    <a:pt x="4876" y="564"/>
                  </a:cubicBezTo>
                  <a:lnTo>
                    <a:pt x="4876" y="556"/>
                  </a:lnTo>
                  <a:cubicBezTo>
                    <a:pt x="4876" y="460"/>
                    <a:pt x="4852" y="384"/>
                    <a:pt x="4800" y="328"/>
                  </a:cubicBezTo>
                  <a:cubicBezTo>
                    <a:pt x="4752" y="272"/>
                    <a:pt x="4684" y="244"/>
                    <a:pt x="4600" y="244"/>
                  </a:cubicBezTo>
                  <a:cubicBezTo>
                    <a:pt x="4548" y="244"/>
                    <a:pt x="4500" y="256"/>
                    <a:pt x="4460" y="280"/>
                  </a:cubicBezTo>
                  <a:cubicBezTo>
                    <a:pt x="4420" y="308"/>
                    <a:pt x="4384" y="344"/>
                    <a:pt x="4364" y="392"/>
                  </a:cubicBezTo>
                  <a:cubicBezTo>
                    <a:pt x="4340" y="440"/>
                    <a:pt x="4328" y="492"/>
                    <a:pt x="4328" y="552"/>
                  </a:cubicBezTo>
                  <a:lnTo>
                    <a:pt x="4328" y="560"/>
                  </a:lnTo>
                  <a:close/>
                  <a:moveTo>
                    <a:pt x="3864" y="44"/>
                  </a:moveTo>
                  <a:lnTo>
                    <a:pt x="3756" y="44"/>
                  </a:lnTo>
                  <a:lnTo>
                    <a:pt x="3756" y="859"/>
                  </a:lnTo>
                  <a:lnTo>
                    <a:pt x="4248" y="859"/>
                  </a:lnTo>
                  <a:lnTo>
                    <a:pt x="4248" y="771"/>
                  </a:lnTo>
                  <a:lnTo>
                    <a:pt x="3864" y="771"/>
                  </a:lnTo>
                  <a:lnTo>
                    <a:pt x="3864" y="44"/>
                  </a:lnTo>
                  <a:close/>
                  <a:moveTo>
                    <a:pt x="3200" y="699"/>
                  </a:moveTo>
                  <a:cubicBezTo>
                    <a:pt x="3200" y="723"/>
                    <a:pt x="3188" y="743"/>
                    <a:pt x="3164" y="759"/>
                  </a:cubicBezTo>
                  <a:cubicBezTo>
                    <a:pt x="3140" y="775"/>
                    <a:pt x="3108" y="783"/>
                    <a:pt x="3068" y="783"/>
                  </a:cubicBezTo>
                  <a:cubicBezTo>
                    <a:pt x="3028" y="783"/>
                    <a:pt x="2992" y="775"/>
                    <a:pt x="2968" y="755"/>
                  </a:cubicBezTo>
                  <a:cubicBezTo>
                    <a:pt x="2940" y="735"/>
                    <a:pt x="2928" y="707"/>
                    <a:pt x="2924" y="671"/>
                  </a:cubicBezTo>
                  <a:lnTo>
                    <a:pt x="2824" y="671"/>
                  </a:lnTo>
                  <a:cubicBezTo>
                    <a:pt x="2824" y="707"/>
                    <a:pt x="2832" y="739"/>
                    <a:pt x="2852" y="771"/>
                  </a:cubicBezTo>
                  <a:cubicBezTo>
                    <a:pt x="2876" y="803"/>
                    <a:pt x="2904" y="827"/>
                    <a:pt x="2940" y="843"/>
                  </a:cubicBezTo>
                  <a:cubicBezTo>
                    <a:pt x="2980" y="859"/>
                    <a:pt x="3020" y="867"/>
                    <a:pt x="3068" y="867"/>
                  </a:cubicBezTo>
                  <a:cubicBezTo>
                    <a:pt x="3140" y="867"/>
                    <a:pt x="3196" y="851"/>
                    <a:pt x="3236" y="819"/>
                  </a:cubicBezTo>
                  <a:cubicBezTo>
                    <a:pt x="3280" y="787"/>
                    <a:pt x="3304" y="743"/>
                    <a:pt x="3304" y="691"/>
                  </a:cubicBezTo>
                  <a:cubicBezTo>
                    <a:pt x="3304" y="659"/>
                    <a:pt x="3296" y="631"/>
                    <a:pt x="3280" y="608"/>
                  </a:cubicBezTo>
                  <a:cubicBezTo>
                    <a:pt x="3264" y="588"/>
                    <a:pt x="3240" y="568"/>
                    <a:pt x="3208" y="552"/>
                  </a:cubicBezTo>
                  <a:cubicBezTo>
                    <a:pt x="3176" y="536"/>
                    <a:pt x="3132" y="520"/>
                    <a:pt x="3084" y="508"/>
                  </a:cubicBezTo>
                  <a:cubicBezTo>
                    <a:pt x="3032" y="500"/>
                    <a:pt x="2996" y="484"/>
                    <a:pt x="2976" y="472"/>
                  </a:cubicBezTo>
                  <a:cubicBezTo>
                    <a:pt x="2956" y="460"/>
                    <a:pt x="2944" y="440"/>
                    <a:pt x="2944" y="416"/>
                  </a:cubicBezTo>
                  <a:cubicBezTo>
                    <a:pt x="2944" y="392"/>
                    <a:pt x="2956" y="368"/>
                    <a:pt x="2976" y="352"/>
                  </a:cubicBezTo>
                  <a:cubicBezTo>
                    <a:pt x="3000" y="336"/>
                    <a:pt x="3028" y="328"/>
                    <a:pt x="3064" y="328"/>
                  </a:cubicBezTo>
                  <a:cubicBezTo>
                    <a:pt x="3104" y="328"/>
                    <a:pt x="3132" y="340"/>
                    <a:pt x="3156" y="360"/>
                  </a:cubicBezTo>
                  <a:cubicBezTo>
                    <a:pt x="3180" y="380"/>
                    <a:pt x="3192" y="404"/>
                    <a:pt x="3192" y="432"/>
                  </a:cubicBezTo>
                  <a:lnTo>
                    <a:pt x="3296" y="432"/>
                  </a:lnTo>
                  <a:cubicBezTo>
                    <a:pt x="3296" y="376"/>
                    <a:pt x="3276" y="332"/>
                    <a:pt x="3232" y="296"/>
                  </a:cubicBezTo>
                  <a:cubicBezTo>
                    <a:pt x="3188" y="260"/>
                    <a:pt x="3136" y="244"/>
                    <a:pt x="3064" y="244"/>
                  </a:cubicBezTo>
                  <a:cubicBezTo>
                    <a:pt x="3000" y="244"/>
                    <a:pt x="2948" y="260"/>
                    <a:pt x="2904" y="296"/>
                  </a:cubicBezTo>
                  <a:cubicBezTo>
                    <a:pt x="2864" y="328"/>
                    <a:pt x="2844" y="372"/>
                    <a:pt x="2844" y="420"/>
                  </a:cubicBezTo>
                  <a:cubicBezTo>
                    <a:pt x="2844" y="452"/>
                    <a:pt x="2852" y="476"/>
                    <a:pt x="2864" y="496"/>
                  </a:cubicBezTo>
                  <a:cubicBezTo>
                    <a:pt x="2880" y="520"/>
                    <a:pt x="2904" y="536"/>
                    <a:pt x="2932" y="552"/>
                  </a:cubicBezTo>
                  <a:cubicBezTo>
                    <a:pt x="2964" y="568"/>
                    <a:pt x="3004" y="584"/>
                    <a:pt x="3056" y="592"/>
                  </a:cubicBezTo>
                  <a:cubicBezTo>
                    <a:pt x="3108" y="604"/>
                    <a:pt x="3148" y="616"/>
                    <a:pt x="3168" y="631"/>
                  </a:cubicBezTo>
                  <a:cubicBezTo>
                    <a:pt x="3188" y="647"/>
                    <a:pt x="3200" y="671"/>
                    <a:pt x="3200" y="699"/>
                  </a:cubicBezTo>
                  <a:moveTo>
                    <a:pt x="2500" y="96"/>
                  </a:moveTo>
                  <a:cubicBezTo>
                    <a:pt x="2500" y="112"/>
                    <a:pt x="2504" y="124"/>
                    <a:pt x="2512" y="136"/>
                  </a:cubicBezTo>
                  <a:cubicBezTo>
                    <a:pt x="2524" y="148"/>
                    <a:pt x="2540" y="152"/>
                    <a:pt x="2560" y="152"/>
                  </a:cubicBezTo>
                  <a:cubicBezTo>
                    <a:pt x="2580" y="152"/>
                    <a:pt x="2596" y="148"/>
                    <a:pt x="2604" y="136"/>
                  </a:cubicBezTo>
                  <a:cubicBezTo>
                    <a:pt x="2616" y="124"/>
                    <a:pt x="2620" y="112"/>
                    <a:pt x="2620" y="96"/>
                  </a:cubicBezTo>
                  <a:cubicBezTo>
                    <a:pt x="2620" y="76"/>
                    <a:pt x="2616" y="64"/>
                    <a:pt x="2604" y="52"/>
                  </a:cubicBezTo>
                  <a:cubicBezTo>
                    <a:pt x="2596" y="40"/>
                    <a:pt x="2580" y="36"/>
                    <a:pt x="2560" y="36"/>
                  </a:cubicBezTo>
                  <a:cubicBezTo>
                    <a:pt x="2540" y="36"/>
                    <a:pt x="2524" y="40"/>
                    <a:pt x="2512" y="52"/>
                  </a:cubicBezTo>
                  <a:cubicBezTo>
                    <a:pt x="2504" y="64"/>
                    <a:pt x="2500" y="76"/>
                    <a:pt x="2500" y="96"/>
                  </a:cubicBezTo>
                  <a:close/>
                  <a:moveTo>
                    <a:pt x="2272" y="564"/>
                  </a:moveTo>
                  <a:cubicBezTo>
                    <a:pt x="2272" y="488"/>
                    <a:pt x="2288" y="428"/>
                    <a:pt x="2320" y="388"/>
                  </a:cubicBezTo>
                  <a:cubicBezTo>
                    <a:pt x="2348" y="348"/>
                    <a:pt x="2392" y="328"/>
                    <a:pt x="2444" y="328"/>
                  </a:cubicBezTo>
                  <a:cubicBezTo>
                    <a:pt x="2496" y="328"/>
                    <a:pt x="2536" y="348"/>
                    <a:pt x="2568" y="388"/>
                  </a:cubicBezTo>
                  <a:cubicBezTo>
                    <a:pt x="2600" y="432"/>
                    <a:pt x="2616" y="484"/>
                    <a:pt x="2616" y="552"/>
                  </a:cubicBezTo>
                  <a:cubicBezTo>
                    <a:pt x="2616" y="624"/>
                    <a:pt x="2600" y="683"/>
                    <a:pt x="2568" y="723"/>
                  </a:cubicBezTo>
                  <a:cubicBezTo>
                    <a:pt x="2536" y="763"/>
                    <a:pt x="2496" y="783"/>
                    <a:pt x="2444" y="783"/>
                  </a:cubicBezTo>
                  <a:cubicBezTo>
                    <a:pt x="2392" y="783"/>
                    <a:pt x="2348" y="763"/>
                    <a:pt x="2320" y="723"/>
                  </a:cubicBezTo>
                  <a:cubicBezTo>
                    <a:pt x="2288" y="683"/>
                    <a:pt x="2272" y="631"/>
                    <a:pt x="2272" y="564"/>
                  </a:cubicBezTo>
                  <a:close/>
                  <a:moveTo>
                    <a:pt x="2260" y="92"/>
                  </a:moveTo>
                  <a:cubicBezTo>
                    <a:pt x="2260" y="108"/>
                    <a:pt x="2264" y="124"/>
                    <a:pt x="2272" y="136"/>
                  </a:cubicBezTo>
                  <a:cubicBezTo>
                    <a:pt x="2284" y="148"/>
                    <a:pt x="2300" y="152"/>
                    <a:pt x="2320" y="152"/>
                  </a:cubicBezTo>
                  <a:cubicBezTo>
                    <a:pt x="2340" y="152"/>
                    <a:pt x="2356" y="148"/>
                    <a:pt x="2364" y="136"/>
                  </a:cubicBezTo>
                  <a:cubicBezTo>
                    <a:pt x="2376" y="124"/>
                    <a:pt x="2380" y="108"/>
                    <a:pt x="2380" y="92"/>
                  </a:cubicBezTo>
                  <a:cubicBezTo>
                    <a:pt x="2380" y="76"/>
                    <a:pt x="2376" y="60"/>
                    <a:pt x="2364" y="52"/>
                  </a:cubicBezTo>
                  <a:cubicBezTo>
                    <a:pt x="2356" y="40"/>
                    <a:pt x="2340" y="32"/>
                    <a:pt x="2320" y="32"/>
                  </a:cubicBezTo>
                  <a:cubicBezTo>
                    <a:pt x="2300" y="32"/>
                    <a:pt x="2284" y="40"/>
                    <a:pt x="2272" y="52"/>
                  </a:cubicBezTo>
                  <a:cubicBezTo>
                    <a:pt x="2264" y="60"/>
                    <a:pt x="2260" y="76"/>
                    <a:pt x="2260" y="92"/>
                  </a:cubicBezTo>
                  <a:close/>
                  <a:moveTo>
                    <a:pt x="2168" y="560"/>
                  </a:moveTo>
                  <a:cubicBezTo>
                    <a:pt x="2168" y="651"/>
                    <a:pt x="2192" y="727"/>
                    <a:pt x="2244" y="783"/>
                  </a:cubicBezTo>
                  <a:cubicBezTo>
                    <a:pt x="2296" y="839"/>
                    <a:pt x="2360" y="867"/>
                    <a:pt x="2444" y="867"/>
                  </a:cubicBezTo>
                  <a:cubicBezTo>
                    <a:pt x="2496" y="867"/>
                    <a:pt x="2544" y="855"/>
                    <a:pt x="2588" y="831"/>
                  </a:cubicBezTo>
                  <a:cubicBezTo>
                    <a:pt x="2628" y="803"/>
                    <a:pt x="2660" y="767"/>
                    <a:pt x="2684" y="719"/>
                  </a:cubicBezTo>
                  <a:cubicBezTo>
                    <a:pt x="2708" y="675"/>
                    <a:pt x="2716" y="620"/>
                    <a:pt x="2716" y="564"/>
                  </a:cubicBezTo>
                  <a:lnTo>
                    <a:pt x="2716" y="556"/>
                  </a:lnTo>
                  <a:cubicBezTo>
                    <a:pt x="2716" y="460"/>
                    <a:pt x="2692" y="384"/>
                    <a:pt x="2640" y="328"/>
                  </a:cubicBezTo>
                  <a:cubicBezTo>
                    <a:pt x="2592" y="272"/>
                    <a:pt x="2524" y="244"/>
                    <a:pt x="2444" y="244"/>
                  </a:cubicBezTo>
                  <a:cubicBezTo>
                    <a:pt x="2388" y="244"/>
                    <a:pt x="2340" y="256"/>
                    <a:pt x="2300" y="280"/>
                  </a:cubicBezTo>
                  <a:cubicBezTo>
                    <a:pt x="2260" y="308"/>
                    <a:pt x="2228" y="344"/>
                    <a:pt x="2204" y="392"/>
                  </a:cubicBezTo>
                  <a:cubicBezTo>
                    <a:pt x="2180" y="440"/>
                    <a:pt x="2168" y="492"/>
                    <a:pt x="2168" y="552"/>
                  </a:cubicBezTo>
                  <a:lnTo>
                    <a:pt x="2168" y="560"/>
                  </a:lnTo>
                  <a:close/>
                  <a:moveTo>
                    <a:pt x="1696" y="256"/>
                  </a:moveTo>
                  <a:lnTo>
                    <a:pt x="1592" y="256"/>
                  </a:lnTo>
                  <a:lnTo>
                    <a:pt x="1808" y="859"/>
                  </a:lnTo>
                  <a:lnTo>
                    <a:pt x="1888" y="859"/>
                  </a:lnTo>
                  <a:lnTo>
                    <a:pt x="2104" y="256"/>
                  </a:lnTo>
                  <a:lnTo>
                    <a:pt x="2000" y="256"/>
                  </a:lnTo>
                  <a:lnTo>
                    <a:pt x="1848" y="719"/>
                  </a:lnTo>
                  <a:lnTo>
                    <a:pt x="1696" y="256"/>
                  </a:lnTo>
                  <a:close/>
                  <a:moveTo>
                    <a:pt x="1312" y="108"/>
                  </a:moveTo>
                  <a:lnTo>
                    <a:pt x="1312" y="256"/>
                  </a:lnTo>
                  <a:lnTo>
                    <a:pt x="1204" y="256"/>
                  </a:lnTo>
                  <a:lnTo>
                    <a:pt x="1204" y="336"/>
                  </a:lnTo>
                  <a:lnTo>
                    <a:pt x="1312" y="336"/>
                  </a:lnTo>
                  <a:lnTo>
                    <a:pt x="1312" y="707"/>
                  </a:lnTo>
                  <a:cubicBezTo>
                    <a:pt x="1312" y="759"/>
                    <a:pt x="1324" y="799"/>
                    <a:pt x="1348" y="827"/>
                  </a:cubicBezTo>
                  <a:cubicBezTo>
                    <a:pt x="1372" y="855"/>
                    <a:pt x="1408" y="867"/>
                    <a:pt x="1452" y="867"/>
                  </a:cubicBezTo>
                  <a:cubicBezTo>
                    <a:pt x="1480" y="867"/>
                    <a:pt x="1504" y="863"/>
                    <a:pt x="1532" y="859"/>
                  </a:cubicBezTo>
                  <a:lnTo>
                    <a:pt x="1532" y="775"/>
                  </a:lnTo>
                  <a:cubicBezTo>
                    <a:pt x="1512" y="779"/>
                    <a:pt x="1496" y="779"/>
                    <a:pt x="1484" y="779"/>
                  </a:cubicBezTo>
                  <a:cubicBezTo>
                    <a:pt x="1460" y="779"/>
                    <a:pt x="1440" y="775"/>
                    <a:pt x="1432" y="763"/>
                  </a:cubicBezTo>
                  <a:cubicBezTo>
                    <a:pt x="1420" y="751"/>
                    <a:pt x="1416" y="731"/>
                    <a:pt x="1416" y="707"/>
                  </a:cubicBezTo>
                  <a:lnTo>
                    <a:pt x="1416" y="336"/>
                  </a:lnTo>
                  <a:lnTo>
                    <a:pt x="1528" y="336"/>
                  </a:lnTo>
                  <a:lnTo>
                    <a:pt x="1528" y="256"/>
                  </a:lnTo>
                  <a:lnTo>
                    <a:pt x="1416" y="256"/>
                  </a:lnTo>
                  <a:lnTo>
                    <a:pt x="1416" y="108"/>
                  </a:lnTo>
                  <a:lnTo>
                    <a:pt x="1312" y="108"/>
                  </a:lnTo>
                  <a:close/>
                  <a:moveTo>
                    <a:pt x="928" y="96"/>
                  </a:moveTo>
                  <a:cubicBezTo>
                    <a:pt x="928" y="112"/>
                    <a:pt x="932" y="124"/>
                    <a:pt x="944" y="136"/>
                  </a:cubicBezTo>
                  <a:cubicBezTo>
                    <a:pt x="952" y="148"/>
                    <a:pt x="968" y="152"/>
                    <a:pt x="988" y="152"/>
                  </a:cubicBezTo>
                  <a:cubicBezTo>
                    <a:pt x="1008" y="152"/>
                    <a:pt x="1024" y="148"/>
                    <a:pt x="1036" y="136"/>
                  </a:cubicBezTo>
                  <a:cubicBezTo>
                    <a:pt x="1044" y="124"/>
                    <a:pt x="1052" y="112"/>
                    <a:pt x="1052" y="96"/>
                  </a:cubicBezTo>
                  <a:cubicBezTo>
                    <a:pt x="1052" y="76"/>
                    <a:pt x="1044" y="64"/>
                    <a:pt x="1036" y="52"/>
                  </a:cubicBezTo>
                  <a:cubicBezTo>
                    <a:pt x="1024" y="40"/>
                    <a:pt x="1008" y="36"/>
                    <a:pt x="988" y="36"/>
                  </a:cubicBezTo>
                  <a:cubicBezTo>
                    <a:pt x="968" y="36"/>
                    <a:pt x="952" y="40"/>
                    <a:pt x="944" y="52"/>
                  </a:cubicBezTo>
                  <a:cubicBezTo>
                    <a:pt x="932" y="64"/>
                    <a:pt x="928" y="76"/>
                    <a:pt x="928" y="96"/>
                  </a:cubicBezTo>
                  <a:close/>
                  <a:moveTo>
                    <a:pt x="700" y="564"/>
                  </a:moveTo>
                  <a:cubicBezTo>
                    <a:pt x="700" y="488"/>
                    <a:pt x="716" y="428"/>
                    <a:pt x="748" y="388"/>
                  </a:cubicBezTo>
                  <a:cubicBezTo>
                    <a:pt x="780" y="348"/>
                    <a:pt x="820" y="328"/>
                    <a:pt x="872" y="328"/>
                  </a:cubicBezTo>
                  <a:cubicBezTo>
                    <a:pt x="924" y="328"/>
                    <a:pt x="964" y="348"/>
                    <a:pt x="996" y="388"/>
                  </a:cubicBezTo>
                  <a:cubicBezTo>
                    <a:pt x="1028" y="432"/>
                    <a:pt x="1044" y="484"/>
                    <a:pt x="1044" y="552"/>
                  </a:cubicBezTo>
                  <a:cubicBezTo>
                    <a:pt x="1044" y="624"/>
                    <a:pt x="1028" y="683"/>
                    <a:pt x="996" y="723"/>
                  </a:cubicBezTo>
                  <a:cubicBezTo>
                    <a:pt x="968" y="763"/>
                    <a:pt x="924" y="783"/>
                    <a:pt x="872" y="783"/>
                  </a:cubicBezTo>
                  <a:cubicBezTo>
                    <a:pt x="820" y="783"/>
                    <a:pt x="780" y="763"/>
                    <a:pt x="748" y="723"/>
                  </a:cubicBezTo>
                  <a:cubicBezTo>
                    <a:pt x="716" y="683"/>
                    <a:pt x="700" y="631"/>
                    <a:pt x="700" y="564"/>
                  </a:cubicBezTo>
                  <a:close/>
                  <a:moveTo>
                    <a:pt x="688" y="92"/>
                  </a:moveTo>
                  <a:cubicBezTo>
                    <a:pt x="688" y="108"/>
                    <a:pt x="692" y="124"/>
                    <a:pt x="704" y="136"/>
                  </a:cubicBezTo>
                  <a:cubicBezTo>
                    <a:pt x="712" y="148"/>
                    <a:pt x="728" y="152"/>
                    <a:pt x="748" y="152"/>
                  </a:cubicBezTo>
                  <a:cubicBezTo>
                    <a:pt x="768" y="152"/>
                    <a:pt x="784" y="148"/>
                    <a:pt x="796" y="136"/>
                  </a:cubicBezTo>
                  <a:cubicBezTo>
                    <a:pt x="804" y="124"/>
                    <a:pt x="808" y="108"/>
                    <a:pt x="808" y="92"/>
                  </a:cubicBezTo>
                  <a:cubicBezTo>
                    <a:pt x="808" y="76"/>
                    <a:pt x="804" y="60"/>
                    <a:pt x="796" y="52"/>
                  </a:cubicBezTo>
                  <a:cubicBezTo>
                    <a:pt x="784" y="40"/>
                    <a:pt x="768" y="32"/>
                    <a:pt x="748" y="32"/>
                  </a:cubicBezTo>
                  <a:cubicBezTo>
                    <a:pt x="728" y="32"/>
                    <a:pt x="712" y="40"/>
                    <a:pt x="704" y="52"/>
                  </a:cubicBezTo>
                  <a:cubicBezTo>
                    <a:pt x="692" y="60"/>
                    <a:pt x="688" y="76"/>
                    <a:pt x="688" y="92"/>
                  </a:cubicBezTo>
                  <a:close/>
                  <a:moveTo>
                    <a:pt x="596" y="560"/>
                  </a:moveTo>
                  <a:cubicBezTo>
                    <a:pt x="596" y="651"/>
                    <a:pt x="624" y="727"/>
                    <a:pt x="672" y="783"/>
                  </a:cubicBezTo>
                  <a:cubicBezTo>
                    <a:pt x="724" y="839"/>
                    <a:pt x="792" y="867"/>
                    <a:pt x="872" y="867"/>
                  </a:cubicBezTo>
                  <a:cubicBezTo>
                    <a:pt x="928" y="867"/>
                    <a:pt x="976" y="855"/>
                    <a:pt x="1016" y="831"/>
                  </a:cubicBezTo>
                  <a:cubicBezTo>
                    <a:pt x="1060" y="803"/>
                    <a:pt x="1092" y="767"/>
                    <a:pt x="1112" y="719"/>
                  </a:cubicBezTo>
                  <a:cubicBezTo>
                    <a:pt x="1136" y="675"/>
                    <a:pt x="1148" y="620"/>
                    <a:pt x="1148" y="564"/>
                  </a:cubicBezTo>
                  <a:lnTo>
                    <a:pt x="1148" y="556"/>
                  </a:lnTo>
                  <a:cubicBezTo>
                    <a:pt x="1148" y="460"/>
                    <a:pt x="1120" y="384"/>
                    <a:pt x="1072" y="328"/>
                  </a:cubicBezTo>
                  <a:cubicBezTo>
                    <a:pt x="1020" y="272"/>
                    <a:pt x="952" y="244"/>
                    <a:pt x="872" y="244"/>
                  </a:cubicBezTo>
                  <a:cubicBezTo>
                    <a:pt x="820" y="244"/>
                    <a:pt x="772" y="256"/>
                    <a:pt x="728" y="280"/>
                  </a:cubicBezTo>
                  <a:cubicBezTo>
                    <a:pt x="688" y="308"/>
                    <a:pt x="656" y="344"/>
                    <a:pt x="632" y="392"/>
                  </a:cubicBezTo>
                  <a:cubicBezTo>
                    <a:pt x="608" y="440"/>
                    <a:pt x="596" y="492"/>
                    <a:pt x="596" y="552"/>
                  </a:cubicBezTo>
                  <a:lnTo>
                    <a:pt x="596" y="560"/>
                  </a:lnTo>
                  <a:close/>
                  <a:moveTo>
                    <a:pt x="460" y="484"/>
                  </a:moveTo>
                  <a:lnTo>
                    <a:pt x="108" y="484"/>
                  </a:lnTo>
                  <a:lnTo>
                    <a:pt x="108" y="771"/>
                  </a:lnTo>
                  <a:lnTo>
                    <a:pt x="520" y="771"/>
                  </a:lnTo>
                  <a:lnTo>
                    <a:pt x="520" y="859"/>
                  </a:lnTo>
                  <a:lnTo>
                    <a:pt x="0" y="859"/>
                  </a:lnTo>
                  <a:lnTo>
                    <a:pt x="0" y="44"/>
                  </a:lnTo>
                  <a:lnTo>
                    <a:pt x="512" y="44"/>
                  </a:lnTo>
                  <a:lnTo>
                    <a:pt x="512" y="132"/>
                  </a:lnTo>
                  <a:lnTo>
                    <a:pt x="108" y="132"/>
                  </a:lnTo>
                  <a:lnTo>
                    <a:pt x="108" y="396"/>
                  </a:lnTo>
                  <a:lnTo>
                    <a:pt x="460" y="396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zöveg - összegzéss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Text Placeholder 3" hidden="0"/>
          <p:cNvSpPr>
            <a:spLocks noGrp="1"/>
          </p:cNvSpPr>
          <p:nvPr isPhoto="0" userDrawn="0">
            <p:ph type="body" sz="quarter" idx="13" hasCustomPrompt="1"/>
          </p:nvPr>
        </p:nvSpPr>
        <p:spPr bwMode="auto">
          <a:xfrm>
            <a:off x="365760" y="4416552"/>
            <a:ext cx="8412480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 anchor="ctr" anchorCtr="0">
            <a:normAutofit/>
          </a:bodyPr>
          <a:lstStyle>
            <a:lvl1pPr marL="182880" marR="0" indent="-182880" algn="ctr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 lang="en-US" sz="14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defRPr lang="hu-HU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marL="182880" marR="0" lvl="0" indent="-18288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/>
            </a:pPr>
            <a:r>
              <a:rPr lang="hu-HU"/>
              <a:t>Összegzés – Kattinson ide a szerkesztéshez</a:t>
            </a:r>
            <a:r>
              <a:rPr lang="en-US"/>
              <a:t>!</a:t>
            </a:r>
            <a:endParaRPr/>
          </a:p>
        </p:txBody>
      </p:sp>
      <p:sp>
        <p:nvSpPr>
          <p:cNvPr id="7" name="Téglalap 41" hidden="0"/>
          <p:cNvSpPr/>
          <p:nvPr isPhoto="0" userDrawn="1"/>
        </p:nvSpPr>
        <p:spPr bwMode="auto">
          <a:xfrm>
            <a:off x="0" y="731520"/>
            <a:ext cx="9144000" cy="91440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8" name="Téglalap 42" hidden="0"/>
          <p:cNvSpPr/>
          <p:nvPr isPhoto="0"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2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0"/>
            <a:ext cx="6035039" cy="73152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defRPr lang="hu-HU" sz="2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/>
              <a:t>C</a:t>
            </a:r>
            <a:r>
              <a:rPr lang="hu-HU"/>
              <a:t>ím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1"/>
          </p:nvPr>
        </p:nvSpPr>
        <p:spPr bwMode="auto">
          <a:xfrm>
            <a:off x="365760" y="1005839"/>
            <a:ext cx="8412480" cy="3383280"/>
          </a:xfrm>
        </p:spPr>
        <p:txBody>
          <a:bodyPr lIns="0" tIns="0" rIns="0" bIns="0">
            <a:normAutofit/>
          </a:bodyPr>
          <a:lstStyle>
            <a:lvl1pPr marL="1828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36576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54864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73152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91440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 marL="10972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6pPr>
            <a:lvl7pPr marL="128016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7pPr>
          </a:lstStyle>
          <a:p>
            <a:pPr lvl="0">
              <a:defRPr/>
            </a:pPr>
            <a:r>
              <a:rPr lang="hu-HU"/>
              <a:t>Kattinson ide a szöveg szerkesztéséhez</a:t>
            </a:r>
            <a:r>
              <a:rPr lang="en-US"/>
              <a:t>!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  <a:p>
            <a:pPr lvl="5">
              <a:defRPr/>
            </a:pPr>
            <a:r>
              <a:rPr lang="en-US"/>
              <a:t>Sixth level</a:t>
            </a:r>
            <a:endParaRPr/>
          </a:p>
          <a:p>
            <a:pPr lvl="6">
              <a:defRPr/>
            </a:pPr>
            <a:r>
              <a:rPr lang="en-US"/>
              <a:t>Seventh level</a:t>
            </a:r>
            <a:endParaRPr/>
          </a:p>
        </p:txBody>
      </p:sp>
      <p:sp>
        <p:nvSpPr>
          <p:cNvPr id="21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  <p:sp>
        <p:nvSpPr>
          <p:cNvPr id="24" name="Téglalap 42" hidden="0"/>
          <p:cNvSpPr/>
          <p:nvPr isPhoto="0" userDrawn="1"/>
        </p:nvSpPr>
        <p:spPr bwMode="auto">
          <a:xfrm>
            <a:off x="365760" y="4398264"/>
            <a:ext cx="8412480" cy="9144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grpSp>
        <p:nvGrpSpPr>
          <p:cNvPr id="19" name="Group 36" hidden="0"/>
          <p:cNvGrpSpPr>
            <a:grpSpLocks noChangeAspect="1"/>
          </p:cNvGrpSpPr>
          <p:nvPr isPhoto="0" userDrawn="1"/>
        </p:nvGrpSpPr>
        <p:grpSpPr bwMode="auto">
          <a:xfrm>
            <a:off x="6676862" y="187436"/>
            <a:ext cx="2158093" cy="364687"/>
            <a:chOff x="3184" y="1477"/>
            <a:chExt cx="2012" cy="340"/>
          </a:xfrm>
          <a:solidFill>
            <a:schemeClr val="bg1"/>
          </a:solidFill>
        </p:grpSpPr>
        <p:sp>
          <p:nvSpPr>
            <p:cNvPr id="23" name="Freeform 37" hidden="0"/>
            <p:cNvSpPr>
              <a:spLocks noEditPoints="1"/>
            </p:cNvSpPr>
            <p:nvPr isPhoto="0" userDrawn="0"/>
          </p:nvSpPr>
          <p:spPr bwMode="auto">
            <a:xfrm>
              <a:off x="4205" y="1680"/>
              <a:ext cx="991" cy="105"/>
            </a:xfrm>
            <a:custGeom>
              <a:avLst/>
              <a:gdLst>
                <a:gd name="T0" fmla="*/ 8039 w 8258"/>
                <a:gd name="T1" fmla="*/ 335 h 875"/>
                <a:gd name="T2" fmla="*/ 8258 w 8258"/>
                <a:gd name="T3" fmla="*/ 783 h 875"/>
                <a:gd name="T4" fmla="*/ 8254 w 8258"/>
                <a:gd name="T5" fmla="*/ 335 h 875"/>
                <a:gd name="T6" fmla="*/ 7583 w 8258"/>
                <a:gd name="T7" fmla="*/ 787 h 875"/>
                <a:gd name="T8" fmla="*/ 7739 w 8258"/>
                <a:gd name="T9" fmla="*/ 694 h 875"/>
                <a:gd name="T10" fmla="*/ 7843 w 8258"/>
                <a:gd name="T11" fmla="*/ 722 h 875"/>
                <a:gd name="T12" fmla="*/ 7411 w 8258"/>
                <a:gd name="T13" fmla="*/ 335 h 875"/>
                <a:gd name="T14" fmla="*/ 7707 w 8258"/>
                <a:gd name="T15" fmla="*/ 359 h 875"/>
                <a:gd name="T16" fmla="*/ 7363 w 8258"/>
                <a:gd name="T17" fmla="*/ 698 h 875"/>
                <a:gd name="T18" fmla="*/ 7863 w 8258"/>
                <a:gd name="T19" fmla="*/ 863 h 875"/>
                <a:gd name="T20" fmla="*/ 7119 w 8258"/>
                <a:gd name="T21" fmla="*/ 343 h 875"/>
                <a:gd name="T22" fmla="*/ 6911 w 8258"/>
                <a:gd name="T23" fmla="*/ 779 h 875"/>
                <a:gd name="T24" fmla="*/ 6467 w 8258"/>
                <a:gd name="T25" fmla="*/ 0 h 875"/>
                <a:gd name="T26" fmla="*/ 6543 w 8258"/>
                <a:gd name="T27" fmla="*/ 392 h 875"/>
                <a:gd name="T28" fmla="*/ 6251 w 8258"/>
                <a:gd name="T29" fmla="*/ 569 h 875"/>
                <a:gd name="T30" fmla="*/ 6663 w 8258"/>
                <a:gd name="T31" fmla="*/ 726 h 875"/>
                <a:gd name="T32" fmla="*/ 6279 w 8258"/>
                <a:gd name="T33" fmla="*/ 283 h 875"/>
                <a:gd name="T34" fmla="*/ 5903 w 8258"/>
                <a:gd name="T35" fmla="*/ 0 h 875"/>
                <a:gd name="T36" fmla="*/ 5547 w 8258"/>
                <a:gd name="T37" fmla="*/ 166 h 875"/>
                <a:gd name="T38" fmla="*/ 5391 w 8258"/>
                <a:gd name="T39" fmla="*/ 759 h 875"/>
                <a:gd name="T40" fmla="*/ 5567 w 8258"/>
                <a:gd name="T41" fmla="*/ 759 h 875"/>
                <a:gd name="T42" fmla="*/ 5735 w 8258"/>
                <a:gd name="T43" fmla="*/ 444 h 875"/>
                <a:gd name="T44" fmla="*/ 5267 w 8258"/>
                <a:gd name="T45" fmla="*/ 424 h 875"/>
                <a:gd name="T46" fmla="*/ 5631 w 8258"/>
                <a:gd name="T47" fmla="*/ 448 h 875"/>
                <a:gd name="T48" fmla="*/ 5315 w 8258"/>
                <a:gd name="T49" fmla="*/ 827 h 875"/>
                <a:gd name="T50" fmla="*/ 5099 w 8258"/>
                <a:gd name="T51" fmla="*/ 45 h 875"/>
                <a:gd name="T52" fmla="*/ 4475 w 8258"/>
                <a:gd name="T53" fmla="*/ 45 h 875"/>
                <a:gd name="T54" fmla="*/ 4991 w 8258"/>
                <a:gd name="T55" fmla="*/ 863 h 875"/>
                <a:gd name="T56" fmla="*/ 3907 w 8258"/>
                <a:gd name="T57" fmla="*/ 863 h 875"/>
                <a:gd name="T58" fmla="*/ 3959 w 8258"/>
                <a:gd name="T59" fmla="*/ 154 h 875"/>
                <a:gd name="T60" fmla="*/ 3915 w 8258"/>
                <a:gd name="T61" fmla="*/ 53 h 875"/>
                <a:gd name="T62" fmla="*/ 3427 w 8258"/>
                <a:gd name="T63" fmla="*/ 759 h 875"/>
                <a:gd name="T64" fmla="*/ 3531 w 8258"/>
                <a:gd name="T65" fmla="*/ 875 h 875"/>
                <a:gd name="T66" fmla="*/ 3543 w 8258"/>
                <a:gd name="T67" fmla="*/ 513 h 875"/>
                <a:gd name="T68" fmla="*/ 3619 w 8258"/>
                <a:gd name="T69" fmla="*/ 363 h 875"/>
                <a:gd name="T70" fmla="*/ 3367 w 8258"/>
                <a:gd name="T71" fmla="*/ 295 h 875"/>
                <a:gd name="T72" fmla="*/ 3627 w 8258"/>
                <a:gd name="T73" fmla="*/ 638 h 875"/>
                <a:gd name="T74" fmla="*/ 2984 w 8258"/>
                <a:gd name="T75" fmla="*/ 0 h 875"/>
                <a:gd name="T76" fmla="*/ 2964 w 8258"/>
                <a:gd name="T77" fmla="*/ 569 h 875"/>
                <a:gd name="T78" fmla="*/ 3167 w 8258"/>
                <a:gd name="T79" fmla="*/ 863 h 875"/>
                <a:gd name="T80" fmla="*/ 2924 w 8258"/>
                <a:gd name="T81" fmla="*/ 246 h 875"/>
                <a:gd name="T82" fmla="*/ 2824 w 8258"/>
                <a:gd name="T83" fmla="*/ 355 h 875"/>
                <a:gd name="T84" fmla="*/ 2944 w 8258"/>
                <a:gd name="T85" fmla="*/ 496 h 875"/>
                <a:gd name="T86" fmla="*/ 3048 w 8258"/>
                <a:gd name="T87" fmla="*/ 799 h 875"/>
                <a:gd name="T88" fmla="*/ 2240 w 8258"/>
                <a:gd name="T89" fmla="*/ 254 h 875"/>
                <a:gd name="T90" fmla="*/ 2492 w 8258"/>
                <a:gd name="T91" fmla="*/ 875 h 875"/>
                <a:gd name="T92" fmla="*/ 2456 w 8258"/>
                <a:gd name="T93" fmla="*/ 714 h 875"/>
                <a:gd name="T94" fmla="*/ 2456 w 8258"/>
                <a:gd name="T95" fmla="*/ 109 h 875"/>
                <a:gd name="T96" fmla="*/ 1968 w 8258"/>
                <a:gd name="T97" fmla="*/ 569 h 875"/>
                <a:gd name="T98" fmla="*/ 2176 w 8258"/>
                <a:gd name="T99" fmla="*/ 863 h 875"/>
                <a:gd name="T100" fmla="*/ 1928 w 8258"/>
                <a:gd name="T101" fmla="*/ 246 h 875"/>
                <a:gd name="T102" fmla="*/ 1828 w 8258"/>
                <a:gd name="T103" fmla="*/ 355 h 875"/>
                <a:gd name="T104" fmla="*/ 1948 w 8258"/>
                <a:gd name="T105" fmla="*/ 496 h 875"/>
                <a:gd name="T106" fmla="*/ 2052 w 8258"/>
                <a:gd name="T107" fmla="*/ 799 h 875"/>
                <a:gd name="T108" fmla="*/ 1248 w 8258"/>
                <a:gd name="T109" fmla="*/ 254 h 875"/>
                <a:gd name="T110" fmla="*/ 1496 w 8258"/>
                <a:gd name="T111" fmla="*/ 875 h 875"/>
                <a:gd name="T112" fmla="*/ 1460 w 8258"/>
                <a:gd name="T113" fmla="*/ 714 h 875"/>
                <a:gd name="T114" fmla="*/ 1460 w 8258"/>
                <a:gd name="T115" fmla="*/ 109 h 875"/>
                <a:gd name="T116" fmla="*/ 1060 w 8258"/>
                <a:gd name="T117" fmla="*/ 254 h 875"/>
                <a:gd name="T118" fmla="*/ 688 w 8258"/>
                <a:gd name="T119" fmla="*/ 254 h 875"/>
                <a:gd name="T120" fmla="*/ 1064 w 8258"/>
                <a:gd name="T121" fmla="*/ 863 h 875"/>
                <a:gd name="T122" fmla="*/ 0 w 8258"/>
                <a:gd name="T123" fmla="*/ 45 h 875"/>
                <a:gd name="T124" fmla="*/ 280 w 8258"/>
                <a:gd name="T125" fmla="*/ 40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8" h="875" fill="norm" stroke="1" extrusionOk="0">
                  <a:moveTo>
                    <a:pt x="8039" y="109"/>
                  </a:moveTo>
                  <a:lnTo>
                    <a:pt x="8039" y="254"/>
                  </a:lnTo>
                  <a:lnTo>
                    <a:pt x="7931" y="254"/>
                  </a:lnTo>
                  <a:lnTo>
                    <a:pt x="7931" y="335"/>
                  </a:lnTo>
                  <a:lnTo>
                    <a:pt x="8039" y="335"/>
                  </a:lnTo>
                  <a:lnTo>
                    <a:pt x="8039" y="714"/>
                  </a:lnTo>
                  <a:cubicBezTo>
                    <a:pt x="8039" y="767"/>
                    <a:pt x="8051" y="807"/>
                    <a:pt x="8075" y="835"/>
                  </a:cubicBezTo>
                  <a:cubicBezTo>
                    <a:pt x="8099" y="863"/>
                    <a:pt x="8134" y="875"/>
                    <a:pt x="8178" y="875"/>
                  </a:cubicBezTo>
                  <a:cubicBezTo>
                    <a:pt x="8206" y="875"/>
                    <a:pt x="8230" y="871"/>
                    <a:pt x="8258" y="863"/>
                  </a:cubicBezTo>
                  <a:lnTo>
                    <a:pt x="8258" y="783"/>
                  </a:lnTo>
                  <a:cubicBezTo>
                    <a:pt x="8238" y="787"/>
                    <a:pt x="8222" y="787"/>
                    <a:pt x="8210" y="787"/>
                  </a:cubicBezTo>
                  <a:cubicBezTo>
                    <a:pt x="8186" y="787"/>
                    <a:pt x="8166" y="783"/>
                    <a:pt x="8158" y="771"/>
                  </a:cubicBezTo>
                  <a:cubicBezTo>
                    <a:pt x="8146" y="759"/>
                    <a:pt x="8142" y="738"/>
                    <a:pt x="8142" y="714"/>
                  </a:cubicBezTo>
                  <a:lnTo>
                    <a:pt x="8142" y="335"/>
                  </a:lnTo>
                  <a:lnTo>
                    <a:pt x="8254" y="335"/>
                  </a:lnTo>
                  <a:lnTo>
                    <a:pt x="8254" y="254"/>
                  </a:lnTo>
                  <a:lnTo>
                    <a:pt x="8142" y="254"/>
                  </a:lnTo>
                  <a:lnTo>
                    <a:pt x="8142" y="109"/>
                  </a:lnTo>
                  <a:lnTo>
                    <a:pt x="8039" y="109"/>
                  </a:lnTo>
                  <a:close/>
                  <a:moveTo>
                    <a:pt x="7583" y="787"/>
                  </a:moveTo>
                  <a:cubicBezTo>
                    <a:pt x="7551" y="787"/>
                    <a:pt x="7523" y="775"/>
                    <a:pt x="7499" y="759"/>
                  </a:cubicBezTo>
                  <a:cubicBezTo>
                    <a:pt x="7479" y="738"/>
                    <a:pt x="7467" y="714"/>
                    <a:pt x="7467" y="682"/>
                  </a:cubicBezTo>
                  <a:cubicBezTo>
                    <a:pt x="7467" y="605"/>
                    <a:pt x="7531" y="569"/>
                    <a:pt x="7659" y="569"/>
                  </a:cubicBezTo>
                  <a:lnTo>
                    <a:pt x="7739" y="569"/>
                  </a:lnTo>
                  <a:lnTo>
                    <a:pt x="7739" y="694"/>
                  </a:lnTo>
                  <a:cubicBezTo>
                    <a:pt x="7727" y="722"/>
                    <a:pt x="7703" y="742"/>
                    <a:pt x="7675" y="759"/>
                  </a:cubicBezTo>
                  <a:cubicBezTo>
                    <a:pt x="7647" y="779"/>
                    <a:pt x="7615" y="787"/>
                    <a:pt x="7583" y="787"/>
                  </a:cubicBezTo>
                  <a:close/>
                  <a:moveTo>
                    <a:pt x="7863" y="863"/>
                  </a:moveTo>
                  <a:lnTo>
                    <a:pt x="7863" y="855"/>
                  </a:lnTo>
                  <a:cubicBezTo>
                    <a:pt x="7847" y="823"/>
                    <a:pt x="7843" y="779"/>
                    <a:pt x="7843" y="722"/>
                  </a:cubicBezTo>
                  <a:lnTo>
                    <a:pt x="7843" y="444"/>
                  </a:lnTo>
                  <a:cubicBezTo>
                    <a:pt x="7839" y="379"/>
                    <a:pt x="7819" y="331"/>
                    <a:pt x="7779" y="299"/>
                  </a:cubicBezTo>
                  <a:cubicBezTo>
                    <a:pt x="7743" y="263"/>
                    <a:pt x="7687" y="246"/>
                    <a:pt x="7615" y="246"/>
                  </a:cubicBezTo>
                  <a:cubicBezTo>
                    <a:pt x="7571" y="246"/>
                    <a:pt x="7531" y="254"/>
                    <a:pt x="7495" y="271"/>
                  </a:cubicBezTo>
                  <a:cubicBezTo>
                    <a:pt x="7459" y="287"/>
                    <a:pt x="7431" y="307"/>
                    <a:pt x="7411" y="335"/>
                  </a:cubicBezTo>
                  <a:cubicBezTo>
                    <a:pt x="7387" y="363"/>
                    <a:pt x="7375" y="396"/>
                    <a:pt x="7375" y="424"/>
                  </a:cubicBezTo>
                  <a:lnTo>
                    <a:pt x="7479" y="424"/>
                  </a:lnTo>
                  <a:cubicBezTo>
                    <a:pt x="7479" y="400"/>
                    <a:pt x="7495" y="375"/>
                    <a:pt x="7519" y="355"/>
                  </a:cubicBezTo>
                  <a:cubicBezTo>
                    <a:pt x="7543" y="339"/>
                    <a:pt x="7575" y="327"/>
                    <a:pt x="7611" y="327"/>
                  </a:cubicBezTo>
                  <a:cubicBezTo>
                    <a:pt x="7651" y="327"/>
                    <a:pt x="7683" y="339"/>
                    <a:pt x="7707" y="359"/>
                  </a:cubicBezTo>
                  <a:cubicBezTo>
                    <a:pt x="7727" y="384"/>
                    <a:pt x="7739" y="412"/>
                    <a:pt x="7739" y="448"/>
                  </a:cubicBezTo>
                  <a:lnTo>
                    <a:pt x="7739" y="496"/>
                  </a:lnTo>
                  <a:lnTo>
                    <a:pt x="7639" y="496"/>
                  </a:lnTo>
                  <a:cubicBezTo>
                    <a:pt x="7551" y="496"/>
                    <a:pt x="7483" y="513"/>
                    <a:pt x="7435" y="549"/>
                  </a:cubicBezTo>
                  <a:cubicBezTo>
                    <a:pt x="7387" y="585"/>
                    <a:pt x="7363" y="634"/>
                    <a:pt x="7363" y="698"/>
                  </a:cubicBezTo>
                  <a:cubicBezTo>
                    <a:pt x="7363" y="746"/>
                    <a:pt x="7383" y="791"/>
                    <a:pt x="7423" y="827"/>
                  </a:cubicBezTo>
                  <a:cubicBezTo>
                    <a:pt x="7459" y="859"/>
                    <a:pt x="7507" y="875"/>
                    <a:pt x="7567" y="875"/>
                  </a:cubicBezTo>
                  <a:cubicBezTo>
                    <a:pt x="7635" y="875"/>
                    <a:pt x="7691" y="851"/>
                    <a:pt x="7739" y="799"/>
                  </a:cubicBezTo>
                  <a:cubicBezTo>
                    <a:pt x="7743" y="831"/>
                    <a:pt x="7747" y="851"/>
                    <a:pt x="7755" y="863"/>
                  </a:cubicBezTo>
                  <a:lnTo>
                    <a:pt x="7863" y="863"/>
                  </a:lnTo>
                  <a:close/>
                  <a:moveTo>
                    <a:pt x="7251" y="331"/>
                  </a:moveTo>
                  <a:lnTo>
                    <a:pt x="7251" y="254"/>
                  </a:lnTo>
                  <a:lnTo>
                    <a:pt x="6791" y="254"/>
                  </a:lnTo>
                  <a:lnTo>
                    <a:pt x="6791" y="343"/>
                  </a:lnTo>
                  <a:lnTo>
                    <a:pt x="7119" y="343"/>
                  </a:lnTo>
                  <a:lnTo>
                    <a:pt x="6787" y="787"/>
                  </a:lnTo>
                  <a:lnTo>
                    <a:pt x="6787" y="863"/>
                  </a:lnTo>
                  <a:lnTo>
                    <a:pt x="7267" y="863"/>
                  </a:lnTo>
                  <a:lnTo>
                    <a:pt x="7267" y="779"/>
                  </a:lnTo>
                  <a:lnTo>
                    <a:pt x="6911" y="779"/>
                  </a:lnTo>
                  <a:lnTo>
                    <a:pt x="7251" y="331"/>
                  </a:lnTo>
                  <a:close/>
                  <a:moveTo>
                    <a:pt x="6359" y="166"/>
                  </a:moveTo>
                  <a:lnTo>
                    <a:pt x="6443" y="166"/>
                  </a:lnTo>
                  <a:lnTo>
                    <a:pt x="6591" y="0"/>
                  </a:lnTo>
                  <a:lnTo>
                    <a:pt x="6467" y="0"/>
                  </a:lnTo>
                  <a:lnTo>
                    <a:pt x="6359" y="166"/>
                  </a:lnTo>
                  <a:close/>
                  <a:moveTo>
                    <a:pt x="6251" y="569"/>
                  </a:moveTo>
                  <a:cubicBezTo>
                    <a:pt x="6251" y="492"/>
                    <a:pt x="6263" y="432"/>
                    <a:pt x="6295" y="392"/>
                  </a:cubicBezTo>
                  <a:cubicBezTo>
                    <a:pt x="6327" y="351"/>
                    <a:pt x="6367" y="331"/>
                    <a:pt x="6419" y="331"/>
                  </a:cubicBezTo>
                  <a:cubicBezTo>
                    <a:pt x="6471" y="331"/>
                    <a:pt x="6515" y="351"/>
                    <a:pt x="6543" y="392"/>
                  </a:cubicBezTo>
                  <a:cubicBezTo>
                    <a:pt x="6575" y="436"/>
                    <a:pt x="6591" y="488"/>
                    <a:pt x="6591" y="557"/>
                  </a:cubicBezTo>
                  <a:cubicBezTo>
                    <a:pt x="6591" y="629"/>
                    <a:pt x="6575" y="686"/>
                    <a:pt x="6547" y="730"/>
                  </a:cubicBezTo>
                  <a:cubicBezTo>
                    <a:pt x="6515" y="771"/>
                    <a:pt x="6471" y="791"/>
                    <a:pt x="6419" y="791"/>
                  </a:cubicBezTo>
                  <a:cubicBezTo>
                    <a:pt x="6367" y="791"/>
                    <a:pt x="6327" y="771"/>
                    <a:pt x="6295" y="730"/>
                  </a:cubicBezTo>
                  <a:cubicBezTo>
                    <a:pt x="6263" y="690"/>
                    <a:pt x="6251" y="634"/>
                    <a:pt x="6251" y="569"/>
                  </a:cubicBezTo>
                  <a:close/>
                  <a:moveTo>
                    <a:pt x="6147" y="561"/>
                  </a:moveTo>
                  <a:cubicBezTo>
                    <a:pt x="6147" y="658"/>
                    <a:pt x="6171" y="734"/>
                    <a:pt x="6223" y="791"/>
                  </a:cubicBezTo>
                  <a:cubicBezTo>
                    <a:pt x="6271" y="847"/>
                    <a:pt x="6339" y="875"/>
                    <a:pt x="6419" y="875"/>
                  </a:cubicBezTo>
                  <a:cubicBezTo>
                    <a:pt x="6475" y="875"/>
                    <a:pt x="6523" y="863"/>
                    <a:pt x="6563" y="835"/>
                  </a:cubicBezTo>
                  <a:cubicBezTo>
                    <a:pt x="6607" y="811"/>
                    <a:pt x="6639" y="775"/>
                    <a:pt x="6663" y="726"/>
                  </a:cubicBezTo>
                  <a:cubicBezTo>
                    <a:pt x="6683" y="678"/>
                    <a:pt x="6695" y="625"/>
                    <a:pt x="6695" y="569"/>
                  </a:cubicBezTo>
                  <a:lnTo>
                    <a:pt x="6695" y="561"/>
                  </a:lnTo>
                  <a:cubicBezTo>
                    <a:pt x="6695" y="464"/>
                    <a:pt x="6671" y="388"/>
                    <a:pt x="6619" y="331"/>
                  </a:cubicBezTo>
                  <a:cubicBezTo>
                    <a:pt x="6567" y="275"/>
                    <a:pt x="6503" y="246"/>
                    <a:pt x="6419" y="246"/>
                  </a:cubicBezTo>
                  <a:cubicBezTo>
                    <a:pt x="6367" y="246"/>
                    <a:pt x="6319" y="259"/>
                    <a:pt x="6279" y="283"/>
                  </a:cubicBezTo>
                  <a:cubicBezTo>
                    <a:pt x="6235" y="311"/>
                    <a:pt x="6203" y="347"/>
                    <a:pt x="6179" y="396"/>
                  </a:cubicBezTo>
                  <a:cubicBezTo>
                    <a:pt x="6155" y="440"/>
                    <a:pt x="6147" y="496"/>
                    <a:pt x="6147" y="557"/>
                  </a:cubicBezTo>
                  <a:lnTo>
                    <a:pt x="6147" y="561"/>
                  </a:lnTo>
                  <a:close/>
                  <a:moveTo>
                    <a:pt x="6007" y="0"/>
                  </a:moveTo>
                  <a:lnTo>
                    <a:pt x="5903" y="0"/>
                  </a:lnTo>
                  <a:lnTo>
                    <a:pt x="5903" y="863"/>
                  </a:lnTo>
                  <a:lnTo>
                    <a:pt x="6007" y="863"/>
                  </a:lnTo>
                  <a:lnTo>
                    <a:pt x="6007" y="0"/>
                  </a:lnTo>
                  <a:close/>
                  <a:moveTo>
                    <a:pt x="5463" y="166"/>
                  </a:moveTo>
                  <a:lnTo>
                    <a:pt x="5547" y="166"/>
                  </a:lnTo>
                  <a:lnTo>
                    <a:pt x="5695" y="0"/>
                  </a:lnTo>
                  <a:lnTo>
                    <a:pt x="5571" y="0"/>
                  </a:lnTo>
                  <a:lnTo>
                    <a:pt x="5463" y="166"/>
                  </a:lnTo>
                  <a:close/>
                  <a:moveTo>
                    <a:pt x="5475" y="787"/>
                  </a:moveTo>
                  <a:cubicBezTo>
                    <a:pt x="5443" y="787"/>
                    <a:pt x="5415" y="775"/>
                    <a:pt x="5391" y="759"/>
                  </a:cubicBezTo>
                  <a:cubicBezTo>
                    <a:pt x="5371" y="738"/>
                    <a:pt x="5359" y="714"/>
                    <a:pt x="5359" y="682"/>
                  </a:cubicBezTo>
                  <a:cubicBezTo>
                    <a:pt x="5359" y="605"/>
                    <a:pt x="5423" y="569"/>
                    <a:pt x="5551" y="569"/>
                  </a:cubicBezTo>
                  <a:lnTo>
                    <a:pt x="5631" y="569"/>
                  </a:lnTo>
                  <a:lnTo>
                    <a:pt x="5631" y="694"/>
                  </a:lnTo>
                  <a:cubicBezTo>
                    <a:pt x="5615" y="722"/>
                    <a:pt x="5595" y="742"/>
                    <a:pt x="5567" y="759"/>
                  </a:cubicBezTo>
                  <a:cubicBezTo>
                    <a:pt x="5539" y="779"/>
                    <a:pt x="5507" y="787"/>
                    <a:pt x="5475" y="787"/>
                  </a:cubicBezTo>
                  <a:moveTo>
                    <a:pt x="5755" y="863"/>
                  </a:moveTo>
                  <a:lnTo>
                    <a:pt x="5755" y="855"/>
                  </a:lnTo>
                  <a:cubicBezTo>
                    <a:pt x="5739" y="823"/>
                    <a:pt x="5735" y="779"/>
                    <a:pt x="5735" y="722"/>
                  </a:cubicBezTo>
                  <a:lnTo>
                    <a:pt x="5735" y="444"/>
                  </a:lnTo>
                  <a:cubicBezTo>
                    <a:pt x="5731" y="379"/>
                    <a:pt x="5711" y="331"/>
                    <a:pt x="5671" y="299"/>
                  </a:cubicBezTo>
                  <a:cubicBezTo>
                    <a:pt x="5631" y="263"/>
                    <a:pt x="5579" y="246"/>
                    <a:pt x="5507" y="246"/>
                  </a:cubicBezTo>
                  <a:cubicBezTo>
                    <a:pt x="5463" y="246"/>
                    <a:pt x="5423" y="254"/>
                    <a:pt x="5387" y="271"/>
                  </a:cubicBezTo>
                  <a:cubicBezTo>
                    <a:pt x="5351" y="287"/>
                    <a:pt x="5323" y="307"/>
                    <a:pt x="5299" y="335"/>
                  </a:cubicBezTo>
                  <a:cubicBezTo>
                    <a:pt x="5279" y="363"/>
                    <a:pt x="5267" y="396"/>
                    <a:pt x="5267" y="424"/>
                  </a:cubicBezTo>
                  <a:lnTo>
                    <a:pt x="5371" y="424"/>
                  </a:lnTo>
                  <a:cubicBezTo>
                    <a:pt x="5371" y="400"/>
                    <a:pt x="5383" y="375"/>
                    <a:pt x="5411" y="355"/>
                  </a:cubicBezTo>
                  <a:cubicBezTo>
                    <a:pt x="5435" y="339"/>
                    <a:pt x="5467" y="327"/>
                    <a:pt x="5503" y="327"/>
                  </a:cubicBezTo>
                  <a:cubicBezTo>
                    <a:pt x="5543" y="327"/>
                    <a:pt x="5575" y="339"/>
                    <a:pt x="5599" y="359"/>
                  </a:cubicBezTo>
                  <a:cubicBezTo>
                    <a:pt x="5619" y="384"/>
                    <a:pt x="5631" y="412"/>
                    <a:pt x="5631" y="448"/>
                  </a:cubicBezTo>
                  <a:lnTo>
                    <a:pt x="5631" y="496"/>
                  </a:lnTo>
                  <a:lnTo>
                    <a:pt x="5531" y="496"/>
                  </a:lnTo>
                  <a:cubicBezTo>
                    <a:pt x="5443" y="496"/>
                    <a:pt x="5375" y="513"/>
                    <a:pt x="5327" y="549"/>
                  </a:cubicBezTo>
                  <a:cubicBezTo>
                    <a:pt x="5279" y="585"/>
                    <a:pt x="5255" y="634"/>
                    <a:pt x="5255" y="698"/>
                  </a:cubicBezTo>
                  <a:cubicBezTo>
                    <a:pt x="5255" y="746"/>
                    <a:pt x="5275" y="791"/>
                    <a:pt x="5315" y="827"/>
                  </a:cubicBezTo>
                  <a:cubicBezTo>
                    <a:pt x="5351" y="859"/>
                    <a:pt x="5399" y="875"/>
                    <a:pt x="5459" y="875"/>
                  </a:cubicBezTo>
                  <a:cubicBezTo>
                    <a:pt x="5527" y="875"/>
                    <a:pt x="5583" y="851"/>
                    <a:pt x="5631" y="799"/>
                  </a:cubicBezTo>
                  <a:cubicBezTo>
                    <a:pt x="5635" y="831"/>
                    <a:pt x="5639" y="851"/>
                    <a:pt x="5647" y="863"/>
                  </a:cubicBezTo>
                  <a:lnTo>
                    <a:pt x="5755" y="863"/>
                  </a:lnTo>
                  <a:close/>
                  <a:moveTo>
                    <a:pt x="5099" y="45"/>
                  </a:moveTo>
                  <a:lnTo>
                    <a:pt x="4991" y="45"/>
                  </a:lnTo>
                  <a:lnTo>
                    <a:pt x="4991" y="400"/>
                  </a:lnTo>
                  <a:lnTo>
                    <a:pt x="4583" y="400"/>
                  </a:lnTo>
                  <a:lnTo>
                    <a:pt x="4583" y="45"/>
                  </a:lnTo>
                  <a:lnTo>
                    <a:pt x="4475" y="45"/>
                  </a:lnTo>
                  <a:lnTo>
                    <a:pt x="4475" y="863"/>
                  </a:lnTo>
                  <a:lnTo>
                    <a:pt x="4583" y="863"/>
                  </a:lnTo>
                  <a:lnTo>
                    <a:pt x="4583" y="484"/>
                  </a:lnTo>
                  <a:lnTo>
                    <a:pt x="4991" y="484"/>
                  </a:lnTo>
                  <a:lnTo>
                    <a:pt x="4991" y="863"/>
                  </a:lnTo>
                  <a:lnTo>
                    <a:pt x="5099" y="863"/>
                  </a:lnTo>
                  <a:lnTo>
                    <a:pt x="5099" y="45"/>
                  </a:lnTo>
                  <a:close/>
                  <a:moveTo>
                    <a:pt x="4011" y="254"/>
                  </a:moveTo>
                  <a:lnTo>
                    <a:pt x="3907" y="254"/>
                  </a:lnTo>
                  <a:lnTo>
                    <a:pt x="3907" y="863"/>
                  </a:lnTo>
                  <a:lnTo>
                    <a:pt x="4011" y="863"/>
                  </a:lnTo>
                  <a:lnTo>
                    <a:pt x="4011" y="254"/>
                  </a:lnTo>
                  <a:close/>
                  <a:moveTo>
                    <a:pt x="3899" y="93"/>
                  </a:moveTo>
                  <a:cubicBezTo>
                    <a:pt x="3899" y="113"/>
                    <a:pt x="3903" y="125"/>
                    <a:pt x="3915" y="138"/>
                  </a:cubicBezTo>
                  <a:cubicBezTo>
                    <a:pt x="3923" y="150"/>
                    <a:pt x="3939" y="154"/>
                    <a:pt x="3959" y="154"/>
                  </a:cubicBezTo>
                  <a:cubicBezTo>
                    <a:pt x="3979" y="154"/>
                    <a:pt x="3995" y="150"/>
                    <a:pt x="4007" y="138"/>
                  </a:cubicBezTo>
                  <a:cubicBezTo>
                    <a:pt x="4015" y="125"/>
                    <a:pt x="4019" y="113"/>
                    <a:pt x="4019" y="93"/>
                  </a:cubicBezTo>
                  <a:cubicBezTo>
                    <a:pt x="4019" y="77"/>
                    <a:pt x="4015" y="65"/>
                    <a:pt x="4007" y="53"/>
                  </a:cubicBezTo>
                  <a:cubicBezTo>
                    <a:pt x="3995" y="41"/>
                    <a:pt x="3979" y="33"/>
                    <a:pt x="3959" y="33"/>
                  </a:cubicBezTo>
                  <a:cubicBezTo>
                    <a:pt x="3939" y="33"/>
                    <a:pt x="3923" y="41"/>
                    <a:pt x="3915" y="53"/>
                  </a:cubicBezTo>
                  <a:cubicBezTo>
                    <a:pt x="3903" y="65"/>
                    <a:pt x="3899" y="77"/>
                    <a:pt x="3899" y="93"/>
                  </a:cubicBezTo>
                  <a:close/>
                  <a:moveTo>
                    <a:pt x="3659" y="702"/>
                  </a:moveTo>
                  <a:cubicBezTo>
                    <a:pt x="3659" y="730"/>
                    <a:pt x="3647" y="750"/>
                    <a:pt x="3627" y="767"/>
                  </a:cubicBezTo>
                  <a:cubicBezTo>
                    <a:pt x="3603" y="783"/>
                    <a:pt x="3571" y="791"/>
                    <a:pt x="3531" y="791"/>
                  </a:cubicBezTo>
                  <a:cubicBezTo>
                    <a:pt x="3487" y="791"/>
                    <a:pt x="3455" y="783"/>
                    <a:pt x="3427" y="759"/>
                  </a:cubicBezTo>
                  <a:cubicBezTo>
                    <a:pt x="3403" y="738"/>
                    <a:pt x="3387" y="714"/>
                    <a:pt x="3387" y="678"/>
                  </a:cubicBezTo>
                  <a:lnTo>
                    <a:pt x="3283" y="678"/>
                  </a:lnTo>
                  <a:cubicBezTo>
                    <a:pt x="3283" y="714"/>
                    <a:pt x="3295" y="746"/>
                    <a:pt x="3315" y="779"/>
                  </a:cubicBezTo>
                  <a:cubicBezTo>
                    <a:pt x="3335" y="807"/>
                    <a:pt x="3367" y="831"/>
                    <a:pt x="3403" y="851"/>
                  </a:cubicBezTo>
                  <a:cubicBezTo>
                    <a:pt x="3439" y="867"/>
                    <a:pt x="3483" y="875"/>
                    <a:pt x="3531" y="875"/>
                  </a:cubicBezTo>
                  <a:cubicBezTo>
                    <a:pt x="3599" y="875"/>
                    <a:pt x="3655" y="859"/>
                    <a:pt x="3699" y="827"/>
                  </a:cubicBezTo>
                  <a:cubicBezTo>
                    <a:pt x="3743" y="795"/>
                    <a:pt x="3763" y="750"/>
                    <a:pt x="3763" y="698"/>
                  </a:cubicBezTo>
                  <a:cubicBezTo>
                    <a:pt x="3763" y="662"/>
                    <a:pt x="3755" y="638"/>
                    <a:pt x="3739" y="613"/>
                  </a:cubicBezTo>
                  <a:cubicBezTo>
                    <a:pt x="3727" y="589"/>
                    <a:pt x="3703" y="573"/>
                    <a:pt x="3671" y="557"/>
                  </a:cubicBezTo>
                  <a:cubicBezTo>
                    <a:pt x="3639" y="537"/>
                    <a:pt x="3595" y="525"/>
                    <a:pt x="3543" y="513"/>
                  </a:cubicBezTo>
                  <a:cubicBezTo>
                    <a:pt x="3491" y="500"/>
                    <a:pt x="3455" y="488"/>
                    <a:pt x="3439" y="476"/>
                  </a:cubicBezTo>
                  <a:cubicBezTo>
                    <a:pt x="3419" y="464"/>
                    <a:pt x="3407" y="444"/>
                    <a:pt x="3407" y="420"/>
                  </a:cubicBezTo>
                  <a:cubicBezTo>
                    <a:pt x="3407" y="392"/>
                    <a:pt x="3419" y="371"/>
                    <a:pt x="3439" y="355"/>
                  </a:cubicBezTo>
                  <a:cubicBezTo>
                    <a:pt x="3459" y="339"/>
                    <a:pt x="3491" y="331"/>
                    <a:pt x="3527" y="331"/>
                  </a:cubicBezTo>
                  <a:cubicBezTo>
                    <a:pt x="3563" y="331"/>
                    <a:pt x="3595" y="339"/>
                    <a:pt x="3619" y="363"/>
                  </a:cubicBezTo>
                  <a:cubicBezTo>
                    <a:pt x="3643" y="384"/>
                    <a:pt x="3655" y="408"/>
                    <a:pt x="3655" y="436"/>
                  </a:cubicBezTo>
                  <a:lnTo>
                    <a:pt x="3759" y="436"/>
                  </a:lnTo>
                  <a:cubicBezTo>
                    <a:pt x="3759" y="379"/>
                    <a:pt x="3735" y="335"/>
                    <a:pt x="3695" y="299"/>
                  </a:cubicBezTo>
                  <a:cubicBezTo>
                    <a:pt x="3651" y="263"/>
                    <a:pt x="3595" y="246"/>
                    <a:pt x="3527" y="246"/>
                  </a:cubicBezTo>
                  <a:cubicBezTo>
                    <a:pt x="3463" y="246"/>
                    <a:pt x="3407" y="263"/>
                    <a:pt x="3367" y="295"/>
                  </a:cubicBezTo>
                  <a:cubicBezTo>
                    <a:pt x="3327" y="331"/>
                    <a:pt x="3303" y="371"/>
                    <a:pt x="3303" y="424"/>
                  </a:cubicBezTo>
                  <a:cubicBezTo>
                    <a:pt x="3303" y="452"/>
                    <a:pt x="3311" y="480"/>
                    <a:pt x="3327" y="500"/>
                  </a:cubicBezTo>
                  <a:cubicBezTo>
                    <a:pt x="3343" y="521"/>
                    <a:pt x="3363" y="541"/>
                    <a:pt x="3395" y="557"/>
                  </a:cubicBezTo>
                  <a:cubicBezTo>
                    <a:pt x="3427" y="573"/>
                    <a:pt x="3467" y="585"/>
                    <a:pt x="3519" y="597"/>
                  </a:cubicBezTo>
                  <a:cubicBezTo>
                    <a:pt x="3571" y="609"/>
                    <a:pt x="3607" y="621"/>
                    <a:pt x="3627" y="638"/>
                  </a:cubicBezTo>
                  <a:cubicBezTo>
                    <a:pt x="3651" y="654"/>
                    <a:pt x="3659" y="674"/>
                    <a:pt x="3659" y="702"/>
                  </a:cubicBezTo>
                  <a:close/>
                  <a:moveTo>
                    <a:pt x="2876" y="166"/>
                  </a:moveTo>
                  <a:lnTo>
                    <a:pt x="2960" y="166"/>
                  </a:lnTo>
                  <a:lnTo>
                    <a:pt x="3112" y="0"/>
                  </a:lnTo>
                  <a:lnTo>
                    <a:pt x="2984" y="0"/>
                  </a:lnTo>
                  <a:lnTo>
                    <a:pt x="2876" y="166"/>
                  </a:lnTo>
                  <a:close/>
                  <a:moveTo>
                    <a:pt x="2888" y="787"/>
                  </a:moveTo>
                  <a:cubicBezTo>
                    <a:pt x="2856" y="787"/>
                    <a:pt x="2828" y="775"/>
                    <a:pt x="2808" y="759"/>
                  </a:cubicBezTo>
                  <a:cubicBezTo>
                    <a:pt x="2784" y="738"/>
                    <a:pt x="2772" y="714"/>
                    <a:pt x="2772" y="682"/>
                  </a:cubicBezTo>
                  <a:cubicBezTo>
                    <a:pt x="2772" y="605"/>
                    <a:pt x="2836" y="569"/>
                    <a:pt x="2964" y="569"/>
                  </a:cubicBezTo>
                  <a:lnTo>
                    <a:pt x="3044" y="569"/>
                  </a:lnTo>
                  <a:lnTo>
                    <a:pt x="3044" y="694"/>
                  </a:lnTo>
                  <a:cubicBezTo>
                    <a:pt x="3032" y="722"/>
                    <a:pt x="3012" y="742"/>
                    <a:pt x="2980" y="759"/>
                  </a:cubicBezTo>
                  <a:cubicBezTo>
                    <a:pt x="2952" y="779"/>
                    <a:pt x="2920" y="787"/>
                    <a:pt x="2888" y="787"/>
                  </a:cubicBezTo>
                  <a:moveTo>
                    <a:pt x="3167" y="863"/>
                  </a:moveTo>
                  <a:lnTo>
                    <a:pt x="3167" y="855"/>
                  </a:lnTo>
                  <a:cubicBezTo>
                    <a:pt x="3156" y="823"/>
                    <a:pt x="3148" y="779"/>
                    <a:pt x="3148" y="722"/>
                  </a:cubicBezTo>
                  <a:lnTo>
                    <a:pt x="3148" y="444"/>
                  </a:lnTo>
                  <a:cubicBezTo>
                    <a:pt x="3148" y="379"/>
                    <a:pt x="3128" y="331"/>
                    <a:pt x="3088" y="299"/>
                  </a:cubicBezTo>
                  <a:cubicBezTo>
                    <a:pt x="3048" y="263"/>
                    <a:pt x="2992" y="246"/>
                    <a:pt x="2924" y="246"/>
                  </a:cubicBezTo>
                  <a:cubicBezTo>
                    <a:pt x="2880" y="246"/>
                    <a:pt x="2840" y="254"/>
                    <a:pt x="2804" y="271"/>
                  </a:cubicBezTo>
                  <a:cubicBezTo>
                    <a:pt x="2764" y="287"/>
                    <a:pt x="2736" y="307"/>
                    <a:pt x="2716" y="335"/>
                  </a:cubicBezTo>
                  <a:cubicBezTo>
                    <a:pt x="2692" y="363"/>
                    <a:pt x="2684" y="396"/>
                    <a:pt x="2684" y="424"/>
                  </a:cubicBezTo>
                  <a:lnTo>
                    <a:pt x="2788" y="424"/>
                  </a:lnTo>
                  <a:cubicBezTo>
                    <a:pt x="2788" y="400"/>
                    <a:pt x="2800" y="375"/>
                    <a:pt x="2824" y="355"/>
                  </a:cubicBezTo>
                  <a:cubicBezTo>
                    <a:pt x="2848" y="339"/>
                    <a:pt x="2880" y="327"/>
                    <a:pt x="2916" y="327"/>
                  </a:cubicBezTo>
                  <a:cubicBezTo>
                    <a:pt x="2960" y="327"/>
                    <a:pt x="2992" y="339"/>
                    <a:pt x="3012" y="359"/>
                  </a:cubicBezTo>
                  <a:cubicBezTo>
                    <a:pt x="3032" y="384"/>
                    <a:pt x="3044" y="412"/>
                    <a:pt x="3044" y="448"/>
                  </a:cubicBezTo>
                  <a:lnTo>
                    <a:pt x="3044" y="496"/>
                  </a:lnTo>
                  <a:lnTo>
                    <a:pt x="2944" y="496"/>
                  </a:lnTo>
                  <a:cubicBezTo>
                    <a:pt x="2856" y="496"/>
                    <a:pt x="2792" y="513"/>
                    <a:pt x="2744" y="549"/>
                  </a:cubicBezTo>
                  <a:cubicBezTo>
                    <a:pt x="2696" y="585"/>
                    <a:pt x="2672" y="634"/>
                    <a:pt x="2672" y="698"/>
                  </a:cubicBezTo>
                  <a:cubicBezTo>
                    <a:pt x="2672" y="746"/>
                    <a:pt x="2688" y="791"/>
                    <a:pt x="2728" y="827"/>
                  </a:cubicBezTo>
                  <a:cubicBezTo>
                    <a:pt x="2768" y="859"/>
                    <a:pt x="2816" y="875"/>
                    <a:pt x="2876" y="875"/>
                  </a:cubicBezTo>
                  <a:cubicBezTo>
                    <a:pt x="2940" y="875"/>
                    <a:pt x="3000" y="851"/>
                    <a:pt x="3048" y="799"/>
                  </a:cubicBezTo>
                  <a:cubicBezTo>
                    <a:pt x="3052" y="831"/>
                    <a:pt x="3056" y="851"/>
                    <a:pt x="3060" y="863"/>
                  </a:cubicBezTo>
                  <a:lnTo>
                    <a:pt x="3167" y="863"/>
                  </a:lnTo>
                  <a:close/>
                  <a:moveTo>
                    <a:pt x="2352" y="109"/>
                  </a:moveTo>
                  <a:lnTo>
                    <a:pt x="2352" y="254"/>
                  </a:lnTo>
                  <a:lnTo>
                    <a:pt x="2240" y="254"/>
                  </a:lnTo>
                  <a:lnTo>
                    <a:pt x="2240" y="335"/>
                  </a:lnTo>
                  <a:lnTo>
                    <a:pt x="2352" y="335"/>
                  </a:lnTo>
                  <a:lnTo>
                    <a:pt x="2352" y="714"/>
                  </a:lnTo>
                  <a:cubicBezTo>
                    <a:pt x="2352" y="767"/>
                    <a:pt x="2364" y="807"/>
                    <a:pt x="2388" y="835"/>
                  </a:cubicBezTo>
                  <a:cubicBezTo>
                    <a:pt x="2412" y="863"/>
                    <a:pt x="2444" y="875"/>
                    <a:pt x="2492" y="875"/>
                  </a:cubicBezTo>
                  <a:cubicBezTo>
                    <a:pt x="2516" y="875"/>
                    <a:pt x="2544" y="871"/>
                    <a:pt x="2572" y="863"/>
                  </a:cubicBezTo>
                  <a:lnTo>
                    <a:pt x="2572" y="783"/>
                  </a:lnTo>
                  <a:cubicBezTo>
                    <a:pt x="2548" y="787"/>
                    <a:pt x="2532" y="787"/>
                    <a:pt x="2520" y="787"/>
                  </a:cubicBezTo>
                  <a:cubicBezTo>
                    <a:pt x="2496" y="787"/>
                    <a:pt x="2480" y="783"/>
                    <a:pt x="2468" y="771"/>
                  </a:cubicBezTo>
                  <a:cubicBezTo>
                    <a:pt x="2460" y="759"/>
                    <a:pt x="2456" y="738"/>
                    <a:pt x="2456" y="714"/>
                  </a:cubicBezTo>
                  <a:lnTo>
                    <a:pt x="2456" y="335"/>
                  </a:lnTo>
                  <a:lnTo>
                    <a:pt x="2568" y="335"/>
                  </a:lnTo>
                  <a:lnTo>
                    <a:pt x="2568" y="254"/>
                  </a:lnTo>
                  <a:lnTo>
                    <a:pt x="2456" y="254"/>
                  </a:lnTo>
                  <a:lnTo>
                    <a:pt x="2456" y="109"/>
                  </a:lnTo>
                  <a:lnTo>
                    <a:pt x="2352" y="109"/>
                  </a:lnTo>
                  <a:close/>
                  <a:moveTo>
                    <a:pt x="1896" y="787"/>
                  </a:moveTo>
                  <a:cubicBezTo>
                    <a:pt x="1860" y="787"/>
                    <a:pt x="1832" y="775"/>
                    <a:pt x="1812" y="759"/>
                  </a:cubicBezTo>
                  <a:cubicBezTo>
                    <a:pt x="1788" y="738"/>
                    <a:pt x="1780" y="714"/>
                    <a:pt x="1780" y="682"/>
                  </a:cubicBezTo>
                  <a:cubicBezTo>
                    <a:pt x="1780" y="605"/>
                    <a:pt x="1844" y="569"/>
                    <a:pt x="1968" y="569"/>
                  </a:cubicBezTo>
                  <a:lnTo>
                    <a:pt x="2048" y="569"/>
                  </a:lnTo>
                  <a:lnTo>
                    <a:pt x="2048" y="694"/>
                  </a:lnTo>
                  <a:cubicBezTo>
                    <a:pt x="2036" y="722"/>
                    <a:pt x="2016" y="742"/>
                    <a:pt x="1988" y="759"/>
                  </a:cubicBezTo>
                  <a:cubicBezTo>
                    <a:pt x="1956" y="779"/>
                    <a:pt x="1928" y="787"/>
                    <a:pt x="1896" y="787"/>
                  </a:cubicBezTo>
                  <a:close/>
                  <a:moveTo>
                    <a:pt x="2176" y="863"/>
                  </a:moveTo>
                  <a:lnTo>
                    <a:pt x="2176" y="855"/>
                  </a:lnTo>
                  <a:cubicBezTo>
                    <a:pt x="2160" y="823"/>
                    <a:pt x="2152" y="779"/>
                    <a:pt x="2152" y="722"/>
                  </a:cubicBezTo>
                  <a:lnTo>
                    <a:pt x="2152" y="444"/>
                  </a:lnTo>
                  <a:cubicBezTo>
                    <a:pt x="2152" y="379"/>
                    <a:pt x="2132" y="331"/>
                    <a:pt x="2092" y="299"/>
                  </a:cubicBezTo>
                  <a:cubicBezTo>
                    <a:pt x="2052" y="263"/>
                    <a:pt x="1996" y="246"/>
                    <a:pt x="1928" y="246"/>
                  </a:cubicBezTo>
                  <a:cubicBezTo>
                    <a:pt x="1884" y="246"/>
                    <a:pt x="1844" y="254"/>
                    <a:pt x="1808" y="271"/>
                  </a:cubicBezTo>
                  <a:cubicBezTo>
                    <a:pt x="1772" y="287"/>
                    <a:pt x="1740" y="307"/>
                    <a:pt x="1720" y="335"/>
                  </a:cubicBezTo>
                  <a:cubicBezTo>
                    <a:pt x="1700" y="363"/>
                    <a:pt x="1688" y="396"/>
                    <a:pt x="1688" y="424"/>
                  </a:cubicBezTo>
                  <a:lnTo>
                    <a:pt x="1792" y="424"/>
                  </a:lnTo>
                  <a:cubicBezTo>
                    <a:pt x="1792" y="400"/>
                    <a:pt x="1804" y="375"/>
                    <a:pt x="1828" y="355"/>
                  </a:cubicBezTo>
                  <a:cubicBezTo>
                    <a:pt x="1856" y="339"/>
                    <a:pt x="1884" y="327"/>
                    <a:pt x="1920" y="327"/>
                  </a:cubicBezTo>
                  <a:cubicBezTo>
                    <a:pt x="1964" y="327"/>
                    <a:pt x="1996" y="339"/>
                    <a:pt x="2016" y="359"/>
                  </a:cubicBezTo>
                  <a:cubicBezTo>
                    <a:pt x="2040" y="384"/>
                    <a:pt x="2048" y="412"/>
                    <a:pt x="2048" y="448"/>
                  </a:cubicBezTo>
                  <a:lnTo>
                    <a:pt x="2048" y="496"/>
                  </a:lnTo>
                  <a:lnTo>
                    <a:pt x="1948" y="496"/>
                  </a:lnTo>
                  <a:cubicBezTo>
                    <a:pt x="1864" y="496"/>
                    <a:pt x="1796" y="513"/>
                    <a:pt x="1748" y="549"/>
                  </a:cubicBezTo>
                  <a:cubicBezTo>
                    <a:pt x="1700" y="585"/>
                    <a:pt x="1676" y="634"/>
                    <a:pt x="1676" y="698"/>
                  </a:cubicBezTo>
                  <a:cubicBezTo>
                    <a:pt x="1676" y="746"/>
                    <a:pt x="1696" y="791"/>
                    <a:pt x="1732" y="827"/>
                  </a:cubicBezTo>
                  <a:cubicBezTo>
                    <a:pt x="1772" y="859"/>
                    <a:pt x="1820" y="875"/>
                    <a:pt x="1880" y="875"/>
                  </a:cubicBezTo>
                  <a:cubicBezTo>
                    <a:pt x="1944" y="875"/>
                    <a:pt x="2004" y="851"/>
                    <a:pt x="2052" y="799"/>
                  </a:cubicBezTo>
                  <a:cubicBezTo>
                    <a:pt x="2056" y="831"/>
                    <a:pt x="2060" y="851"/>
                    <a:pt x="2064" y="863"/>
                  </a:cubicBezTo>
                  <a:lnTo>
                    <a:pt x="2176" y="863"/>
                  </a:lnTo>
                  <a:close/>
                  <a:moveTo>
                    <a:pt x="1356" y="109"/>
                  </a:moveTo>
                  <a:lnTo>
                    <a:pt x="1356" y="254"/>
                  </a:lnTo>
                  <a:lnTo>
                    <a:pt x="1248" y="254"/>
                  </a:lnTo>
                  <a:lnTo>
                    <a:pt x="1248" y="335"/>
                  </a:lnTo>
                  <a:lnTo>
                    <a:pt x="1356" y="335"/>
                  </a:lnTo>
                  <a:lnTo>
                    <a:pt x="1356" y="714"/>
                  </a:lnTo>
                  <a:cubicBezTo>
                    <a:pt x="1356" y="767"/>
                    <a:pt x="1368" y="807"/>
                    <a:pt x="1392" y="835"/>
                  </a:cubicBezTo>
                  <a:cubicBezTo>
                    <a:pt x="1416" y="863"/>
                    <a:pt x="1448" y="875"/>
                    <a:pt x="1496" y="875"/>
                  </a:cubicBezTo>
                  <a:cubicBezTo>
                    <a:pt x="1520" y="875"/>
                    <a:pt x="1548" y="871"/>
                    <a:pt x="1576" y="863"/>
                  </a:cubicBezTo>
                  <a:lnTo>
                    <a:pt x="1576" y="783"/>
                  </a:lnTo>
                  <a:cubicBezTo>
                    <a:pt x="1556" y="787"/>
                    <a:pt x="1536" y="787"/>
                    <a:pt x="1528" y="787"/>
                  </a:cubicBezTo>
                  <a:cubicBezTo>
                    <a:pt x="1500" y="787"/>
                    <a:pt x="1484" y="783"/>
                    <a:pt x="1476" y="771"/>
                  </a:cubicBezTo>
                  <a:cubicBezTo>
                    <a:pt x="1464" y="759"/>
                    <a:pt x="1460" y="738"/>
                    <a:pt x="1460" y="714"/>
                  </a:cubicBezTo>
                  <a:lnTo>
                    <a:pt x="1460" y="335"/>
                  </a:lnTo>
                  <a:lnTo>
                    <a:pt x="1572" y="335"/>
                  </a:lnTo>
                  <a:lnTo>
                    <a:pt x="1572" y="254"/>
                  </a:lnTo>
                  <a:lnTo>
                    <a:pt x="1460" y="254"/>
                  </a:lnTo>
                  <a:lnTo>
                    <a:pt x="1460" y="109"/>
                  </a:lnTo>
                  <a:lnTo>
                    <a:pt x="1356" y="109"/>
                  </a:lnTo>
                  <a:close/>
                  <a:moveTo>
                    <a:pt x="1064" y="863"/>
                  </a:moveTo>
                  <a:lnTo>
                    <a:pt x="1164" y="863"/>
                  </a:lnTo>
                  <a:lnTo>
                    <a:pt x="1164" y="254"/>
                  </a:lnTo>
                  <a:lnTo>
                    <a:pt x="1060" y="254"/>
                  </a:lnTo>
                  <a:lnTo>
                    <a:pt x="1060" y="698"/>
                  </a:lnTo>
                  <a:cubicBezTo>
                    <a:pt x="1032" y="759"/>
                    <a:pt x="980" y="787"/>
                    <a:pt x="904" y="787"/>
                  </a:cubicBezTo>
                  <a:cubicBezTo>
                    <a:pt x="828" y="787"/>
                    <a:pt x="792" y="742"/>
                    <a:pt x="792" y="650"/>
                  </a:cubicBezTo>
                  <a:lnTo>
                    <a:pt x="792" y="254"/>
                  </a:lnTo>
                  <a:lnTo>
                    <a:pt x="688" y="254"/>
                  </a:lnTo>
                  <a:lnTo>
                    <a:pt x="688" y="654"/>
                  </a:lnTo>
                  <a:cubicBezTo>
                    <a:pt x="688" y="726"/>
                    <a:pt x="704" y="783"/>
                    <a:pt x="740" y="819"/>
                  </a:cubicBezTo>
                  <a:cubicBezTo>
                    <a:pt x="772" y="855"/>
                    <a:pt x="820" y="875"/>
                    <a:pt x="884" y="875"/>
                  </a:cubicBezTo>
                  <a:cubicBezTo>
                    <a:pt x="964" y="875"/>
                    <a:pt x="1024" y="851"/>
                    <a:pt x="1064" y="803"/>
                  </a:cubicBezTo>
                  <a:lnTo>
                    <a:pt x="1064" y="863"/>
                  </a:lnTo>
                  <a:close/>
                  <a:moveTo>
                    <a:pt x="208" y="484"/>
                  </a:moveTo>
                  <a:lnTo>
                    <a:pt x="108" y="589"/>
                  </a:lnTo>
                  <a:lnTo>
                    <a:pt x="108" y="863"/>
                  </a:lnTo>
                  <a:lnTo>
                    <a:pt x="0" y="863"/>
                  </a:lnTo>
                  <a:lnTo>
                    <a:pt x="0" y="45"/>
                  </a:lnTo>
                  <a:lnTo>
                    <a:pt x="108" y="45"/>
                  </a:lnTo>
                  <a:lnTo>
                    <a:pt x="108" y="452"/>
                  </a:lnTo>
                  <a:lnTo>
                    <a:pt x="472" y="45"/>
                  </a:lnTo>
                  <a:lnTo>
                    <a:pt x="600" y="45"/>
                  </a:lnTo>
                  <a:lnTo>
                    <a:pt x="280" y="408"/>
                  </a:lnTo>
                  <a:lnTo>
                    <a:pt x="624" y="863"/>
                  </a:lnTo>
                  <a:lnTo>
                    <a:pt x="496" y="863"/>
                  </a:lnTo>
                  <a:lnTo>
                    <a:pt x="208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5" name="Rectangle 38" hidden="0"/>
            <p:cNvSpPr>
              <a:spLocks noChangeArrowheads="1"/>
            </p:cNvSpPr>
            <p:nvPr isPhoto="0" userDrawn="0"/>
          </p:nvSpPr>
          <p:spPr bwMode="auto">
            <a:xfrm>
              <a:off x="4096" y="1477"/>
              <a:ext cx="13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6" name="Freeform 39" hidden="0"/>
            <p:cNvSpPr>
              <a:spLocks noEditPoints="1"/>
            </p:cNvSpPr>
            <p:nvPr isPhoto="0" userDrawn="0"/>
          </p:nvSpPr>
          <p:spPr bwMode="auto">
            <a:xfrm>
              <a:off x="3184" y="1511"/>
              <a:ext cx="816" cy="272"/>
            </a:xfrm>
            <a:custGeom>
              <a:avLst/>
              <a:gdLst>
                <a:gd name="T0" fmla="*/ 12689 w 13600"/>
                <a:gd name="T1" fmla="*/ 112 h 4533"/>
                <a:gd name="T2" fmla="*/ 12649 w 13600"/>
                <a:gd name="T3" fmla="*/ 1855 h 4533"/>
                <a:gd name="T4" fmla="*/ 11194 w 13600"/>
                <a:gd name="T5" fmla="*/ 1815 h 4533"/>
                <a:gd name="T6" fmla="*/ 11082 w 13600"/>
                <a:gd name="T7" fmla="*/ 0 h 4533"/>
                <a:gd name="T8" fmla="*/ 10274 w 13600"/>
                <a:gd name="T9" fmla="*/ 112 h 4533"/>
                <a:gd name="T10" fmla="*/ 10386 w 13600"/>
                <a:gd name="T11" fmla="*/ 4533 h 4533"/>
                <a:gd name="T12" fmla="*/ 11194 w 13600"/>
                <a:gd name="T13" fmla="*/ 4429 h 4533"/>
                <a:gd name="T14" fmla="*/ 11234 w 13600"/>
                <a:gd name="T15" fmla="*/ 2638 h 4533"/>
                <a:gd name="T16" fmla="*/ 12689 w 13600"/>
                <a:gd name="T17" fmla="*/ 2678 h 4533"/>
                <a:gd name="T18" fmla="*/ 12801 w 13600"/>
                <a:gd name="T19" fmla="*/ 4533 h 4533"/>
                <a:gd name="T20" fmla="*/ 13600 w 13600"/>
                <a:gd name="T21" fmla="*/ 4429 h 4533"/>
                <a:gd name="T22" fmla="*/ 13488 w 13600"/>
                <a:gd name="T23" fmla="*/ 0 h 4533"/>
                <a:gd name="T24" fmla="*/ 6892 w 13600"/>
                <a:gd name="T25" fmla="*/ 3214 h 4533"/>
                <a:gd name="T26" fmla="*/ 7060 w 13600"/>
                <a:gd name="T27" fmla="*/ 3134 h 4533"/>
                <a:gd name="T28" fmla="*/ 7484 w 13600"/>
                <a:gd name="T29" fmla="*/ 2606 h 4533"/>
                <a:gd name="T30" fmla="*/ 8643 w 13600"/>
                <a:gd name="T31" fmla="*/ 4461 h 4533"/>
                <a:gd name="T32" fmla="*/ 9555 w 13600"/>
                <a:gd name="T33" fmla="*/ 4533 h 4533"/>
                <a:gd name="T34" fmla="*/ 9626 w 13600"/>
                <a:gd name="T35" fmla="*/ 4405 h 4533"/>
                <a:gd name="T36" fmla="*/ 8131 w 13600"/>
                <a:gd name="T37" fmla="*/ 1943 h 4533"/>
                <a:gd name="T38" fmla="*/ 9579 w 13600"/>
                <a:gd name="T39" fmla="*/ 72 h 4533"/>
                <a:gd name="T40" fmla="*/ 9483 w 13600"/>
                <a:gd name="T41" fmla="*/ 0 h 4533"/>
                <a:gd name="T42" fmla="*/ 8563 w 13600"/>
                <a:gd name="T43" fmla="*/ 72 h 4533"/>
                <a:gd name="T44" fmla="*/ 7052 w 13600"/>
                <a:gd name="T45" fmla="*/ 1911 h 4533"/>
                <a:gd name="T46" fmla="*/ 7036 w 13600"/>
                <a:gd name="T47" fmla="*/ 112 h 4533"/>
                <a:gd name="T48" fmla="*/ 6236 w 13600"/>
                <a:gd name="T49" fmla="*/ 0 h 4533"/>
                <a:gd name="T50" fmla="*/ 6125 w 13600"/>
                <a:gd name="T51" fmla="*/ 3102 h 4533"/>
                <a:gd name="T52" fmla="*/ 6892 w 13600"/>
                <a:gd name="T53" fmla="*/ 3214 h 4533"/>
                <a:gd name="T54" fmla="*/ 3998 w 13600"/>
                <a:gd name="T55" fmla="*/ 4533 h 4533"/>
                <a:gd name="T56" fmla="*/ 7028 w 13600"/>
                <a:gd name="T57" fmla="*/ 4429 h 4533"/>
                <a:gd name="T58" fmla="*/ 6916 w 13600"/>
                <a:gd name="T59" fmla="*/ 3750 h 4533"/>
                <a:gd name="T60" fmla="*/ 4797 w 13600"/>
                <a:gd name="T61" fmla="*/ 3718 h 4533"/>
                <a:gd name="T62" fmla="*/ 4693 w 13600"/>
                <a:gd name="T63" fmla="*/ 0 h 4533"/>
                <a:gd name="T64" fmla="*/ 3886 w 13600"/>
                <a:gd name="T65" fmla="*/ 112 h 4533"/>
                <a:gd name="T66" fmla="*/ 3038 w 13600"/>
                <a:gd name="T67" fmla="*/ 783 h 4533"/>
                <a:gd name="T68" fmla="*/ 912 w 13600"/>
                <a:gd name="T69" fmla="*/ 823 h 4533"/>
                <a:gd name="T70" fmla="*/ 952 w 13600"/>
                <a:gd name="T71" fmla="*/ 1855 h 4533"/>
                <a:gd name="T72" fmla="*/ 2415 w 13600"/>
                <a:gd name="T73" fmla="*/ 1967 h 4533"/>
                <a:gd name="T74" fmla="*/ 2303 w 13600"/>
                <a:gd name="T75" fmla="*/ 2638 h 4533"/>
                <a:gd name="T76" fmla="*/ 912 w 13600"/>
                <a:gd name="T77" fmla="*/ 2678 h 4533"/>
                <a:gd name="T78" fmla="*/ 952 w 13600"/>
                <a:gd name="T79" fmla="*/ 3750 h 4533"/>
                <a:gd name="T80" fmla="*/ 3142 w 13600"/>
                <a:gd name="T81" fmla="*/ 3862 h 4533"/>
                <a:gd name="T82" fmla="*/ 3038 w 13600"/>
                <a:gd name="T83" fmla="*/ 4533 h 4533"/>
                <a:gd name="T84" fmla="*/ 0 w 13600"/>
                <a:gd name="T85" fmla="*/ 4429 h 4533"/>
                <a:gd name="T86" fmla="*/ 112 w 13600"/>
                <a:gd name="T87" fmla="*/ 0 h 4533"/>
                <a:gd name="T88" fmla="*/ 3142 w 13600"/>
                <a:gd name="T89" fmla="*/ 112 h 4533"/>
                <a:gd name="T90" fmla="*/ 3038 w 13600"/>
                <a:gd name="T91" fmla="*/ 783 h 4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00" h="4533" fill="norm" stroke="1" extrusionOk="0">
                  <a:moveTo>
                    <a:pt x="12801" y="0"/>
                  </a:moveTo>
                  <a:cubicBezTo>
                    <a:pt x="12729" y="0"/>
                    <a:pt x="12689" y="40"/>
                    <a:pt x="12689" y="112"/>
                  </a:cubicBezTo>
                  <a:lnTo>
                    <a:pt x="12689" y="1815"/>
                  </a:lnTo>
                  <a:cubicBezTo>
                    <a:pt x="12689" y="1839"/>
                    <a:pt x="12673" y="1855"/>
                    <a:pt x="12649" y="1855"/>
                  </a:cubicBezTo>
                  <a:lnTo>
                    <a:pt x="11234" y="1855"/>
                  </a:lnTo>
                  <a:cubicBezTo>
                    <a:pt x="11202" y="1855"/>
                    <a:pt x="11194" y="1839"/>
                    <a:pt x="11194" y="1815"/>
                  </a:cubicBezTo>
                  <a:lnTo>
                    <a:pt x="11194" y="112"/>
                  </a:lnTo>
                  <a:cubicBezTo>
                    <a:pt x="11194" y="40"/>
                    <a:pt x="11154" y="0"/>
                    <a:pt x="11082" y="0"/>
                  </a:cubicBezTo>
                  <a:lnTo>
                    <a:pt x="10386" y="0"/>
                  </a:lnTo>
                  <a:cubicBezTo>
                    <a:pt x="10314" y="0"/>
                    <a:pt x="10274" y="40"/>
                    <a:pt x="10274" y="112"/>
                  </a:cubicBezTo>
                  <a:lnTo>
                    <a:pt x="10274" y="4429"/>
                  </a:lnTo>
                  <a:cubicBezTo>
                    <a:pt x="10274" y="4501"/>
                    <a:pt x="10314" y="4533"/>
                    <a:pt x="10386" y="4533"/>
                  </a:cubicBezTo>
                  <a:lnTo>
                    <a:pt x="11082" y="4533"/>
                  </a:lnTo>
                  <a:cubicBezTo>
                    <a:pt x="11154" y="4533"/>
                    <a:pt x="11194" y="4501"/>
                    <a:pt x="11194" y="4429"/>
                  </a:cubicBezTo>
                  <a:lnTo>
                    <a:pt x="11194" y="2678"/>
                  </a:lnTo>
                  <a:cubicBezTo>
                    <a:pt x="11194" y="2654"/>
                    <a:pt x="11202" y="2638"/>
                    <a:pt x="11234" y="2638"/>
                  </a:cubicBezTo>
                  <a:lnTo>
                    <a:pt x="12649" y="2638"/>
                  </a:lnTo>
                  <a:cubicBezTo>
                    <a:pt x="12673" y="2638"/>
                    <a:pt x="12689" y="2654"/>
                    <a:pt x="12689" y="2678"/>
                  </a:cubicBezTo>
                  <a:lnTo>
                    <a:pt x="12689" y="4429"/>
                  </a:lnTo>
                  <a:cubicBezTo>
                    <a:pt x="12689" y="4501"/>
                    <a:pt x="12729" y="4533"/>
                    <a:pt x="12801" y="4533"/>
                  </a:cubicBezTo>
                  <a:lnTo>
                    <a:pt x="13488" y="4533"/>
                  </a:lnTo>
                  <a:cubicBezTo>
                    <a:pt x="13568" y="4533"/>
                    <a:pt x="13600" y="4501"/>
                    <a:pt x="13600" y="4429"/>
                  </a:cubicBezTo>
                  <a:lnTo>
                    <a:pt x="13600" y="112"/>
                  </a:lnTo>
                  <a:cubicBezTo>
                    <a:pt x="13600" y="40"/>
                    <a:pt x="13568" y="0"/>
                    <a:pt x="13488" y="0"/>
                  </a:cubicBezTo>
                  <a:lnTo>
                    <a:pt x="12801" y="0"/>
                  </a:lnTo>
                  <a:close/>
                  <a:moveTo>
                    <a:pt x="6892" y="3214"/>
                  </a:moveTo>
                  <a:cubicBezTo>
                    <a:pt x="6956" y="3214"/>
                    <a:pt x="7020" y="3182"/>
                    <a:pt x="7060" y="3134"/>
                  </a:cubicBezTo>
                  <a:cubicBezTo>
                    <a:pt x="7060" y="3134"/>
                    <a:pt x="7060" y="3134"/>
                    <a:pt x="7060" y="3134"/>
                  </a:cubicBezTo>
                  <a:lnTo>
                    <a:pt x="7452" y="2622"/>
                  </a:lnTo>
                  <a:cubicBezTo>
                    <a:pt x="7460" y="2614"/>
                    <a:pt x="7468" y="2606"/>
                    <a:pt x="7484" y="2606"/>
                  </a:cubicBezTo>
                  <a:cubicBezTo>
                    <a:pt x="7500" y="2606"/>
                    <a:pt x="7508" y="2614"/>
                    <a:pt x="7508" y="2622"/>
                  </a:cubicBezTo>
                  <a:lnTo>
                    <a:pt x="8643" y="4461"/>
                  </a:lnTo>
                  <a:cubicBezTo>
                    <a:pt x="8675" y="4509"/>
                    <a:pt x="8715" y="4533"/>
                    <a:pt x="8771" y="4533"/>
                  </a:cubicBezTo>
                  <a:lnTo>
                    <a:pt x="9555" y="4533"/>
                  </a:lnTo>
                  <a:cubicBezTo>
                    <a:pt x="9618" y="4533"/>
                    <a:pt x="9650" y="4509"/>
                    <a:pt x="9650" y="4461"/>
                  </a:cubicBezTo>
                  <a:cubicBezTo>
                    <a:pt x="9650" y="4445"/>
                    <a:pt x="9642" y="4421"/>
                    <a:pt x="9626" y="4405"/>
                  </a:cubicBezTo>
                  <a:lnTo>
                    <a:pt x="8131" y="1991"/>
                  </a:lnTo>
                  <a:cubicBezTo>
                    <a:pt x="8115" y="1967"/>
                    <a:pt x="8115" y="1951"/>
                    <a:pt x="8131" y="1943"/>
                  </a:cubicBezTo>
                  <a:lnTo>
                    <a:pt x="9547" y="136"/>
                  </a:lnTo>
                  <a:cubicBezTo>
                    <a:pt x="9563" y="112"/>
                    <a:pt x="9579" y="88"/>
                    <a:pt x="9579" y="72"/>
                  </a:cubicBezTo>
                  <a:cubicBezTo>
                    <a:pt x="9579" y="48"/>
                    <a:pt x="9571" y="32"/>
                    <a:pt x="9555" y="16"/>
                  </a:cubicBezTo>
                  <a:cubicBezTo>
                    <a:pt x="9531" y="8"/>
                    <a:pt x="9507" y="0"/>
                    <a:pt x="9483" y="0"/>
                  </a:cubicBezTo>
                  <a:lnTo>
                    <a:pt x="8699" y="0"/>
                  </a:lnTo>
                  <a:cubicBezTo>
                    <a:pt x="8635" y="0"/>
                    <a:pt x="8587" y="24"/>
                    <a:pt x="8563" y="72"/>
                  </a:cubicBezTo>
                  <a:lnTo>
                    <a:pt x="7084" y="1903"/>
                  </a:lnTo>
                  <a:cubicBezTo>
                    <a:pt x="7076" y="1911"/>
                    <a:pt x="7068" y="1919"/>
                    <a:pt x="7052" y="1911"/>
                  </a:cubicBezTo>
                  <a:cubicBezTo>
                    <a:pt x="7044" y="1911"/>
                    <a:pt x="7036" y="1903"/>
                    <a:pt x="7036" y="1879"/>
                  </a:cubicBezTo>
                  <a:lnTo>
                    <a:pt x="7036" y="112"/>
                  </a:lnTo>
                  <a:cubicBezTo>
                    <a:pt x="7036" y="56"/>
                    <a:pt x="6988" y="0"/>
                    <a:pt x="6924" y="0"/>
                  </a:cubicBezTo>
                  <a:lnTo>
                    <a:pt x="6236" y="0"/>
                  </a:lnTo>
                  <a:cubicBezTo>
                    <a:pt x="6173" y="0"/>
                    <a:pt x="6125" y="56"/>
                    <a:pt x="6125" y="112"/>
                  </a:cubicBezTo>
                  <a:lnTo>
                    <a:pt x="6125" y="3102"/>
                  </a:lnTo>
                  <a:cubicBezTo>
                    <a:pt x="6125" y="3158"/>
                    <a:pt x="6173" y="3214"/>
                    <a:pt x="6236" y="3214"/>
                  </a:cubicBezTo>
                  <a:lnTo>
                    <a:pt x="6892" y="3214"/>
                  </a:lnTo>
                  <a:close/>
                  <a:moveTo>
                    <a:pt x="3886" y="4429"/>
                  </a:moveTo>
                  <a:cubicBezTo>
                    <a:pt x="3886" y="4501"/>
                    <a:pt x="3926" y="4533"/>
                    <a:pt x="3998" y="4533"/>
                  </a:cubicBezTo>
                  <a:lnTo>
                    <a:pt x="6916" y="4533"/>
                  </a:lnTo>
                  <a:cubicBezTo>
                    <a:pt x="6996" y="4533"/>
                    <a:pt x="7028" y="4501"/>
                    <a:pt x="7028" y="4429"/>
                  </a:cubicBezTo>
                  <a:lnTo>
                    <a:pt x="7028" y="3862"/>
                  </a:lnTo>
                  <a:cubicBezTo>
                    <a:pt x="7028" y="3790"/>
                    <a:pt x="6996" y="3750"/>
                    <a:pt x="6916" y="3750"/>
                  </a:cubicBezTo>
                  <a:lnTo>
                    <a:pt x="4837" y="3750"/>
                  </a:lnTo>
                  <a:cubicBezTo>
                    <a:pt x="4813" y="3750"/>
                    <a:pt x="4797" y="3742"/>
                    <a:pt x="4797" y="3718"/>
                  </a:cubicBezTo>
                  <a:lnTo>
                    <a:pt x="4797" y="112"/>
                  </a:lnTo>
                  <a:cubicBezTo>
                    <a:pt x="4797" y="40"/>
                    <a:pt x="4765" y="0"/>
                    <a:pt x="4693" y="0"/>
                  </a:cubicBezTo>
                  <a:lnTo>
                    <a:pt x="3998" y="0"/>
                  </a:lnTo>
                  <a:cubicBezTo>
                    <a:pt x="3926" y="0"/>
                    <a:pt x="3886" y="40"/>
                    <a:pt x="3886" y="112"/>
                  </a:cubicBezTo>
                  <a:lnTo>
                    <a:pt x="3886" y="4429"/>
                  </a:lnTo>
                  <a:moveTo>
                    <a:pt x="3038" y="783"/>
                  </a:moveTo>
                  <a:lnTo>
                    <a:pt x="952" y="783"/>
                  </a:lnTo>
                  <a:cubicBezTo>
                    <a:pt x="928" y="783"/>
                    <a:pt x="912" y="799"/>
                    <a:pt x="912" y="823"/>
                  </a:cubicBezTo>
                  <a:lnTo>
                    <a:pt x="912" y="1815"/>
                  </a:lnTo>
                  <a:cubicBezTo>
                    <a:pt x="912" y="1839"/>
                    <a:pt x="928" y="1855"/>
                    <a:pt x="952" y="1855"/>
                  </a:cubicBezTo>
                  <a:lnTo>
                    <a:pt x="2303" y="1855"/>
                  </a:lnTo>
                  <a:cubicBezTo>
                    <a:pt x="2375" y="1855"/>
                    <a:pt x="2415" y="1895"/>
                    <a:pt x="2415" y="1967"/>
                  </a:cubicBezTo>
                  <a:lnTo>
                    <a:pt x="2415" y="2526"/>
                  </a:lnTo>
                  <a:cubicBezTo>
                    <a:pt x="2415" y="2606"/>
                    <a:pt x="2375" y="2638"/>
                    <a:pt x="2303" y="2638"/>
                  </a:cubicBezTo>
                  <a:lnTo>
                    <a:pt x="952" y="2638"/>
                  </a:lnTo>
                  <a:cubicBezTo>
                    <a:pt x="928" y="2638"/>
                    <a:pt x="912" y="2654"/>
                    <a:pt x="912" y="2678"/>
                  </a:cubicBezTo>
                  <a:lnTo>
                    <a:pt x="912" y="3718"/>
                  </a:lnTo>
                  <a:cubicBezTo>
                    <a:pt x="912" y="3742"/>
                    <a:pt x="928" y="3750"/>
                    <a:pt x="952" y="3750"/>
                  </a:cubicBezTo>
                  <a:lnTo>
                    <a:pt x="3038" y="3750"/>
                  </a:lnTo>
                  <a:cubicBezTo>
                    <a:pt x="3110" y="3750"/>
                    <a:pt x="3142" y="3790"/>
                    <a:pt x="3142" y="3862"/>
                  </a:cubicBezTo>
                  <a:lnTo>
                    <a:pt x="3142" y="4429"/>
                  </a:lnTo>
                  <a:cubicBezTo>
                    <a:pt x="3142" y="4501"/>
                    <a:pt x="3110" y="4533"/>
                    <a:pt x="3038" y="4533"/>
                  </a:cubicBezTo>
                  <a:lnTo>
                    <a:pt x="112" y="4533"/>
                  </a:lnTo>
                  <a:cubicBezTo>
                    <a:pt x="40" y="4533"/>
                    <a:pt x="0" y="4501"/>
                    <a:pt x="0" y="4429"/>
                  </a:cubicBezTo>
                  <a:lnTo>
                    <a:pt x="0" y="112"/>
                  </a:lnTo>
                  <a:cubicBezTo>
                    <a:pt x="0" y="40"/>
                    <a:pt x="40" y="0"/>
                    <a:pt x="112" y="0"/>
                  </a:cubicBezTo>
                  <a:lnTo>
                    <a:pt x="3038" y="0"/>
                  </a:lnTo>
                  <a:cubicBezTo>
                    <a:pt x="3110" y="0"/>
                    <a:pt x="3142" y="40"/>
                    <a:pt x="3142" y="112"/>
                  </a:cubicBezTo>
                  <a:lnTo>
                    <a:pt x="3142" y="679"/>
                  </a:lnTo>
                  <a:cubicBezTo>
                    <a:pt x="3142" y="751"/>
                    <a:pt x="3110" y="783"/>
                    <a:pt x="3038" y="7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7" name="Freeform 40" hidden="0"/>
            <p:cNvSpPr>
              <a:spLocks noEditPoints="1"/>
            </p:cNvSpPr>
            <p:nvPr isPhoto="0" userDrawn="0"/>
          </p:nvSpPr>
          <p:spPr bwMode="auto">
            <a:xfrm>
              <a:off x="4205" y="1506"/>
              <a:ext cx="853" cy="104"/>
            </a:xfrm>
            <a:custGeom>
              <a:avLst/>
              <a:gdLst>
                <a:gd name="T0" fmla="*/ 7004 w 7108"/>
                <a:gd name="T1" fmla="*/ 691 h 867"/>
                <a:gd name="T2" fmla="*/ 6664 w 7108"/>
                <a:gd name="T3" fmla="*/ 783 h 867"/>
                <a:gd name="T4" fmla="*/ 7108 w 7108"/>
                <a:gd name="T5" fmla="*/ 0 h 867"/>
                <a:gd name="T6" fmla="*/ 6600 w 7108"/>
                <a:gd name="T7" fmla="*/ 552 h 867"/>
                <a:gd name="T8" fmla="*/ 6096 w 7108"/>
                <a:gd name="T9" fmla="*/ 428 h 867"/>
                <a:gd name="T10" fmla="*/ 6364 w 7108"/>
                <a:gd name="T11" fmla="*/ 859 h 867"/>
                <a:gd name="T12" fmla="*/ 6092 w 7108"/>
                <a:gd name="T13" fmla="*/ 256 h 867"/>
                <a:gd name="T14" fmla="*/ 5668 w 7108"/>
                <a:gd name="T15" fmla="*/ 0 h 867"/>
                <a:gd name="T16" fmla="*/ 5648 w 7108"/>
                <a:gd name="T17" fmla="*/ 564 h 867"/>
                <a:gd name="T18" fmla="*/ 5852 w 7108"/>
                <a:gd name="T19" fmla="*/ 859 h 867"/>
                <a:gd name="T20" fmla="*/ 5608 w 7108"/>
                <a:gd name="T21" fmla="*/ 244 h 867"/>
                <a:gd name="T22" fmla="*/ 5508 w 7108"/>
                <a:gd name="T23" fmla="*/ 356 h 867"/>
                <a:gd name="T24" fmla="*/ 5628 w 7108"/>
                <a:gd name="T25" fmla="*/ 492 h 867"/>
                <a:gd name="T26" fmla="*/ 5728 w 7108"/>
                <a:gd name="T27" fmla="*/ 795 h 867"/>
                <a:gd name="T28" fmla="*/ 5108 w 7108"/>
                <a:gd name="T29" fmla="*/ 324 h 867"/>
                <a:gd name="T30" fmla="*/ 5112 w 7108"/>
                <a:gd name="T31" fmla="*/ 428 h 867"/>
                <a:gd name="T32" fmla="*/ 4480 w 7108"/>
                <a:gd name="T33" fmla="*/ 388 h 867"/>
                <a:gd name="T34" fmla="*/ 4604 w 7108"/>
                <a:gd name="T35" fmla="*/ 783 h 867"/>
                <a:gd name="T36" fmla="*/ 4604 w 7108"/>
                <a:gd name="T37" fmla="*/ 867 h 867"/>
                <a:gd name="T38" fmla="*/ 4800 w 7108"/>
                <a:gd name="T39" fmla="*/ 328 h 867"/>
                <a:gd name="T40" fmla="*/ 4328 w 7108"/>
                <a:gd name="T41" fmla="*/ 560 h 867"/>
                <a:gd name="T42" fmla="*/ 4248 w 7108"/>
                <a:gd name="T43" fmla="*/ 771 h 867"/>
                <a:gd name="T44" fmla="*/ 3068 w 7108"/>
                <a:gd name="T45" fmla="*/ 783 h 867"/>
                <a:gd name="T46" fmla="*/ 2940 w 7108"/>
                <a:gd name="T47" fmla="*/ 843 h 867"/>
                <a:gd name="T48" fmla="*/ 3208 w 7108"/>
                <a:gd name="T49" fmla="*/ 552 h 867"/>
                <a:gd name="T50" fmla="*/ 3064 w 7108"/>
                <a:gd name="T51" fmla="*/ 328 h 867"/>
                <a:gd name="T52" fmla="*/ 3064 w 7108"/>
                <a:gd name="T53" fmla="*/ 244 h 867"/>
                <a:gd name="T54" fmla="*/ 3056 w 7108"/>
                <a:gd name="T55" fmla="*/ 592 h 867"/>
                <a:gd name="T56" fmla="*/ 2560 w 7108"/>
                <a:gd name="T57" fmla="*/ 152 h 867"/>
                <a:gd name="T58" fmla="*/ 2512 w 7108"/>
                <a:gd name="T59" fmla="*/ 52 h 867"/>
                <a:gd name="T60" fmla="*/ 2568 w 7108"/>
                <a:gd name="T61" fmla="*/ 388 h 867"/>
                <a:gd name="T62" fmla="*/ 2272 w 7108"/>
                <a:gd name="T63" fmla="*/ 564 h 867"/>
                <a:gd name="T64" fmla="*/ 2380 w 7108"/>
                <a:gd name="T65" fmla="*/ 92 h 867"/>
                <a:gd name="T66" fmla="*/ 2168 w 7108"/>
                <a:gd name="T67" fmla="*/ 560 h 867"/>
                <a:gd name="T68" fmla="*/ 2716 w 7108"/>
                <a:gd name="T69" fmla="*/ 564 h 867"/>
                <a:gd name="T70" fmla="*/ 2204 w 7108"/>
                <a:gd name="T71" fmla="*/ 392 h 867"/>
                <a:gd name="T72" fmla="*/ 1808 w 7108"/>
                <a:gd name="T73" fmla="*/ 859 h 867"/>
                <a:gd name="T74" fmla="*/ 1696 w 7108"/>
                <a:gd name="T75" fmla="*/ 256 h 867"/>
                <a:gd name="T76" fmla="*/ 1312 w 7108"/>
                <a:gd name="T77" fmla="*/ 336 h 867"/>
                <a:gd name="T78" fmla="*/ 1532 w 7108"/>
                <a:gd name="T79" fmla="*/ 775 h 867"/>
                <a:gd name="T80" fmla="*/ 1528 w 7108"/>
                <a:gd name="T81" fmla="*/ 336 h 867"/>
                <a:gd name="T82" fmla="*/ 928 w 7108"/>
                <a:gd name="T83" fmla="*/ 96 h 867"/>
                <a:gd name="T84" fmla="*/ 1036 w 7108"/>
                <a:gd name="T85" fmla="*/ 52 h 867"/>
                <a:gd name="T86" fmla="*/ 748 w 7108"/>
                <a:gd name="T87" fmla="*/ 388 h 867"/>
                <a:gd name="T88" fmla="*/ 872 w 7108"/>
                <a:gd name="T89" fmla="*/ 783 h 867"/>
                <a:gd name="T90" fmla="*/ 748 w 7108"/>
                <a:gd name="T91" fmla="*/ 152 h 867"/>
                <a:gd name="T92" fmla="*/ 704 w 7108"/>
                <a:gd name="T93" fmla="*/ 52 h 867"/>
                <a:gd name="T94" fmla="*/ 1016 w 7108"/>
                <a:gd name="T95" fmla="*/ 831 h 867"/>
                <a:gd name="T96" fmla="*/ 872 w 7108"/>
                <a:gd name="T97" fmla="*/ 244 h 867"/>
                <a:gd name="T98" fmla="*/ 460 w 7108"/>
                <a:gd name="T99" fmla="*/ 484 h 867"/>
                <a:gd name="T100" fmla="*/ 0 w 7108"/>
                <a:gd name="T101" fmla="*/ 859 h 867"/>
                <a:gd name="T102" fmla="*/ 108 w 7108"/>
                <a:gd name="T103" fmla="*/ 39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8" h="867" fill="norm" stroke="1" extrusionOk="0">
                  <a:moveTo>
                    <a:pt x="6700" y="564"/>
                  </a:moveTo>
                  <a:cubicBezTo>
                    <a:pt x="6700" y="488"/>
                    <a:pt x="6716" y="428"/>
                    <a:pt x="6744" y="388"/>
                  </a:cubicBezTo>
                  <a:cubicBezTo>
                    <a:pt x="6772" y="352"/>
                    <a:pt x="6812" y="332"/>
                    <a:pt x="6864" y="332"/>
                  </a:cubicBezTo>
                  <a:cubicBezTo>
                    <a:pt x="6928" y="332"/>
                    <a:pt x="6976" y="360"/>
                    <a:pt x="7004" y="416"/>
                  </a:cubicBezTo>
                  <a:lnTo>
                    <a:pt x="7004" y="691"/>
                  </a:lnTo>
                  <a:cubicBezTo>
                    <a:pt x="6976" y="751"/>
                    <a:pt x="6928" y="779"/>
                    <a:pt x="6860" y="779"/>
                  </a:cubicBezTo>
                  <a:cubicBezTo>
                    <a:pt x="6812" y="779"/>
                    <a:pt x="6772" y="763"/>
                    <a:pt x="6744" y="723"/>
                  </a:cubicBezTo>
                  <a:cubicBezTo>
                    <a:pt x="6716" y="683"/>
                    <a:pt x="6700" y="631"/>
                    <a:pt x="6700" y="564"/>
                  </a:cubicBezTo>
                  <a:close/>
                  <a:moveTo>
                    <a:pt x="6600" y="560"/>
                  </a:moveTo>
                  <a:cubicBezTo>
                    <a:pt x="6600" y="651"/>
                    <a:pt x="6620" y="727"/>
                    <a:pt x="6664" y="783"/>
                  </a:cubicBezTo>
                  <a:cubicBezTo>
                    <a:pt x="6708" y="839"/>
                    <a:pt x="6764" y="867"/>
                    <a:pt x="6836" y="867"/>
                  </a:cubicBezTo>
                  <a:cubicBezTo>
                    <a:pt x="6908" y="867"/>
                    <a:pt x="6968" y="843"/>
                    <a:pt x="7008" y="791"/>
                  </a:cubicBezTo>
                  <a:lnTo>
                    <a:pt x="7012" y="859"/>
                  </a:lnTo>
                  <a:lnTo>
                    <a:pt x="7108" y="859"/>
                  </a:lnTo>
                  <a:lnTo>
                    <a:pt x="7108" y="0"/>
                  </a:lnTo>
                  <a:lnTo>
                    <a:pt x="7004" y="0"/>
                  </a:lnTo>
                  <a:lnTo>
                    <a:pt x="7004" y="316"/>
                  </a:lnTo>
                  <a:cubicBezTo>
                    <a:pt x="6964" y="268"/>
                    <a:pt x="6908" y="244"/>
                    <a:pt x="6836" y="244"/>
                  </a:cubicBezTo>
                  <a:cubicBezTo>
                    <a:pt x="6764" y="244"/>
                    <a:pt x="6708" y="272"/>
                    <a:pt x="6664" y="328"/>
                  </a:cubicBezTo>
                  <a:cubicBezTo>
                    <a:pt x="6620" y="384"/>
                    <a:pt x="6600" y="460"/>
                    <a:pt x="6600" y="552"/>
                  </a:cubicBezTo>
                  <a:lnTo>
                    <a:pt x="6600" y="560"/>
                  </a:lnTo>
                  <a:close/>
                  <a:moveTo>
                    <a:pt x="5992" y="256"/>
                  </a:moveTo>
                  <a:lnTo>
                    <a:pt x="5992" y="859"/>
                  </a:lnTo>
                  <a:lnTo>
                    <a:pt x="6096" y="859"/>
                  </a:lnTo>
                  <a:lnTo>
                    <a:pt x="6096" y="428"/>
                  </a:lnTo>
                  <a:cubicBezTo>
                    <a:pt x="6112" y="400"/>
                    <a:pt x="6132" y="376"/>
                    <a:pt x="6156" y="356"/>
                  </a:cubicBezTo>
                  <a:cubicBezTo>
                    <a:pt x="6180" y="340"/>
                    <a:pt x="6212" y="332"/>
                    <a:pt x="6244" y="332"/>
                  </a:cubicBezTo>
                  <a:cubicBezTo>
                    <a:pt x="6284" y="332"/>
                    <a:pt x="6316" y="340"/>
                    <a:pt x="6336" y="364"/>
                  </a:cubicBezTo>
                  <a:cubicBezTo>
                    <a:pt x="6356" y="384"/>
                    <a:pt x="6364" y="416"/>
                    <a:pt x="6364" y="460"/>
                  </a:cubicBezTo>
                  <a:lnTo>
                    <a:pt x="6364" y="859"/>
                  </a:lnTo>
                  <a:lnTo>
                    <a:pt x="6468" y="859"/>
                  </a:lnTo>
                  <a:lnTo>
                    <a:pt x="6468" y="460"/>
                  </a:lnTo>
                  <a:cubicBezTo>
                    <a:pt x="6468" y="316"/>
                    <a:pt x="6404" y="244"/>
                    <a:pt x="6276" y="244"/>
                  </a:cubicBezTo>
                  <a:cubicBezTo>
                    <a:pt x="6200" y="244"/>
                    <a:pt x="6140" y="272"/>
                    <a:pt x="6096" y="332"/>
                  </a:cubicBezTo>
                  <a:lnTo>
                    <a:pt x="6092" y="256"/>
                  </a:lnTo>
                  <a:lnTo>
                    <a:pt x="5992" y="256"/>
                  </a:lnTo>
                  <a:close/>
                  <a:moveTo>
                    <a:pt x="5560" y="164"/>
                  </a:moveTo>
                  <a:lnTo>
                    <a:pt x="5644" y="164"/>
                  </a:lnTo>
                  <a:lnTo>
                    <a:pt x="5792" y="0"/>
                  </a:lnTo>
                  <a:lnTo>
                    <a:pt x="5668" y="0"/>
                  </a:lnTo>
                  <a:lnTo>
                    <a:pt x="5560" y="164"/>
                  </a:lnTo>
                  <a:close/>
                  <a:moveTo>
                    <a:pt x="5572" y="779"/>
                  </a:moveTo>
                  <a:cubicBezTo>
                    <a:pt x="5540" y="779"/>
                    <a:pt x="5512" y="771"/>
                    <a:pt x="5488" y="751"/>
                  </a:cubicBezTo>
                  <a:cubicBezTo>
                    <a:pt x="5468" y="735"/>
                    <a:pt x="5456" y="707"/>
                    <a:pt x="5456" y="675"/>
                  </a:cubicBezTo>
                  <a:cubicBezTo>
                    <a:pt x="5456" y="604"/>
                    <a:pt x="5520" y="564"/>
                    <a:pt x="5648" y="564"/>
                  </a:cubicBezTo>
                  <a:lnTo>
                    <a:pt x="5728" y="564"/>
                  </a:lnTo>
                  <a:lnTo>
                    <a:pt x="5728" y="687"/>
                  </a:lnTo>
                  <a:cubicBezTo>
                    <a:pt x="5716" y="715"/>
                    <a:pt x="5692" y="735"/>
                    <a:pt x="5664" y="755"/>
                  </a:cubicBezTo>
                  <a:cubicBezTo>
                    <a:pt x="5636" y="771"/>
                    <a:pt x="5604" y="779"/>
                    <a:pt x="5572" y="779"/>
                  </a:cubicBezTo>
                  <a:close/>
                  <a:moveTo>
                    <a:pt x="5852" y="859"/>
                  </a:moveTo>
                  <a:lnTo>
                    <a:pt x="5852" y="847"/>
                  </a:lnTo>
                  <a:cubicBezTo>
                    <a:pt x="5840" y="815"/>
                    <a:pt x="5832" y="771"/>
                    <a:pt x="5832" y="715"/>
                  </a:cubicBezTo>
                  <a:lnTo>
                    <a:pt x="5832" y="440"/>
                  </a:lnTo>
                  <a:cubicBezTo>
                    <a:pt x="5828" y="380"/>
                    <a:pt x="5808" y="332"/>
                    <a:pt x="5768" y="296"/>
                  </a:cubicBezTo>
                  <a:cubicBezTo>
                    <a:pt x="5732" y="260"/>
                    <a:pt x="5676" y="244"/>
                    <a:pt x="5608" y="244"/>
                  </a:cubicBezTo>
                  <a:cubicBezTo>
                    <a:pt x="5564" y="244"/>
                    <a:pt x="5524" y="252"/>
                    <a:pt x="5484" y="268"/>
                  </a:cubicBezTo>
                  <a:cubicBezTo>
                    <a:pt x="5448" y="284"/>
                    <a:pt x="5420" y="308"/>
                    <a:pt x="5400" y="336"/>
                  </a:cubicBezTo>
                  <a:cubicBezTo>
                    <a:pt x="5376" y="364"/>
                    <a:pt x="5368" y="392"/>
                    <a:pt x="5368" y="420"/>
                  </a:cubicBezTo>
                  <a:lnTo>
                    <a:pt x="5472" y="420"/>
                  </a:lnTo>
                  <a:cubicBezTo>
                    <a:pt x="5472" y="396"/>
                    <a:pt x="5484" y="372"/>
                    <a:pt x="5508" y="356"/>
                  </a:cubicBezTo>
                  <a:cubicBezTo>
                    <a:pt x="5532" y="336"/>
                    <a:pt x="5564" y="328"/>
                    <a:pt x="5600" y="328"/>
                  </a:cubicBezTo>
                  <a:cubicBezTo>
                    <a:pt x="5644" y="328"/>
                    <a:pt x="5676" y="336"/>
                    <a:pt x="5696" y="360"/>
                  </a:cubicBezTo>
                  <a:cubicBezTo>
                    <a:pt x="5716" y="380"/>
                    <a:pt x="5728" y="408"/>
                    <a:pt x="5728" y="444"/>
                  </a:cubicBezTo>
                  <a:lnTo>
                    <a:pt x="5728" y="492"/>
                  </a:lnTo>
                  <a:lnTo>
                    <a:pt x="5628" y="492"/>
                  </a:lnTo>
                  <a:cubicBezTo>
                    <a:pt x="5540" y="492"/>
                    <a:pt x="5472" y="508"/>
                    <a:pt x="5424" y="544"/>
                  </a:cubicBezTo>
                  <a:cubicBezTo>
                    <a:pt x="5376" y="580"/>
                    <a:pt x="5352" y="628"/>
                    <a:pt x="5352" y="691"/>
                  </a:cubicBezTo>
                  <a:cubicBezTo>
                    <a:pt x="5352" y="743"/>
                    <a:pt x="5372" y="783"/>
                    <a:pt x="5412" y="819"/>
                  </a:cubicBezTo>
                  <a:cubicBezTo>
                    <a:pt x="5448" y="851"/>
                    <a:pt x="5500" y="867"/>
                    <a:pt x="5556" y="867"/>
                  </a:cubicBezTo>
                  <a:cubicBezTo>
                    <a:pt x="5624" y="867"/>
                    <a:pt x="5680" y="843"/>
                    <a:pt x="5728" y="795"/>
                  </a:cubicBezTo>
                  <a:cubicBezTo>
                    <a:pt x="5732" y="823"/>
                    <a:pt x="5740" y="847"/>
                    <a:pt x="5744" y="859"/>
                  </a:cubicBezTo>
                  <a:lnTo>
                    <a:pt x="5852" y="859"/>
                  </a:lnTo>
                  <a:close/>
                  <a:moveTo>
                    <a:pt x="5300" y="252"/>
                  </a:moveTo>
                  <a:cubicBezTo>
                    <a:pt x="5288" y="244"/>
                    <a:pt x="5272" y="244"/>
                    <a:pt x="5252" y="244"/>
                  </a:cubicBezTo>
                  <a:cubicBezTo>
                    <a:pt x="5192" y="244"/>
                    <a:pt x="5144" y="272"/>
                    <a:pt x="5108" y="324"/>
                  </a:cubicBezTo>
                  <a:lnTo>
                    <a:pt x="5108" y="256"/>
                  </a:lnTo>
                  <a:lnTo>
                    <a:pt x="5008" y="256"/>
                  </a:lnTo>
                  <a:lnTo>
                    <a:pt x="5008" y="859"/>
                  </a:lnTo>
                  <a:lnTo>
                    <a:pt x="5112" y="859"/>
                  </a:lnTo>
                  <a:lnTo>
                    <a:pt x="5112" y="428"/>
                  </a:lnTo>
                  <a:cubicBezTo>
                    <a:pt x="5136" y="372"/>
                    <a:pt x="5180" y="344"/>
                    <a:pt x="5248" y="344"/>
                  </a:cubicBezTo>
                  <a:cubicBezTo>
                    <a:pt x="5268" y="344"/>
                    <a:pt x="5284" y="344"/>
                    <a:pt x="5300" y="348"/>
                  </a:cubicBezTo>
                  <a:lnTo>
                    <a:pt x="5300" y="252"/>
                  </a:lnTo>
                  <a:close/>
                  <a:moveTo>
                    <a:pt x="4432" y="564"/>
                  </a:moveTo>
                  <a:cubicBezTo>
                    <a:pt x="4432" y="488"/>
                    <a:pt x="4448" y="428"/>
                    <a:pt x="4480" y="388"/>
                  </a:cubicBezTo>
                  <a:cubicBezTo>
                    <a:pt x="4508" y="348"/>
                    <a:pt x="4552" y="328"/>
                    <a:pt x="4600" y="328"/>
                  </a:cubicBezTo>
                  <a:cubicBezTo>
                    <a:pt x="4652" y="328"/>
                    <a:pt x="4696" y="348"/>
                    <a:pt x="4728" y="388"/>
                  </a:cubicBezTo>
                  <a:cubicBezTo>
                    <a:pt x="4760" y="432"/>
                    <a:pt x="4776" y="484"/>
                    <a:pt x="4776" y="552"/>
                  </a:cubicBezTo>
                  <a:cubicBezTo>
                    <a:pt x="4776" y="624"/>
                    <a:pt x="4760" y="683"/>
                    <a:pt x="4728" y="723"/>
                  </a:cubicBezTo>
                  <a:cubicBezTo>
                    <a:pt x="4696" y="763"/>
                    <a:pt x="4656" y="783"/>
                    <a:pt x="4604" y="783"/>
                  </a:cubicBezTo>
                  <a:cubicBezTo>
                    <a:pt x="4552" y="783"/>
                    <a:pt x="4508" y="763"/>
                    <a:pt x="4480" y="723"/>
                  </a:cubicBezTo>
                  <a:cubicBezTo>
                    <a:pt x="4448" y="683"/>
                    <a:pt x="4432" y="631"/>
                    <a:pt x="4432" y="564"/>
                  </a:cubicBezTo>
                  <a:close/>
                  <a:moveTo>
                    <a:pt x="4328" y="560"/>
                  </a:moveTo>
                  <a:cubicBezTo>
                    <a:pt x="4328" y="651"/>
                    <a:pt x="4352" y="727"/>
                    <a:pt x="4404" y="783"/>
                  </a:cubicBezTo>
                  <a:cubicBezTo>
                    <a:pt x="4456" y="839"/>
                    <a:pt x="4520" y="867"/>
                    <a:pt x="4604" y="867"/>
                  </a:cubicBezTo>
                  <a:cubicBezTo>
                    <a:pt x="4656" y="867"/>
                    <a:pt x="4704" y="855"/>
                    <a:pt x="4748" y="831"/>
                  </a:cubicBezTo>
                  <a:cubicBezTo>
                    <a:pt x="4788" y="803"/>
                    <a:pt x="4820" y="767"/>
                    <a:pt x="4844" y="719"/>
                  </a:cubicBezTo>
                  <a:cubicBezTo>
                    <a:pt x="4868" y="675"/>
                    <a:pt x="4876" y="624"/>
                    <a:pt x="4876" y="564"/>
                  </a:cubicBezTo>
                  <a:lnTo>
                    <a:pt x="4876" y="556"/>
                  </a:lnTo>
                  <a:cubicBezTo>
                    <a:pt x="4876" y="460"/>
                    <a:pt x="4852" y="384"/>
                    <a:pt x="4800" y="328"/>
                  </a:cubicBezTo>
                  <a:cubicBezTo>
                    <a:pt x="4752" y="272"/>
                    <a:pt x="4684" y="244"/>
                    <a:pt x="4600" y="244"/>
                  </a:cubicBezTo>
                  <a:cubicBezTo>
                    <a:pt x="4548" y="244"/>
                    <a:pt x="4500" y="256"/>
                    <a:pt x="4460" y="280"/>
                  </a:cubicBezTo>
                  <a:cubicBezTo>
                    <a:pt x="4420" y="308"/>
                    <a:pt x="4384" y="344"/>
                    <a:pt x="4364" y="392"/>
                  </a:cubicBezTo>
                  <a:cubicBezTo>
                    <a:pt x="4340" y="440"/>
                    <a:pt x="4328" y="492"/>
                    <a:pt x="4328" y="552"/>
                  </a:cubicBezTo>
                  <a:lnTo>
                    <a:pt x="4328" y="560"/>
                  </a:lnTo>
                  <a:close/>
                  <a:moveTo>
                    <a:pt x="3864" y="44"/>
                  </a:moveTo>
                  <a:lnTo>
                    <a:pt x="3756" y="44"/>
                  </a:lnTo>
                  <a:lnTo>
                    <a:pt x="3756" y="859"/>
                  </a:lnTo>
                  <a:lnTo>
                    <a:pt x="4248" y="859"/>
                  </a:lnTo>
                  <a:lnTo>
                    <a:pt x="4248" y="771"/>
                  </a:lnTo>
                  <a:lnTo>
                    <a:pt x="3864" y="771"/>
                  </a:lnTo>
                  <a:lnTo>
                    <a:pt x="3864" y="44"/>
                  </a:lnTo>
                  <a:close/>
                  <a:moveTo>
                    <a:pt x="3200" y="699"/>
                  </a:moveTo>
                  <a:cubicBezTo>
                    <a:pt x="3200" y="723"/>
                    <a:pt x="3188" y="743"/>
                    <a:pt x="3164" y="759"/>
                  </a:cubicBezTo>
                  <a:cubicBezTo>
                    <a:pt x="3140" y="775"/>
                    <a:pt x="3108" y="783"/>
                    <a:pt x="3068" y="783"/>
                  </a:cubicBezTo>
                  <a:cubicBezTo>
                    <a:pt x="3028" y="783"/>
                    <a:pt x="2992" y="775"/>
                    <a:pt x="2968" y="755"/>
                  </a:cubicBezTo>
                  <a:cubicBezTo>
                    <a:pt x="2940" y="735"/>
                    <a:pt x="2928" y="707"/>
                    <a:pt x="2924" y="671"/>
                  </a:cubicBezTo>
                  <a:lnTo>
                    <a:pt x="2824" y="671"/>
                  </a:lnTo>
                  <a:cubicBezTo>
                    <a:pt x="2824" y="707"/>
                    <a:pt x="2832" y="739"/>
                    <a:pt x="2852" y="771"/>
                  </a:cubicBezTo>
                  <a:cubicBezTo>
                    <a:pt x="2876" y="803"/>
                    <a:pt x="2904" y="827"/>
                    <a:pt x="2940" y="843"/>
                  </a:cubicBezTo>
                  <a:cubicBezTo>
                    <a:pt x="2980" y="859"/>
                    <a:pt x="3020" y="867"/>
                    <a:pt x="3068" y="867"/>
                  </a:cubicBezTo>
                  <a:cubicBezTo>
                    <a:pt x="3140" y="867"/>
                    <a:pt x="3196" y="851"/>
                    <a:pt x="3236" y="819"/>
                  </a:cubicBezTo>
                  <a:cubicBezTo>
                    <a:pt x="3280" y="787"/>
                    <a:pt x="3304" y="743"/>
                    <a:pt x="3304" y="691"/>
                  </a:cubicBezTo>
                  <a:cubicBezTo>
                    <a:pt x="3304" y="659"/>
                    <a:pt x="3296" y="631"/>
                    <a:pt x="3280" y="608"/>
                  </a:cubicBezTo>
                  <a:cubicBezTo>
                    <a:pt x="3264" y="588"/>
                    <a:pt x="3240" y="568"/>
                    <a:pt x="3208" y="552"/>
                  </a:cubicBezTo>
                  <a:cubicBezTo>
                    <a:pt x="3176" y="536"/>
                    <a:pt x="3132" y="520"/>
                    <a:pt x="3084" y="508"/>
                  </a:cubicBezTo>
                  <a:cubicBezTo>
                    <a:pt x="3032" y="500"/>
                    <a:pt x="2996" y="484"/>
                    <a:pt x="2976" y="472"/>
                  </a:cubicBezTo>
                  <a:cubicBezTo>
                    <a:pt x="2956" y="460"/>
                    <a:pt x="2944" y="440"/>
                    <a:pt x="2944" y="416"/>
                  </a:cubicBezTo>
                  <a:cubicBezTo>
                    <a:pt x="2944" y="392"/>
                    <a:pt x="2956" y="368"/>
                    <a:pt x="2976" y="352"/>
                  </a:cubicBezTo>
                  <a:cubicBezTo>
                    <a:pt x="3000" y="336"/>
                    <a:pt x="3028" y="328"/>
                    <a:pt x="3064" y="328"/>
                  </a:cubicBezTo>
                  <a:cubicBezTo>
                    <a:pt x="3104" y="328"/>
                    <a:pt x="3132" y="340"/>
                    <a:pt x="3156" y="360"/>
                  </a:cubicBezTo>
                  <a:cubicBezTo>
                    <a:pt x="3180" y="380"/>
                    <a:pt x="3192" y="404"/>
                    <a:pt x="3192" y="432"/>
                  </a:cubicBezTo>
                  <a:lnTo>
                    <a:pt x="3296" y="432"/>
                  </a:lnTo>
                  <a:cubicBezTo>
                    <a:pt x="3296" y="376"/>
                    <a:pt x="3276" y="332"/>
                    <a:pt x="3232" y="296"/>
                  </a:cubicBezTo>
                  <a:cubicBezTo>
                    <a:pt x="3188" y="260"/>
                    <a:pt x="3136" y="244"/>
                    <a:pt x="3064" y="244"/>
                  </a:cubicBezTo>
                  <a:cubicBezTo>
                    <a:pt x="3000" y="244"/>
                    <a:pt x="2948" y="260"/>
                    <a:pt x="2904" y="296"/>
                  </a:cubicBezTo>
                  <a:cubicBezTo>
                    <a:pt x="2864" y="328"/>
                    <a:pt x="2844" y="372"/>
                    <a:pt x="2844" y="420"/>
                  </a:cubicBezTo>
                  <a:cubicBezTo>
                    <a:pt x="2844" y="452"/>
                    <a:pt x="2852" y="476"/>
                    <a:pt x="2864" y="496"/>
                  </a:cubicBezTo>
                  <a:cubicBezTo>
                    <a:pt x="2880" y="520"/>
                    <a:pt x="2904" y="536"/>
                    <a:pt x="2932" y="552"/>
                  </a:cubicBezTo>
                  <a:cubicBezTo>
                    <a:pt x="2964" y="568"/>
                    <a:pt x="3004" y="584"/>
                    <a:pt x="3056" y="592"/>
                  </a:cubicBezTo>
                  <a:cubicBezTo>
                    <a:pt x="3108" y="604"/>
                    <a:pt x="3148" y="616"/>
                    <a:pt x="3168" y="631"/>
                  </a:cubicBezTo>
                  <a:cubicBezTo>
                    <a:pt x="3188" y="647"/>
                    <a:pt x="3200" y="671"/>
                    <a:pt x="3200" y="699"/>
                  </a:cubicBezTo>
                  <a:moveTo>
                    <a:pt x="2500" y="96"/>
                  </a:moveTo>
                  <a:cubicBezTo>
                    <a:pt x="2500" y="112"/>
                    <a:pt x="2504" y="124"/>
                    <a:pt x="2512" y="136"/>
                  </a:cubicBezTo>
                  <a:cubicBezTo>
                    <a:pt x="2524" y="148"/>
                    <a:pt x="2540" y="152"/>
                    <a:pt x="2560" y="152"/>
                  </a:cubicBezTo>
                  <a:cubicBezTo>
                    <a:pt x="2580" y="152"/>
                    <a:pt x="2596" y="148"/>
                    <a:pt x="2604" y="136"/>
                  </a:cubicBezTo>
                  <a:cubicBezTo>
                    <a:pt x="2616" y="124"/>
                    <a:pt x="2620" y="112"/>
                    <a:pt x="2620" y="96"/>
                  </a:cubicBezTo>
                  <a:cubicBezTo>
                    <a:pt x="2620" y="76"/>
                    <a:pt x="2616" y="64"/>
                    <a:pt x="2604" y="52"/>
                  </a:cubicBezTo>
                  <a:cubicBezTo>
                    <a:pt x="2596" y="40"/>
                    <a:pt x="2580" y="36"/>
                    <a:pt x="2560" y="36"/>
                  </a:cubicBezTo>
                  <a:cubicBezTo>
                    <a:pt x="2540" y="36"/>
                    <a:pt x="2524" y="40"/>
                    <a:pt x="2512" y="52"/>
                  </a:cubicBezTo>
                  <a:cubicBezTo>
                    <a:pt x="2504" y="64"/>
                    <a:pt x="2500" y="76"/>
                    <a:pt x="2500" y="96"/>
                  </a:cubicBezTo>
                  <a:close/>
                  <a:moveTo>
                    <a:pt x="2272" y="564"/>
                  </a:moveTo>
                  <a:cubicBezTo>
                    <a:pt x="2272" y="488"/>
                    <a:pt x="2288" y="428"/>
                    <a:pt x="2320" y="388"/>
                  </a:cubicBezTo>
                  <a:cubicBezTo>
                    <a:pt x="2348" y="348"/>
                    <a:pt x="2392" y="328"/>
                    <a:pt x="2444" y="328"/>
                  </a:cubicBezTo>
                  <a:cubicBezTo>
                    <a:pt x="2496" y="328"/>
                    <a:pt x="2536" y="348"/>
                    <a:pt x="2568" y="388"/>
                  </a:cubicBezTo>
                  <a:cubicBezTo>
                    <a:pt x="2600" y="432"/>
                    <a:pt x="2616" y="484"/>
                    <a:pt x="2616" y="552"/>
                  </a:cubicBezTo>
                  <a:cubicBezTo>
                    <a:pt x="2616" y="624"/>
                    <a:pt x="2600" y="683"/>
                    <a:pt x="2568" y="723"/>
                  </a:cubicBezTo>
                  <a:cubicBezTo>
                    <a:pt x="2536" y="763"/>
                    <a:pt x="2496" y="783"/>
                    <a:pt x="2444" y="783"/>
                  </a:cubicBezTo>
                  <a:cubicBezTo>
                    <a:pt x="2392" y="783"/>
                    <a:pt x="2348" y="763"/>
                    <a:pt x="2320" y="723"/>
                  </a:cubicBezTo>
                  <a:cubicBezTo>
                    <a:pt x="2288" y="683"/>
                    <a:pt x="2272" y="631"/>
                    <a:pt x="2272" y="564"/>
                  </a:cubicBezTo>
                  <a:close/>
                  <a:moveTo>
                    <a:pt x="2260" y="92"/>
                  </a:moveTo>
                  <a:cubicBezTo>
                    <a:pt x="2260" y="108"/>
                    <a:pt x="2264" y="124"/>
                    <a:pt x="2272" y="136"/>
                  </a:cubicBezTo>
                  <a:cubicBezTo>
                    <a:pt x="2284" y="148"/>
                    <a:pt x="2300" y="152"/>
                    <a:pt x="2320" y="152"/>
                  </a:cubicBezTo>
                  <a:cubicBezTo>
                    <a:pt x="2340" y="152"/>
                    <a:pt x="2356" y="148"/>
                    <a:pt x="2364" y="136"/>
                  </a:cubicBezTo>
                  <a:cubicBezTo>
                    <a:pt x="2376" y="124"/>
                    <a:pt x="2380" y="108"/>
                    <a:pt x="2380" y="92"/>
                  </a:cubicBezTo>
                  <a:cubicBezTo>
                    <a:pt x="2380" y="76"/>
                    <a:pt x="2376" y="60"/>
                    <a:pt x="2364" y="52"/>
                  </a:cubicBezTo>
                  <a:cubicBezTo>
                    <a:pt x="2356" y="40"/>
                    <a:pt x="2340" y="32"/>
                    <a:pt x="2320" y="32"/>
                  </a:cubicBezTo>
                  <a:cubicBezTo>
                    <a:pt x="2300" y="32"/>
                    <a:pt x="2284" y="40"/>
                    <a:pt x="2272" y="52"/>
                  </a:cubicBezTo>
                  <a:cubicBezTo>
                    <a:pt x="2264" y="60"/>
                    <a:pt x="2260" y="76"/>
                    <a:pt x="2260" y="92"/>
                  </a:cubicBezTo>
                  <a:close/>
                  <a:moveTo>
                    <a:pt x="2168" y="560"/>
                  </a:moveTo>
                  <a:cubicBezTo>
                    <a:pt x="2168" y="651"/>
                    <a:pt x="2192" y="727"/>
                    <a:pt x="2244" y="783"/>
                  </a:cubicBezTo>
                  <a:cubicBezTo>
                    <a:pt x="2296" y="839"/>
                    <a:pt x="2360" y="867"/>
                    <a:pt x="2444" y="867"/>
                  </a:cubicBezTo>
                  <a:cubicBezTo>
                    <a:pt x="2496" y="867"/>
                    <a:pt x="2544" y="855"/>
                    <a:pt x="2588" y="831"/>
                  </a:cubicBezTo>
                  <a:cubicBezTo>
                    <a:pt x="2628" y="803"/>
                    <a:pt x="2660" y="767"/>
                    <a:pt x="2684" y="719"/>
                  </a:cubicBezTo>
                  <a:cubicBezTo>
                    <a:pt x="2708" y="675"/>
                    <a:pt x="2716" y="620"/>
                    <a:pt x="2716" y="564"/>
                  </a:cubicBezTo>
                  <a:lnTo>
                    <a:pt x="2716" y="556"/>
                  </a:lnTo>
                  <a:cubicBezTo>
                    <a:pt x="2716" y="460"/>
                    <a:pt x="2692" y="384"/>
                    <a:pt x="2640" y="328"/>
                  </a:cubicBezTo>
                  <a:cubicBezTo>
                    <a:pt x="2592" y="272"/>
                    <a:pt x="2524" y="244"/>
                    <a:pt x="2444" y="244"/>
                  </a:cubicBezTo>
                  <a:cubicBezTo>
                    <a:pt x="2388" y="244"/>
                    <a:pt x="2340" y="256"/>
                    <a:pt x="2300" y="280"/>
                  </a:cubicBezTo>
                  <a:cubicBezTo>
                    <a:pt x="2260" y="308"/>
                    <a:pt x="2228" y="344"/>
                    <a:pt x="2204" y="392"/>
                  </a:cubicBezTo>
                  <a:cubicBezTo>
                    <a:pt x="2180" y="440"/>
                    <a:pt x="2168" y="492"/>
                    <a:pt x="2168" y="552"/>
                  </a:cubicBezTo>
                  <a:lnTo>
                    <a:pt x="2168" y="560"/>
                  </a:lnTo>
                  <a:close/>
                  <a:moveTo>
                    <a:pt x="1696" y="256"/>
                  </a:moveTo>
                  <a:lnTo>
                    <a:pt x="1592" y="256"/>
                  </a:lnTo>
                  <a:lnTo>
                    <a:pt x="1808" y="859"/>
                  </a:lnTo>
                  <a:lnTo>
                    <a:pt x="1888" y="859"/>
                  </a:lnTo>
                  <a:lnTo>
                    <a:pt x="2104" y="256"/>
                  </a:lnTo>
                  <a:lnTo>
                    <a:pt x="2000" y="256"/>
                  </a:lnTo>
                  <a:lnTo>
                    <a:pt x="1848" y="719"/>
                  </a:lnTo>
                  <a:lnTo>
                    <a:pt x="1696" y="256"/>
                  </a:lnTo>
                  <a:close/>
                  <a:moveTo>
                    <a:pt x="1312" y="108"/>
                  </a:moveTo>
                  <a:lnTo>
                    <a:pt x="1312" y="256"/>
                  </a:lnTo>
                  <a:lnTo>
                    <a:pt x="1204" y="256"/>
                  </a:lnTo>
                  <a:lnTo>
                    <a:pt x="1204" y="336"/>
                  </a:lnTo>
                  <a:lnTo>
                    <a:pt x="1312" y="336"/>
                  </a:lnTo>
                  <a:lnTo>
                    <a:pt x="1312" y="707"/>
                  </a:lnTo>
                  <a:cubicBezTo>
                    <a:pt x="1312" y="759"/>
                    <a:pt x="1324" y="799"/>
                    <a:pt x="1348" y="827"/>
                  </a:cubicBezTo>
                  <a:cubicBezTo>
                    <a:pt x="1372" y="855"/>
                    <a:pt x="1408" y="867"/>
                    <a:pt x="1452" y="867"/>
                  </a:cubicBezTo>
                  <a:cubicBezTo>
                    <a:pt x="1480" y="867"/>
                    <a:pt x="1504" y="863"/>
                    <a:pt x="1532" y="859"/>
                  </a:cubicBezTo>
                  <a:lnTo>
                    <a:pt x="1532" y="775"/>
                  </a:lnTo>
                  <a:cubicBezTo>
                    <a:pt x="1512" y="779"/>
                    <a:pt x="1496" y="779"/>
                    <a:pt x="1484" y="779"/>
                  </a:cubicBezTo>
                  <a:cubicBezTo>
                    <a:pt x="1460" y="779"/>
                    <a:pt x="1440" y="775"/>
                    <a:pt x="1432" y="763"/>
                  </a:cubicBezTo>
                  <a:cubicBezTo>
                    <a:pt x="1420" y="751"/>
                    <a:pt x="1416" y="731"/>
                    <a:pt x="1416" y="707"/>
                  </a:cubicBezTo>
                  <a:lnTo>
                    <a:pt x="1416" y="336"/>
                  </a:lnTo>
                  <a:lnTo>
                    <a:pt x="1528" y="336"/>
                  </a:lnTo>
                  <a:lnTo>
                    <a:pt x="1528" y="256"/>
                  </a:lnTo>
                  <a:lnTo>
                    <a:pt x="1416" y="256"/>
                  </a:lnTo>
                  <a:lnTo>
                    <a:pt x="1416" y="108"/>
                  </a:lnTo>
                  <a:lnTo>
                    <a:pt x="1312" y="108"/>
                  </a:lnTo>
                  <a:close/>
                  <a:moveTo>
                    <a:pt x="928" y="96"/>
                  </a:moveTo>
                  <a:cubicBezTo>
                    <a:pt x="928" y="112"/>
                    <a:pt x="932" y="124"/>
                    <a:pt x="944" y="136"/>
                  </a:cubicBezTo>
                  <a:cubicBezTo>
                    <a:pt x="952" y="148"/>
                    <a:pt x="968" y="152"/>
                    <a:pt x="988" y="152"/>
                  </a:cubicBezTo>
                  <a:cubicBezTo>
                    <a:pt x="1008" y="152"/>
                    <a:pt x="1024" y="148"/>
                    <a:pt x="1036" y="136"/>
                  </a:cubicBezTo>
                  <a:cubicBezTo>
                    <a:pt x="1044" y="124"/>
                    <a:pt x="1052" y="112"/>
                    <a:pt x="1052" y="96"/>
                  </a:cubicBezTo>
                  <a:cubicBezTo>
                    <a:pt x="1052" y="76"/>
                    <a:pt x="1044" y="64"/>
                    <a:pt x="1036" y="52"/>
                  </a:cubicBezTo>
                  <a:cubicBezTo>
                    <a:pt x="1024" y="40"/>
                    <a:pt x="1008" y="36"/>
                    <a:pt x="988" y="36"/>
                  </a:cubicBezTo>
                  <a:cubicBezTo>
                    <a:pt x="968" y="36"/>
                    <a:pt x="952" y="40"/>
                    <a:pt x="944" y="52"/>
                  </a:cubicBezTo>
                  <a:cubicBezTo>
                    <a:pt x="932" y="64"/>
                    <a:pt x="928" y="76"/>
                    <a:pt x="928" y="96"/>
                  </a:cubicBezTo>
                  <a:close/>
                  <a:moveTo>
                    <a:pt x="700" y="564"/>
                  </a:moveTo>
                  <a:cubicBezTo>
                    <a:pt x="700" y="488"/>
                    <a:pt x="716" y="428"/>
                    <a:pt x="748" y="388"/>
                  </a:cubicBezTo>
                  <a:cubicBezTo>
                    <a:pt x="780" y="348"/>
                    <a:pt x="820" y="328"/>
                    <a:pt x="872" y="328"/>
                  </a:cubicBezTo>
                  <a:cubicBezTo>
                    <a:pt x="924" y="328"/>
                    <a:pt x="964" y="348"/>
                    <a:pt x="996" y="388"/>
                  </a:cubicBezTo>
                  <a:cubicBezTo>
                    <a:pt x="1028" y="432"/>
                    <a:pt x="1044" y="484"/>
                    <a:pt x="1044" y="552"/>
                  </a:cubicBezTo>
                  <a:cubicBezTo>
                    <a:pt x="1044" y="624"/>
                    <a:pt x="1028" y="683"/>
                    <a:pt x="996" y="723"/>
                  </a:cubicBezTo>
                  <a:cubicBezTo>
                    <a:pt x="968" y="763"/>
                    <a:pt x="924" y="783"/>
                    <a:pt x="872" y="783"/>
                  </a:cubicBezTo>
                  <a:cubicBezTo>
                    <a:pt x="820" y="783"/>
                    <a:pt x="780" y="763"/>
                    <a:pt x="748" y="723"/>
                  </a:cubicBezTo>
                  <a:cubicBezTo>
                    <a:pt x="716" y="683"/>
                    <a:pt x="700" y="631"/>
                    <a:pt x="700" y="564"/>
                  </a:cubicBezTo>
                  <a:close/>
                  <a:moveTo>
                    <a:pt x="688" y="92"/>
                  </a:moveTo>
                  <a:cubicBezTo>
                    <a:pt x="688" y="108"/>
                    <a:pt x="692" y="124"/>
                    <a:pt x="704" y="136"/>
                  </a:cubicBezTo>
                  <a:cubicBezTo>
                    <a:pt x="712" y="148"/>
                    <a:pt x="728" y="152"/>
                    <a:pt x="748" y="152"/>
                  </a:cubicBezTo>
                  <a:cubicBezTo>
                    <a:pt x="768" y="152"/>
                    <a:pt x="784" y="148"/>
                    <a:pt x="796" y="136"/>
                  </a:cubicBezTo>
                  <a:cubicBezTo>
                    <a:pt x="804" y="124"/>
                    <a:pt x="808" y="108"/>
                    <a:pt x="808" y="92"/>
                  </a:cubicBezTo>
                  <a:cubicBezTo>
                    <a:pt x="808" y="76"/>
                    <a:pt x="804" y="60"/>
                    <a:pt x="796" y="52"/>
                  </a:cubicBezTo>
                  <a:cubicBezTo>
                    <a:pt x="784" y="40"/>
                    <a:pt x="768" y="32"/>
                    <a:pt x="748" y="32"/>
                  </a:cubicBezTo>
                  <a:cubicBezTo>
                    <a:pt x="728" y="32"/>
                    <a:pt x="712" y="40"/>
                    <a:pt x="704" y="52"/>
                  </a:cubicBezTo>
                  <a:cubicBezTo>
                    <a:pt x="692" y="60"/>
                    <a:pt x="688" y="76"/>
                    <a:pt x="688" y="92"/>
                  </a:cubicBezTo>
                  <a:close/>
                  <a:moveTo>
                    <a:pt x="596" y="560"/>
                  </a:moveTo>
                  <a:cubicBezTo>
                    <a:pt x="596" y="651"/>
                    <a:pt x="624" y="727"/>
                    <a:pt x="672" y="783"/>
                  </a:cubicBezTo>
                  <a:cubicBezTo>
                    <a:pt x="724" y="839"/>
                    <a:pt x="792" y="867"/>
                    <a:pt x="872" y="867"/>
                  </a:cubicBezTo>
                  <a:cubicBezTo>
                    <a:pt x="928" y="867"/>
                    <a:pt x="976" y="855"/>
                    <a:pt x="1016" y="831"/>
                  </a:cubicBezTo>
                  <a:cubicBezTo>
                    <a:pt x="1060" y="803"/>
                    <a:pt x="1092" y="767"/>
                    <a:pt x="1112" y="719"/>
                  </a:cubicBezTo>
                  <a:cubicBezTo>
                    <a:pt x="1136" y="675"/>
                    <a:pt x="1148" y="620"/>
                    <a:pt x="1148" y="564"/>
                  </a:cubicBezTo>
                  <a:lnTo>
                    <a:pt x="1148" y="556"/>
                  </a:lnTo>
                  <a:cubicBezTo>
                    <a:pt x="1148" y="460"/>
                    <a:pt x="1120" y="384"/>
                    <a:pt x="1072" y="328"/>
                  </a:cubicBezTo>
                  <a:cubicBezTo>
                    <a:pt x="1020" y="272"/>
                    <a:pt x="952" y="244"/>
                    <a:pt x="872" y="244"/>
                  </a:cubicBezTo>
                  <a:cubicBezTo>
                    <a:pt x="820" y="244"/>
                    <a:pt x="772" y="256"/>
                    <a:pt x="728" y="280"/>
                  </a:cubicBezTo>
                  <a:cubicBezTo>
                    <a:pt x="688" y="308"/>
                    <a:pt x="656" y="344"/>
                    <a:pt x="632" y="392"/>
                  </a:cubicBezTo>
                  <a:cubicBezTo>
                    <a:pt x="608" y="440"/>
                    <a:pt x="596" y="492"/>
                    <a:pt x="596" y="552"/>
                  </a:cubicBezTo>
                  <a:lnTo>
                    <a:pt x="596" y="560"/>
                  </a:lnTo>
                  <a:close/>
                  <a:moveTo>
                    <a:pt x="460" y="484"/>
                  </a:moveTo>
                  <a:lnTo>
                    <a:pt x="108" y="484"/>
                  </a:lnTo>
                  <a:lnTo>
                    <a:pt x="108" y="771"/>
                  </a:lnTo>
                  <a:lnTo>
                    <a:pt x="520" y="771"/>
                  </a:lnTo>
                  <a:lnTo>
                    <a:pt x="520" y="859"/>
                  </a:lnTo>
                  <a:lnTo>
                    <a:pt x="0" y="859"/>
                  </a:lnTo>
                  <a:lnTo>
                    <a:pt x="0" y="44"/>
                  </a:lnTo>
                  <a:lnTo>
                    <a:pt x="512" y="44"/>
                  </a:lnTo>
                  <a:lnTo>
                    <a:pt x="512" y="132"/>
                  </a:lnTo>
                  <a:lnTo>
                    <a:pt x="108" y="132"/>
                  </a:lnTo>
                  <a:lnTo>
                    <a:pt x="108" y="396"/>
                  </a:lnTo>
                  <a:lnTo>
                    <a:pt x="460" y="396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zöveg - alcímmel és összegzéssel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Text Placeholder 3" hidden="0"/>
          <p:cNvSpPr>
            <a:spLocks noGrp="1"/>
          </p:cNvSpPr>
          <p:nvPr isPhoto="0" userDrawn="0">
            <p:ph type="body" sz="quarter" idx="13" hasCustomPrompt="1"/>
          </p:nvPr>
        </p:nvSpPr>
        <p:spPr bwMode="auto">
          <a:xfrm>
            <a:off x="365760" y="4416552"/>
            <a:ext cx="8412480" cy="36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0" rIns="91440" bIns="0" rtlCol="0" anchor="ctr" anchorCtr="0">
            <a:normAutofit/>
          </a:bodyPr>
          <a:lstStyle>
            <a:lvl1pPr marL="182880" marR="0" indent="-18288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 lang="en-US" sz="1400" b="1"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defRPr lang="hu-HU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marL="182880" marR="0" lvl="0" indent="-18288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/>
            </a:pPr>
            <a:r>
              <a:rPr lang="hu-HU"/>
              <a:t>Összegzés – Kattinson ide a szerkesztéshez</a:t>
            </a:r>
            <a:r>
              <a:rPr lang="en-US"/>
              <a:t>!</a:t>
            </a:r>
            <a:endParaRPr/>
          </a:p>
        </p:txBody>
      </p:sp>
      <p:sp>
        <p:nvSpPr>
          <p:cNvPr id="7" name="Téglalap 41" hidden="0"/>
          <p:cNvSpPr/>
          <p:nvPr isPhoto="0" userDrawn="1"/>
        </p:nvSpPr>
        <p:spPr bwMode="auto">
          <a:xfrm>
            <a:off x="0" y="731520"/>
            <a:ext cx="9144000" cy="91440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8" name="Téglalap 42" hidden="0"/>
          <p:cNvSpPr/>
          <p:nvPr isPhoto="0"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2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0"/>
            <a:ext cx="6035039" cy="73152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defRPr lang="hu-HU" sz="2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en-US"/>
              <a:t>C</a:t>
            </a:r>
            <a:r>
              <a:rPr lang="hu-HU"/>
              <a:t>ím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1"/>
          </p:nvPr>
        </p:nvSpPr>
        <p:spPr bwMode="auto">
          <a:xfrm>
            <a:off x="365760" y="1280160"/>
            <a:ext cx="8412480" cy="3108960"/>
          </a:xfrm>
        </p:spPr>
        <p:txBody>
          <a:bodyPr lIns="0" tIns="0" rIns="0" bIns="0">
            <a:normAutofit/>
          </a:bodyPr>
          <a:lstStyle>
            <a:lvl1pPr marL="1828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36576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54864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73152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91440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 marL="10972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6pPr>
            <a:lvl7pPr marL="128016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7pPr>
          </a:lstStyle>
          <a:p>
            <a:pPr lvl="0">
              <a:defRPr/>
            </a:pPr>
            <a:r>
              <a:rPr lang="hu-HU"/>
              <a:t>Kattinson ide a szöveg szerkesztéséhez</a:t>
            </a:r>
            <a:r>
              <a:rPr lang="en-US"/>
              <a:t>!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  <a:p>
            <a:pPr lvl="5">
              <a:defRPr/>
            </a:pPr>
            <a:r>
              <a:rPr lang="en-US"/>
              <a:t>Sixth level</a:t>
            </a:r>
            <a:endParaRPr/>
          </a:p>
          <a:p>
            <a:pPr lvl="6">
              <a:defRPr/>
            </a:pPr>
            <a:r>
              <a:rPr lang="en-US"/>
              <a:t>Seventh level</a:t>
            </a:r>
            <a:endParaRPr/>
          </a:p>
        </p:txBody>
      </p:sp>
      <p:sp>
        <p:nvSpPr>
          <p:cNvPr id="21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  <p:sp>
        <p:nvSpPr>
          <p:cNvPr id="24" name="Téglalap 42" hidden="0"/>
          <p:cNvSpPr/>
          <p:nvPr isPhoto="0" userDrawn="1"/>
        </p:nvSpPr>
        <p:spPr bwMode="auto">
          <a:xfrm>
            <a:off x="365760" y="4398264"/>
            <a:ext cx="8412480" cy="9144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9" name="Text Placeholder 3" hidden="0"/>
          <p:cNvSpPr>
            <a:spLocks noGrp="1"/>
          </p:cNvSpPr>
          <p:nvPr isPhoto="0" userDrawn="0">
            <p:ph type="body" sz="quarter" idx="14" hasCustomPrompt="1"/>
          </p:nvPr>
        </p:nvSpPr>
        <p:spPr bwMode="auto">
          <a:xfrm>
            <a:off x="365760" y="914400"/>
            <a:ext cx="8412480" cy="365760"/>
          </a:xfrm>
          <a:prstGeom prst="rect">
            <a:avLst/>
          </a:prstGeom>
          <a:noFill/>
        </p:spPr>
        <p:txBody>
          <a:bodyPr vert="horz" lIns="0" tIns="0" rIns="0" bIns="0" rtlCol="0" anchor="ctr" anchorCtr="0">
            <a:normAutofit/>
          </a:bodyPr>
          <a:lstStyle>
            <a:lvl1pPr marL="182880" marR="0" indent="-18288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 lang="en-US" sz="1400" b="1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defRPr 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defRPr lang="hu-HU"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marL="182880" marR="0" lvl="0" indent="-182880" algn="l" defTabSz="9144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defRPr/>
            </a:pPr>
            <a:r>
              <a:rPr lang="hu-HU"/>
              <a:t>Alcím – Kattinson ide a szerkesztéshez</a:t>
            </a:r>
            <a:r>
              <a:rPr lang="en-US"/>
              <a:t>!</a:t>
            </a:r>
            <a:endParaRPr/>
          </a:p>
        </p:txBody>
      </p:sp>
      <p:grpSp>
        <p:nvGrpSpPr>
          <p:cNvPr id="23" name="Group 36" hidden="0"/>
          <p:cNvGrpSpPr>
            <a:grpSpLocks noChangeAspect="1"/>
          </p:cNvGrpSpPr>
          <p:nvPr isPhoto="0" userDrawn="1"/>
        </p:nvGrpSpPr>
        <p:grpSpPr bwMode="auto">
          <a:xfrm>
            <a:off x="6676862" y="187436"/>
            <a:ext cx="2158093" cy="364687"/>
            <a:chOff x="3184" y="1477"/>
            <a:chExt cx="2012" cy="340"/>
          </a:xfrm>
          <a:solidFill>
            <a:schemeClr val="bg1"/>
          </a:solidFill>
        </p:grpSpPr>
        <p:sp>
          <p:nvSpPr>
            <p:cNvPr id="25" name="Freeform 37" hidden="0"/>
            <p:cNvSpPr>
              <a:spLocks noEditPoints="1"/>
            </p:cNvSpPr>
            <p:nvPr isPhoto="0" userDrawn="0"/>
          </p:nvSpPr>
          <p:spPr bwMode="auto">
            <a:xfrm>
              <a:off x="4205" y="1680"/>
              <a:ext cx="991" cy="105"/>
            </a:xfrm>
            <a:custGeom>
              <a:avLst/>
              <a:gdLst>
                <a:gd name="T0" fmla="*/ 8039 w 8258"/>
                <a:gd name="T1" fmla="*/ 335 h 875"/>
                <a:gd name="T2" fmla="*/ 8258 w 8258"/>
                <a:gd name="T3" fmla="*/ 783 h 875"/>
                <a:gd name="T4" fmla="*/ 8254 w 8258"/>
                <a:gd name="T5" fmla="*/ 335 h 875"/>
                <a:gd name="T6" fmla="*/ 7583 w 8258"/>
                <a:gd name="T7" fmla="*/ 787 h 875"/>
                <a:gd name="T8" fmla="*/ 7739 w 8258"/>
                <a:gd name="T9" fmla="*/ 694 h 875"/>
                <a:gd name="T10" fmla="*/ 7843 w 8258"/>
                <a:gd name="T11" fmla="*/ 722 h 875"/>
                <a:gd name="T12" fmla="*/ 7411 w 8258"/>
                <a:gd name="T13" fmla="*/ 335 h 875"/>
                <a:gd name="T14" fmla="*/ 7707 w 8258"/>
                <a:gd name="T15" fmla="*/ 359 h 875"/>
                <a:gd name="T16" fmla="*/ 7363 w 8258"/>
                <a:gd name="T17" fmla="*/ 698 h 875"/>
                <a:gd name="T18" fmla="*/ 7863 w 8258"/>
                <a:gd name="T19" fmla="*/ 863 h 875"/>
                <a:gd name="T20" fmla="*/ 7119 w 8258"/>
                <a:gd name="T21" fmla="*/ 343 h 875"/>
                <a:gd name="T22" fmla="*/ 6911 w 8258"/>
                <a:gd name="T23" fmla="*/ 779 h 875"/>
                <a:gd name="T24" fmla="*/ 6467 w 8258"/>
                <a:gd name="T25" fmla="*/ 0 h 875"/>
                <a:gd name="T26" fmla="*/ 6543 w 8258"/>
                <a:gd name="T27" fmla="*/ 392 h 875"/>
                <a:gd name="T28" fmla="*/ 6251 w 8258"/>
                <a:gd name="T29" fmla="*/ 569 h 875"/>
                <a:gd name="T30" fmla="*/ 6663 w 8258"/>
                <a:gd name="T31" fmla="*/ 726 h 875"/>
                <a:gd name="T32" fmla="*/ 6279 w 8258"/>
                <a:gd name="T33" fmla="*/ 283 h 875"/>
                <a:gd name="T34" fmla="*/ 5903 w 8258"/>
                <a:gd name="T35" fmla="*/ 0 h 875"/>
                <a:gd name="T36" fmla="*/ 5547 w 8258"/>
                <a:gd name="T37" fmla="*/ 166 h 875"/>
                <a:gd name="T38" fmla="*/ 5391 w 8258"/>
                <a:gd name="T39" fmla="*/ 759 h 875"/>
                <a:gd name="T40" fmla="*/ 5567 w 8258"/>
                <a:gd name="T41" fmla="*/ 759 h 875"/>
                <a:gd name="T42" fmla="*/ 5735 w 8258"/>
                <a:gd name="T43" fmla="*/ 444 h 875"/>
                <a:gd name="T44" fmla="*/ 5267 w 8258"/>
                <a:gd name="T45" fmla="*/ 424 h 875"/>
                <a:gd name="T46" fmla="*/ 5631 w 8258"/>
                <a:gd name="T47" fmla="*/ 448 h 875"/>
                <a:gd name="T48" fmla="*/ 5315 w 8258"/>
                <a:gd name="T49" fmla="*/ 827 h 875"/>
                <a:gd name="T50" fmla="*/ 5099 w 8258"/>
                <a:gd name="T51" fmla="*/ 45 h 875"/>
                <a:gd name="T52" fmla="*/ 4475 w 8258"/>
                <a:gd name="T53" fmla="*/ 45 h 875"/>
                <a:gd name="T54" fmla="*/ 4991 w 8258"/>
                <a:gd name="T55" fmla="*/ 863 h 875"/>
                <a:gd name="T56" fmla="*/ 3907 w 8258"/>
                <a:gd name="T57" fmla="*/ 863 h 875"/>
                <a:gd name="T58" fmla="*/ 3959 w 8258"/>
                <a:gd name="T59" fmla="*/ 154 h 875"/>
                <a:gd name="T60" fmla="*/ 3915 w 8258"/>
                <a:gd name="T61" fmla="*/ 53 h 875"/>
                <a:gd name="T62" fmla="*/ 3427 w 8258"/>
                <a:gd name="T63" fmla="*/ 759 h 875"/>
                <a:gd name="T64" fmla="*/ 3531 w 8258"/>
                <a:gd name="T65" fmla="*/ 875 h 875"/>
                <a:gd name="T66" fmla="*/ 3543 w 8258"/>
                <a:gd name="T67" fmla="*/ 513 h 875"/>
                <a:gd name="T68" fmla="*/ 3619 w 8258"/>
                <a:gd name="T69" fmla="*/ 363 h 875"/>
                <a:gd name="T70" fmla="*/ 3367 w 8258"/>
                <a:gd name="T71" fmla="*/ 295 h 875"/>
                <a:gd name="T72" fmla="*/ 3627 w 8258"/>
                <a:gd name="T73" fmla="*/ 638 h 875"/>
                <a:gd name="T74" fmla="*/ 2984 w 8258"/>
                <a:gd name="T75" fmla="*/ 0 h 875"/>
                <a:gd name="T76" fmla="*/ 2964 w 8258"/>
                <a:gd name="T77" fmla="*/ 569 h 875"/>
                <a:gd name="T78" fmla="*/ 3167 w 8258"/>
                <a:gd name="T79" fmla="*/ 863 h 875"/>
                <a:gd name="T80" fmla="*/ 2924 w 8258"/>
                <a:gd name="T81" fmla="*/ 246 h 875"/>
                <a:gd name="T82" fmla="*/ 2824 w 8258"/>
                <a:gd name="T83" fmla="*/ 355 h 875"/>
                <a:gd name="T84" fmla="*/ 2944 w 8258"/>
                <a:gd name="T85" fmla="*/ 496 h 875"/>
                <a:gd name="T86" fmla="*/ 3048 w 8258"/>
                <a:gd name="T87" fmla="*/ 799 h 875"/>
                <a:gd name="T88" fmla="*/ 2240 w 8258"/>
                <a:gd name="T89" fmla="*/ 254 h 875"/>
                <a:gd name="T90" fmla="*/ 2492 w 8258"/>
                <a:gd name="T91" fmla="*/ 875 h 875"/>
                <a:gd name="T92" fmla="*/ 2456 w 8258"/>
                <a:gd name="T93" fmla="*/ 714 h 875"/>
                <a:gd name="T94" fmla="*/ 2456 w 8258"/>
                <a:gd name="T95" fmla="*/ 109 h 875"/>
                <a:gd name="T96" fmla="*/ 1968 w 8258"/>
                <a:gd name="T97" fmla="*/ 569 h 875"/>
                <a:gd name="T98" fmla="*/ 2176 w 8258"/>
                <a:gd name="T99" fmla="*/ 863 h 875"/>
                <a:gd name="T100" fmla="*/ 1928 w 8258"/>
                <a:gd name="T101" fmla="*/ 246 h 875"/>
                <a:gd name="T102" fmla="*/ 1828 w 8258"/>
                <a:gd name="T103" fmla="*/ 355 h 875"/>
                <a:gd name="T104" fmla="*/ 1948 w 8258"/>
                <a:gd name="T105" fmla="*/ 496 h 875"/>
                <a:gd name="T106" fmla="*/ 2052 w 8258"/>
                <a:gd name="T107" fmla="*/ 799 h 875"/>
                <a:gd name="T108" fmla="*/ 1248 w 8258"/>
                <a:gd name="T109" fmla="*/ 254 h 875"/>
                <a:gd name="T110" fmla="*/ 1496 w 8258"/>
                <a:gd name="T111" fmla="*/ 875 h 875"/>
                <a:gd name="T112" fmla="*/ 1460 w 8258"/>
                <a:gd name="T113" fmla="*/ 714 h 875"/>
                <a:gd name="T114" fmla="*/ 1460 w 8258"/>
                <a:gd name="T115" fmla="*/ 109 h 875"/>
                <a:gd name="T116" fmla="*/ 1060 w 8258"/>
                <a:gd name="T117" fmla="*/ 254 h 875"/>
                <a:gd name="T118" fmla="*/ 688 w 8258"/>
                <a:gd name="T119" fmla="*/ 254 h 875"/>
                <a:gd name="T120" fmla="*/ 1064 w 8258"/>
                <a:gd name="T121" fmla="*/ 863 h 875"/>
                <a:gd name="T122" fmla="*/ 0 w 8258"/>
                <a:gd name="T123" fmla="*/ 45 h 875"/>
                <a:gd name="T124" fmla="*/ 280 w 8258"/>
                <a:gd name="T125" fmla="*/ 40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8" h="875" fill="norm" stroke="1" extrusionOk="0">
                  <a:moveTo>
                    <a:pt x="8039" y="109"/>
                  </a:moveTo>
                  <a:lnTo>
                    <a:pt x="8039" y="254"/>
                  </a:lnTo>
                  <a:lnTo>
                    <a:pt x="7931" y="254"/>
                  </a:lnTo>
                  <a:lnTo>
                    <a:pt x="7931" y="335"/>
                  </a:lnTo>
                  <a:lnTo>
                    <a:pt x="8039" y="335"/>
                  </a:lnTo>
                  <a:lnTo>
                    <a:pt x="8039" y="714"/>
                  </a:lnTo>
                  <a:cubicBezTo>
                    <a:pt x="8039" y="767"/>
                    <a:pt x="8051" y="807"/>
                    <a:pt x="8075" y="835"/>
                  </a:cubicBezTo>
                  <a:cubicBezTo>
                    <a:pt x="8099" y="863"/>
                    <a:pt x="8134" y="875"/>
                    <a:pt x="8178" y="875"/>
                  </a:cubicBezTo>
                  <a:cubicBezTo>
                    <a:pt x="8206" y="875"/>
                    <a:pt x="8230" y="871"/>
                    <a:pt x="8258" y="863"/>
                  </a:cubicBezTo>
                  <a:lnTo>
                    <a:pt x="8258" y="783"/>
                  </a:lnTo>
                  <a:cubicBezTo>
                    <a:pt x="8238" y="787"/>
                    <a:pt x="8222" y="787"/>
                    <a:pt x="8210" y="787"/>
                  </a:cubicBezTo>
                  <a:cubicBezTo>
                    <a:pt x="8186" y="787"/>
                    <a:pt x="8166" y="783"/>
                    <a:pt x="8158" y="771"/>
                  </a:cubicBezTo>
                  <a:cubicBezTo>
                    <a:pt x="8146" y="759"/>
                    <a:pt x="8142" y="738"/>
                    <a:pt x="8142" y="714"/>
                  </a:cubicBezTo>
                  <a:lnTo>
                    <a:pt x="8142" y="335"/>
                  </a:lnTo>
                  <a:lnTo>
                    <a:pt x="8254" y="335"/>
                  </a:lnTo>
                  <a:lnTo>
                    <a:pt x="8254" y="254"/>
                  </a:lnTo>
                  <a:lnTo>
                    <a:pt x="8142" y="254"/>
                  </a:lnTo>
                  <a:lnTo>
                    <a:pt x="8142" y="109"/>
                  </a:lnTo>
                  <a:lnTo>
                    <a:pt x="8039" y="109"/>
                  </a:lnTo>
                  <a:close/>
                  <a:moveTo>
                    <a:pt x="7583" y="787"/>
                  </a:moveTo>
                  <a:cubicBezTo>
                    <a:pt x="7551" y="787"/>
                    <a:pt x="7523" y="775"/>
                    <a:pt x="7499" y="759"/>
                  </a:cubicBezTo>
                  <a:cubicBezTo>
                    <a:pt x="7479" y="738"/>
                    <a:pt x="7467" y="714"/>
                    <a:pt x="7467" y="682"/>
                  </a:cubicBezTo>
                  <a:cubicBezTo>
                    <a:pt x="7467" y="605"/>
                    <a:pt x="7531" y="569"/>
                    <a:pt x="7659" y="569"/>
                  </a:cubicBezTo>
                  <a:lnTo>
                    <a:pt x="7739" y="569"/>
                  </a:lnTo>
                  <a:lnTo>
                    <a:pt x="7739" y="694"/>
                  </a:lnTo>
                  <a:cubicBezTo>
                    <a:pt x="7727" y="722"/>
                    <a:pt x="7703" y="742"/>
                    <a:pt x="7675" y="759"/>
                  </a:cubicBezTo>
                  <a:cubicBezTo>
                    <a:pt x="7647" y="779"/>
                    <a:pt x="7615" y="787"/>
                    <a:pt x="7583" y="787"/>
                  </a:cubicBezTo>
                  <a:close/>
                  <a:moveTo>
                    <a:pt x="7863" y="863"/>
                  </a:moveTo>
                  <a:lnTo>
                    <a:pt x="7863" y="855"/>
                  </a:lnTo>
                  <a:cubicBezTo>
                    <a:pt x="7847" y="823"/>
                    <a:pt x="7843" y="779"/>
                    <a:pt x="7843" y="722"/>
                  </a:cubicBezTo>
                  <a:lnTo>
                    <a:pt x="7843" y="444"/>
                  </a:lnTo>
                  <a:cubicBezTo>
                    <a:pt x="7839" y="379"/>
                    <a:pt x="7819" y="331"/>
                    <a:pt x="7779" y="299"/>
                  </a:cubicBezTo>
                  <a:cubicBezTo>
                    <a:pt x="7743" y="263"/>
                    <a:pt x="7687" y="246"/>
                    <a:pt x="7615" y="246"/>
                  </a:cubicBezTo>
                  <a:cubicBezTo>
                    <a:pt x="7571" y="246"/>
                    <a:pt x="7531" y="254"/>
                    <a:pt x="7495" y="271"/>
                  </a:cubicBezTo>
                  <a:cubicBezTo>
                    <a:pt x="7459" y="287"/>
                    <a:pt x="7431" y="307"/>
                    <a:pt x="7411" y="335"/>
                  </a:cubicBezTo>
                  <a:cubicBezTo>
                    <a:pt x="7387" y="363"/>
                    <a:pt x="7375" y="396"/>
                    <a:pt x="7375" y="424"/>
                  </a:cubicBezTo>
                  <a:lnTo>
                    <a:pt x="7479" y="424"/>
                  </a:lnTo>
                  <a:cubicBezTo>
                    <a:pt x="7479" y="400"/>
                    <a:pt x="7495" y="375"/>
                    <a:pt x="7519" y="355"/>
                  </a:cubicBezTo>
                  <a:cubicBezTo>
                    <a:pt x="7543" y="339"/>
                    <a:pt x="7575" y="327"/>
                    <a:pt x="7611" y="327"/>
                  </a:cubicBezTo>
                  <a:cubicBezTo>
                    <a:pt x="7651" y="327"/>
                    <a:pt x="7683" y="339"/>
                    <a:pt x="7707" y="359"/>
                  </a:cubicBezTo>
                  <a:cubicBezTo>
                    <a:pt x="7727" y="384"/>
                    <a:pt x="7739" y="412"/>
                    <a:pt x="7739" y="448"/>
                  </a:cubicBezTo>
                  <a:lnTo>
                    <a:pt x="7739" y="496"/>
                  </a:lnTo>
                  <a:lnTo>
                    <a:pt x="7639" y="496"/>
                  </a:lnTo>
                  <a:cubicBezTo>
                    <a:pt x="7551" y="496"/>
                    <a:pt x="7483" y="513"/>
                    <a:pt x="7435" y="549"/>
                  </a:cubicBezTo>
                  <a:cubicBezTo>
                    <a:pt x="7387" y="585"/>
                    <a:pt x="7363" y="634"/>
                    <a:pt x="7363" y="698"/>
                  </a:cubicBezTo>
                  <a:cubicBezTo>
                    <a:pt x="7363" y="746"/>
                    <a:pt x="7383" y="791"/>
                    <a:pt x="7423" y="827"/>
                  </a:cubicBezTo>
                  <a:cubicBezTo>
                    <a:pt x="7459" y="859"/>
                    <a:pt x="7507" y="875"/>
                    <a:pt x="7567" y="875"/>
                  </a:cubicBezTo>
                  <a:cubicBezTo>
                    <a:pt x="7635" y="875"/>
                    <a:pt x="7691" y="851"/>
                    <a:pt x="7739" y="799"/>
                  </a:cubicBezTo>
                  <a:cubicBezTo>
                    <a:pt x="7743" y="831"/>
                    <a:pt x="7747" y="851"/>
                    <a:pt x="7755" y="863"/>
                  </a:cubicBezTo>
                  <a:lnTo>
                    <a:pt x="7863" y="863"/>
                  </a:lnTo>
                  <a:close/>
                  <a:moveTo>
                    <a:pt x="7251" y="331"/>
                  </a:moveTo>
                  <a:lnTo>
                    <a:pt x="7251" y="254"/>
                  </a:lnTo>
                  <a:lnTo>
                    <a:pt x="6791" y="254"/>
                  </a:lnTo>
                  <a:lnTo>
                    <a:pt x="6791" y="343"/>
                  </a:lnTo>
                  <a:lnTo>
                    <a:pt x="7119" y="343"/>
                  </a:lnTo>
                  <a:lnTo>
                    <a:pt x="6787" y="787"/>
                  </a:lnTo>
                  <a:lnTo>
                    <a:pt x="6787" y="863"/>
                  </a:lnTo>
                  <a:lnTo>
                    <a:pt x="7267" y="863"/>
                  </a:lnTo>
                  <a:lnTo>
                    <a:pt x="7267" y="779"/>
                  </a:lnTo>
                  <a:lnTo>
                    <a:pt x="6911" y="779"/>
                  </a:lnTo>
                  <a:lnTo>
                    <a:pt x="7251" y="331"/>
                  </a:lnTo>
                  <a:close/>
                  <a:moveTo>
                    <a:pt x="6359" y="166"/>
                  </a:moveTo>
                  <a:lnTo>
                    <a:pt x="6443" y="166"/>
                  </a:lnTo>
                  <a:lnTo>
                    <a:pt x="6591" y="0"/>
                  </a:lnTo>
                  <a:lnTo>
                    <a:pt x="6467" y="0"/>
                  </a:lnTo>
                  <a:lnTo>
                    <a:pt x="6359" y="166"/>
                  </a:lnTo>
                  <a:close/>
                  <a:moveTo>
                    <a:pt x="6251" y="569"/>
                  </a:moveTo>
                  <a:cubicBezTo>
                    <a:pt x="6251" y="492"/>
                    <a:pt x="6263" y="432"/>
                    <a:pt x="6295" y="392"/>
                  </a:cubicBezTo>
                  <a:cubicBezTo>
                    <a:pt x="6327" y="351"/>
                    <a:pt x="6367" y="331"/>
                    <a:pt x="6419" y="331"/>
                  </a:cubicBezTo>
                  <a:cubicBezTo>
                    <a:pt x="6471" y="331"/>
                    <a:pt x="6515" y="351"/>
                    <a:pt x="6543" y="392"/>
                  </a:cubicBezTo>
                  <a:cubicBezTo>
                    <a:pt x="6575" y="436"/>
                    <a:pt x="6591" y="488"/>
                    <a:pt x="6591" y="557"/>
                  </a:cubicBezTo>
                  <a:cubicBezTo>
                    <a:pt x="6591" y="629"/>
                    <a:pt x="6575" y="686"/>
                    <a:pt x="6547" y="730"/>
                  </a:cubicBezTo>
                  <a:cubicBezTo>
                    <a:pt x="6515" y="771"/>
                    <a:pt x="6471" y="791"/>
                    <a:pt x="6419" y="791"/>
                  </a:cubicBezTo>
                  <a:cubicBezTo>
                    <a:pt x="6367" y="791"/>
                    <a:pt x="6327" y="771"/>
                    <a:pt x="6295" y="730"/>
                  </a:cubicBezTo>
                  <a:cubicBezTo>
                    <a:pt x="6263" y="690"/>
                    <a:pt x="6251" y="634"/>
                    <a:pt x="6251" y="569"/>
                  </a:cubicBezTo>
                  <a:close/>
                  <a:moveTo>
                    <a:pt x="6147" y="561"/>
                  </a:moveTo>
                  <a:cubicBezTo>
                    <a:pt x="6147" y="658"/>
                    <a:pt x="6171" y="734"/>
                    <a:pt x="6223" y="791"/>
                  </a:cubicBezTo>
                  <a:cubicBezTo>
                    <a:pt x="6271" y="847"/>
                    <a:pt x="6339" y="875"/>
                    <a:pt x="6419" y="875"/>
                  </a:cubicBezTo>
                  <a:cubicBezTo>
                    <a:pt x="6475" y="875"/>
                    <a:pt x="6523" y="863"/>
                    <a:pt x="6563" y="835"/>
                  </a:cubicBezTo>
                  <a:cubicBezTo>
                    <a:pt x="6607" y="811"/>
                    <a:pt x="6639" y="775"/>
                    <a:pt x="6663" y="726"/>
                  </a:cubicBezTo>
                  <a:cubicBezTo>
                    <a:pt x="6683" y="678"/>
                    <a:pt x="6695" y="625"/>
                    <a:pt x="6695" y="569"/>
                  </a:cubicBezTo>
                  <a:lnTo>
                    <a:pt x="6695" y="561"/>
                  </a:lnTo>
                  <a:cubicBezTo>
                    <a:pt x="6695" y="464"/>
                    <a:pt x="6671" y="388"/>
                    <a:pt x="6619" y="331"/>
                  </a:cubicBezTo>
                  <a:cubicBezTo>
                    <a:pt x="6567" y="275"/>
                    <a:pt x="6503" y="246"/>
                    <a:pt x="6419" y="246"/>
                  </a:cubicBezTo>
                  <a:cubicBezTo>
                    <a:pt x="6367" y="246"/>
                    <a:pt x="6319" y="259"/>
                    <a:pt x="6279" y="283"/>
                  </a:cubicBezTo>
                  <a:cubicBezTo>
                    <a:pt x="6235" y="311"/>
                    <a:pt x="6203" y="347"/>
                    <a:pt x="6179" y="396"/>
                  </a:cubicBezTo>
                  <a:cubicBezTo>
                    <a:pt x="6155" y="440"/>
                    <a:pt x="6147" y="496"/>
                    <a:pt x="6147" y="557"/>
                  </a:cubicBezTo>
                  <a:lnTo>
                    <a:pt x="6147" y="561"/>
                  </a:lnTo>
                  <a:close/>
                  <a:moveTo>
                    <a:pt x="6007" y="0"/>
                  </a:moveTo>
                  <a:lnTo>
                    <a:pt x="5903" y="0"/>
                  </a:lnTo>
                  <a:lnTo>
                    <a:pt x="5903" y="863"/>
                  </a:lnTo>
                  <a:lnTo>
                    <a:pt x="6007" y="863"/>
                  </a:lnTo>
                  <a:lnTo>
                    <a:pt x="6007" y="0"/>
                  </a:lnTo>
                  <a:close/>
                  <a:moveTo>
                    <a:pt x="5463" y="166"/>
                  </a:moveTo>
                  <a:lnTo>
                    <a:pt x="5547" y="166"/>
                  </a:lnTo>
                  <a:lnTo>
                    <a:pt x="5695" y="0"/>
                  </a:lnTo>
                  <a:lnTo>
                    <a:pt x="5571" y="0"/>
                  </a:lnTo>
                  <a:lnTo>
                    <a:pt x="5463" y="166"/>
                  </a:lnTo>
                  <a:close/>
                  <a:moveTo>
                    <a:pt x="5475" y="787"/>
                  </a:moveTo>
                  <a:cubicBezTo>
                    <a:pt x="5443" y="787"/>
                    <a:pt x="5415" y="775"/>
                    <a:pt x="5391" y="759"/>
                  </a:cubicBezTo>
                  <a:cubicBezTo>
                    <a:pt x="5371" y="738"/>
                    <a:pt x="5359" y="714"/>
                    <a:pt x="5359" y="682"/>
                  </a:cubicBezTo>
                  <a:cubicBezTo>
                    <a:pt x="5359" y="605"/>
                    <a:pt x="5423" y="569"/>
                    <a:pt x="5551" y="569"/>
                  </a:cubicBezTo>
                  <a:lnTo>
                    <a:pt x="5631" y="569"/>
                  </a:lnTo>
                  <a:lnTo>
                    <a:pt x="5631" y="694"/>
                  </a:lnTo>
                  <a:cubicBezTo>
                    <a:pt x="5615" y="722"/>
                    <a:pt x="5595" y="742"/>
                    <a:pt x="5567" y="759"/>
                  </a:cubicBezTo>
                  <a:cubicBezTo>
                    <a:pt x="5539" y="779"/>
                    <a:pt x="5507" y="787"/>
                    <a:pt x="5475" y="787"/>
                  </a:cubicBezTo>
                  <a:moveTo>
                    <a:pt x="5755" y="863"/>
                  </a:moveTo>
                  <a:lnTo>
                    <a:pt x="5755" y="855"/>
                  </a:lnTo>
                  <a:cubicBezTo>
                    <a:pt x="5739" y="823"/>
                    <a:pt x="5735" y="779"/>
                    <a:pt x="5735" y="722"/>
                  </a:cubicBezTo>
                  <a:lnTo>
                    <a:pt x="5735" y="444"/>
                  </a:lnTo>
                  <a:cubicBezTo>
                    <a:pt x="5731" y="379"/>
                    <a:pt x="5711" y="331"/>
                    <a:pt x="5671" y="299"/>
                  </a:cubicBezTo>
                  <a:cubicBezTo>
                    <a:pt x="5631" y="263"/>
                    <a:pt x="5579" y="246"/>
                    <a:pt x="5507" y="246"/>
                  </a:cubicBezTo>
                  <a:cubicBezTo>
                    <a:pt x="5463" y="246"/>
                    <a:pt x="5423" y="254"/>
                    <a:pt x="5387" y="271"/>
                  </a:cubicBezTo>
                  <a:cubicBezTo>
                    <a:pt x="5351" y="287"/>
                    <a:pt x="5323" y="307"/>
                    <a:pt x="5299" y="335"/>
                  </a:cubicBezTo>
                  <a:cubicBezTo>
                    <a:pt x="5279" y="363"/>
                    <a:pt x="5267" y="396"/>
                    <a:pt x="5267" y="424"/>
                  </a:cubicBezTo>
                  <a:lnTo>
                    <a:pt x="5371" y="424"/>
                  </a:lnTo>
                  <a:cubicBezTo>
                    <a:pt x="5371" y="400"/>
                    <a:pt x="5383" y="375"/>
                    <a:pt x="5411" y="355"/>
                  </a:cubicBezTo>
                  <a:cubicBezTo>
                    <a:pt x="5435" y="339"/>
                    <a:pt x="5467" y="327"/>
                    <a:pt x="5503" y="327"/>
                  </a:cubicBezTo>
                  <a:cubicBezTo>
                    <a:pt x="5543" y="327"/>
                    <a:pt x="5575" y="339"/>
                    <a:pt x="5599" y="359"/>
                  </a:cubicBezTo>
                  <a:cubicBezTo>
                    <a:pt x="5619" y="384"/>
                    <a:pt x="5631" y="412"/>
                    <a:pt x="5631" y="448"/>
                  </a:cubicBezTo>
                  <a:lnTo>
                    <a:pt x="5631" y="496"/>
                  </a:lnTo>
                  <a:lnTo>
                    <a:pt x="5531" y="496"/>
                  </a:lnTo>
                  <a:cubicBezTo>
                    <a:pt x="5443" y="496"/>
                    <a:pt x="5375" y="513"/>
                    <a:pt x="5327" y="549"/>
                  </a:cubicBezTo>
                  <a:cubicBezTo>
                    <a:pt x="5279" y="585"/>
                    <a:pt x="5255" y="634"/>
                    <a:pt x="5255" y="698"/>
                  </a:cubicBezTo>
                  <a:cubicBezTo>
                    <a:pt x="5255" y="746"/>
                    <a:pt x="5275" y="791"/>
                    <a:pt x="5315" y="827"/>
                  </a:cubicBezTo>
                  <a:cubicBezTo>
                    <a:pt x="5351" y="859"/>
                    <a:pt x="5399" y="875"/>
                    <a:pt x="5459" y="875"/>
                  </a:cubicBezTo>
                  <a:cubicBezTo>
                    <a:pt x="5527" y="875"/>
                    <a:pt x="5583" y="851"/>
                    <a:pt x="5631" y="799"/>
                  </a:cubicBezTo>
                  <a:cubicBezTo>
                    <a:pt x="5635" y="831"/>
                    <a:pt x="5639" y="851"/>
                    <a:pt x="5647" y="863"/>
                  </a:cubicBezTo>
                  <a:lnTo>
                    <a:pt x="5755" y="863"/>
                  </a:lnTo>
                  <a:close/>
                  <a:moveTo>
                    <a:pt x="5099" y="45"/>
                  </a:moveTo>
                  <a:lnTo>
                    <a:pt x="4991" y="45"/>
                  </a:lnTo>
                  <a:lnTo>
                    <a:pt x="4991" y="400"/>
                  </a:lnTo>
                  <a:lnTo>
                    <a:pt x="4583" y="400"/>
                  </a:lnTo>
                  <a:lnTo>
                    <a:pt x="4583" y="45"/>
                  </a:lnTo>
                  <a:lnTo>
                    <a:pt x="4475" y="45"/>
                  </a:lnTo>
                  <a:lnTo>
                    <a:pt x="4475" y="863"/>
                  </a:lnTo>
                  <a:lnTo>
                    <a:pt x="4583" y="863"/>
                  </a:lnTo>
                  <a:lnTo>
                    <a:pt x="4583" y="484"/>
                  </a:lnTo>
                  <a:lnTo>
                    <a:pt x="4991" y="484"/>
                  </a:lnTo>
                  <a:lnTo>
                    <a:pt x="4991" y="863"/>
                  </a:lnTo>
                  <a:lnTo>
                    <a:pt x="5099" y="863"/>
                  </a:lnTo>
                  <a:lnTo>
                    <a:pt x="5099" y="45"/>
                  </a:lnTo>
                  <a:close/>
                  <a:moveTo>
                    <a:pt x="4011" y="254"/>
                  </a:moveTo>
                  <a:lnTo>
                    <a:pt x="3907" y="254"/>
                  </a:lnTo>
                  <a:lnTo>
                    <a:pt x="3907" y="863"/>
                  </a:lnTo>
                  <a:lnTo>
                    <a:pt x="4011" y="863"/>
                  </a:lnTo>
                  <a:lnTo>
                    <a:pt x="4011" y="254"/>
                  </a:lnTo>
                  <a:close/>
                  <a:moveTo>
                    <a:pt x="3899" y="93"/>
                  </a:moveTo>
                  <a:cubicBezTo>
                    <a:pt x="3899" y="113"/>
                    <a:pt x="3903" y="125"/>
                    <a:pt x="3915" y="138"/>
                  </a:cubicBezTo>
                  <a:cubicBezTo>
                    <a:pt x="3923" y="150"/>
                    <a:pt x="3939" y="154"/>
                    <a:pt x="3959" y="154"/>
                  </a:cubicBezTo>
                  <a:cubicBezTo>
                    <a:pt x="3979" y="154"/>
                    <a:pt x="3995" y="150"/>
                    <a:pt x="4007" y="138"/>
                  </a:cubicBezTo>
                  <a:cubicBezTo>
                    <a:pt x="4015" y="125"/>
                    <a:pt x="4019" y="113"/>
                    <a:pt x="4019" y="93"/>
                  </a:cubicBezTo>
                  <a:cubicBezTo>
                    <a:pt x="4019" y="77"/>
                    <a:pt x="4015" y="65"/>
                    <a:pt x="4007" y="53"/>
                  </a:cubicBezTo>
                  <a:cubicBezTo>
                    <a:pt x="3995" y="41"/>
                    <a:pt x="3979" y="33"/>
                    <a:pt x="3959" y="33"/>
                  </a:cubicBezTo>
                  <a:cubicBezTo>
                    <a:pt x="3939" y="33"/>
                    <a:pt x="3923" y="41"/>
                    <a:pt x="3915" y="53"/>
                  </a:cubicBezTo>
                  <a:cubicBezTo>
                    <a:pt x="3903" y="65"/>
                    <a:pt x="3899" y="77"/>
                    <a:pt x="3899" y="93"/>
                  </a:cubicBezTo>
                  <a:close/>
                  <a:moveTo>
                    <a:pt x="3659" y="702"/>
                  </a:moveTo>
                  <a:cubicBezTo>
                    <a:pt x="3659" y="730"/>
                    <a:pt x="3647" y="750"/>
                    <a:pt x="3627" y="767"/>
                  </a:cubicBezTo>
                  <a:cubicBezTo>
                    <a:pt x="3603" y="783"/>
                    <a:pt x="3571" y="791"/>
                    <a:pt x="3531" y="791"/>
                  </a:cubicBezTo>
                  <a:cubicBezTo>
                    <a:pt x="3487" y="791"/>
                    <a:pt x="3455" y="783"/>
                    <a:pt x="3427" y="759"/>
                  </a:cubicBezTo>
                  <a:cubicBezTo>
                    <a:pt x="3403" y="738"/>
                    <a:pt x="3387" y="714"/>
                    <a:pt x="3387" y="678"/>
                  </a:cubicBezTo>
                  <a:lnTo>
                    <a:pt x="3283" y="678"/>
                  </a:lnTo>
                  <a:cubicBezTo>
                    <a:pt x="3283" y="714"/>
                    <a:pt x="3295" y="746"/>
                    <a:pt x="3315" y="779"/>
                  </a:cubicBezTo>
                  <a:cubicBezTo>
                    <a:pt x="3335" y="807"/>
                    <a:pt x="3367" y="831"/>
                    <a:pt x="3403" y="851"/>
                  </a:cubicBezTo>
                  <a:cubicBezTo>
                    <a:pt x="3439" y="867"/>
                    <a:pt x="3483" y="875"/>
                    <a:pt x="3531" y="875"/>
                  </a:cubicBezTo>
                  <a:cubicBezTo>
                    <a:pt x="3599" y="875"/>
                    <a:pt x="3655" y="859"/>
                    <a:pt x="3699" y="827"/>
                  </a:cubicBezTo>
                  <a:cubicBezTo>
                    <a:pt x="3743" y="795"/>
                    <a:pt x="3763" y="750"/>
                    <a:pt x="3763" y="698"/>
                  </a:cubicBezTo>
                  <a:cubicBezTo>
                    <a:pt x="3763" y="662"/>
                    <a:pt x="3755" y="638"/>
                    <a:pt x="3739" y="613"/>
                  </a:cubicBezTo>
                  <a:cubicBezTo>
                    <a:pt x="3727" y="589"/>
                    <a:pt x="3703" y="573"/>
                    <a:pt x="3671" y="557"/>
                  </a:cubicBezTo>
                  <a:cubicBezTo>
                    <a:pt x="3639" y="537"/>
                    <a:pt x="3595" y="525"/>
                    <a:pt x="3543" y="513"/>
                  </a:cubicBezTo>
                  <a:cubicBezTo>
                    <a:pt x="3491" y="500"/>
                    <a:pt x="3455" y="488"/>
                    <a:pt x="3439" y="476"/>
                  </a:cubicBezTo>
                  <a:cubicBezTo>
                    <a:pt x="3419" y="464"/>
                    <a:pt x="3407" y="444"/>
                    <a:pt x="3407" y="420"/>
                  </a:cubicBezTo>
                  <a:cubicBezTo>
                    <a:pt x="3407" y="392"/>
                    <a:pt x="3419" y="371"/>
                    <a:pt x="3439" y="355"/>
                  </a:cubicBezTo>
                  <a:cubicBezTo>
                    <a:pt x="3459" y="339"/>
                    <a:pt x="3491" y="331"/>
                    <a:pt x="3527" y="331"/>
                  </a:cubicBezTo>
                  <a:cubicBezTo>
                    <a:pt x="3563" y="331"/>
                    <a:pt x="3595" y="339"/>
                    <a:pt x="3619" y="363"/>
                  </a:cubicBezTo>
                  <a:cubicBezTo>
                    <a:pt x="3643" y="384"/>
                    <a:pt x="3655" y="408"/>
                    <a:pt x="3655" y="436"/>
                  </a:cubicBezTo>
                  <a:lnTo>
                    <a:pt x="3759" y="436"/>
                  </a:lnTo>
                  <a:cubicBezTo>
                    <a:pt x="3759" y="379"/>
                    <a:pt x="3735" y="335"/>
                    <a:pt x="3695" y="299"/>
                  </a:cubicBezTo>
                  <a:cubicBezTo>
                    <a:pt x="3651" y="263"/>
                    <a:pt x="3595" y="246"/>
                    <a:pt x="3527" y="246"/>
                  </a:cubicBezTo>
                  <a:cubicBezTo>
                    <a:pt x="3463" y="246"/>
                    <a:pt x="3407" y="263"/>
                    <a:pt x="3367" y="295"/>
                  </a:cubicBezTo>
                  <a:cubicBezTo>
                    <a:pt x="3327" y="331"/>
                    <a:pt x="3303" y="371"/>
                    <a:pt x="3303" y="424"/>
                  </a:cubicBezTo>
                  <a:cubicBezTo>
                    <a:pt x="3303" y="452"/>
                    <a:pt x="3311" y="480"/>
                    <a:pt x="3327" y="500"/>
                  </a:cubicBezTo>
                  <a:cubicBezTo>
                    <a:pt x="3343" y="521"/>
                    <a:pt x="3363" y="541"/>
                    <a:pt x="3395" y="557"/>
                  </a:cubicBezTo>
                  <a:cubicBezTo>
                    <a:pt x="3427" y="573"/>
                    <a:pt x="3467" y="585"/>
                    <a:pt x="3519" y="597"/>
                  </a:cubicBezTo>
                  <a:cubicBezTo>
                    <a:pt x="3571" y="609"/>
                    <a:pt x="3607" y="621"/>
                    <a:pt x="3627" y="638"/>
                  </a:cubicBezTo>
                  <a:cubicBezTo>
                    <a:pt x="3651" y="654"/>
                    <a:pt x="3659" y="674"/>
                    <a:pt x="3659" y="702"/>
                  </a:cubicBezTo>
                  <a:close/>
                  <a:moveTo>
                    <a:pt x="2876" y="166"/>
                  </a:moveTo>
                  <a:lnTo>
                    <a:pt x="2960" y="166"/>
                  </a:lnTo>
                  <a:lnTo>
                    <a:pt x="3112" y="0"/>
                  </a:lnTo>
                  <a:lnTo>
                    <a:pt x="2984" y="0"/>
                  </a:lnTo>
                  <a:lnTo>
                    <a:pt x="2876" y="166"/>
                  </a:lnTo>
                  <a:close/>
                  <a:moveTo>
                    <a:pt x="2888" y="787"/>
                  </a:moveTo>
                  <a:cubicBezTo>
                    <a:pt x="2856" y="787"/>
                    <a:pt x="2828" y="775"/>
                    <a:pt x="2808" y="759"/>
                  </a:cubicBezTo>
                  <a:cubicBezTo>
                    <a:pt x="2784" y="738"/>
                    <a:pt x="2772" y="714"/>
                    <a:pt x="2772" y="682"/>
                  </a:cubicBezTo>
                  <a:cubicBezTo>
                    <a:pt x="2772" y="605"/>
                    <a:pt x="2836" y="569"/>
                    <a:pt x="2964" y="569"/>
                  </a:cubicBezTo>
                  <a:lnTo>
                    <a:pt x="3044" y="569"/>
                  </a:lnTo>
                  <a:lnTo>
                    <a:pt x="3044" y="694"/>
                  </a:lnTo>
                  <a:cubicBezTo>
                    <a:pt x="3032" y="722"/>
                    <a:pt x="3012" y="742"/>
                    <a:pt x="2980" y="759"/>
                  </a:cubicBezTo>
                  <a:cubicBezTo>
                    <a:pt x="2952" y="779"/>
                    <a:pt x="2920" y="787"/>
                    <a:pt x="2888" y="787"/>
                  </a:cubicBezTo>
                  <a:moveTo>
                    <a:pt x="3167" y="863"/>
                  </a:moveTo>
                  <a:lnTo>
                    <a:pt x="3167" y="855"/>
                  </a:lnTo>
                  <a:cubicBezTo>
                    <a:pt x="3156" y="823"/>
                    <a:pt x="3148" y="779"/>
                    <a:pt x="3148" y="722"/>
                  </a:cubicBezTo>
                  <a:lnTo>
                    <a:pt x="3148" y="444"/>
                  </a:lnTo>
                  <a:cubicBezTo>
                    <a:pt x="3148" y="379"/>
                    <a:pt x="3128" y="331"/>
                    <a:pt x="3088" y="299"/>
                  </a:cubicBezTo>
                  <a:cubicBezTo>
                    <a:pt x="3048" y="263"/>
                    <a:pt x="2992" y="246"/>
                    <a:pt x="2924" y="246"/>
                  </a:cubicBezTo>
                  <a:cubicBezTo>
                    <a:pt x="2880" y="246"/>
                    <a:pt x="2840" y="254"/>
                    <a:pt x="2804" y="271"/>
                  </a:cubicBezTo>
                  <a:cubicBezTo>
                    <a:pt x="2764" y="287"/>
                    <a:pt x="2736" y="307"/>
                    <a:pt x="2716" y="335"/>
                  </a:cubicBezTo>
                  <a:cubicBezTo>
                    <a:pt x="2692" y="363"/>
                    <a:pt x="2684" y="396"/>
                    <a:pt x="2684" y="424"/>
                  </a:cubicBezTo>
                  <a:lnTo>
                    <a:pt x="2788" y="424"/>
                  </a:lnTo>
                  <a:cubicBezTo>
                    <a:pt x="2788" y="400"/>
                    <a:pt x="2800" y="375"/>
                    <a:pt x="2824" y="355"/>
                  </a:cubicBezTo>
                  <a:cubicBezTo>
                    <a:pt x="2848" y="339"/>
                    <a:pt x="2880" y="327"/>
                    <a:pt x="2916" y="327"/>
                  </a:cubicBezTo>
                  <a:cubicBezTo>
                    <a:pt x="2960" y="327"/>
                    <a:pt x="2992" y="339"/>
                    <a:pt x="3012" y="359"/>
                  </a:cubicBezTo>
                  <a:cubicBezTo>
                    <a:pt x="3032" y="384"/>
                    <a:pt x="3044" y="412"/>
                    <a:pt x="3044" y="448"/>
                  </a:cubicBezTo>
                  <a:lnTo>
                    <a:pt x="3044" y="496"/>
                  </a:lnTo>
                  <a:lnTo>
                    <a:pt x="2944" y="496"/>
                  </a:lnTo>
                  <a:cubicBezTo>
                    <a:pt x="2856" y="496"/>
                    <a:pt x="2792" y="513"/>
                    <a:pt x="2744" y="549"/>
                  </a:cubicBezTo>
                  <a:cubicBezTo>
                    <a:pt x="2696" y="585"/>
                    <a:pt x="2672" y="634"/>
                    <a:pt x="2672" y="698"/>
                  </a:cubicBezTo>
                  <a:cubicBezTo>
                    <a:pt x="2672" y="746"/>
                    <a:pt x="2688" y="791"/>
                    <a:pt x="2728" y="827"/>
                  </a:cubicBezTo>
                  <a:cubicBezTo>
                    <a:pt x="2768" y="859"/>
                    <a:pt x="2816" y="875"/>
                    <a:pt x="2876" y="875"/>
                  </a:cubicBezTo>
                  <a:cubicBezTo>
                    <a:pt x="2940" y="875"/>
                    <a:pt x="3000" y="851"/>
                    <a:pt x="3048" y="799"/>
                  </a:cubicBezTo>
                  <a:cubicBezTo>
                    <a:pt x="3052" y="831"/>
                    <a:pt x="3056" y="851"/>
                    <a:pt x="3060" y="863"/>
                  </a:cubicBezTo>
                  <a:lnTo>
                    <a:pt x="3167" y="863"/>
                  </a:lnTo>
                  <a:close/>
                  <a:moveTo>
                    <a:pt x="2352" y="109"/>
                  </a:moveTo>
                  <a:lnTo>
                    <a:pt x="2352" y="254"/>
                  </a:lnTo>
                  <a:lnTo>
                    <a:pt x="2240" y="254"/>
                  </a:lnTo>
                  <a:lnTo>
                    <a:pt x="2240" y="335"/>
                  </a:lnTo>
                  <a:lnTo>
                    <a:pt x="2352" y="335"/>
                  </a:lnTo>
                  <a:lnTo>
                    <a:pt x="2352" y="714"/>
                  </a:lnTo>
                  <a:cubicBezTo>
                    <a:pt x="2352" y="767"/>
                    <a:pt x="2364" y="807"/>
                    <a:pt x="2388" y="835"/>
                  </a:cubicBezTo>
                  <a:cubicBezTo>
                    <a:pt x="2412" y="863"/>
                    <a:pt x="2444" y="875"/>
                    <a:pt x="2492" y="875"/>
                  </a:cubicBezTo>
                  <a:cubicBezTo>
                    <a:pt x="2516" y="875"/>
                    <a:pt x="2544" y="871"/>
                    <a:pt x="2572" y="863"/>
                  </a:cubicBezTo>
                  <a:lnTo>
                    <a:pt x="2572" y="783"/>
                  </a:lnTo>
                  <a:cubicBezTo>
                    <a:pt x="2548" y="787"/>
                    <a:pt x="2532" y="787"/>
                    <a:pt x="2520" y="787"/>
                  </a:cubicBezTo>
                  <a:cubicBezTo>
                    <a:pt x="2496" y="787"/>
                    <a:pt x="2480" y="783"/>
                    <a:pt x="2468" y="771"/>
                  </a:cubicBezTo>
                  <a:cubicBezTo>
                    <a:pt x="2460" y="759"/>
                    <a:pt x="2456" y="738"/>
                    <a:pt x="2456" y="714"/>
                  </a:cubicBezTo>
                  <a:lnTo>
                    <a:pt x="2456" y="335"/>
                  </a:lnTo>
                  <a:lnTo>
                    <a:pt x="2568" y="335"/>
                  </a:lnTo>
                  <a:lnTo>
                    <a:pt x="2568" y="254"/>
                  </a:lnTo>
                  <a:lnTo>
                    <a:pt x="2456" y="254"/>
                  </a:lnTo>
                  <a:lnTo>
                    <a:pt x="2456" y="109"/>
                  </a:lnTo>
                  <a:lnTo>
                    <a:pt x="2352" y="109"/>
                  </a:lnTo>
                  <a:close/>
                  <a:moveTo>
                    <a:pt x="1896" y="787"/>
                  </a:moveTo>
                  <a:cubicBezTo>
                    <a:pt x="1860" y="787"/>
                    <a:pt x="1832" y="775"/>
                    <a:pt x="1812" y="759"/>
                  </a:cubicBezTo>
                  <a:cubicBezTo>
                    <a:pt x="1788" y="738"/>
                    <a:pt x="1780" y="714"/>
                    <a:pt x="1780" y="682"/>
                  </a:cubicBezTo>
                  <a:cubicBezTo>
                    <a:pt x="1780" y="605"/>
                    <a:pt x="1844" y="569"/>
                    <a:pt x="1968" y="569"/>
                  </a:cubicBezTo>
                  <a:lnTo>
                    <a:pt x="2048" y="569"/>
                  </a:lnTo>
                  <a:lnTo>
                    <a:pt x="2048" y="694"/>
                  </a:lnTo>
                  <a:cubicBezTo>
                    <a:pt x="2036" y="722"/>
                    <a:pt x="2016" y="742"/>
                    <a:pt x="1988" y="759"/>
                  </a:cubicBezTo>
                  <a:cubicBezTo>
                    <a:pt x="1956" y="779"/>
                    <a:pt x="1928" y="787"/>
                    <a:pt x="1896" y="787"/>
                  </a:cubicBezTo>
                  <a:close/>
                  <a:moveTo>
                    <a:pt x="2176" y="863"/>
                  </a:moveTo>
                  <a:lnTo>
                    <a:pt x="2176" y="855"/>
                  </a:lnTo>
                  <a:cubicBezTo>
                    <a:pt x="2160" y="823"/>
                    <a:pt x="2152" y="779"/>
                    <a:pt x="2152" y="722"/>
                  </a:cubicBezTo>
                  <a:lnTo>
                    <a:pt x="2152" y="444"/>
                  </a:lnTo>
                  <a:cubicBezTo>
                    <a:pt x="2152" y="379"/>
                    <a:pt x="2132" y="331"/>
                    <a:pt x="2092" y="299"/>
                  </a:cubicBezTo>
                  <a:cubicBezTo>
                    <a:pt x="2052" y="263"/>
                    <a:pt x="1996" y="246"/>
                    <a:pt x="1928" y="246"/>
                  </a:cubicBezTo>
                  <a:cubicBezTo>
                    <a:pt x="1884" y="246"/>
                    <a:pt x="1844" y="254"/>
                    <a:pt x="1808" y="271"/>
                  </a:cubicBezTo>
                  <a:cubicBezTo>
                    <a:pt x="1772" y="287"/>
                    <a:pt x="1740" y="307"/>
                    <a:pt x="1720" y="335"/>
                  </a:cubicBezTo>
                  <a:cubicBezTo>
                    <a:pt x="1700" y="363"/>
                    <a:pt x="1688" y="396"/>
                    <a:pt x="1688" y="424"/>
                  </a:cubicBezTo>
                  <a:lnTo>
                    <a:pt x="1792" y="424"/>
                  </a:lnTo>
                  <a:cubicBezTo>
                    <a:pt x="1792" y="400"/>
                    <a:pt x="1804" y="375"/>
                    <a:pt x="1828" y="355"/>
                  </a:cubicBezTo>
                  <a:cubicBezTo>
                    <a:pt x="1856" y="339"/>
                    <a:pt x="1884" y="327"/>
                    <a:pt x="1920" y="327"/>
                  </a:cubicBezTo>
                  <a:cubicBezTo>
                    <a:pt x="1964" y="327"/>
                    <a:pt x="1996" y="339"/>
                    <a:pt x="2016" y="359"/>
                  </a:cubicBezTo>
                  <a:cubicBezTo>
                    <a:pt x="2040" y="384"/>
                    <a:pt x="2048" y="412"/>
                    <a:pt x="2048" y="448"/>
                  </a:cubicBezTo>
                  <a:lnTo>
                    <a:pt x="2048" y="496"/>
                  </a:lnTo>
                  <a:lnTo>
                    <a:pt x="1948" y="496"/>
                  </a:lnTo>
                  <a:cubicBezTo>
                    <a:pt x="1864" y="496"/>
                    <a:pt x="1796" y="513"/>
                    <a:pt x="1748" y="549"/>
                  </a:cubicBezTo>
                  <a:cubicBezTo>
                    <a:pt x="1700" y="585"/>
                    <a:pt x="1676" y="634"/>
                    <a:pt x="1676" y="698"/>
                  </a:cubicBezTo>
                  <a:cubicBezTo>
                    <a:pt x="1676" y="746"/>
                    <a:pt x="1696" y="791"/>
                    <a:pt x="1732" y="827"/>
                  </a:cubicBezTo>
                  <a:cubicBezTo>
                    <a:pt x="1772" y="859"/>
                    <a:pt x="1820" y="875"/>
                    <a:pt x="1880" y="875"/>
                  </a:cubicBezTo>
                  <a:cubicBezTo>
                    <a:pt x="1944" y="875"/>
                    <a:pt x="2004" y="851"/>
                    <a:pt x="2052" y="799"/>
                  </a:cubicBezTo>
                  <a:cubicBezTo>
                    <a:pt x="2056" y="831"/>
                    <a:pt x="2060" y="851"/>
                    <a:pt x="2064" y="863"/>
                  </a:cubicBezTo>
                  <a:lnTo>
                    <a:pt x="2176" y="863"/>
                  </a:lnTo>
                  <a:close/>
                  <a:moveTo>
                    <a:pt x="1356" y="109"/>
                  </a:moveTo>
                  <a:lnTo>
                    <a:pt x="1356" y="254"/>
                  </a:lnTo>
                  <a:lnTo>
                    <a:pt x="1248" y="254"/>
                  </a:lnTo>
                  <a:lnTo>
                    <a:pt x="1248" y="335"/>
                  </a:lnTo>
                  <a:lnTo>
                    <a:pt x="1356" y="335"/>
                  </a:lnTo>
                  <a:lnTo>
                    <a:pt x="1356" y="714"/>
                  </a:lnTo>
                  <a:cubicBezTo>
                    <a:pt x="1356" y="767"/>
                    <a:pt x="1368" y="807"/>
                    <a:pt x="1392" y="835"/>
                  </a:cubicBezTo>
                  <a:cubicBezTo>
                    <a:pt x="1416" y="863"/>
                    <a:pt x="1448" y="875"/>
                    <a:pt x="1496" y="875"/>
                  </a:cubicBezTo>
                  <a:cubicBezTo>
                    <a:pt x="1520" y="875"/>
                    <a:pt x="1548" y="871"/>
                    <a:pt x="1576" y="863"/>
                  </a:cubicBezTo>
                  <a:lnTo>
                    <a:pt x="1576" y="783"/>
                  </a:lnTo>
                  <a:cubicBezTo>
                    <a:pt x="1556" y="787"/>
                    <a:pt x="1536" y="787"/>
                    <a:pt x="1528" y="787"/>
                  </a:cubicBezTo>
                  <a:cubicBezTo>
                    <a:pt x="1500" y="787"/>
                    <a:pt x="1484" y="783"/>
                    <a:pt x="1476" y="771"/>
                  </a:cubicBezTo>
                  <a:cubicBezTo>
                    <a:pt x="1464" y="759"/>
                    <a:pt x="1460" y="738"/>
                    <a:pt x="1460" y="714"/>
                  </a:cubicBezTo>
                  <a:lnTo>
                    <a:pt x="1460" y="335"/>
                  </a:lnTo>
                  <a:lnTo>
                    <a:pt x="1572" y="335"/>
                  </a:lnTo>
                  <a:lnTo>
                    <a:pt x="1572" y="254"/>
                  </a:lnTo>
                  <a:lnTo>
                    <a:pt x="1460" y="254"/>
                  </a:lnTo>
                  <a:lnTo>
                    <a:pt x="1460" y="109"/>
                  </a:lnTo>
                  <a:lnTo>
                    <a:pt x="1356" y="109"/>
                  </a:lnTo>
                  <a:close/>
                  <a:moveTo>
                    <a:pt x="1064" y="863"/>
                  </a:moveTo>
                  <a:lnTo>
                    <a:pt x="1164" y="863"/>
                  </a:lnTo>
                  <a:lnTo>
                    <a:pt x="1164" y="254"/>
                  </a:lnTo>
                  <a:lnTo>
                    <a:pt x="1060" y="254"/>
                  </a:lnTo>
                  <a:lnTo>
                    <a:pt x="1060" y="698"/>
                  </a:lnTo>
                  <a:cubicBezTo>
                    <a:pt x="1032" y="759"/>
                    <a:pt x="980" y="787"/>
                    <a:pt x="904" y="787"/>
                  </a:cubicBezTo>
                  <a:cubicBezTo>
                    <a:pt x="828" y="787"/>
                    <a:pt x="792" y="742"/>
                    <a:pt x="792" y="650"/>
                  </a:cubicBezTo>
                  <a:lnTo>
                    <a:pt x="792" y="254"/>
                  </a:lnTo>
                  <a:lnTo>
                    <a:pt x="688" y="254"/>
                  </a:lnTo>
                  <a:lnTo>
                    <a:pt x="688" y="654"/>
                  </a:lnTo>
                  <a:cubicBezTo>
                    <a:pt x="688" y="726"/>
                    <a:pt x="704" y="783"/>
                    <a:pt x="740" y="819"/>
                  </a:cubicBezTo>
                  <a:cubicBezTo>
                    <a:pt x="772" y="855"/>
                    <a:pt x="820" y="875"/>
                    <a:pt x="884" y="875"/>
                  </a:cubicBezTo>
                  <a:cubicBezTo>
                    <a:pt x="964" y="875"/>
                    <a:pt x="1024" y="851"/>
                    <a:pt x="1064" y="803"/>
                  </a:cubicBezTo>
                  <a:lnTo>
                    <a:pt x="1064" y="863"/>
                  </a:lnTo>
                  <a:close/>
                  <a:moveTo>
                    <a:pt x="208" y="484"/>
                  </a:moveTo>
                  <a:lnTo>
                    <a:pt x="108" y="589"/>
                  </a:lnTo>
                  <a:lnTo>
                    <a:pt x="108" y="863"/>
                  </a:lnTo>
                  <a:lnTo>
                    <a:pt x="0" y="863"/>
                  </a:lnTo>
                  <a:lnTo>
                    <a:pt x="0" y="45"/>
                  </a:lnTo>
                  <a:lnTo>
                    <a:pt x="108" y="45"/>
                  </a:lnTo>
                  <a:lnTo>
                    <a:pt x="108" y="452"/>
                  </a:lnTo>
                  <a:lnTo>
                    <a:pt x="472" y="45"/>
                  </a:lnTo>
                  <a:lnTo>
                    <a:pt x="600" y="45"/>
                  </a:lnTo>
                  <a:lnTo>
                    <a:pt x="280" y="408"/>
                  </a:lnTo>
                  <a:lnTo>
                    <a:pt x="624" y="863"/>
                  </a:lnTo>
                  <a:lnTo>
                    <a:pt x="496" y="863"/>
                  </a:lnTo>
                  <a:lnTo>
                    <a:pt x="208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6" name="Rectangle 38" hidden="0"/>
            <p:cNvSpPr>
              <a:spLocks noChangeArrowheads="1"/>
            </p:cNvSpPr>
            <p:nvPr isPhoto="0" userDrawn="0"/>
          </p:nvSpPr>
          <p:spPr bwMode="auto">
            <a:xfrm>
              <a:off x="4096" y="1477"/>
              <a:ext cx="13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7" name="Freeform 39" hidden="0"/>
            <p:cNvSpPr>
              <a:spLocks noEditPoints="1"/>
            </p:cNvSpPr>
            <p:nvPr isPhoto="0" userDrawn="0"/>
          </p:nvSpPr>
          <p:spPr bwMode="auto">
            <a:xfrm>
              <a:off x="3184" y="1511"/>
              <a:ext cx="816" cy="272"/>
            </a:xfrm>
            <a:custGeom>
              <a:avLst/>
              <a:gdLst>
                <a:gd name="T0" fmla="*/ 12689 w 13600"/>
                <a:gd name="T1" fmla="*/ 112 h 4533"/>
                <a:gd name="T2" fmla="*/ 12649 w 13600"/>
                <a:gd name="T3" fmla="*/ 1855 h 4533"/>
                <a:gd name="T4" fmla="*/ 11194 w 13600"/>
                <a:gd name="T5" fmla="*/ 1815 h 4533"/>
                <a:gd name="T6" fmla="*/ 11082 w 13600"/>
                <a:gd name="T7" fmla="*/ 0 h 4533"/>
                <a:gd name="T8" fmla="*/ 10274 w 13600"/>
                <a:gd name="T9" fmla="*/ 112 h 4533"/>
                <a:gd name="T10" fmla="*/ 10386 w 13600"/>
                <a:gd name="T11" fmla="*/ 4533 h 4533"/>
                <a:gd name="T12" fmla="*/ 11194 w 13600"/>
                <a:gd name="T13" fmla="*/ 4429 h 4533"/>
                <a:gd name="T14" fmla="*/ 11234 w 13600"/>
                <a:gd name="T15" fmla="*/ 2638 h 4533"/>
                <a:gd name="T16" fmla="*/ 12689 w 13600"/>
                <a:gd name="T17" fmla="*/ 2678 h 4533"/>
                <a:gd name="T18" fmla="*/ 12801 w 13600"/>
                <a:gd name="T19" fmla="*/ 4533 h 4533"/>
                <a:gd name="T20" fmla="*/ 13600 w 13600"/>
                <a:gd name="T21" fmla="*/ 4429 h 4533"/>
                <a:gd name="T22" fmla="*/ 13488 w 13600"/>
                <a:gd name="T23" fmla="*/ 0 h 4533"/>
                <a:gd name="T24" fmla="*/ 6892 w 13600"/>
                <a:gd name="T25" fmla="*/ 3214 h 4533"/>
                <a:gd name="T26" fmla="*/ 7060 w 13600"/>
                <a:gd name="T27" fmla="*/ 3134 h 4533"/>
                <a:gd name="T28" fmla="*/ 7484 w 13600"/>
                <a:gd name="T29" fmla="*/ 2606 h 4533"/>
                <a:gd name="T30" fmla="*/ 8643 w 13600"/>
                <a:gd name="T31" fmla="*/ 4461 h 4533"/>
                <a:gd name="T32" fmla="*/ 9555 w 13600"/>
                <a:gd name="T33" fmla="*/ 4533 h 4533"/>
                <a:gd name="T34" fmla="*/ 9626 w 13600"/>
                <a:gd name="T35" fmla="*/ 4405 h 4533"/>
                <a:gd name="T36" fmla="*/ 8131 w 13600"/>
                <a:gd name="T37" fmla="*/ 1943 h 4533"/>
                <a:gd name="T38" fmla="*/ 9579 w 13600"/>
                <a:gd name="T39" fmla="*/ 72 h 4533"/>
                <a:gd name="T40" fmla="*/ 9483 w 13600"/>
                <a:gd name="T41" fmla="*/ 0 h 4533"/>
                <a:gd name="T42" fmla="*/ 8563 w 13600"/>
                <a:gd name="T43" fmla="*/ 72 h 4533"/>
                <a:gd name="T44" fmla="*/ 7052 w 13600"/>
                <a:gd name="T45" fmla="*/ 1911 h 4533"/>
                <a:gd name="T46" fmla="*/ 7036 w 13600"/>
                <a:gd name="T47" fmla="*/ 112 h 4533"/>
                <a:gd name="T48" fmla="*/ 6236 w 13600"/>
                <a:gd name="T49" fmla="*/ 0 h 4533"/>
                <a:gd name="T50" fmla="*/ 6125 w 13600"/>
                <a:gd name="T51" fmla="*/ 3102 h 4533"/>
                <a:gd name="T52" fmla="*/ 6892 w 13600"/>
                <a:gd name="T53" fmla="*/ 3214 h 4533"/>
                <a:gd name="T54" fmla="*/ 3998 w 13600"/>
                <a:gd name="T55" fmla="*/ 4533 h 4533"/>
                <a:gd name="T56" fmla="*/ 7028 w 13600"/>
                <a:gd name="T57" fmla="*/ 4429 h 4533"/>
                <a:gd name="T58" fmla="*/ 6916 w 13600"/>
                <a:gd name="T59" fmla="*/ 3750 h 4533"/>
                <a:gd name="T60" fmla="*/ 4797 w 13600"/>
                <a:gd name="T61" fmla="*/ 3718 h 4533"/>
                <a:gd name="T62" fmla="*/ 4693 w 13600"/>
                <a:gd name="T63" fmla="*/ 0 h 4533"/>
                <a:gd name="T64" fmla="*/ 3886 w 13600"/>
                <a:gd name="T65" fmla="*/ 112 h 4533"/>
                <a:gd name="T66" fmla="*/ 3038 w 13600"/>
                <a:gd name="T67" fmla="*/ 783 h 4533"/>
                <a:gd name="T68" fmla="*/ 912 w 13600"/>
                <a:gd name="T69" fmla="*/ 823 h 4533"/>
                <a:gd name="T70" fmla="*/ 952 w 13600"/>
                <a:gd name="T71" fmla="*/ 1855 h 4533"/>
                <a:gd name="T72" fmla="*/ 2415 w 13600"/>
                <a:gd name="T73" fmla="*/ 1967 h 4533"/>
                <a:gd name="T74" fmla="*/ 2303 w 13600"/>
                <a:gd name="T75" fmla="*/ 2638 h 4533"/>
                <a:gd name="T76" fmla="*/ 912 w 13600"/>
                <a:gd name="T77" fmla="*/ 2678 h 4533"/>
                <a:gd name="T78" fmla="*/ 952 w 13600"/>
                <a:gd name="T79" fmla="*/ 3750 h 4533"/>
                <a:gd name="T80" fmla="*/ 3142 w 13600"/>
                <a:gd name="T81" fmla="*/ 3862 h 4533"/>
                <a:gd name="T82" fmla="*/ 3038 w 13600"/>
                <a:gd name="T83" fmla="*/ 4533 h 4533"/>
                <a:gd name="T84" fmla="*/ 0 w 13600"/>
                <a:gd name="T85" fmla="*/ 4429 h 4533"/>
                <a:gd name="T86" fmla="*/ 112 w 13600"/>
                <a:gd name="T87" fmla="*/ 0 h 4533"/>
                <a:gd name="T88" fmla="*/ 3142 w 13600"/>
                <a:gd name="T89" fmla="*/ 112 h 4533"/>
                <a:gd name="T90" fmla="*/ 3038 w 13600"/>
                <a:gd name="T91" fmla="*/ 783 h 4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00" h="4533" fill="norm" stroke="1" extrusionOk="0">
                  <a:moveTo>
                    <a:pt x="12801" y="0"/>
                  </a:moveTo>
                  <a:cubicBezTo>
                    <a:pt x="12729" y="0"/>
                    <a:pt x="12689" y="40"/>
                    <a:pt x="12689" y="112"/>
                  </a:cubicBezTo>
                  <a:lnTo>
                    <a:pt x="12689" y="1815"/>
                  </a:lnTo>
                  <a:cubicBezTo>
                    <a:pt x="12689" y="1839"/>
                    <a:pt x="12673" y="1855"/>
                    <a:pt x="12649" y="1855"/>
                  </a:cubicBezTo>
                  <a:lnTo>
                    <a:pt x="11234" y="1855"/>
                  </a:lnTo>
                  <a:cubicBezTo>
                    <a:pt x="11202" y="1855"/>
                    <a:pt x="11194" y="1839"/>
                    <a:pt x="11194" y="1815"/>
                  </a:cubicBezTo>
                  <a:lnTo>
                    <a:pt x="11194" y="112"/>
                  </a:lnTo>
                  <a:cubicBezTo>
                    <a:pt x="11194" y="40"/>
                    <a:pt x="11154" y="0"/>
                    <a:pt x="11082" y="0"/>
                  </a:cubicBezTo>
                  <a:lnTo>
                    <a:pt x="10386" y="0"/>
                  </a:lnTo>
                  <a:cubicBezTo>
                    <a:pt x="10314" y="0"/>
                    <a:pt x="10274" y="40"/>
                    <a:pt x="10274" y="112"/>
                  </a:cubicBezTo>
                  <a:lnTo>
                    <a:pt x="10274" y="4429"/>
                  </a:lnTo>
                  <a:cubicBezTo>
                    <a:pt x="10274" y="4501"/>
                    <a:pt x="10314" y="4533"/>
                    <a:pt x="10386" y="4533"/>
                  </a:cubicBezTo>
                  <a:lnTo>
                    <a:pt x="11082" y="4533"/>
                  </a:lnTo>
                  <a:cubicBezTo>
                    <a:pt x="11154" y="4533"/>
                    <a:pt x="11194" y="4501"/>
                    <a:pt x="11194" y="4429"/>
                  </a:cubicBezTo>
                  <a:lnTo>
                    <a:pt x="11194" y="2678"/>
                  </a:lnTo>
                  <a:cubicBezTo>
                    <a:pt x="11194" y="2654"/>
                    <a:pt x="11202" y="2638"/>
                    <a:pt x="11234" y="2638"/>
                  </a:cubicBezTo>
                  <a:lnTo>
                    <a:pt x="12649" y="2638"/>
                  </a:lnTo>
                  <a:cubicBezTo>
                    <a:pt x="12673" y="2638"/>
                    <a:pt x="12689" y="2654"/>
                    <a:pt x="12689" y="2678"/>
                  </a:cubicBezTo>
                  <a:lnTo>
                    <a:pt x="12689" y="4429"/>
                  </a:lnTo>
                  <a:cubicBezTo>
                    <a:pt x="12689" y="4501"/>
                    <a:pt x="12729" y="4533"/>
                    <a:pt x="12801" y="4533"/>
                  </a:cubicBezTo>
                  <a:lnTo>
                    <a:pt x="13488" y="4533"/>
                  </a:lnTo>
                  <a:cubicBezTo>
                    <a:pt x="13568" y="4533"/>
                    <a:pt x="13600" y="4501"/>
                    <a:pt x="13600" y="4429"/>
                  </a:cubicBezTo>
                  <a:lnTo>
                    <a:pt x="13600" y="112"/>
                  </a:lnTo>
                  <a:cubicBezTo>
                    <a:pt x="13600" y="40"/>
                    <a:pt x="13568" y="0"/>
                    <a:pt x="13488" y="0"/>
                  </a:cubicBezTo>
                  <a:lnTo>
                    <a:pt x="12801" y="0"/>
                  </a:lnTo>
                  <a:close/>
                  <a:moveTo>
                    <a:pt x="6892" y="3214"/>
                  </a:moveTo>
                  <a:cubicBezTo>
                    <a:pt x="6956" y="3214"/>
                    <a:pt x="7020" y="3182"/>
                    <a:pt x="7060" y="3134"/>
                  </a:cubicBezTo>
                  <a:cubicBezTo>
                    <a:pt x="7060" y="3134"/>
                    <a:pt x="7060" y="3134"/>
                    <a:pt x="7060" y="3134"/>
                  </a:cubicBezTo>
                  <a:lnTo>
                    <a:pt x="7452" y="2622"/>
                  </a:lnTo>
                  <a:cubicBezTo>
                    <a:pt x="7460" y="2614"/>
                    <a:pt x="7468" y="2606"/>
                    <a:pt x="7484" y="2606"/>
                  </a:cubicBezTo>
                  <a:cubicBezTo>
                    <a:pt x="7500" y="2606"/>
                    <a:pt x="7508" y="2614"/>
                    <a:pt x="7508" y="2622"/>
                  </a:cubicBezTo>
                  <a:lnTo>
                    <a:pt x="8643" y="4461"/>
                  </a:lnTo>
                  <a:cubicBezTo>
                    <a:pt x="8675" y="4509"/>
                    <a:pt x="8715" y="4533"/>
                    <a:pt x="8771" y="4533"/>
                  </a:cubicBezTo>
                  <a:lnTo>
                    <a:pt x="9555" y="4533"/>
                  </a:lnTo>
                  <a:cubicBezTo>
                    <a:pt x="9618" y="4533"/>
                    <a:pt x="9650" y="4509"/>
                    <a:pt x="9650" y="4461"/>
                  </a:cubicBezTo>
                  <a:cubicBezTo>
                    <a:pt x="9650" y="4445"/>
                    <a:pt x="9642" y="4421"/>
                    <a:pt x="9626" y="4405"/>
                  </a:cubicBezTo>
                  <a:lnTo>
                    <a:pt x="8131" y="1991"/>
                  </a:lnTo>
                  <a:cubicBezTo>
                    <a:pt x="8115" y="1967"/>
                    <a:pt x="8115" y="1951"/>
                    <a:pt x="8131" y="1943"/>
                  </a:cubicBezTo>
                  <a:lnTo>
                    <a:pt x="9547" y="136"/>
                  </a:lnTo>
                  <a:cubicBezTo>
                    <a:pt x="9563" y="112"/>
                    <a:pt x="9579" y="88"/>
                    <a:pt x="9579" y="72"/>
                  </a:cubicBezTo>
                  <a:cubicBezTo>
                    <a:pt x="9579" y="48"/>
                    <a:pt x="9571" y="32"/>
                    <a:pt x="9555" y="16"/>
                  </a:cubicBezTo>
                  <a:cubicBezTo>
                    <a:pt x="9531" y="8"/>
                    <a:pt x="9507" y="0"/>
                    <a:pt x="9483" y="0"/>
                  </a:cubicBezTo>
                  <a:lnTo>
                    <a:pt x="8699" y="0"/>
                  </a:lnTo>
                  <a:cubicBezTo>
                    <a:pt x="8635" y="0"/>
                    <a:pt x="8587" y="24"/>
                    <a:pt x="8563" y="72"/>
                  </a:cubicBezTo>
                  <a:lnTo>
                    <a:pt x="7084" y="1903"/>
                  </a:lnTo>
                  <a:cubicBezTo>
                    <a:pt x="7076" y="1911"/>
                    <a:pt x="7068" y="1919"/>
                    <a:pt x="7052" y="1911"/>
                  </a:cubicBezTo>
                  <a:cubicBezTo>
                    <a:pt x="7044" y="1911"/>
                    <a:pt x="7036" y="1903"/>
                    <a:pt x="7036" y="1879"/>
                  </a:cubicBezTo>
                  <a:lnTo>
                    <a:pt x="7036" y="112"/>
                  </a:lnTo>
                  <a:cubicBezTo>
                    <a:pt x="7036" y="56"/>
                    <a:pt x="6988" y="0"/>
                    <a:pt x="6924" y="0"/>
                  </a:cubicBezTo>
                  <a:lnTo>
                    <a:pt x="6236" y="0"/>
                  </a:lnTo>
                  <a:cubicBezTo>
                    <a:pt x="6173" y="0"/>
                    <a:pt x="6125" y="56"/>
                    <a:pt x="6125" y="112"/>
                  </a:cubicBezTo>
                  <a:lnTo>
                    <a:pt x="6125" y="3102"/>
                  </a:lnTo>
                  <a:cubicBezTo>
                    <a:pt x="6125" y="3158"/>
                    <a:pt x="6173" y="3214"/>
                    <a:pt x="6236" y="3214"/>
                  </a:cubicBezTo>
                  <a:lnTo>
                    <a:pt x="6892" y="3214"/>
                  </a:lnTo>
                  <a:close/>
                  <a:moveTo>
                    <a:pt x="3886" y="4429"/>
                  </a:moveTo>
                  <a:cubicBezTo>
                    <a:pt x="3886" y="4501"/>
                    <a:pt x="3926" y="4533"/>
                    <a:pt x="3998" y="4533"/>
                  </a:cubicBezTo>
                  <a:lnTo>
                    <a:pt x="6916" y="4533"/>
                  </a:lnTo>
                  <a:cubicBezTo>
                    <a:pt x="6996" y="4533"/>
                    <a:pt x="7028" y="4501"/>
                    <a:pt x="7028" y="4429"/>
                  </a:cubicBezTo>
                  <a:lnTo>
                    <a:pt x="7028" y="3862"/>
                  </a:lnTo>
                  <a:cubicBezTo>
                    <a:pt x="7028" y="3790"/>
                    <a:pt x="6996" y="3750"/>
                    <a:pt x="6916" y="3750"/>
                  </a:cubicBezTo>
                  <a:lnTo>
                    <a:pt x="4837" y="3750"/>
                  </a:lnTo>
                  <a:cubicBezTo>
                    <a:pt x="4813" y="3750"/>
                    <a:pt x="4797" y="3742"/>
                    <a:pt x="4797" y="3718"/>
                  </a:cubicBezTo>
                  <a:lnTo>
                    <a:pt x="4797" y="112"/>
                  </a:lnTo>
                  <a:cubicBezTo>
                    <a:pt x="4797" y="40"/>
                    <a:pt x="4765" y="0"/>
                    <a:pt x="4693" y="0"/>
                  </a:cubicBezTo>
                  <a:lnTo>
                    <a:pt x="3998" y="0"/>
                  </a:lnTo>
                  <a:cubicBezTo>
                    <a:pt x="3926" y="0"/>
                    <a:pt x="3886" y="40"/>
                    <a:pt x="3886" y="112"/>
                  </a:cubicBezTo>
                  <a:lnTo>
                    <a:pt x="3886" y="4429"/>
                  </a:lnTo>
                  <a:moveTo>
                    <a:pt x="3038" y="783"/>
                  </a:moveTo>
                  <a:lnTo>
                    <a:pt x="952" y="783"/>
                  </a:lnTo>
                  <a:cubicBezTo>
                    <a:pt x="928" y="783"/>
                    <a:pt x="912" y="799"/>
                    <a:pt x="912" y="823"/>
                  </a:cubicBezTo>
                  <a:lnTo>
                    <a:pt x="912" y="1815"/>
                  </a:lnTo>
                  <a:cubicBezTo>
                    <a:pt x="912" y="1839"/>
                    <a:pt x="928" y="1855"/>
                    <a:pt x="952" y="1855"/>
                  </a:cubicBezTo>
                  <a:lnTo>
                    <a:pt x="2303" y="1855"/>
                  </a:lnTo>
                  <a:cubicBezTo>
                    <a:pt x="2375" y="1855"/>
                    <a:pt x="2415" y="1895"/>
                    <a:pt x="2415" y="1967"/>
                  </a:cubicBezTo>
                  <a:lnTo>
                    <a:pt x="2415" y="2526"/>
                  </a:lnTo>
                  <a:cubicBezTo>
                    <a:pt x="2415" y="2606"/>
                    <a:pt x="2375" y="2638"/>
                    <a:pt x="2303" y="2638"/>
                  </a:cubicBezTo>
                  <a:lnTo>
                    <a:pt x="952" y="2638"/>
                  </a:lnTo>
                  <a:cubicBezTo>
                    <a:pt x="928" y="2638"/>
                    <a:pt x="912" y="2654"/>
                    <a:pt x="912" y="2678"/>
                  </a:cubicBezTo>
                  <a:lnTo>
                    <a:pt x="912" y="3718"/>
                  </a:lnTo>
                  <a:cubicBezTo>
                    <a:pt x="912" y="3742"/>
                    <a:pt x="928" y="3750"/>
                    <a:pt x="952" y="3750"/>
                  </a:cubicBezTo>
                  <a:lnTo>
                    <a:pt x="3038" y="3750"/>
                  </a:lnTo>
                  <a:cubicBezTo>
                    <a:pt x="3110" y="3750"/>
                    <a:pt x="3142" y="3790"/>
                    <a:pt x="3142" y="3862"/>
                  </a:cubicBezTo>
                  <a:lnTo>
                    <a:pt x="3142" y="4429"/>
                  </a:lnTo>
                  <a:cubicBezTo>
                    <a:pt x="3142" y="4501"/>
                    <a:pt x="3110" y="4533"/>
                    <a:pt x="3038" y="4533"/>
                  </a:cubicBezTo>
                  <a:lnTo>
                    <a:pt x="112" y="4533"/>
                  </a:lnTo>
                  <a:cubicBezTo>
                    <a:pt x="40" y="4533"/>
                    <a:pt x="0" y="4501"/>
                    <a:pt x="0" y="4429"/>
                  </a:cubicBezTo>
                  <a:lnTo>
                    <a:pt x="0" y="112"/>
                  </a:lnTo>
                  <a:cubicBezTo>
                    <a:pt x="0" y="40"/>
                    <a:pt x="40" y="0"/>
                    <a:pt x="112" y="0"/>
                  </a:cubicBezTo>
                  <a:lnTo>
                    <a:pt x="3038" y="0"/>
                  </a:lnTo>
                  <a:cubicBezTo>
                    <a:pt x="3110" y="0"/>
                    <a:pt x="3142" y="40"/>
                    <a:pt x="3142" y="112"/>
                  </a:cubicBezTo>
                  <a:lnTo>
                    <a:pt x="3142" y="679"/>
                  </a:lnTo>
                  <a:cubicBezTo>
                    <a:pt x="3142" y="751"/>
                    <a:pt x="3110" y="783"/>
                    <a:pt x="3038" y="7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8" name="Freeform 40" hidden="0"/>
            <p:cNvSpPr>
              <a:spLocks noEditPoints="1"/>
            </p:cNvSpPr>
            <p:nvPr isPhoto="0" userDrawn="0"/>
          </p:nvSpPr>
          <p:spPr bwMode="auto">
            <a:xfrm>
              <a:off x="4205" y="1506"/>
              <a:ext cx="853" cy="104"/>
            </a:xfrm>
            <a:custGeom>
              <a:avLst/>
              <a:gdLst>
                <a:gd name="T0" fmla="*/ 7004 w 7108"/>
                <a:gd name="T1" fmla="*/ 691 h 867"/>
                <a:gd name="T2" fmla="*/ 6664 w 7108"/>
                <a:gd name="T3" fmla="*/ 783 h 867"/>
                <a:gd name="T4" fmla="*/ 7108 w 7108"/>
                <a:gd name="T5" fmla="*/ 0 h 867"/>
                <a:gd name="T6" fmla="*/ 6600 w 7108"/>
                <a:gd name="T7" fmla="*/ 552 h 867"/>
                <a:gd name="T8" fmla="*/ 6096 w 7108"/>
                <a:gd name="T9" fmla="*/ 428 h 867"/>
                <a:gd name="T10" fmla="*/ 6364 w 7108"/>
                <a:gd name="T11" fmla="*/ 859 h 867"/>
                <a:gd name="T12" fmla="*/ 6092 w 7108"/>
                <a:gd name="T13" fmla="*/ 256 h 867"/>
                <a:gd name="T14" fmla="*/ 5668 w 7108"/>
                <a:gd name="T15" fmla="*/ 0 h 867"/>
                <a:gd name="T16" fmla="*/ 5648 w 7108"/>
                <a:gd name="T17" fmla="*/ 564 h 867"/>
                <a:gd name="T18" fmla="*/ 5852 w 7108"/>
                <a:gd name="T19" fmla="*/ 859 h 867"/>
                <a:gd name="T20" fmla="*/ 5608 w 7108"/>
                <a:gd name="T21" fmla="*/ 244 h 867"/>
                <a:gd name="T22" fmla="*/ 5508 w 7108"/>
                <a:gd name="T23" fmla="*/ 356 h 867"/>
                <a:gd name="T24" fmla="*/ 5628 w 7108"/>
                <a:gd name="T25" fmla="*/ 492 h 867"/>
                <a:gd name="T26" fmla="*/ 5728 w 7108"/>
                <a:gd name="T27" fmla="*/ 795 h 867"/>
                <a:gd name="T28" fmla="*/ 5108 w 7108"/>
                <a:gd name="T29" fmla="*/ 324 h 867"/>
                <a:gd name="T30" fmla="*/ 5112 w 7108"/>
                <a:gd name="T31" fmla="*/ 428 h 867"/>
                <a:gd name="T32" fmla="*/ 4480 w 7108"/>
                <a:gd name="T33" fmla="*/ 388 h 867"/>
                <a:gd name="T34" fmla="*/ 4604 w 7108"/>
                <a:gd name="T35" fmla="*/ 783 h 867"/>
                <a:gd name="T36" fmla="*/ 4604 w 7108"/>
                <a:gd name="T37" fmla="*/ 867 h 867"/>
                <a:gd name="T38" fmla="*/ 4800 w 7108"/>
                <a:gd name="T39" fmla="*/ 328 h 867"/>
                <a:gd name="T40" fmla="*/ 4328 w 7108"/>
                <a:gd name="T41" fmla="*/ 560 h 867"/>
                <a:gd name="T42" fmla="*/ 4248 w 7108"/>
                <a:gd name="T43" fmla="*/ 771 h 867"/>
                <a:gd name="T44" fmla="*/ 3068 w 7108"/>
                <a:gd name="T45" fmla="*/ 783 h 867"/>
                <a:gd name="T46" fmla="*/ 2940 w 7108"/>
                <a:gd name="T47" fmla="*/ 843 h 867"/>
                <a:gd name="T48" fmla="*/ 3208 w 7108"/>
                <a:gd name="T49" fmla="*/ 552 h 867"/>
                <a:gd name="T50" fmla="*/ 3064 w 7108"/>
                <a:gd name="T51" fmla="*/ 328 h 867"/>
                <a:gd name="T52" fmla="*/ 3064 w 7108"/>
                <a:gd name="T53" fmla="*/ 244 h 867"/>
                <a:gd name="T54" fmla="*/ 3056 w 7108"/>
                <a:gd name="T55" fmla="*/ 592 h 867"/>
                <a:gd name="T56" fmla="*/ 2560 w 7108"/>
                <a:gd name="T57" fmla="*/ 152 h 867"/>
                <a:gd name="T58" fmla="*/ 2512 w 7108"/>
                <a:gd name="T59" fmla="*/ 52 h 867"/>
                <a:gd name="T60" fmla="*/ 2568 w 7108"/>
                <a:gd name="T61" fmla="*/ 388 h 867"/>
                <a:gd name="T62" fmla="*/ 2272 w 7108"/>
                <a:gd name="T63" fmla="*/ 564 h 867"/>
                <a:gd name="T64" fmla="*/ 2380 w 7108"/>
                <a:gd name="T65" fmla="*/ 92 h 867"/>
                <a:gd name="T66" fmla="*/ 2168 w 7108"/>
                <a:gd name="T67" fmla="*/ 560 h 867"/>
                <a:gd name="T68" fmla="*/ 2716 w 7108"/>
                <a:gd name="T69" fmla="*/ 564 h 867"/>
                <a:gd name="T70" fmla="*/ 2204 w 7108"/>
                <a:gd name="T71" fmla="*/ 392 h 867"/>
                <a:gd name="T72" fmla="*/ 1808 w 7108"/>
                <a:gd name="T73" fmla="*/ 859 h 867"/>
                <a:gd name="T74" fmla="*/ 1696 w 7108"/>
                <a:gd name="T75" fmla="*/ 256 h 867"/>
                <a:gd name="T76" fmla="*/ 1312 w 7108"/>
                <a:gd name="T77" fmla="*/ 336 h 867"/>
                <a:gd name="T78" fmla="*/ 1532 w 7108"/>
                <a:gd name="T79" fmla="*/ 775 h 867"/>
                <a:gd name="T80" fmla="*/ 1528 w 7108"/>
                <a:gd name="T81" fmla="*/ 336 h 867"/>
                <a:gd name="T82" fmla="*/ 928 w 7108"/>
                <a:gd name="T83" fmla="*/ 96 h 867"/>
                <a:gd name="T84" fmla="*/ 1036 w 7108"/>
                <a:gd name="T85" fmla="*/ 52 h 867"/>
                <a:gd name="T86" fmla="*/ 748 w 7108"/>
                <a:gd name="T87" fmla="*/ 388 h 867"/>
                <a:gd name="T88" fmla="*/ 872 w 7108"/>
                <a:gd name="T89" fmla="*/ 783 h 867"/>
                <a:gd name="T90" fmla="*/ 748 w 7108"/>
                <a:gd name="T91" fmla="*/ 152 h 867"/>
                <a:gd name="T92" fmla="*/ 704 w 7108"/>
                <a:gd name="T93" fmla="*/ 52 h 867"/>
                <a:gd name="T94" fmla="*/ 1016 w 7108"/>
                <a:gd name="T95" fmla="*/ 831 h 867"/>
                <a:gd name="T96" fmla="*/ 872 w 7108"/>
                <a:gd name="T97" fmla="*/ 244 h 867"/>
                <a:gd name="T98" fmla="*/ 460 w 7108"/>
                <a:gd name="T99" fmla="*/ 484 h 867"/>
                <a:gd name="T100" fmla="*/ 0 w 7108"/>
                <a:gd name="T101" fmla="*/ 859 h 867"/>
                <a:gd name="T102" fmla="*/ 108 w 7108"/>
                <a:gd name="T103" fmla="*/ 39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8" h="867" fill="norm" stroke="1" extrusionOk="0">
                  <a:moveTo>
                    <a:pt x="6700" y="564"/>
                  </a:moveTo>
                  <a:cubicBezTo>
                    <a:pt x="6700" y="488"/>
                    <a:pt x="6716" y="428"/>
                    <a:pt x="6744" y="388"/>
                  </a:cubicBezTo>
                  <a:cubicBezTo>
                    <a:pt x="6772" y="352"/>
                    <a:pt x="6812" y="332"/>
                    <a:pt x="6864" y="332"/>
                  </a:cubicBezTo>
                  <a:cubicBezTo>
                    <a:pt x="6928" y="332"/>
                    <a:pt x="6976" y="360"/>
                    <a:pt x="7004" y="416"/>
                  </a:cubicBezTo>
                  <a:lnTo>
                    <a:pt x="7004" y="691"/>
                  </a:lnTo>
                  <a:cubicBezTo>
                    <a:pt x="6976" y="751"/>
                    <a:pt x="6928" y="779"/>
                    <a:pt x="6860" y="779"/>
                  </a:cubicBezTo>
                  <a:cubicBezTo>
                    <a:pt x="6812" y="779"/>
                    <a:pt x="6772" y="763"/>
                    <a:pt x="6744" y="723"/>
                  </a:cubicBezTo>
                  <a:cubicBezTo>
                    <a:pt x="6716" y="683"/>
                    <a:pt x="6700" y="631"/>
                    <a:pt x="6700" y="564"/>
                  </a:cubicBezTo>
                  <a:close/>
                  <a:moveTo>
                    <a:pt x="6600" y="560"/>
                  </a:moveTo>
                  <a:cubicBezTo>
                    <a:pt x="6600" y="651"/>
                    <a:pt x="6620" y="727"/>
                    <a:pt x="6664" y="783"/>
                  </a:cubicBezTo>
                  <a:cubicBezTo>
                    <a:pt x="6708" y="839"/>
                    <a:pt x="6764" y="867"/>
                    <a:pt x="6836" y="867"/>
                  </a:cubicBezTo>
                  <a:cubicBezTo>
                    <a:pt x="6908" y="867"/>
                    <a:pt x="6968" y="843"/>
                    <a:pt x="7008" y="791"/>
                  </a:cubicBezTo>
                  <a:lnTo>
                    <a:pt x="7012" y="859"/>
                  </a:lnTo>
                  <a:lnTo>
                    <a:pt x="7108" y="859"/>
                  </a:lnTo>
                  <a:lnTo>
                    <a:pt x="7108" y="0"/>
                  </a:lnTo>
                  <a:lnTo>
                    <a:pt x="7004" y="0"/>
                  </a:lnTo>
                  <a:lnTo>
                    <a:pt x="7004" y="316"/>
                  </a:lnTo>
                  <a:cubicBezTo>
                    <a:pt x="6964" y="268"/>
                    <a:pt x="6908" y="244"/>
                    <a:pt x="6836" y="244"/>
                  </a:cubicBezTo>
                  <a:cubicBezTo>
                    <a:pt x="6764" y="244"/>
                    <a:pt x="6708" y="272"/>
                    <a:pt x="6664" y="328"/>
                  </a:cubicBezTo>
                  <a:cubicBezTo>
                    <a:pt x="6620" y="384"/>
                    <a:pt x="6600" y="460"/>
                    <a:pt x="6600" y="552"/>
                  </a:cubicBezTo>
                  <a:lnTo>
                    <a:pt x="6600" y="560"/>
                  </a:lnTo>
                  <a:close/>
                  <a:moveTo>
                    <a:pt x="5992" y="256"/>
                  </a:moveTo>
                  <a:lnTo>
                    <a:pt x="5992" y="859"/>
                  </a:lnTo>
                  <a:lnTo>
                    <a:pt x="6096" y="859"/>
                  </a:lnTo>
                  <a:lnTo>
                    <a:pt x="6096" y="428"/>
                  </a:lnTo>
                  <a:cubicBezTo>
                    <a:pt x="6112" y="400"/>
                    <a:pt x="6132" y="376"/>
                    <a:pt x="6156" y="356"/>
                  </a:cubicBezTo>
                  <a:cubicBezTo>
                    <a:pt x="6180" y="340"/>
                    <a:pt x="6212" y="332"/>
                    <a:pt x="6244" y="332"/>
                  </a:cubicBezTo>
                  <a:cubicBezTo>
                    <a:pt x="6284" y="332"/>
                    <a:pt x="6316" y="340"/>
                    <a:pt x="6336" y="364"/>
                  </a:cubicBezTo>
                  <a:cubicBezTo>
                    <a:pt x="6356" y="384"/>
                    <a:pt x="6364" y="416"/>
                    <a:pt x="6364" y="460"/>
                  </a:cubicBezTo>
                  <a:lnTo>
                    <a:pt x="6364" y="859"/>
                  </a:lnTo>
                  <a:lnTo>
                    <a:pt x="6468" y="859"/>
                  </a:lnTo>
                  <a:lnTo>
                    <a:pt x="6468" y="460"/>
                  </a:lnTo>
                  <a:cubicBezTo>
                    <a:pt x="6468" y="316"/>
                    <a:pt x="6404" y="244"/>
                    <a:pt x="6276" y="244"/>
                  </a:cubicBezTo>
                  <a:cubicBezTo>
                    <a:pt x="6200" y="244"/>
                    <a:pt x="6140" y="272"/>
                    <a:pt x="6096" y="332"/>
                  </a:cubicBezTo>
                  <a:lnTo>
                    <a:pt x="6092" y="256"/>
                  </a:lnTo>
                  <a:lnTo>
                    <a:pt x="5992" y="256"/>
                  </a:lnTo>
                  <a:close/>
                  <a:moveTo>
                    <a:pt x="5560" y="164"/>
                  </a:moveTo>
                  <a:lnTo>
                    <a:pt x="5644" y="164"/>
                  </a:lnTo>
                  <a:lnTo>
                    <a:pt x="5792" y="0"/>
                  </a:lnTo>
                  <a:lnTo>
                    <a:pt x="5668" y="0"/>
                  </a:lnTo>
                  <a:lnTo>
                    <a:pt x="5560" y="164"/>
                  </a:lnTo>
                  <a:close/>
                  <a:moveTo>
                    <a:pt x="5572" y="779"/>
                  </a:moveTo>
                  <a:cubicBezTo>
                    <a:pt x="5540" y="779"/>
                    <a:pt x="5512" y="771"/>
                    <a:pt x="5488" y="751"/>
                  </a:cubicBezTo>
                  <a:cubicBezTo>
                    <a:pt x="5468" y="735"/>
                    <a:pt x="5456" y="707"/>
                    <a:pt x="5456" y="675"/>
                  </a:cubicBezTo>
                  <a:cubicBezTo>
                    <a:pt x="5456" y="604"/>
                    <a:pt x="5520" y="564"/>
                    <a:pt x="5648" y="564"/>
                  </a:cubicBezTo>
                  <a:lnTo>
                    <a:pt x="5728" y="564"/>
                  </a:lnTo>
                  <a:lnTo>
                    <a:pt x="5728" y="687"/>
                  </a:lnTo>
                  <a:cubicBezTo>
                    <a:pt x="5716" y="715"/>
                    <a:pt x="5692" y="735"/>
                    <a:pt x="5664" y="755"/>
                  </a:cubicBezTo>
                  <a:cubicBezTo>
                    <a:pt x="5636" y="771"/>
                    <a:pt x="5604" y="779"/>
                    <a:pt x="5572" y="779"/>
                  </a:cubicBezTo>
                  <a:close/>
                  <a:moveTo>
                    <a:pt x="5852" y="859"/>
                  </a:moveTo>
                  <a:lnTo>
                    <a:pt x="5852" y="847"/>
                  </a:lnTo>
                  <a:cubicBezTo>
                    <a:pt x="5840" y="815"/>
                    <a:pt x="5832" y="771"/>
                    <a:pt x="5832" y="715"/>
                  </a:cubicBezTo>
                  <a:lnTo>
                    <a:pt x="5832" y="440"/>
                  </a:lnTo>
                  <a:cubicBezTo>
                    <a:pt x="5828" y="380"/>
                    <a:pt x="5808" y="332"/>
                    <a:pt x="5768" y="296"/>
                  </a:cubicBezTo>
                  <a:cubicBezTo>
                    <a:pt x="5732" y="260"/>
                    <a:pt x="5676" y="244"/>
                    <a:pt x="5608" y="244"/>
                  </a:cubicBezTo>
                  <a:cubicBezTo>
                    <a:pt x="5564" y="244"/>
                    <a:pt x="5524" y="252"/>
                    <a:pt x="5484" y="268"/>
                  </a:cubicBezTo>
                  <a:cubicBezTo>
                    <a:pt x="5448" y="284"/>
                    <a:pt x="5420" y="308"/>
                    <a:pt x="5400" y="336"/>
                  </a:cubicBezTo>
                  <a:cubicBezTo>
                    <a:pt x="5376" y="364"/>
                    <a:pt x="5368" y="392"/>
                    <a:pt x="5368" y="420"/>
                  </a:cubicBezTo>
                  <a:lnTo>
                    <a:pt x="5472" y="420"/>
                  </a:lnTo>
                  <a:cubicBezTo>
                    <a:pt x="5472" y="396"/>
                    <a:pt x="5484" y="372"/>
                    <a:pt x="5508" y="356"/>
                  </a:cubicBezTo>
                  <a:cubicBezTo>
                    <a:pt x="5532" y="336"/>
                    <a:pt x="5564" y="328"/>
                    <a:pt x="5600" y="328"/>
                  </a:cubicBezTo>
                  <a:cubicBezTo>
                    <a:pt x="5644" y="328"/>
                    <a:pt x="5676" y="336"/>
                    <a:pt x="5696" y="360"/>
                  </a:cubicBezTo>
                  <a:cubicBezTo>
                    <a:pt x="5716" y="380"/>
                    <a:pt x="5728" y="408"/>
                    <a:pt x="5728" y="444"/>
                  </a:cubicBezTo>
                  <a:lnTo>
                    <a:pt x="5728" y="492"/>
                  </a:lnTo>
                  <a:lnTo>
                    <a:pt x="5628" y="492"/>
                  </a:lnTo>
                  <a:cubicBezTo>
                    <a:pt x="5540" y="492"/>
                    <a:pt x="5472" y="508"/>
                    <a:pt x="5424" y="544"/>
                  </a:cubicBezTo>
                  <a:cubicBezTo>
                    <a:pt x="5376" y="580"/>
                    <a:pt x="5352" y="628"/>
                    <a:pt x="5352" y="691"/>
                  </a:cubicBezTo>
                  <a:cubicBezTo>
                    <a:pt x="5352" y="743"/>
                    <a:pt x="5372" y="783"/>
                    <a:pt x="5412" y="819"/>
                  </a:cubicBezTo>
                  <a:cubicBezTo>
                    <a:pt x="5448" y="851"/>
                    <a:pt x="5500" y="867"/>
                    <a:pt x="5556" y="867"/>
                  </a:cubicBezTo>
                  <a:cubicBezTo>
                    <a:pt x="5624" y="867"/>
                    <a:pt x="5680" y="843"/>
                    <a:pt x="5728" y="795"/>
                  </a:cubicBezTo>
                  <a:cubicBezTo>
                    <a:pt x="5732" y="823"/>
                    <a:pt x="5740" y="847"/>
                    <a:pt x="5744" y="859"/>
                  </a:cubicBezTo>
                  <a:lnTo>
                    <a:pt x="5852" y="859"/>
                  </a:lnTo>
                  <a:close/>
                  <a:moveTo>
                    <a:pt x="5300" y="252"/>
                  </a:moveTo>
                  <a:cubicBezTo>
                    <a:pt x="5288" y="244"/>
                    <a:pt x="5272" y="244"/>
                    <a:pt x="5252" y="244"/>
                  </a:cubicBezTo>
                  <a:cubicBezTo>
                    <a:pt x="5192" y="244"/>
                    <a:pt x="5144" y="272"/>
                    <a:pt x="5108" y="324"/>
                  </a:cubicBezTo>
                  <a:lnTo>
                    <a:pt x="5108" y="256"/>
                  </a:lnTo>
                  <a:lnTo>
                    <a:pt x="5008" y="256"/>
                  </a:lnTo>
                  <a:lnTo>
                    <a:pt x="5008" y="859"/>
                  </a:lnTo>
                  <a:lnTo>
                    <a:pt x="5112" y="859"/>
                  </a:lnTo>
                  <a:lnTo>
                    <a:pt x="5112" y="428"/>
                  </a:lnTo>
                  <a:cubicBezTo>
                    <a:pt x="5136" y="372"/>
                    <a:pt x="5180" y="344"/>
                    <a:pt x="5248" y="344"/>
                  </a:cubicBezTo>
                  <a:cubicBezTo>
                    <a:pt x="5268" y="344"/>
                    <a:pt x="5284" y="344"/>
                    <a:pt x="5300" y="348"/>
                  </a:cubicBezTo>
                  <a:lnTo>
                    <a:pt x="5300" y="252"/>
                  </a:lnTo>
                  <a:close/>
                  <a:moveTo>
                    <a:pt x="4432" y="564"/>
                  </a:moveTo>
                  <a:cubicBezTo>
                    <a:pt x="4432" y="488"/>
                    <a:pt x="4448" y="428"/>
                    <a:pt x="4480" y="388"/>
                  </a:cubicBezTo>
                  <a:cubicBezTo>
                    <a:pt x="4508" y="348"/>
                    <a:pt x="4552" y="328"/>
                    <a:pt x="4600" y="328"/>
                  </a:cubicBezTo>
                  <a:cubicBezTo>
                    <a:pt x="4652" y="328"/>
                    <a:pt x="4696" y="348"/>
                    <a:pt x="4728" y="388"/>
                  </a:cubicBezTo>
                  <a:cubicBezTo>
                    <a:pt x="4760" y="432"/>
                    <a:pt x="4776" y="484"/>
                    <a:pt x="4776" y="552"/>
                  </a:cubicBezTo>
                  <a:cubicBezTo>
                    <a:pt x="4776" y="624"/>
                    <a:pt x="4760" y="683"/>
                    <a:pt x="4728" y="723"/>
                  </a:cubicBezTo>
                  <a:cubicBezTo>
                    <a:pt x="4696" y="763"/>
                    <a:pt x="4656" y="783"/>
                    <a:pt x="4604" y="783"/>
                  </a:cubicBezTo>
                  <a:cubicBezTo>
                    <a:pt x="4552" y="783"/>
                    <a:pt x="4508" y="763"/>
                    <a:pt x="4480" y="723"/>
                  </a:cubicBezTo>
                  <a:cubicBezTo>
                    <a:pt x="4448" y="683"/>
                    <a:pt x="4432" y="631"/>
                    <a:pt x="4432" y="564"/>
                  </a:cubicBezTo>
                  <a:close/>
                  <a:moveTo>
                    <a:pt x="4328" y="560"/>
                  </a:moveTo>
                  <a:cubicBezTo>
                    <a:pt x="4328" y="651"/>
                    <a:pt x="4352" y="727"/>
                    <a:pt x="4404" y="783"/>
                  </a:cubicBezTo>
                  <a:cubicBezTo>
                    <a:pt x="4456" y="839"/>
                    <a:pt x="4520" y="867"/>
                    <a:pt x="4604" y="867"/>
                  </a:cubicBezTo>
                  <a:cubicBezTo>
                    <a:pt x="4656" y="867"/>
                    <a:pt x="4704" y="855"/>
                    <a:pt x="4748" y="831"/>
                  </a:cubicBezTo>
                  <a:cubicBezTo>
                    <a:pt x="4788" y="803"/>
                    <a:pt x="4820" y="767"/>
                    <a:pt x="4844" y="719"/>
                  </a:cubicBezTo>
                  <a:cubicBezTo>
                    <a:pt x="4868" y="675"/>
                    <a:pt x="4876" y="624"/>
                    <a:pt x="4876" y="564"/>
                  </a:cubicBezTo>
                  <a:lnTo>
                    <a:pt x="4876" y="556"/>
                  </a:lnTo>
                  <a:cubicBezTo>
                    <a:pt x="4876" y="460"/>
                    <a:pt x="4852" y="384"/>
                    <a:pt x="4800" y="328"/>
                  </a:cubicBezTo>
                  <a:cubicBezTo>
                    <a:pt x="4752" y="272"/>
                    <a:pt x="4684" y="244"/>
                    <a:pt x="4600" y="244"/>
                  </a:cubicBezTo>
                  <a:cubicBezTo>
                    <a:pt x="4548" y="244"/>
                    <a:pt x="4500" y="256"/>
                    <a:pt x="4460" y="280"/>
                  </a:cubicBezTo>
                  <a:cubicBezTo>
                    <a:pt x="4420" y="308"/>
                    <a:pt x="4384" y="344"/>
                    <a:pt x="4364" y="392"/>
                  </a:cubicBezTo>
                  <a:cubicBezTo>
                    <a:pt x="4340" y="440"/>
                    <a:pt x="4328" y="492"/>
                    <a:pt x="4328" y="552"/>
                  </a:cubicBezTo>
                  <a:lnTo>
                    <a:pt x="4328" y="560"/>
                  </a:lnTo>
                  <a:close/>
                  <a:moveTo>
                    <a:pt x="3864" y="44"/>
                  </a:moveTo>
                  <a:lnTo>
                    <a:pt x="3756" y="44"/>
                  </a:lnTo>
                  <a:lnTo>
                    <a:pt x="3756" y="859"/>
                  </a:lnTo>
                  <a:lnTo>
                    <a:pt x="4248" y="859"/>
                  </a:lnTo>
                  <a:lnTo>
                    <a:pt x="4248" y="771"/>
                  </a:lnTo>
                  <a:lnTo>
                    <a:pt x="3864" y="771"/>
                  </a:lnTo>
                  <a:lnTo>
                    <a:pt x="3864" y="44"/>
                  </a:lnTo>
                  <a:close/>
                  <a:moveTo>
                    <a:pt x="3200" y="699"/>
                  </a:moveTo>
                  <a:cubicBezTo>
                    <a:pt x="3200" y="723"/>
                    <a:pt x="3188" y="743"/>
                    <a:pt x="3164" y="759"/>
                  </a:cubicBezTo>
                  <a:cubicBezTo>
                    <a:pt x="3140" y="775"/>
                    <a:pt x="3108" y="783"/>
                    <a:pt x="3068" y="783"/>
                  </a:cubicBezTo>
                  <a:cubicBezTo>
                    <a:pt x="3028" y="783"/>
                    <a:pt x="2992" y="775"/>
                    <a:pt x="2968" y="755"/>
                  </a:cubicBezTo>
                  <a:cubicBezTo>
                    <a:pt x="2940" y="735"/>
                    <a:pt x="2928" y="707"/>
                    <a:pt x="2924" y="671"/>
                  </a:cubicBezTo>
                  <a:lnTo>
                    <a:pt x="2824" y="671"/>
                  </a:lnTo>
                  <a:cubicBezTo>
                    <a:pt x="2824" y="707"/>
                    <a:pt x="2832" y="739"/>
                    <a:pt x="2852" y="771"/>
                  </a:cubicBezTo>
                  <a:cubicBezTo>
                    <a:pt x="2876" y="803"/>
                    <a:pt x="2904" y="827"/>
                    <a:pt x="2940" y="843"/>
                  </a:cubicBezTo>
                  <a:cubicBezTo>
                    <a:pt x="2980" y="859"/>
                    <a:pt x="3020" y="867"/>
                    <a:pt x="3068" y="867"/>
                  </a:cubicBezTo>
                  <a:cubicBezTo>
                    <a:pt x="3140" y="867"/>
                    <a:pt x="3196" y="851"/>
                    <a:pt x="3236" y="819"/>
                  </a:cubicBezTo>
                  <a:cubicBezTo>
                    <a:pt x="3280" y="787"/>
                    <a:pt x="3304" y="743"/>
                    <a:pt x="3304" y="691"/>
                  </a:cubicBezTo>
                  <a:cubicBezTo>
                    <a:pt x="3304" y="659"/>
                    <a:pt x="3296" y="631"/>
                    <a:pt x="3280" y="608"/>
                  </a:cubicBezTo>
                  <a:cubicBezTo>
                    <a:pt x="3264" y="588"/>
                    <a:pt x="3240" y="568"/>
                    <a:pt x="3208" y="552"/>
                  </a:cubicBezTo>
                  <a:cubicBezTo>
                    <a:pt x="3176" y="536"/>
                    <a:pt x="3132" y="520"/>
                    <a:pt x="3084" y="508"/>
                  </a:cubicBezTo>
                  <a:cubicBezTo>
                    <a:pt x="3032" y="500"/>
                    <a:pt x="2996" y="484"/>
                    <a:pt x="2976" y="472"/>
                  </a:cubicBezTo>
                  <a:cubicBezTo>
                    <a:pt x="2956" y="460"/>
                    <a:pt x="2944" y="440"/>
                    <a:pt x="2944" y="416"/>
                  </a:cubicBezTo>
                  <a:cubicBezTo>
                    <a:pt x="2944" y="392"/>
                    <a:pt x="2956" y="368"/>
                    <a:pt x="2976" y="352"/>
                  </a:cubicBezTo>
                  <a:cubicBezTo>
                    <a:pt x="3000" y="336"/>
                    <a:pt x="3028" y="328"/>
                    <a:pt x="3064" y="328"/>
                  </a:cubicBezTo>
                  <a:cubicBezTo>
                    <a:pt x="3104" y="328"/>
                    <a:pt x="3132" y="340"/>
                    <a:pt x="3156" y="360"/>
                  </a:cubicBezTo>
                  <a:cubicBezTo>
                    <a:pt x="3180" y="380"/>
                    <a:pt x="3192" y="404"/>
                    <a:pt x="3192" y="432"/>
                  </a:cubicBezTo>
                  <a:lnTo>
                    <a:pt x="3296" y="432"/>
                  </a:lnTo>
                  <a:cubicBezTo>
                    <a:pt x="3296" y="376"/>
                    <a:pt x="3276" y="332"/>
                    <a:pt x="3232" y="296"/>
                  </a:cubicBezTo>
                  <a:cubicBezTo>
                    <a:pt x="3188" y="260"/>
                    <a:pt x="3136" y="244"/>
                    <a:pt x="3064" y="244"/>
                  </a:cubicBezTo>
                  <a:cubicBezTo>
                    <a:pt x="3000" y="244"/>
                    <a:pt x="2948" y="260"/>
                    <a:pt x="2904" y="296"/>
                  </a:cubicBezTo>
                  <a:cubicBezTo>
                    <a:pt x="2864" y="328"/>
                    <a:pt x="2844" y="372"/>
                    <a:pt x="2844" y="420"/>
                  </a:cubicBezTo>
                  <a:cubicBezTo>
                    <a:pt x="2844" y="452"/>
                    <a:pt x="2852" y="476"/>
                    <a:pt x="2864" y="496"/>
                  </a:cubicBezTo>
                  <a:cubicBezTo>
                    <a:pt x="2880" y="520"/>
                    <a:pt x="2904" y="536"/>
                    <a:pt x="2932" y="552"/>
                  </a:cubicBezTo>
                  <a:cubicBezTo>
                    <a:pt x="2964" y="568"/>
                    <a:pt x="3004" y="584"/>
                    <a:pt x="3056" y="592"/>
                  </a:cubicBezTo>
                  <a:cubicBezTo>
                    <a:pt x="3108" y="604"/>
                    <a:pt x="3148" y="616"/>
                    <a:pt x="3168" y="631"/>
                  </a:cubicBezTo>
                  <a:cubicBezTo>
                    <a:pt x="3188" y="647"/>
                    <a:pt x="3200" y="671"/>
                    <a:pt x="3200" y="699"/>
                  </a:cubicBezTo>
                  <a:moveTo>
                    <a:pt x="2500" y="96"/>
                  </a:moveTo>
                  <a:cubicBezTo>
                    <a:pt x="2500" y="112"/>
                    <a:pt x="2504" y="124"/>
                    <a:pt x="2512" y="136"/>
                  </a:cubicBezTo>
                  <a:cubicBezTo>
                    <a:pt x="2524" y="148"/>
                    <a:pt x="2540" y="152"/>
                    <a:pt x="2560" y="152"/>
                  </a:cubicBezTo>
                  <a:cubicBezTo>
                    <a:pt x="2580" y="152"/>
                    <a:pt x="2596" y="148"/>
                    <a:pt x="2604" y="136"/>
                  </a:cubicBezTo>
                  <a:cubicBezTo>
                    <a:pt x="2616" y="124"/>
                    <a:pt x="2620" y="112"/>
                    <a:pt x="2620" y="96"/>
                  </a:cubicBezTo>
                  <a:cubicBezTo>
                    <a:pt x="2620" y="76"/>
                    <a:pt x="2616" y="64"/>
                    <a:pt x="2604" y="52"/>
                  </a:cubicBezTo>
                  <a:cubicBezTo>
                    <a:pt x="2596" y="40"/>
                    <a:pt x="2580" y="36"/>
                    <a:pt x="2560" y="36"/>
                  </a:cubicBezTo>
                  <a:cubicBezTo>
                    <a:pt x="2540" y="36"/>
                    <a:pt x="2524" y="40"/>
                    <a:pt x="2512" y="52"/>
                  </a:cubicBezTo>
                  <a:cubicBezTo>
                    <a:pt x="2504" y="64"/>
                    <a:pt x="2500" y="76"/>
                    <a:pt x="2500" y="96"/>
                  </a:cubicBezTo>
                  <a:close/>
                  <a:moveTo>
                    <a:pt x="2272" y="564"/>
                  </a:moveTo>
                  <a:cubicBezTo>
                    <a:pt x="2272" y="488"/>
                    <a:pt x="2288" y="428"/>
                    <a:pt x="2320" y="388"/>
                  </a:cubicBezTo>
                  <a:cubicBezTo>
                    <a:pt x="2348" y="348"/>
                    <a:pt x="2392" y="328"/>
                    <a:pt x="2444" y="328"/>
                  </a:cubicBezTo>
                  <a:cubicBezTo>
                    <a:pt x="2496" y="328"/>
                    <a:pt x="2536" y="348"/>
                    <a:pt x="2568" y="388"/>
                  </a:cubicBezTo>
                  <a:cubicBezTo>
                    <a:pt x="2600" y="432"/>
                    <a:pt x="2616" y="484"/>
                    <a:pt x="2616" y="552"/>
                  </a:cubicBezTo>
                  <a:cubicBezTo>
                    <a:pt x="2616" y="624"/>
                    <a:pt x="2600" y="683"/>
                    <a:pt x="2568" y="723"/>
                  </a:cubicBezTo>
                  <a:cubicBezTo>
                    <a:pt x="2536" y="763"/>
                    <a:pt x="2496" y="783"/>
                    <a:pt x="2444" y="783"/>
                  </a:cubicBezTo>
                  <a:cubicBezTo>
                    <a:pt x="2392" y="783"/>
                    <a:pt x="2348" y="763"/>
                    <a:pt x="2320" y="723"/>
                  </a:cubicBezTo>
                  <a:cubicBezTo>
                    <a:pt x="2288" y="683"/>
                    <a:pt x="2272" y="631"/>
                    <a:pt x="2272" y="564"/>
                  </a:cubicBezTo>
                  <a:close/>
                  <a:moveTo>
                    <a:pt x="2260" y="92"/>
                  </a:moveTo>
                  <a:cubicBezTo>
                    <a:pt x="2260" y="108"/>
                    <a:pt x="2264" y="124"/>
                    <a:pt x="2272" y="136"/>
                  </a:cubicBezTo>
                  <a:cubicBezTo>
                    <a:pt x="2284" y="148"/>
                    <a:pt x="2300" y="152"/>
                    <a:pt x="2320" y="152"/>
                  </a:cubicBezTo>
                  <a:cubicBezTo>
                    <a:pt x="2340" y="152"/>
                    <a:pt x="2356" y="148"/>
                    <a:pt x="2364" y="136"/>
                  </a:cubicBezTo>
                  <a:cubicBezTo>
                    <a:pt x="2376" y="124"/>
                    <a:pt x="2380" y="108"/>
                    <a:pt x="2380" y="92"/>
                  </a:cubicBezTo>
                  <a:cubicBezTo>
                    <a:pt x="2380" y="76"/>
                    <a:pt x="2376" y="60"/>
                    <a:pt x="2364" y="52"/>
                  </a:cubicBezTo>
                  <a:cubicBezTo>
                    <a:pt x="2356" y="40"/>
                    <a:pt x="2340" y="32"/>
                    <a:pt x="2320" y="32"/>
                  </a:cubicBezTo>
                  <a:cubicBezTo>
                    <a:pt x="2300" y="32"/>
                    <a:pt x="2284" y="40"/>
                    <a:pt x="2272" y="52"/>
                  </a:cubicBezTo>
                  <a:cubicBezTo>
                    <a:pt x="2264" y="60"/>
                    <a:pt x="2260" y="76"/>
                    <a:pt x="2260" y="92"/>
                  </a:cubicBezTo>
                  <a:close/>
                  <a:moveTo>
                    <a:pt x="2168" y="560"/>
                  </a:moveTo>
                  <a:cubicBezTo>
                    <a:pt x="2168" y="651"/>
                    <a:pt x="2192" y="727"/>
                    <a:pt x="2244" y="783"/>
                  </a:cubicBezTo>
                  <a:cubicBezTo>
                    <a:pt x="2296" y="839"/>
                    <a:pt x="2360" y="867"/>
                    <a:pt x="2444" y="867"/>
                  </a:cubicBezTo>
                  <a:cubicBezTo>
                    <a:pt x="2496" y="867"/>
                    <a:pt x="2544" y="855"/>
                    <a:pt x="2588" y="831"/>
                  </a:cubicBezTo>
                  <a:cubicBezTo>
                    <a:pt x="2628" y="803"/>
                    <a:pt x="2660" y="767"/>
                    <a:pt x="2684" y="719"/>
                  </a:cubicBezTo>
                  <a:cubicBezTo>
                    <a:pt x="2708" y="675"/>
                    <a:pt x="2716" y="620"/>
                    <a:pt x="2716" y="564"/>
                  </a:cubicBezTo>
                  <a:lnTo>
                    <a:pt x="2716" y="556"/>
                  </a:lnTo>
                  <a:cubicBezTo>
                    <a:pt x="2716" y="460"/>
                    <a:pt x="2692" y="384"/>
                    <a:pt x="2640" y="328"/>
                  </a:cubicBezTo>
                  <a:cubicBezTo>
                    <a:pt x="2592" y="272"/>
                    <a:pt x="2524" y="244"/>
                    <a:pt x="2444" y="244"/>
                  </a:cubicBezTo>
                  <a:cubicBezTo>
                    <a:pt x="2388" y="244"/>
                    <a:pt x="2340" y="256"/>
                    <a:pt x="2300" y="280"/>
                  </a:cubicBezTo>
                  <a:cubicBezTo>
                    <a:pt x="2260" y="308"/>
                    <a:pt x="2228" y="344"/>
                    <a:pt x="2204" y="392"/>
                  </a:cubicBezTo>
                  <a:cubicBezTo>
                    <a:pt x="2180" y="440"/>
                    <a:pt x="2168" y="492"/>
                    <a:pt x="2168" y="552"/>
                  </a:cubicBezTo>
                  <a:lnTo>
                    <a:pt x="2168" y="560"/>
                  </a:lnTo>
                  <a:close/>
                  <a:moveTo>
                    <a:pt x="1696" y="256"/>
                  </a:moveTo>
                  <a:lnTo>
                    <a:pt x="1592" y="256"/>
                  </a:lnTo>
                  <a:lnTo>
                    <a:pt x="1808" y="859"/>
                  </a:lnTo>
                  <a:lnTo>
                    <a:pt x="1888" y="859"/>
                  </a:lnTo>
                  <a:lnTo>
                    <a:pt x="2104" y="256"/>
                  </a:lnTo>
                  <a:lnTo>
                    <a:pt x="2000" y="256"/>
                  </a:lnTo>
                  <a:lnTo>
                    <a:pt x="1848" y="719"/>
                  </a:lnTo>
                  <a:lnTo>
                    <a:pt x="1696" y="256"/>
                  </a:lnTo>
                  <a:close/>
                  <a:moveTo>
                    <a:pt x="1312" y="108"/>
                  </a:moveTo>
                  <a:lnTo>
                    <a:pt x="1312" y="256"/>
                  </a:lnTo>
                  <a:lnTo>
                    <a:pt x="1204" y="256"/>
                  </a:lnTo>
                  <a:lnTo>
                    <a:pt x="1204" y="336"/>
                  </a:lnTo>
                  <a:lnTo>
                    <a:pt x="1312" y="336"/>
                  </a:lnTo>
                  <a:lnTo>
                    <a:pt x="1312" y="707"/>
                  </a:lnTo>
                  <a:cubicBezTo>
                    <a:pt x="1312" y="759"/>
                    <a:pt x="1324" y="799"/>
                    <a:pt x="1348" y="827"/>
                  </a:cubicBezTo>
                  <a:cubicBezTo>
                    <a:pt x="1372" y="855"/>
                    <a:pt x="1408" y="867"/>
                    <a:pt x="1452" y="867"/>
                  </a:cubicBezTo>
                  <a:cubicBezTo>
                    <a:pt x="1480" y="867"/>
                    <a:pt x="1504" y="863"/>
                    <a:pt x="1532" y="859"/>
                  </a:cubicBezTo>
                  <a:lnTo>
                    <a:pt x="1532" y="775"/>
                  </a:lnTo>
                  <a:cubicBezTo>
                    <a:pt x="1512" y="779"/>
                    <a:pt x="1496" y="779"/>
                    <a:pt x="1484" y="779"/>
                  </a:cubicBezTo>
                  <a:cubicBezTo>
                    <a:pt x="1460" y="779"/>
                    <a:pt x="1440" y="775"/>
                    <a:pt x="1432" y="763"/>
                  </a:cubicBezTo>
                  <a:cubicBezTo>
                    <a:pt x="1420" y="751"/>
                    <a:pt x="1416" y="731"/>
                    <a:pt x="1416" y="707"/>
                  </a:cubicBezTo>
                  <a:lnTo>
                    <a:pt x="1416" y="336"/>
                  </a:lnTo>
                  <a:lnTo>
                    <a:pt x="1528" y="336"/>
                  </a:lnTo>
                  <a:lnTo>
                    <a:pt x="1528" y="256"/>
                  </a:lnTo>
                  <a:lnTo>
                    <a:pt x="1416" y="256"/>
                  </a:lnTo>
                  <a:lnTo>
                    <a:pt x="1416" y="108"/>
                  </a:lnTo>
                  <a:lnTo>
                    <a:pt x="1312" y="108"/>
                  </a:lnTo>
                  <a:close/>
                  <a:moveTo>
                    <a:pt x="928" y="96"/>
                  </a:moveTo>
                  <a:cubicBezTo>
                    <a:pt x="928" y="112"/>
                    <a:pt x="932" y="124"/>
                    <a:pt x="944" y="136"/>
                  </a:cubicBezTo>
                  <a:cubicBezTo>
                    <a:pt x="952" y="148"/>
                    <a:pt x="968" y="152"/>
                    <a:pt x="988" y="152"/>
                  </a:cubicBezTo>
                  <a:cubicBezTo>
                    <a:pt x="1008" y="152"/>
                    <a:pt x="1024" y="148"/>
                    <a:pt x="1036" y="136"/>
                  </a:cubicBezTo>
                  <a:cubicBezTo>
                    <a:pt x="1044" y="124"/>
                    <a:pt x="1052" y="112"/>
                    <a:pt x="1052" y="96"/>
                  </a:cubicBezTo>
                  <a:cubicBezTo>
                    <a:pt x="1052" y="76"/>
                    <a:pt x="1044" y="64"/>
                    <a:pt x="1036" y="52"/>
                  </a:cubicBezTo>
                  <a:cubicBezTo>
                    <a:pt x="1024" y="40"/>
                    <a:pt x="1008" y="36"/>
                    <a:pt x="988" y="36"/>
                  </a:cubicBezTo>
                  <a:cubicBezTo>
                    <a:pt x="968" y="36"/>
                    <a:pt x="952" y="40"/>
                    <a:pt x="944" y="52"/>
                  </a:cubicBezTo>
                  <a:cubicBezTo>
                    <a:pt x="932" y="64"/>
                    <a:pt x="928" y="76"/>
                    <a:pt x="928" y="96"/>
                  </a:cubicBezTo>
                  <a:close/>
                  <a:moveTo>
                    <a:pt x="700" y="564"/>
                  </a:moveTo>
                  <a:cubicBezTo>
                    <a:pt x="700" y="488"/>
                    <a:pt x="716" y="428"/>
                    <a:pt x="748" y="388"/>
                  </a:cubicBezTo>
                  <a:cubicBezTo>
                    <a:pt x="780" y="348"/>
                    <a:pt x="820" y="328"/>
                    <a:pt x="872" y="328"/>
                  </a:cubicBezTo>
                  <a:cubicBezTo>
                    <a:pt x="924" y="328"/>
                    <a:pt x="964" y="348"/>
                    <a:pt x="996" y="388"/>
                  </a:cubicBezTo>
                  <a:cubicBezTo>
                    <a:pt x="1028" y="432"/>
                    <a:pt x="1044" y="484"/>
                    <a:pt x="1044" y="552"/>
                  </a:cubicBezTo>
                  <a:cubicBezTo>
                    <a:pt x="1044" y="624"/>
                    <a:pt x="1028" y="683"/>
                    <a:pt x="996" y="723"/>
                  </a:cubicBezTo>
                  <a:cubicBezTo>
                    <a:pt x="968" y="763"/>
                    <a:pt x="924" y="783"/>
                    <a:pt x="872" y="783"/>
                  </a:cubicBezTo>
                  <a:cubicBezTo>
                    <a:pt x="820" y="783"/>
                    <a:pt x="780" y="763"/>
                    <a:pt x="748" y="723"/>
                  </a:cubicBezTo>
                  <a:cubicBezTo>
                    <a:pt x="716" y="683"/>
                    <a:pt x="700" y="631"/>
                    <a:pt x="700" y="564"/>
                  </a:cubicBezTo>
                  <a:close/>
                  <a:moveTo>
                    <a:pt x="688" y="92"/>
                  </a:moveTo>
                  <a:cubicBezTo>
                    <a:pt x="688" y="108"/>
                    <a:pt x="692" y="124"/>
                    <a:pt x="704" y="136"/>
                  </a:cubicBezTo>
                  <a:cubicBezTo>
                    <a:pt x="712" y="148"/>
                    <a:pt x="728" y="152"/>
                    <a:pt x="748" y="152"/>
                  </a:cubicBezTo>
                  <a:cubicBezTo>
                    <a:pt x="768" y="152"/>
                    <a:pt x="784" y="148"/>
                    <a:pt x="796" y="136"/>
                  </a:cubicBezTo>
                  <a:cubicBezTo>
                    <a:pt x="804" y="124"/>
                    <a:pt x="808" y="108"/>
                    <a:pt x="808" y="92"/>
                  </a:cubicBezTo>
                  <a:cubicBezTo>
                    <a:pt x="808" y="76"/>
                    <a:pt x="804" y="60"/>
                    <a:pt x="796" y="52"/>
                  </a:cubicBezTo>
                  <a:cubicBezTo>
                    <a:pt x="784" y="40"/>
                    <a:pt x="768" y="32"/>
                    <a:pt x="748" y="32"/>
                  </a:cubicBezTo>
                  <a:cubicBezTo>
                    <a:pt x="728" y="32"/>
                    <a:pt x="712" y="40"/>
                    <a:pt x="704" y="52"/>
                  </a:cubicBezTo>
                  <a:cubicBezTo>
                    <a:pt x="692" y="60"/>
                    <a:pt x="688" y="76"/>
                    <a:pt x="688" y="92"/>
                  </a:cubicBezTo>
                  <a:close/>
                  <a:moveTo>
                    <a:pt x="596" y="560"/>
                  </a:moveTo>
                  <a:cubicBezTo>
                    <a:pt x="596" y="651"/>
                    <a:pt x="624" y="727"/>
                    <a:pt x="672" y="783"/>
                  </a:cubicBezTo>
                  <a:cubicBezTo>
                    <a:pt x="724" y="839"/>
                    <a:pt x="792" y="867"/>
                    <a:pt x="872" y="867"/>
                  </a:cubicBezTo>
                  <a:cubicBezTo>
                    <a:pt x="928" y="867"/>
                    <a:pt x="976" y="855"/>
                    <a:pt x="1016" y="831"/>
                  </a:cubicBezTo>
                  <a:cubicBezTo>
                    <a:pt x="1060" y="803"/>
                    <a:pt x="1092" y="767"/>
                    <a:pt x="1112" y="719"/>
                  </a:cubicBezTo>
                  <a:cubicBezTo>
                    <a:pt x="1136" y="675"/>
                    <a:pt x="1148" y="620"/>
                    <a:pt x="1148" y="564"/>
                  </a:cubicBezTo>
                  <a:lnTo>
                    <a:pt x="1148" y="556"/>
                  </a:lnTo>
                  <a:cubicBezTo>
                    <a:pt x="1148" y="460"/>
                    <a:pt x="1120" y="384"/>
                    <a:pt x="1072" y="328"/>
                  </a:cubicBezTo>
                  <a:cubicBezTo>
                    <a:pt x="1020" y="272"/>
                    <a:pt x="952" y="244"/>
                    <a:pt x="872" y="244"/>
                  </a:cubicBezTo>
                  <a:cubicBezTo>
                    <a:pt x="820" y="244"/>
                    <a:pt x="772" y="256"/>
                    <a:pt x="728" y="280"/>
                  </a:cubicBezTo>
                  <a:cubicBezTo>
                    <a:pt x="688" y="308"/>
                    <a:pt x="656" y="344"/>
                    <a:pt x="632" y="392"/>
                  </a:cubicBezTo>
                  <a:cubicBezTo>
                    <a:pt x="608" y="440"/>
                    <a:pt x="596" y="492"/>
                    <a:pt x="596" y="552"/>
                  </a:cubicBezTo>
                  <a:lnTo>
                    <a:pt x="596" y="560"/>
                  </a:lnTo>
                  <a:close/>
                  <a:moveTo>
                    <a:pt x="460" y="484"/>
                  </a:moveTo>
                  <a:lnTo>
                    <a:pt x="108" y="484"/>
                  </a:lnTo>
                  <a:lnTo>
                    <a:pt x="108" y="771"/>
                  </a:lnTo>
                  <a:lnTo>
                    <a:pt x="520" y="771"/>
                  </a:lnTo>
                  <a:lnTo>
                    <a:pt x="520" y="859"/>
                  </a:lnTo>
                  <a:lnTo>
                    <a:pt x="0" y="859"/>
                  </a:lnTo>
                  <a:lnTo>
                    <a:pt x="0" y="44"/>
                  </a:lnTo>
                  <a:lnTo>
                    <a:pt x="512" y="44"/>
                  </a:lnTo>
                  <a:lnTo>
                    <a:pt x="512" y="132"/>
                  </a:lnTo>
                  <a:lnTo>
                    <a:pt x="108" y="132"/>
                  </a:lnTo>
                  <a:lnTo>
                    <a:pt x="108" y="396"/>
                  </a:lnTo>
                  <a:lnTo>
                    <a:pt x="460" y="396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zöveg - kéthasábo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églalap 41" hidden="0"/>
          <p:cNvSpPr/>
          <p:nvPr isPhoto="0" userDrawn="1"/>
        </p:nvSpPr>
        <p:spPr bwMode="auto">
          <a:xfrm>
            <a:off x="0" y="731520"/>
            <a:ext cx="9144000" cy="91440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8" name="Téglalap 42" hidden="0"/>
          <p:cNvSpPr/>
          <p:nvPr isPhoto="0"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2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0"/>
            <a:ext cx="6035039" cy="73152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defRPr lang="hu-HU" sz="2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hu-HU"/>
              <a:t>Cím</a:t>
            </a:r>
            <a:endParaRPr/>
          </a:p>
        </p:txBody>
      </p:sp>
      <p:sp>
        <p:nvSpPr>
          <p:cNvPr id="20" name="Content Placeholder 2" hidden="0"/>
          <p:cNvSpPr>
            <a:spLocks noGrp="1"/>
          </p:cNvSpPr>
          <p:nvPr isPhoto="0" userDrawn="0">
            <p:ph idx="1" hasCustomPrompt="1"/>
          </p:nvPr>
        </p:nvSpPr>
        <p:spPr bwMode="auto">
          <a:xfrm>
            <a:off x="365760" y="1005840"/>
            <a:ext cx="4206240" cy="3749040"/>
          </a:xfrm>
        </p:spPr>
        <p:txBody>
          <a:bodyPr lIns="0" tIns="0" rIns="0" bIns="0">
            <a:normAutofit/>
          </a:bodyPr>
          <a:lstStyle>
            <a:lvl1pPr marL="1828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36576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54864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73152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91440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 marL="10972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6pPr>
            <a:lvl7pPr marL="128016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7pPr>
          </a:lstStyle>
          <a:p>
            <a:pPr lvl="0">
              <a:defRPr/>
            </a:pPr>
            <a:r>
              <a:rPr lang="hu-HU"/>
              <a:t>Kattinson ide a szöveg szerkesztéséhez</a:t>
            </a:r>
            <a:r>
              <a:rPr lang="en-US"/>
              <a:t>!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  <a:p>
            <a:pPr lvl="5">
              <a:defRPr/>
            </a:pPr>
            <a:r>
              <a:rPr lang="en-US"/>
              <a:t>Sixth level</a:t>
            </a:r>
            <a:endParaRPr/>
          </a:p>
          <a:p>
            <a:pPr lvl="6">
              <a:defRPr/>
            </a:pPr>
            <a:r>
              <a:rPr lang="en-US"/>
              <a:t>Seventh level</a:t>
            </a:r>
            <a:endParaRPr/>
          </a:p>
        </p:txBody>
      </p:sp>
      <p:sp>
        <p:nvSpPr>
          <p:cNvPr id="23" name="Content Placeholder 2" hidden="0"/>
          <p:cNvSpPr>
            <a:spLocks noGrp="1"/>
          </p:cNvSpPr>
          <p:nvPr isPhoto="0" userDrawn="0">
            <p:ph idx="13" hasCustomPrompt="1"/>
          </p:nvPr>
        </p:nvSpPr>
        <p:spPr bwMode="auto">
          <a:xfrm>
            <a:off x="4572000" y="1005840"/>
            <a:ext cx="4206240" cy="3749040"/>
          </a:xfrm>
        </p:spPr>
        <p:txBody>
          <a:bodyPr lIns="0" tIns="0" rIns="0" bIns="0">
            <a:normAutofit/>
          </a:bodyPr>
          <a:lstStyle>
            <a:lvl1pPr marL="1828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36576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54864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73152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91440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 marL="10972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6pPr>
            <a:lvl7pPr marL="128016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7pPr>
          </a:lstStyle>
          <a:p>
            <a:pPr lvl="0">
              <a:defRPr/>
            </a:pPr>
            <a:r>
              <a:rPr lang="hu-HU"/>
              <a:t>Kattinson ide a szöveg szerkesztéséhez</a:t>
            </a:r>
            <a:r>
              <a:rPr lang="en-US"/>
              <a:t>!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  <a:p>
            <a:pPr lvl="5">
              <a:defRPr/>
            </a:pPr>
            <a:r>
              <a:rPr lang="en-US"/>
              <a:t>Sixth level</a:t>
            </a:r>
            <a:endParaRPr/>
          </a:p>
          <a:p>
            <a:pPr lvl="6">
              <a:defRPr/>
            </a:pPr>
            <a:r>
              <a:rPr lang="en-US"/>
              <a:t>Seventh level</a:t>
            </a:r>
            <a:endParaRPr/>
          </a:p>
        </p:txBody>
      </p:sp>
      <p:sp>
        <p:nvSpPr>
          <p:cNvPr id="24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5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  <p:grpSp>
        <p:nvGrpSpPr>
          <p:cNvPr id="19" name="Group 36" hidden="0"/>
          <p:cNvGrpSpPr>
            <a:grpSpLocks noChangeAspect="1"/>
          </p:cNvGrpSpPr>
          <p:nvPr isPhoto="0" userDrawn="1"/>
        </p:nvGrpSpPr>
        <p:grpSpPr bwMode="auto">
          <a:xfrm>
            <a:off x="6676862" y="187436"/>
            <a:ext cx="2158093" cy="364687"/>
            <a:chOff x="3184" y="1477"/>
            <a:chExt cx="2012" cy="340"/>
          </a:xfrm>
          <a:solidFill>
            <a:schemeClr val="bg1"/>
          </a:solidFill>
        </p:grpSpPr>
        <p:sp>
          <p:nvSpPr>
            <p:cNvPr id="21" name="Freeform 37" hidden="0"/>
            <p:cNvSpPr>
              <a:spLocks noEditPoints="1"/>
            </p:cNvSpPr>
            <p:nvPr isPhoto="0" userDrawn="0"/>
          </p:nvSpPr>
          <p:spPr bwMode="auto">
            <a:xfrm>
              <a:off x="4205" y="1680"/>
              <a:ext cx="991" cy="105"/>
            </a:xfrm>
            <a:custGeom>
              <a:avLst/>
              <a:gdLst>
                <a:gd name="T0" fmla="*/ 8039 w 8258"/>
                <a:gd name="T1" fmla="*/ 335 h 875"/>
                <a:gd name="T2" fmla="*/ 8258 w 8258"/>
                <a:gd name="T3" fmla="*/ 783 h 875"/>
                <a:gd name="T4" fmla="*/ 8254 w 8258"/>
                <a:gd name="T5" fmla="*/ 335 h 875"/>
                <a:gd name="T6" fmla="*/ 7583 w 8258"/>
                <a:gd name="T7" fmla="*/ 787 h 875"/>
                <a:gd name="T8" fmla="*/ 7739 w 8258"/>
                <a:gd name="T9" fmla="*/ 694 h 875"/>
                <a:gd name="T10" fmla="*/ 7843 w 8258"/>
                <a:gd name="T11" fmla="*/ 722 h 875"/>
                <a:gd name="T12" fmla="*/ 7411 w 8258"/>
                <a:gd name="T13" fmla="*/ 335 h 875"/>
                <a:gd name="T14" fmla="*/ 7707 w 8258"/>
                <a:gd name="T15" fmla="*/ 359 h 875"/>
                <a:gd name="T16" fmla="*/ 7363 w 8258"/>
                <a:gd name="T17" fmla="*/ 698 h 875"/>
                <a:gd name="T18" fmla="*/ 7863 w 8258"/>
                <a:gd name="T19" fmla="*/ 863 h 875"/>
                <a:gd name="T20" fmla="*/ 7119 w 8258"/>
                <a:gd name="T21" fmla="*/ 343 h 875"/>
                <a:gd name="T22" fmla="*/ 6911 w 8258"/>
                <a:gd name="T23" fmla="*/ 779 h 875"/>
                <a:gd name="T24" fmla="*/ 6467 w 8258"/>
                <a:gd name="T25" fmla="*/ 0 h 875"/>
                <a:gd name="T26" fmla="*/ 6543 w 8258"/>
                <a:gd name="T27" fmla="*/ 392 h 875"/>
                <a:gd name="T28" fmla="*/ 6251 w 8258"/>
                <a:gd name="T29" fmla="*/ 569 h 875"/>
                <a:gd name="T30" fmla="*/ 6663 w 8258"/>
                <a:gd name="T31" fmla="*/ 726 h 875"/>
                <a:gd name="T32" fmla="*/ 6279 w 8258"/>
                <a:gd name="T33" fmla="*/ 283 h 875"/>
                <a:gd name="T34" fmla="*/ 5903 w 8258"/>
                <a:gd name="T35" fmla="*/ 0 h 875"/>
                <a:gd name="T36" fmla="*/ 5547 w 8258"/>
                <a:gd name="T37" fmla="*/ 166 h 875"/>
                <a:gd name="T38" fmla="*/ 5391 w 8258"/>
                <a:gd name="T39" fmla="*/ 759 h 875"/>
                <a:gd name="T40" fmla="*/ 5567 w 8258"/>
                <a:gd name="T41" fmla="*/ 759 h 875"/>
                <a:gd name="T42" fmla="*/ 5735 w 8258"/>
                <a:gd name="T43" fmla="*/ 444 h 875"/>
                <a:gd name="T44" fmla="*/ 5267 w 8258"/>
                <a:gd name="T45" fmla="*/ 424 h 875"/>
                <a:gd name="T46" fmla="*/ 5631 w 8258"/>
                <a:gd name="T47" fmla="*/ 448 h 875"/>
                <a:gd name="T48" fmla="*/ 5315 w 8258"/>
                <a:gd name="T49" fmla="*/ 827 h 875"/>
                <a:gd name="T50" fmla="*/ 5099 w 8258"/>
                <a:gd name="T51" fmla="*/ 45 h 875"/>
                <a:gd name="T52" fmla="*/ 4475 w 8258"/>
                <a:gd name="T53" fmla="*/ 45 h 875"/>
                <a:gd name="T54" fmla="*/ 4991 w 8258"/>
                <a:gd name="T55" fmla="*/ 863 h 875"/>
                <a:gd name="T56" fmla="*/ 3907 w 8258"/>
                <a:gd name="T57" fmla="*/ 863 h 875"/>
                <a:gd name="T58" fmla="*/ 3959 w 8258"/>
                <a:gd name="T59" fmla="*/ 154 h 875"/>
                <a:gd name="T60" fmla="*/ 3915 w 8258"/>
                <a:gd name="T61" fmla="*/ 53 h 875"/>
                <a:gd name="T62" fmla="*/ 3427 w 8258"/>
                <a:gd name="T63" fmla="*/ 759 h 875"/>
                <a:gd name="T64" fmla="*/ 3531 w 8258"/>
                <a:gd name="T65" fmla="*/ 875 h 875"/>
                <a:gd name="T66" fmla="*/ 3543 w 8258"/>
                <a:gd name="T67" fmla="*/ 513 h 875"/>
                <a:gd name="T68" fmla="*/ 3619 w 8258"/>
                <a:gd name="T69" fmla="*/ 363 h 875"/>
                <a:gd name="T70" fmla="*/ 3367 w 8258"/>
                <a:gd name="T71" fmla="*/ 295 h 875"/>
                <a:gd name="T72" fmla="*/ 3627 w 8258"/>
                <a:gd name="T73" fmla="*/ 638 h 875"/>
                <a:gd name="T74" fmla="*/ 2984 w 8258"/>
                <a:gd name="T75" fmla="*/ 0 h 875"/>
                <a:gd name="T76" fmla="*/ 2964 w 8258"/>
                <a:gd name="T77" fmla="*/ 569 h 875"/>
                <a:gd name="T78" fmla="*/ 3167 w 8258"/>
                <a:gd name="T79" fmla="*/ 863 h 875"/>
                <a:gd name="T80" fmla="*/ 2924 w 8258"/>
                <a:gd name="T81" fmla="*/ 246 h 875"/>
                <a:gd name="T82" fmla="*/ 2824 w 8258"/>
                <a:gd name="T83" fmla="*/ 355 h 875"/>
                <a:gd name="T84" fmla="*/ 2944 w 8258"/>
                <a:gd name="T85" fmla="*/ 496 h 875"/>
                <a:gd name="T86" fmla="*/ 3048 w 8258"/>
                <a:gd name="T87" fmla="*/ 799 h 875"/>
                <a:gd name="T88" fmla="*/ 2240 w 8258"/>
                <a:gd name="T89" fmla="*/ 254 h 875"/>
                <a:gd name="T90" fmla="*/ 2492 w 8258"/>
                <a:gd name="T91" fmla="*/ 875 h 875"/>
                <a:gd name="T92" fmla="*/ 2456 w 8258"/>
                <a:gd name="T93" fmla="*/ 714 h 875"/>
                <a:gd name="T94" fmla="*/ 2456 w 8258"/>
                <a:gd name="T95" fmla="*/ 109 h 875"/>
                <a:gd name="T96" fmla="*/ 1968 w 8258"/>
                <a:gd name="T97" fmla="*/ 569 h 875"/>
                <a:gd name="T98" fmla="*/ 2176 w 8258"/>
                <a:gd name="T99" fmla="*/ 863 h 875"/>
                <a:gd name="T100" fmla="*/ 1928 w 8258"/>
                <a:gd name="T101" fmla="*/ 246 h 875"/>
                <a:gd name="T102" fmla="*/ 1828 w 8258"/>
                <a:gd name="T103" fmla="*/ 355 h 875"/>
                <a:gd name="T104" fmla="*/ 1948 w 8258"/>
                <a:gd name="T105" fmla="*/ 496 h 875"/>
                <a:gd name="T106" fmla="*/ 2052 w 8258"/>
                <a:gd name="T107" fmla="*/ 799 h 875"/>
                <a:gd name="T108" fmla="*/ 1248 w 8258"/>
                <a:gd name="T109" fmla="*/ 254 h 875"/>
                <a:gd name="T110" fmla="*/ 1496 w 8258"/>
                <a:gd name="T111" fmla="*/ 875 h 875"/>
                <a:gd name="T112" fmla="*/ 1460 w 8258"/>
                <a:gd name="T113" fmla="*/ 714 h 875"/>
                <a:gd name="T114" fmla="*/ 1460 w 8258"/>
                <a:gd name="T115" fmla="*/ 109 h 875"/>
                <a:gd name="T116" fmla="*/ 1060 w 8258"/>
                <a:gd name="T117" fmla="*/ 254 h 875"/>
                <a:gd name="T118" fmla="*/ 688 w 8258"/>
                <a:gd name="T119" fmla="*/ 254 h 875"/>
                <a:gd name="T120" fmla="*/ 1064 w 8258"/>
                <a:gd name="T121" fmla="*/ 863 h 875"/>
                <a:gd name="T122" fmla="*/ 0 w 8258"/>
                <a:gd name="T123" fmla="*/ 45 h 875"/>
                <a:gd name="T124" fmla="*/ 280 w 8258"/>
                <a:gd name="T125" fmla="*/ 40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8" h="875" fill="norm" stroke="1" extrusionOk="0">
                  <a:moveTo>
                    <a:pt x="8039" y="109"/>
                  </a:moveTo>
                  <a:lnTo>
                    <a:pt x="8039" y="254"/>
                  </a:lnTo>
                  <a:lnTo>
                    <a:pt x="7931" y="254"/>
                  </a:lnTo>
                  <a:lnTo>
                    <a:pt x="7931" y="335"/>
                  </a:lnTo>
                  <a:lnTo>
                    <a:pt x="8039" y="335"/>
                  </a:lnTo>
                  <a:lnTo>
                    <a:pt x="8039" y="714"/>
                  </a:lnTo>
                  <a:cubicBezTo>
                    <a:pt x="8039" y="767"/>
                    <a:pt x="8051" y="807"/>
                    <a:pt x="8075" y="835"/>
                  </a:cubicBezTo>
                  <a:cubicBezTo>
                    <a:pt x="8099" y="863"/>
                    <a:pt x="8134" y="875"/>
                    <a:pt x="8178" y="875"/>
                  </a:cubicBezTo>
                  <a:cubicBezTo>
                    <a:pt x="8206" y="875"/>
                    <a:pt x="8230" y="871"/>
                    <a:pt x="8258" y="863"/>
                  </a:cubicBezTo>
                  <a:lnTo>
                    <a:pt x="8258" y="783"/>
                  </a:lnTo>
                  <a:cubicBezTo>
                    <a:pt x="8238" y="787"/>
                    <a:pt x="8222" y="787"/>
                    <a:pt x="8210" y="787"/>
                  </a:cubicBezTo>
                  <a:cubicBezTo>
                    <a:pt x="8186" y="787"/>
                    <a:pt x="8166" y="783"/>
                    <a:pt x="8158" y="771"/>
                  </a:cubicBezTo>
                  <a:cubicBezTo>
                    <a:pt x="8146" y="759"/>
                    <a:pt x="8142" y="738"/>
                    <a:pt x="8142" y="714"/>
                  </a:cubicBezTo>
                  <a:lnTo>
                    <a:pt x="8142" y="335"/>
                  </a:lnTo>
                  <a:lnTo>
                    <a:pt x="8254" y="335"/>
                  </a:lnTo>
                  <a:lnTo>
                    <a:pt x="8254" y="254"/>
                  </a:lnTo>
                  <a:lnTo>
                    <a:pt x="8142" y="254"/>
                  </a:lnTo>
                  <a:lnTo>
                    <a:pt x="8142" y="109"/>
                  </a:lnTo>
                  <a:lnTo>
                    <a:pt x="8039" y="109"/>
                  </a:lnTo>
                  <a:close/>
                  <a:moveTo>
                    <a:pt x="7583" y="787"/>
                  </a:moveTo>
                  <a:cubicBezTo>
                    <a:pt x="7551" y="787"/>
                    <a:pt x="7523" y="775"/>
                    <a:pt x="7499" y="759"/>
                  </a:cubicBezTo>
                  <a:cubicBezTo>
                    <a:pt x="7479" y="738"/>
                    <a:pt x="7467" y="714"/>
                    <a:pt x="7467" y="682"/>
                  </a:cubicBezTo>
                  <a:cubicBezTo>
                    <a:pt x="7467" y="605"/>
                    <a:pt x="7531" y="569"/>
                    <a:pt x="7659" y="569"/>
                  </a:cubicBezTo>
                  <a:lnTo>
                    <a:pt x="7739" y="569"/>
                  </a:lnTo>
                  <a:lnTo>
                    <a:pt x="7739" y="694"/>
                  </a:lnTo>
                  <a:cubicBezTo>
                    <a:pt x="7727" y="722"/>
                    <a:pt x="7703" y="742"/>
                    <a:pt x="7675" y="759"/>
                  </a:cubicBezTo>
                  <a:cubicBezTo>
                    <a:pt x="7647" y="779"/>
                    <a:pt x="7615" y="787"/>
                    <a:pt x="7583" y="787"/>
                  </a:cubicBezTo>
                  <a:close/>
                  <a:moveTo>
                    <a:pt x="7863" y="863"/>
                  </a:moveTo>
                  <a:lnTo>
                    <a:pt x="7863" y="855"/>
                  </a:lnTo>
                  <a:cubicBezTo>
                    <a:pt x="7847" y="823"/>
                    <a:pt x="7843" y="779"/>
                    <a:pt x="7843" y="722"/>
                  </a:cubicBezTo>
                  <a:lnTo>
                    <a:pt x="7843" y="444"/>
                  </a:lnTo>
                  <a:cubicBezTo>
                    <a:pt x="7839" y="379"/>
                    <a:pt x="7819" y="331"/>
                    <a:pt x="7779" y="299"/>
                  </a:cubicBezTo>
                  <a:cubicBezTo>
                    <a:pt x="7743" y="263"/>
                    <a:pt x="7687" y="246"/>
                    <a:pt x="7615" y="246"/>
                  </a:cubicBezTo>
                  <a:cubicBezTo>
                    <a:pt x="7571" y="246"/>
                    <a:pt x="7531" y="254"/>
                    <a:pt x="7495" y="271"/>
                  </a:cubicBezTo>
                  <a:cubicBezTo>
                    <a:pt x="7459" y="287"/>
                    <a:pt x="7431" y="307"/>
                    <a:pt x="7411" y="335"/>
                  </a:cubicBezTo>
                  <a:cubicBezTo>
                    <a:pt x="7387" y="363"/>
                    <a:pt x="7375" y="396"/>
                    <a:pt x="7375" y="424"/>
                  </a:cubicBezTo>
                  <a:lnTo>
                    <a:pt x="7479" y="424"/>
                  </a:lnTo>
                  <a:cubicBezTo>
                    <a:pt x="7479" y="400"/>
                    <a:pt x="7495" y="375"/>
                    <a:pt x="7519" y="355"/>
                  </a:cubicBezTo>
                  <a:cubicBezTo>
                    <a:pt x="7543" y="339"/>
                    <a:pt x="7575" y="327"/>
                    <a:pt x="7611" y="327"/>
                  </a:cubicBezTo>
                  <a:cubicBezTo>
                    <a:pt x="7651" y="327"/>
                    <a:pt x="7683" y="339"/>
                    <a:pt x="7707" y="359"/>
                  </a:cubicBezTo>
                  <a:cubicBezTo>
                    <a:pt x="7727" y="384"/>
                    <a:pt x="7739" y="412"/>
                    <a:pt x="7739" y="448"/>
                  </a:cubicBezTo>
                  <a:lnTo>
                    <a:pt x="7739" y="496"/>
                  </a:lnTo>
                  <a:lnTo>
                    <a:pt x="7639" y="496"/>
                  </a:lnTo>
                  <a:cubicBezTo>
                    <a:pt x="7551" y="496"/>
                    <a:pt x="7483" y="513"/>
                    <a:pt x="7435" y="549"/>
                  </a:cubicBezTo>
                  <a:cubicBezTo>
                    <a:pt x="7387" y="585"/>
                    <a:pt x="7363" y="634"/>
                    <a:pt x="7363" y="698"/>
                  </a:cubicBezTo>
                  <a:cubicBezTo>
                    <a:pt x="7363" y="746"/>
                    <a:pt x="7383" y="791"/>
                    <a:pt x="7423" y="827"/>
                  </a:cubicBezTo>
                  <a:cubicBezTo>
                    <a:pt x="7459" y="859"/>
                    <a:pt x="7507" y="875"/>
                    <a:pt x="7567" y="875"/>
                  </a:cubicBezTo>
                  <a:cubicBezTo>
                    <a:pt x="7635" y="875"/>
                    <a:pt x="7691" y="851"/>
                    <a:pt x="7739" y="799"/>
                  </a:cubicBezTo>
                  <a:cubicBezTo>
                    <a:pt x="7743" y="831"/>
                    <a:pt x="7747" y="851"/>
                    <a:pt x="7755" y="863"/>
                  </a:cubicBezTo>
                  <a:lnTo>
                    <a:pt x="7863" y="863"/>
                  </a:lnTo>
                  <a:close/>
                  <a:moveTo>
                    <a:pt x="7251" y="331"/>
                  </a:moveTo>
                  <a:lnTo>
                    <a:pt x="7251" y="254"/>
                  </a:lnTo>
                  <a:lnTo>
                    <a:pt x="6791" y="254"/>
                  </a:lnTo>
                  <a:lnTo>
                    <a:pt x="6791" y="343"/>
                  </a:lnTo>
                  <a:lnTo>
                    <a:pt x="7119" y="343"/>
                  </a:lnTo>
                  <a:lnTo>
                    <a:pt x="6787" y="787"/>
                  </a:lnTo>
                  <a:lnTo>
                    <a:pt x="6787" y="863"/>
                  </a:lnTo>
                  <a:lnTo>
                    <a:pt x="7267" y="863"/>
                  </a:lnTo>
                  <a:lnTo>
                    <a:pt x="7267" y="779"/>
                  </a:lnTo>
                  <a:lnTo>
                    <a:pt x="6911" y="779"/>
                  </a:lnTo>
                  <a:lnTo>
                    <a:pt x="7251" y="331"/>
                  </a:lnTo>
                  <a:close/>
                  <a:moveTo>
                    <a:pt x="6359" y="166"/>
                  </a:moveTo>
                  <a:lnTo>
                    <a:pt x="6443" y="166"/>
                  </a:lnTo>
                  <a:lnTo>
                    <a:pt x="6591" y="0"/>
                  </a:lnTo>
                  <a:lnTo>
                    <a:pt x="6467" y="0"/>
                  </a:lnTo>
                  <a:lnTo>
                    <a:pt x="6359" y="166"/>
                  </a:lnTo>
                  <a:close/>
                  <a:moveTo>
                    <a:pt x="6251" y="569"/>
                  </a:moveTo>
                  <a:cubicBezTo>
                    <a:pt x="6251" y="492"/>
                    <a:pt x="6263" y="432"/>
                    <a:pt x="6295" y="392"/>
                  </a:cubicBezTo>
                  <a:cubicBezTo>
                    <a:pt x="6327" y="351"/>
                    <a:pt x="6367" y="331"/>
                    <a:pt x="6419" y="331"/>
                  </a:cubicBezTo>
                  <a:cubicBezTo>
                    <a:pt x="6471" y="331"/>
                    <a:pt x="6515" y="351"/>
                    <a:pt x="6543" y="392"/>
                  </a:cubicBezTo>
                  <a:cubicBezTo>
                    <a:pt x="6575" y="436"/>
                    <a:pt x="6591" y="488"/>
                    <a:pt x="6591" y="557"/>
                  </a:cubicBezTo>
                  <a:cubicBezTo>
                    <a:pt x="6591" y="629"/>
                    <a:pt x="6575" y="686"/>
                    <a:pt x="6547" y="730"/>
                  </a:cubicBezTo>
                  <a:cubicBezTo>
                    <a:pt x="6515" y="771"/>
                    <a:pt x="6471" y="791"/>
                    <a:pt x="6419" y="791"/>
                  </a:cubicBezTo>
                  <a:cubicBezTo>
                    <a:pt x="6367" y="791"/>
                    <a:pt x="6327" y="771"/>
                    <a:pt x="6295" y="730"/>
                  </a:cubicBezTo>
                  <a:cubicBezTo>
                    <a:pt x="6263" y="690"/>
                    <a:pt x="6251" y="634"/>
                    <a:pt x="6251" y="569"/>
                  </a:cubicBezTo>
                  <a:close/>
                  <a:moveTo>
                    <a:pt x="6147" y="561"/>
                  </a:moveTo>
                  <a:cubicBezTo>
                    <a:pt x="6147" y="658"/>
                    <a:pt x="6171" y="734"/>
                    <a:pt x="6223" y="791"/>
                  </a:cubicBezTo>
                  <a:cubicBezTo>
                    <a:pt x="6271" y="847"/>
                    <a:pt x="6339" y="875"/>
                    <a:pt x="6419" y="875"/>
                  </a:cubicBezTo>
                  <a:cubicBezTo>
                    <a:pt x="6475" y="875"/>
                    <a:pt x="6523" y="863"/>
                    <a:pt x="6563" y="835"/>
                  </a:cubicBezTo>
                  <a:cubicBezTo>
                    <a:pt x="6607" y="811"/>
                    <a:pt x="6639" y="775"/>
                    <a:pt x="6663" y="726"/>
                  </a:cubicBezTo>
                  <a:cubicBezTo>
                    <a:pt x="6683" y="678"/>
                    <a:pt x="6695" y="625"/>
                    <a:pt x="6695" y="569"/>
                  </a:cubicBezTo>
                  <a:lnTo>
                    <a:pt x="6695" y="561"/>
                  </a:lnTo>
                  <a:cubicBezTo>
                    <a:pt x="6695" y="464"/>
                    <a:pt x="6671" y="388"/>
                    <a:pt x="6619" y="331"/>
                  </a:cubicBezTo>
                  <a:cubicBezTo>
                    <a:pt x="6567" y="275"/>
                    <a:pt x="6503" y="246"/>
                    <a:pt x="6419" y="246"/>
                  </a:cubicBezTo>
                  <a:cubicBezTo>
                    <a:pt x="6367" y="246"/>
                    <a:pt x="6319" y="259"/>
                    <a:pt x="6279" y="283"/>
                  </a:cubicBezTo>
                  <a:cubicBezTo>
                    <a:pt x="6235" y="311"/>
                    <a:pt x="6203" y="347"/>
                    <a:pt x="6179" y="396"/>
                  </a:cubicBezTo>
                  <a:cubicBezTo>
                    <a:pt x="6155" y="440"/>
                    <a:pt x="6147" y="496"/>
                    <a:pt x="6147" y="557"/>
                  </a:cubicBezTo>
                  <a:lnTo>
                    <a:pt x="6147" y="561"/>
                  </a:lnTo>
                  <a:close/>
                  <a:moveTo>
                    <a:pt x="6007" y="0"/>
                  </a:moveTo>
                  <a:lnTo>
                    <a:pt x="5903" y="0"/>
                  </a:lnTo>
                  <a:lnTo>
                    <a:pt x="5903" y="863"/>
                  </a:lnTo>
                  <a:lnTo>
                    <a:pt x="6007" y="863"/>
                  </a:lnTo>
                  <a:lnTo>
                    <a:pt x="6007" y="0"/>
                  </a:lnTo>
                  <a:close/>
                  <a:moveTo>
                    <a:pt x="5463" y="166"/>
                  </a:moveTo>
                  <a:lnTo>
                    <a:pt x="5547" y="166"/>
                  </a:lnTo>
                  <a:lnTo>
                    <a:pt x="5695" y="0"/>
                  </a:lnTo>
                  <a:lnTo>
                    <a:pt x="5571" y="0"/>
                  </a:lnTo>
                  <a:lnTo>
                    <a:pt x="5463" y="166"/>
                  </a:lnTo>
                  <a:close/>
                  <a:moveTo>
                    <a:pt x="5475" y="787"/>
                  </a:moveTo>
                  <a:cubicBezTo>
                    <a:pt x="5443" y="787"/>
                    <a:pt x="5415" y="775"/>
                    <a:pt x="5391" y="759"/>
                  </a:cubicBezTo>
                  <a:cubicBezTo>
                    <a:pt x="5371" y="738"/>
                    <a:pt x="5359" y="714"/>
                    <a:pt x="5359" y="682"/>
                  </a:cubicBezTo>
                  <a:cubicBezTo>
                    <a:pt x="5359" y="605"/>
                    <a:pt x="5423" y="569"/>
                    <a:pt x="5551" y="569"/>
                  </a:cubicBezTo>
                  <a:lnTo>
                    <a:pt x="5631" y="569"/>
                  </a:lnTo>
                  <a:lnTo>
                    <a:pt x="5631" y="694"/>
                  </a:lnTo>
                  <a:cubicBezTo>
                    <a:pt x="5615" y="722"/>
                    <a:pt x="5595" y="742"/>
                    <a:pt x="5567" y="759"/>
                  </a:cubicBezTo>
                  <a:cubicBezTo>
                    <a:pt x="5539" y="779"/>
                    <a:pt x="5507" y="787"/>
                    <a:pt x="5475" y="787"/>
                  </a:cubicBezTo>
                  <a:moveTo>
                    <a:pt x="5755" y="863"/>
                  </a:moveTo>
                  <a:lnTo>
                    <a:pt x="5755" y="855"/>
                  </a:lnTo>
                  <a:cubicBezTo>
                    <a:pt x="5739" y="823"/>
                    <a:pt x="5735" y="779"/>
                    <a:pt x="5735" y="722"/>
                  </a:cubicBezTo>
                  <a:lnTo>
                    <a:pt x="5735" y="444"/>
                  </a:lnTo>
                  <a:cubicBezTo>
                    <a:pt x="5731" y="379"/>
                    <a:pt x="5711" y="331"/>
                    <a:pt x="5671" y="299"/>
                  </a:cubicBezTo>
                  <a:cubicBezTo>
                    <a:pt x="5631" y="263"/>
                    <a:pt x="5579" y="246"/>
                    <a:pt x="5507" y="246"/>
                  </a:cubicBezTo>
                  <a:cubicBezTo>
                    <a:pt x="5463" y="246"/>
                    <a:pt x="5423" y="254"/>
                    <a:pt x="5387" y="271"/>
                  </a:cubicBezTo>
                  <a:cubicBezTo>
                    <a:pt x="5351" y="287"/>
                    <a:pt x="5323" y="307"/>
                    <a:pt x="5299" y="335"/>
                  </a:cubicBezTo>
                  <a:cubicBezTo>
                    <a:pt x="5279" y="363"/>
                    <a:pt x="5267" y="396"/>
                    <a:pt x="5267" y="424"/>
                  </a:cubicBezTo>
                  <a:lnTo>
                    <a:pt x="5371" y="424"/>
                  </a:lnTo>
                  <a:cubicBezTo>
                    <a:pt x="5371" y="400"/>
                    <a:pt x="5383" y="375"/>
                    <a:pt x="5411" y="355"/>
                  </a:cubicBezTo>
                  <a:cubicBezTo>
                    <a:pt x="5435" y="339"/>
                    <a:pt x="5467" y="327"/>
                    <a:pt x="5503" y="327"/>
                  </a:cubicBezTo>
                  <a:cubicBezTo>
                    <a:pt x="5543" y="327"/>
                    <a:pt x="5575" y="339"/>
                    <a:pt x="5599" y="359"/>
                  </a:cubicBezTo>
                  <a:cubicBezTo>
                    <a:pt x="5619" y="384"/>
                    <a:pt x="5631" y="412"/>
                    <a:pt x="5631" y="448"/>
                  </a:cubicBezTo>
                  <a:lnTo>
                    <a:pt x="5631" y="496"/>
                  </a:lnTo>
                  <a:lnTo>
                    <a:pt x="5531" y="496"/>
                  </a:lnTo>
                  <a:cubicBezTo>
                    <a:pt x="5443" y="496"/>
                    <a:pt x="5375" y="513"/>
                    <a:pt x="5327" y="549"/>
                  </a:cubicBezTo>
                  <a:cubicBezTo>
                    <a:pt x="5279" y="585"/>
                    <a:pt x="5255" y="634"/>
                    <a:pt x="5255" y="698"/>
                  </a:cubicBezTo>
                  <a:cubicBezTo>
                    <a:pt x="5255" y="746"/>
                    <a:pt x="5275" y="791"/>
                    <a:pt x="5315" y="827"/>
                  </a:cubicBezTo>
                  <a:cubicBezTo>
                    <a:pt x="5351" y="859"/>
                    <a:pt x="5399" y="875"/>
                    <a:pt x="5459" y="875"/>
                  </a:cubicBezTo>
                  <a:cubicBezTo>
                    <a:pt x="5527" y="875"/>
                    <a:pt x="5583" y="851"/>
                    <a:pt x="5631" y="799"/>
                  </a:cubicBezTo>
                  <a:cubicBezTo>
                    <a:pt x="5635" y="831"/>
                    <a:pt x="5639" y="851"/>
                    <a:pt x="5647" y="863"/>
                  </a:cubicBezTo>
                  <a:lnTo>
                    <a:pt x="5755" y="863"/>
                  </a:lnTo>
                  <a:close/>
                  <a:moveTo>
                    <a:pt x="5099" y="45"/>
                  </a:moveTo>
                  <a:lnTo>
                    <a:pt x="4991" y="45"/>
                  </a:lnTo>
                  <a:lnTo>
                    <a:pt x="4991" y="400"/>
                  </a:lnTo>
                  <a:lnTo>
                    <a:pt x="4583" y="400"/>
                  </a:lnTo>
                  <a:lnTo>
                    <a:pt x="4583" y="45"/>
                  </a:lnTo>
                  <a:lnTo>
                    <a:pt x="4475" y="45"/>
                  </a:lnTo>
                  <a:lnTo>
                    <a:pt x="4475" y="863"/>
                  </a:lnTo>
                  <a:lnTo>
                    <a:pt x="4583" y="863"/>
                  </a:lnTo>
                  <a:lnTo>
                    <a:pt x="4583" y="484"/>
                  </a:lnTo>
                  <a:lnTo>
                    <a:pt x="4991" y="484"/>
                  </a:lnTo>
                  <a:lnTo>
                    <a:pt x="4991" y="863"/>
                  </a:lnTo>
                  <a:lnTo>
                    <a:pt x="5099" y="863"/>
                  </a:lnTo>
                  <a:lnTo>
                    <a:pt x="5099" y="45"/>
                  </a:lnTo>
                  <a:close/>
                  <a:moveTo>
                    <a:pt x="4011" y="254"/>
                  </a:moveTo>
                  <a:lnTo>
                    <a:pt x="3907" y="254"/>
                  </a:lnTo>
                  <a:lnTo>
                    <a:pt x="3907" y="863"/>
                  </a:lnTo>
                  <a:lnTo>
                    <a:pt x="4011" y="863"/>
                  </a:lnTo>
                  <a:lnTo>
                    <a:pt x="4011" y="254"/>
                  </a:lnTo>
                  <a:close/>
                  <a:moveTo>
                    <a:pt x="3899" y="93"/>
                  </a:moveTo>
                  <a:cubicBezTo>
                    <a:pt x="3899" y="113"/>
                    <a:pt x="3903" y="125"/>
                    <a:pt x="3915" y="138"/>
                  </a:cubicBezTo>
                  <a:cubicBezTo>
                    <a:pt x="3923" y="150"/>
                    <a:pt x="3939" y="154"/>
                    <a:pt x="3959" y="154"/>
                  </a:cubicBezTo>
                  <a:cubicBezTo>
                    <a:pt x="3979" y="154"/>
                    <a:pt x="3995" y="150"/>
                    <a:pt x="4007" y="138"/>
                  </a:cubicBezTo>
                  <a:cubicBezTo>
                    <a:pt x="4015" y="125"/>
                    <a:pt x="4019" y="113"/>
                    <a:pt x="4019" y="93"/>
                  </a:cubicBezTo>
                  <a:cubicBezTo>
                    <a:pt x="4019" y="77"/>
                    <a:pt x="4015" y="65"/>
                    <a:pt x="4007" y="53"/>
                  </a:cubicBezTo>
                  <a:cubicBezTo>
                    <a:pt x="3995" y="41"/>
                    <a:pt x="3979" y="33"/>
                    <a:pt x="3959" y="33"/>
                  </a:cubicBezTo>
                  <a:cubicBezTo>
                    <a:pt x="3939" y="33"/>
                    <a:pt x="3923" y="41"/>
                    <a:pt x="3915" y="53"/>
                  </a:cubicBezTo>
                  <a:cubicBezTo>
                    <a:pt x="3903" y="65"/>
                    <a:pt x="3899" y="77"/>
                    <a:pt x="3899" y="93"/>
                  </a:cubicBezTo>
                  <a:close/>
                  <a:moveTo>
                    <a:pt x="3659" y="702"/>
                  </a:moveTo>
                  <a:cubicBezTo>
                    <a:pt x="3659" y="730"/>
                    <a:pt x="3647" y="750"/>
                    <a:pt x="3627" y="767"/>
                  </a:cubicBezTo>
                  <a:cubicBezTo>
                    <a:pt x="3603" y="783"/>
                    <a:pt x="3571" y="791"/>
                    <a:pt x="3531" y="791"/>
                  </a:cubicBezTo>
                  <a:cubicBezTo>
                    <a:pt x="3487" y="791"/>
                    <a:pt x="3455" y="783"/>
                    <a:pt x="3427" y="759"/>
                  </a:cubicBezTo>
                  <a:cubicBezTo>
                    <a:pt x="3403" y="738"/>
                    <a:pt x="3387" y="714"/>
                    <a:pt x="3387" y="678"/>
                  </a:cubicBezTo>
                  <a:lnTo>
                    <a:pt x="3283" y="678"/>
                  </a:lnTo>
                  <a:cubicBezTo>
                    <a:pt x="3283" y="714"/>
                    <a:pt x="3295" y="746"/>
                    <a:pt x="3315" y="779"/>
                  </a:cubicBezTo>
                  <a:cubicBezTo>
                    <a:pt x="3335" y="807"/>
                    <a:pt x="3367" y="831"/>
                    <a:pt x="3403" y="851"/>
                  </a:cubicBezTo>
                  <a:cubicBezTo>
                    <a:pt x="3439" y="867"/>
                    <a:pt x="3483" y="875"/>
                    <a:pt x="3531" y="875"/>
                  </a:cubicBezTo>
                  <a:cubicBezTo>
                    <a:pt x="3599" y="875"/>
                    <a:pt x="3655" y="859"/>
                    <a:pt x="3699" y="827"/>
                  </a:cubicBezTo>
                  <a:cubicBezTo>
                    <a:pt x="3743" y="795"/>
                    <a:pt x="3763" y="750"/>
                    <a:pt x="3763" y="698"/>
                  </a:cubicBezTo>
                  <a:cubicBezTo>
                    <a:pt x="3763" y="662"/>
                    <a:pt x="3755" y="638"/>
                    <a:pt x="3739" y="613"/>
                  </a:cubicBezTo>
                  <a:cubicBezTo>
                    <a:pt x="3727" y="589"/>
                    <a:pt x="3703" y="573"/>
                    <a:pt x="3671" y="557"/>
                  </a:cubicBezTo>
                  <a:cubicBezTo>
                    <a:pt x="3639" y="537"/>
                    <a:pt x="3595" y="525"/>
                    <a:pt x="3543" y="513"/>
                  </a:cubicBezTo>
                  <a:cubicBezTo>
                    <a:pt x="3491" y="500"/>
                    <a:pt x="3455" y="488"/>
                    <a:pt x="3439" y="476"/>
                  </a:cubicBezTo>
                  <a:cubicBezTo>
                    <a:pt x="3419" y="464"/>
                    <a:pt x="3407" y="444"/>
                    <a:pt x="3407" y="420"/>
                  </a:cubicBezTo>
                  <a:cubicBezTo>
                    <a:pt x="3407" y="392"/>
                    <a:pt x="3419" y="371"/>
                    <a:pt x="3439" y="355"/>
                  </a:cubicBezTo>
                  <a:cubicBezTo>
                    <a:pt x="3459" y="339"/>
                    <a:pt x="3491" y="331"/>
                    <a:pt x="3527" y="331"/>
                  </a:cubicBezTo>
                  <a:cubicBezTo>
                    <a:pt x="3563" y="331"/>
                    <a:pt x="3595" y="339"/>
                    <a:pt x="3619" y="363"/>
                  </a:cubicBezTo>
                  <a:cubicBezTo>
                    <a:pt x="3643" y="384"/>
                    <a:pt x="3655" y="408"/>
                    <a:pt x="3655" y="436"/>
                  </a:cubicBezTo>
                  <a:lnTo>
                    <a:pt x="3759" y="436"/>
                  </a:lnTo>
                  <a:cubicBezTo>
                    <a:pt x="3759" y="379"/>
                    <a:pt x="3735" y="335"/>
                    <a:pt x="3695" y="299"/>
                  </a:cubicBezTo>
                  <a:cubicBezTo>
                    <a:pt x="3651" y="263"/>
                    <a:pt x="3595" y="246"/>
                    <a:pt x="3527" y="246"/>
                  </a:cubicBezTo>
                  <a:cubicBezTo>
                    <a:pt x="3463" y="246"/>
                    <a:pt x="3407" y="263"/>
                    <a:pt x="3367" y="295"/>
                  </a:cubicBezTo>
                  <a:cubicBezTo>
                    <a:pt x="3327" y="331"/>
                    <a:pt x="3303" y="371"/>
                    <a:pt x="3303" y="424"/>
                  </a:cubicBezTo>
                  <a:cubicBezTo>
                    <a:pt x="3303" y="452"/>
                    <a:pt x="3311" y="480"/>
                    <a:pt x="3327" y="500"/>
                  </a:cubicBezTo>
                  <a:cubicBezTo>
                    <a:pt x="3343" y="521"/>
                    <a:pt x="3363" y="541"/>
                    <a:pt x="3395" y="557"/>
                  </a:cubicBezTo>
                  <a:cubicBezTo>
                    <a:pt x="3427" y="573"/>
                    <a:pt x="3467" y="585"/>
                    <a:pt x="3519" y="597"/>
                  </a:cubicBezTo>
                  <a:cubicBezTo>
                    <a:pt x="3571" y="609"/>
                    <a:pt x="3607" y="621"/>
                    <a:pt x="3627" y="638"/>
                  </a:cubicBezTo>
                  <a:cubicBezTo>
                    <a:pt x="3651" y="654"/>
                    <a:pt x="3659" y="674"/>
                    <a:pt x="3659" y="702"/>
                  </a:cubicBezTo>
                  <a:close/>
                  <a:moveTo>
                    <a:pt x="2876" y="166"/>
                  </a:moveTo>
                  <a:lnTo>
                    <a:pt x="2960" y="166"/>
                  </a:lnTo>
                  <a:lnTo>
                    <a:pt x="3112" y="0"/>
                  </a:lnTo>
                  <a:lnTo>
                    <a:pt x="2984" y="0"/>
                  </a:lnTo>
                  <a:lnTo>
                    <a:pt x="2876" y="166"/>
                  </a:lnTo>
                  <a:close/>
                  <a:moveTo>
                    <a:pt x="2888" y="787"/>
                  </a:moveTo>
                  <a:cubicBezTo>
                    <a:pt x="2856" y="787"/>
                    <a:pt x="2828" y="775"/>
                    <a:pt x="2808" y="759"/>
                  </a:cubicBezTo>
                  <a:cubicBezTo>
                    <a:pt x="2784" y="738"/>
                    <a:pt x="2772" y="714"/>
                    <a:pt x="2772" y="682"/>
                  </a:cubicBezTo>
                  <a:cubicBezTo>
                    <a:pt x="2772" y="605"/>
                    <a:pt x="2836" y="569"/>
                    <a:pt x="2964" y="569"/>
                  </a:cubicBezTo>
                  <a:lnTo>
                    <a:pt x="3044" y="569"/>
                  </a:lnTo>
                  <a:lnTo>
                    <a:pt x="3044" y="694"/>
                  </a:lnTo>
                  <a:cubicBezTo>
                    <a:pt x="3032" y="722"/>
                    <a:pt x="3012" y="742"/>
                    <a:pt x="2980" y="759"/>
                  </a:cubicBezTo>
                  <a:cubicBezTo>
                    <a:pt x="2952" y="779"/>
                    <a:pt x="2920" y="787"/>
                    <a:pt x="2888" y="787"/>
                  </a:cubicBezTo>
                  <a:moveTo>
                    <a:pt x="3167" y="863"/>
                  </a:moveTo>
                  <a:lnTo>
                    <a:pt x="3167" y="855"/>
                  </a:lnTo>
                  <a:cubicBezTo>
                    <a:pt x="3156" y="823"/>
                    <a:pt x="3148" y="779"/>
                    <a:pt x="3148" y="722"/>
                  </a:cubicBezTo>
                  <a:lnTo>
                    <a:pt x="3148" y="444"/>
                  </a:lnTo>
                  <a:cubicBezTo>
                    <a:pt x="3148" y="379"/>
                    <a:pt x="3128" y="331"/>
                    <a:pt x="3088" y="299"/>
                  </a:cubicBezTo>
                  <a:cubicBezTo>
                    <a:pt x="3048" y="263"/>
                    <a:pt x="2992" y="246"/>
                    <a:pt x="2924" y="246"/>
                  </a:cubicBezTo>
                  <a:cubicBezTo>
                    <a:pt x="2880" y="246"/>
                    <a:pt x="2840" y="254"/>
                    <a:pt x="2804" y="271"/>
                  </a:cubicBezTo>
                  <a:cubicBezTo>
                    <a:pt x="2764" y="287"/>
                    <a:pt x="2736" y="307"/>
                    <a:pt x="2716" y="335"/>
                  </a:cubicBezTo>
                  <a:cubicBezTo>
                    <a:pt x="2692" y="363"/>
                    <a:pt x="2684" y="396"/>
                    <a:pt x="2684" y="424"/>
                  </a:cubicBezTo>
                  <a:lnTo>
                    <a:pt x="2788" y="424"/>
                  </a:lnTo>
                  <a:cubicBezTo>
                    <a:pt x="2788" y="400"/>
                    <a:pt x="2800" y="375"/>
                    <a:pt x="2824" y="355"/>
                  </a:cubicBezTo>
                  <a:cubicBezTo>
                    <a:pt x="2848" y="339"/>
                    <a:pt x="2880" y="327"/>
                    <a:pt x="2916" y="327"/>
                  </a:cubicBezTo>
                  <a:cubicBezTo>
                    <a:pt x="2960" y="327"/>
                    <a:pt x="2992" y="339"/>
                    <a:pt x="3012" y="359"/>
                  </a:cubicBezTo>
                  <a:cubicBezTo>
                    <a:pt x="3032" y="384"/>
                    <a:pt x="3044" y="412"/>
                    <a:pt x="3044" y="448"/>
                  </a:cubicBezTo>
                  <a:lnTo>
                    <a:pt x="3044" y="496"/>
                  </a:lnTo>
                  <a:lnTo>
                    <a:pt x="2944" y="496"/>
                  </a:lnTo>
                  <a:cubicBezTo>
                    <a:pt x="2856" y="496"/>
                    <a:pt x="2792" y="513"/>
                    <a:pt x="2744" y="549"/>
                  </a:cubicBezTo>
                  <a:cubicBezTo>
                    <a:pt x="2696" y="585"/>
                    <a:pt x="2672" y="634"/>
                    <a:pt x="2672" y="698"/>
                  </a:cubicBezTo>
                  <a:cubicBezTo>
                    <a:pt x="2672" y="746"/>
                    <a:pt x="2688" y="791"/>
                    <a:pt x="2728" y="827"/>
                  </a:cubicBezTo>
                  <a:cubicBezTo>
                    <a:pt x="2768" y="859"/>
                    <a:pt x="2816" y="875"/>
                    <a:pt x="2876" y="875"/>
                  </a:cubicBezTo>
                  <a:cubicBezTo>
                    <a:pt x="2940" y="875"/>
                    <a:pt x="3000" y="851"/>
                    <a:pt x="3048" y="799"/>
                  </a:cubicBezTo>
                  <a:cubicBezTo>
                    <a:pt x="3052" y="831"/>
                    <a:pt x="3056" y="851"/>
                    <a:pt x="3060" y="863"/>
                  </a:cubicBezTo>
                  <a:lnTo>
                    <a:pt x="3167" y="863"/>
                  </a:lnTo>
                  <a:close/>
                  <a:moveTo>
                    <a:pt x="2352" y="109"/>
                  </a:moveTo>
                  <a:lnTo>
                    <a:pt x="2352" y="254"/>
                  </a:lnTo>
                  <a:lnTo>
                    <a:pt x="2240" y="254"/>
                  </a:lnTo>
                  <a:lnTo>
                    <a:pt x="2240" y="335"/>
                  </a:lnTo>
                  <a:lnTo>
                    <a:pt x="2352" y="335"/>
                  </a:lnTo>
                  <a:lnTo>
                    <a:pt x="2352" y="714"/>
                  </a:lnTo>
                  <a:cubicBezTo>
                    <a:pt x="2352" y="767"/>
                    <a:pt x="2364" y="807"/>
                    <a:pt x="2388" y="835"/>
                  </a:cubicBezTo>
                  <a:cubicBezTo>
                    <a:pt x="2412" y="863"/>
                    <a:pt x="2444" y="875"/>
                    <a:pt x="2492" y="875"/>
                  </a:cubicBezTo>
                  <a:cubicBezTo>
                    <a:pt x="2516" y="875"/>
                    <a:pt x="2544" y="871"/>
                    <a:pt x="2572" y="863"/>
                  </a:cubicBezTo>
                  <a:lnTo>
                    <a:pt x="2572" y="783"/>
                  </a:lnTo>
                  <a:cubicBezTo>
                    <a:pt x="2548" y="787"/>
                    <a:pt x="2532" y="787"/>
                    <a:pt x="2520" y="787"/>
                  </a:cubicBezTo>
                  <a:cubicBezTo>
                    <a:pt x="2496" y="787"/>
                    <a:pt x="2480" y="783"/>
                    <a:pt x="2468" y="771"/>
                  </a:cubicBezTo>
                  <a:cubicBezTo>
                    <a:pt x="2460" y="759"/>
                    <a:pt x="2456" y="738"/>
                    <a:pt x="2456" y="714"/>
                  </a:cubicBezTo>
                  <a:lnTo>
                    <a:pt x="2456" y="335"/>
                  </a:lnTo>
                  <a:lnTo>
                    <a:pt x="2568" y="335"/>
                  </a:lnTo>
                  <a:lnTo>
                    <a:pt x="2568" y="254"/>
                  </a:lnTo>
                  <a:lnTo>
                    <a:pt x="2456" y="254"/>
                  </a:lnTo>
                  <a:lnTo>
                    <a:pt x="2456" y="109"/>
                  </a:lnTo>
                  <a:lnTo>
                    <a:pt x="2352" y="109"/>
                  </a:lnTo>
                  <a:close/>
                  <a:moveTo>
                    <a:pt x="1896" y="787"/>
                  </a:moveTo>
                  <a:cubicBezTo>
                    <a:pt x="1860" y="787"/>
                    <a:pt x="1832" y="775"/>
                    <a:pt x="1812" y="759"/>
                  </a:cubicBezTo>
                  <a:cubicBezTo>
                    <a:pt x="1788" y="738"/>
                    <a:pt x="1780" y="714"/>
                    <a:pt x="1780" y="682"/>
                  </a:cubicBezTo>
                  <a:cubicBezTo>
                    <a:pt x="1780" y="605"/>
                    <a:pt x="1844" y="569"/>
                    <a:pt x="1968" y="569"/>
                  </a:cubicBezTo>
                  <a:lnTo>
                    <a:pt x="2048" y="569"/>
                  </a:lnTo>
                  <a:lnTo>
                    <a:pt x="2048" y="694"/>
                  </a:lnTo>
                  <a:cubicBezTo>
                    <a:pt x="2036" y="722"/>
                    <a:pt x="2016" y="742"/>
                    <a:pt x="1988" y="759"/>
                  </a:cubicBezTo>
                  <a:cubicBezTo>
                    <a:pt x="1956" y="779"/>
                    <a:pt x="1928" y="787"/>
                    <a:pt x="1896" y="787"/>
                  </a:cubicBezTo>
                  <a:close/>
                  <a:moveTo>
                    <a:pt x="2176" y="863"/>
                  </a:moveTo>
                  <a:lnTo>
                    <a:pt x="2176" y="855"/>
                  </a:lnTo>
                  <a:cubicBezTo>
                    <a:pt x="2160" y="823"/>
                    <a:pt x="2152" y="779"/>
                    <a:pt x="2152" y="722"/>
                  </a:cubicBezTo>
                  <a:lnTo>
                    <a:pt x="2152" y="444"/>
                  </a:lnTo>
                  <a:cubicBezTo>
                    <a:pt x="2152" y="379"/>
                    <a:pt x="2132" y="331"/>
                    <a:pt x="2092" y="299"/>
                  </a:cubicBezTo>
                  <a:cubicBezTo>
                    <a:pt x="2052" y="263"/>
                    <a:pt x="1996" y="246"/>
                    <a:pt x="1928" y="246"/>
                  </a:cubicBezTo>
                  <a:cubicBezTo>
                    <a:pt x="1884" y="246"/>
                    <a:pt x="1844" y="254"/>
                    <a:pt x="1808" y="271"/>
                  </a:cubicBezTo>
                  <a:cubicBezTo>
                    <a:pt x="1772" y="287"/>
                    <a:pt x="1740" y="307"/>
                    <a:pt x="1720" y="335"/>
                  </a:cubicBezTo>
                  <a:cubicBezTo>
                    <a:pt x="1700" y="363"/>
                    <a:pt x="1688" y="396"/>
                    <a:pt x="1688" y="424"/>
                  </a:cubicBezTo>
                  <a:lnTo>
                    <a:pt x="1792" y="424"/>
                  </a:lnTo>
                  <a:cubicBezTo>
                    <a:pt x="1792" y="400"/>
                    <a:pt x="1804" y="375"/>
                    <a:pt x="1828" y="355"/>
                  </a:cubicBezTo>
                  <a:cubicBezTo>
                    <a:pt x="1856" y="339"/>
                    <a:pt x="1884" y="327"/>
                    <a:pt x="1920" y="327"/>
                  </a:cubicBezTo>
                  <a:cubicBezTo>
                    <a:pt x="1964" y="327"/>
                    <a:pt x="1996" y="339"/>
                    <a:pt x="2016" y="359"/>
                  </a:cubicBezTo>
                  <a:cubicBezTo>
                    <a:pt x="2040" y="384"/>
                    <a:pt x="2048" y="412"/>
                    <a:pt x="2048" y="448"/>
                  </a:cubicBezTo>
                  <a:lnTo>
                    <a:pt x="2048" y="496"/>
                  </a:lnTo>
                  <a:lnTo>
                    <a:pt x="1948" y="496"/>
                  </a:lnTo>
                  <a:cubicBezTo>
                    <a:pt x="1864" y="496"/>
                    <a:pt x="1796" y="513"/>
                    <a:pt x="1748" y="549"/>
                  </a:cubicBezTo>
                  <a:cubicBezTo>
                    <a:pt x="1700" y="585"/>
                    <a:pt x="1676" y="634"/>
                    <a:pt x="1676" y="698"/>
                  </a:cubicBezTo>
                  <a:cubicBezTo>
                    <a:pt x="1676" y="746"/>
                    <a:pt x="1696" y="791"/>
                    <a:pt x="1732" y="827"/>
                  </a:cubicBezTo>
                  <a:cubicBezTo>
                    <a:pt x="1772" y="859"/>
                    <a:pt x="1820" y="875"/>
                    <a:pt x="1880" y="875"/>
                  </a:cubicBezTo>
                  <a:cubicBezTo>
                    <a:pt x="1944" y="875"/>
                    <a:pt x="2004" y="851"/>
                    <a:pt x="2052" y="799"/>
                  </a:cubicBezTo>
                  <a:cubicBezTo>
                    <a:pt x="2056" y="831"/>
                    <a:pt x="2060" y="851"/>
                    <a:pt x="2064" y="863"/>
                  </a:cubicBezTo>
                  <a:lnTo>
                    <a:pt x="2176" y="863"/>
                  </a:lnTo>
                  <a:close/>
                  <a:moveTo>
                    <a:pt x="1356" y="109"/>
                  </a:moveTo>
                  <a:lnTo>
                    <a:pt x="1356" y="254"/>
                  </a:lnTo>
                  <a:lnTo>
                    <a:pt x="1248" y="254"/>
                  </a:lnTo>
                  <a:lnTo>
                    <a:pt x="1248" y="335"/>
                  </a:lnTo>
                  <a:lnTo>
                    <a:pt x="1356" y="335"/>
                  </a:lnTo>
                  <a:lnTo>
                    <a:pt x="1356" y="714"/>
                  </a:lnTo>
                  <a:cubicBezTo>
                    <a:pt x="1356" y="767"/>
                    <a:pt x="1368" y="807"/>
                    <a:pt x="1392" y="835"/>
                  </a:cubicBezTo>
                  <a:cubicBezTo>
                    <a:pt x="1416" y="863"/>
                    <a:pt x="1448" y="875"/>
                    <a:pt x="1496" y="875"/>
                  </a:cubicBezTo>
                  <a:cubicBezTo>
                    <a:pt x="1520" y="875"/>
                    <a:pt x="1548" y="871"/>
                    <a:pt x="1576" y="863"/>
                  </a:cubicBezTo>
                  <a:lnTo>
                    <a:pt x="1576" y="783"/>
                  </a:lnTo>
                  <a:cubicBezTo>
                    <a:pt x="1556" y="787"/>
                    <a:pt x="1536" y="787"/>
                    <a:pt x="1528" y="787"/>
                  </a:cubicBezTo>
                  <a:cubicBezTo>
                    <a:pt x="1500" y="787"/>
                    <a:pt x="1484" y="783"/>
                    <a:pt x="1476" y="771"/>
                  </a:cubicBezTo>
                  <a:cubicBezTo>
                    <a:pt x="1464" y="759"/>
                    <a:pt x="1460" y="738"/>
                    <a:pt x="1460" y="714"/>
                  </a:cubicBezTo>
                  <a:lnTo>
                    <a:pt x="1460" y="335"/>
                  </a:lnTo>
                  <a:lnTo>
                    <a:pt x="1572" y="335"/>
                  </a:lnTo>
                  <a:lnTo>
                    <a:pt x="1572" y="254"/>
                  </a:lnTo>
                  <a:lnTo>
                    <a:pt x="1460" y="254"/>
                  </a:lnTo>
                  <a:lnTo>
                    <a:pt x="1460" y="109"/>
                  </a:lnTo>
                  <a:lnTo>
                    <a:pt x="1356" y="109"/>
                  </a:lnTo>
                  <a:close/>
                  <a:moveTo>
                    <a:pt x="1064" y="863"/>
                  </a:moveTo>
                  <a:lnTo>
                    <a:pt x="1164" y="863"/>
                  </a:lnTo>
                  <a:lnTo>
                    <a:pt x="1164" y="254"/>
                  </a:lnTo>
                  <a:lnTo>
                    <a:pt x="1060" y="254"/>
                  </a:lnTo>
                  <a:lnTo>
                    <a:pt x="1060" y="698"/>
                  </a:lnTo>
                  <a:cubicBezTo>
                    <a:pt x="1032" y="759"/>
                    <a:pt x="980" y="787"/>
                    <a:pt x="904" y="787"/>
                  </a:cubicBezTo>
                  <a:cubicBezTo>
                    <a:pt x="828" y="787"/>
                    <a:pt x="792" y="742"/>
                    <a:pt x="792" y="650"/>
                  </a:cubicBezTo>
                  <a:lnTo>
                    <a:pt x="792" y="254"/>
                  </a:lnTo>
                  <a:lnTo>
                    <a:pt x="688" y="254"/>
                  </a:lnTo>
                  <a:lnTo>
                    <a:pt x="688" y="654"/>
                  </a:lnTo>
                  <a:cubicBezTo>
                    <a:pt x="688" y="726"/>
                    <a:pt x="704" y="783"/>
                    <a:pt x="740" y="819"/>
                  </a:cubicBezTo>
                  <a:cubicBezTo>
                    <a:pt x="772" y="855"/>
                    <a:pt x="820" y="875"/>
                    <a:pt x="884" y="875"/>
                  </a:cubicBezTo>
                  <a:cubicBezTo>
                    <a:pt x="964" y="875"/>
                    <a:pt x="1024" y="851"/>
                    <a:pt x="1064" y="803"/>
                  </a:cubicBezTo>
                  <a:lnTo>
                    <a:pt x="1064" y="863"/>
                  </a:lnTo>
                  <a:close/>
                  <a:moveTo>
                    <a:pt x="208" y="484"/>
                  </a:moveTo>
                  <a:lnTo>
                    <a:pt x="108" y="589"/>
                  </a:lnTo>
                  <a:lnTo>
                    <a:pt x="108" y="863"/>
                  </a:lnTo>
                  <a:lnTo>
                    <a:pt x="0" y="863"/>
                  </a:lnTo>
                  <a:lnTo>
                    <a:pt x="0" y="45"/>
                  </a:lnTo>
                  <a:lnTo>
                    <a:pt x="108" y="45"/>
                  </a:lnTo>
                  <a:lnTo>
                    <a:pt x="108" y="452"/>
                  </a:lnTo>
                  <a:lnTo>
                    <a:pt x="472" y="45"/>
                  </a:lnTo>
                  <a:lnTo>
                    <a:pt x="600" y="45"/>
                  </a:lnTo>
                  <a:lnTo>
                    <a:pt x="280" y="408"/>
                  </a:lnTo>
                  <a:lnTo>
                    <a:pt x="624" y="863"/>
                  </a:lnTo>
                  <a:lnTo>
                    <a:pt x="496" y="863"/>
                  </a:lnTo>
                  <a:lnTo>
                    <a:pt x="208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2" name="Rectangle 38" hidden="0"/>
            <p:cNvSpPr>
              <a:spLocks noChangeArrowheads="1"/>
            </p:cNvSpPr>
            <p:nvPr isPhoto="0" userDrawn="0"/>
          </p:nvSpPr>
          <p:spPr bwMode="auto">
            <a:xfrm>
              <a:off x="4096" y="1477"/>
              <a:ext cx="13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6" name="Freeform 39" hidden="0"/>
            <p:cNvSpPr>
              <a:spLocks noEditPoints="1"/>
            </p:cNvSpPr>
            <p:nvPr isPhoto="0" userDrawn="0"/>
          </p:nvSpPr>
          <p:spPr bwMode="auto">
            <a:xfrm>
              <a:off x="3184" y="1511"/>
              <a:ext cx="816" cy="272"/>
            </a:xfrm>
            <a:custGeom>
              <a:avLst/>
              <a:gdLst>
                <a:gd name="T0" fmla="*/ 12689 w 13600"/>
                <a:gd name="T1" fmla="*/ 112 h 4533"/>
                <a:gd name="T2" fmla="*/ 12649 w 13600"/>
                <a:gd name="T3" fmla="*/ 1855 h 4533"/>
                <a:gd name="T4" fmla="*/ 11194 w 13600"/>
                <a:gd name="T5" fmla="*/ 1815 h 4533"/>
                <a:gd name="T6" fmla="*/ 11082 w 13600"/>
                <a:gd name="T7" fmla="*/ 0 h 4533"/>
                <a:gd name="T8" fmla="*/ 10274 w 13600"/>
                <a:gd name="T9" fmla="*/ 112 h 4533"/>
                <a:gd name="T10" fmla="*/ 10386 w 13600"/>
                <a:gd name="T11" fmla="*/ 4533 h 4533"/>
                <a:gd name="T12" fmla="*/ 11194 w 13600"/>
                <a:gd name="T13" fmla="*/ 4429 h 4533"/>
                <a:gd name="T14" fmla="*/ 11234 w 13600"/>
                <a:gd name="T15" fmla="*/ 2638 h 4533"/>
                <a:gd name="T16" fmla="*/ 12689 w 13600"/>
                <a:gd name="T17" fmla="*/ 2678 h 4533"/>
                <a:gd name="T18" fmla="*/ 12801 w 13600"/>
                <a:gd name="T19" fmla="*/ 4533 h 4533"/>
                <a:gd name="T20" fmla="*/ 13600 w 13600"/>
                <a:gd name="T21" fmla="*/ 4429 h 4533"/>
                <a:gd name="T22" fmla="*/ 13488 w 13600"/>
                <a:gd name="T23" fmla="*/ 0 h 4533"/>
                <a:gd name="T24" fmla="*/ 6892 w 13600"/>
                <a:gd name="T25" fmla="*/ 3214 h 4533"/>
                <a:gd name="T26" fmla="*/ 7060 w 13600"/>
                <a:gd name="T27" fmla="*/ 3134 h 4533"/>
                <a:gd name="T28" fmla="*/ 7484 w 13600"/>
                <a:gd name="T29" fmla="*/ 2606 h 4533"/>
                <a:gd name="T30" fmla="*/ 8643 w 13600"/>
                <a:gd name="T31" fmla="*/ 4461 h 4533"/>
                <a:gd name="T32" fmla="*/ 9555 w 13600"/>
                <a:gd name="T33" fmla="*/ 4533 h 4533"/>
                <a:gd name="T34" fmla="*/ 9626 w 13600"/>
                <a:gd name="T35" fmla="*/ 4405 h 4533"/>
                <a:gd name="T36" fmla="*/ 8131 w 13600"/>
                <a:gd name="T37" fmla="*/ 1943 h 4533"/>
                <a:gd name="T38" fmla="*/ 9579 w 13600"/>
                <a:gd name="T39" fmla="*/ 72 h 4533"/>
                <a:gd name="T40" fmla="*/ 9483 w 13600"/>
                <a:gd name="T41" fmla="*/ 0 h 4533"/>
                <a:gd name="T42" fmla="*/ 8563 w 13600"/>
                <a:gd name="T43" fmla="*/ 72 h 4533"/>
                <a:gd name="T44" fmla="*/ 7052 w 13600"/>
                <a:gd name="T45" fmla="*/ 1911 h 4533"/>
                <a:gd name="T46" fmla="*/ 7036 w 13600"/>
                <a:gd name="T47" fmla="*/ 112 h 4533"/>
                <a:gd name="T48" fmla="*/ 6236 w 13600"/>
                <a:gd name="T49" fmla="*/ 0 h 4533"/>
                <a:gd name="T50" fmla="*/ 6125 w 13600"/>
                <a:gd name="T51" fmla="*/ 3102 h 4533"/>
                <a:gd name="T52" fmla="*/ 6892 w 13600"/>
                <a:gd name="T53" fmla="*/ 3214 h 4533"/>
                <a:gd name="T54" fmla="*/ 3998 w 13600"/>
                <a:gd name="T55" fmla="*/ 4533 h 4533"/>
                <a:gd name="T56" fmla="*/ 7028 w 13600"/>
                <a:gd name="T57" fmla="*/ 4429 h 4533"/>
                <a:gd name="T58" fmla="*/ 6916 w 13600"/>
                <a:gd name="T59" fmla="*/ 3750 h 4533"/>
                <a:gd name="T60" fmla="*/ 4797 w 13600"/>
                <a:gd name="T61" fmla="*/ 3718 h 4533"/>
                <a:gd name="T62" fmla="*/ 4693 w 13600"/>
                <a:gd name="T63" fmla="*/ 0 h 4533"/>
                <a:gd name="T64" fmla="*/ 3886 w 13600"/>
                <a:gd name="T65" fmla="*/ 112 h 4533"/>
                <a:gd name="T66" fmla="*/ 3038 w 13600"/>
                <a:gd name="T67" fmla="*/ 783 h 4533"/>
                <a:gd name="T68" fmla="*/ 912 w 13600"/>
                <a:gd name="T69" fmla="*/ 823 h 4533"/>
                <a:gd name="T70" fmla="*/ 952 w 13600"/>
                <a:gd name="T71" fmla="*/ 1855 h 4533"/>
                <a:gd name="T72" fmla="*/ 2415 w 13600"/>
                <a:gd name="T73" fmla="*/ 1967 h 4533"/>
                <a:gd name="T74" fmla="*/ 2303 w 13600"/>
                <a:gd name="T75" fmla="*/ 2638 h 4533"/>
                <a:gd name="T76" fmla="*/ 912 w 13600"/>
                <a:gd name="T77" fmla="*/ 2678 h 4533"/>
                <a:gd name="T78" fmla="*/ 952 w 13600"/>
                <a:gd name="T79" fmla="*/ 3750 h 4533"/>
                <a:gd name="T80" fmla="*/ 3142 w 13600"/>
                <a:gd name="T81" fmla="*/ 3862 h 4533"/>
                <a:gd name="T82" fmla="*/ 3038 w 13600"/>
                <a:gd name="T83" fmla="*/ 4533 h 4533"/>
                <a:gd name="T84" fmla="*/ 0 w 13600"/>
                <a:gd name="T85" fmla="*/ 4429 h 4533"/>
                <a:gd name="T86" fmla="*/ 112 w 13600"/>
                <a:gd name="T87" fmla="*/ 0 h 4533"/>
                <a:gd name="T88" fmla="*/ 3142 w 13600"/>
                <a:gd name="T89" fmla="*/ 112 h 4533"/>
                <a:gd name="T90" fmla="*/ 3038 w 13600"/>
                <a:gd name="T91" fmla="*/ 783 h 4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00" h="4533" fill="norm" stroke="1" extrusionOk="0">
                  <a:moveTo>
                    <a:pt x="12801" y="0"/>
                  </a:moveTo>
                  <a:cubicBezTo>
                    <a:pt x="12729" y="0"/>
                    <a:pt x="12689" y="40"/>
                    <a:pt x="12689" y="112"/>
                  </a:cubicBezTo>
                  <a:lnTo>
                    <a:pt x="12689" y="1815"/>
                  </a:lnTo>
                  <a:cubicBezTo>
                    <a:pt x="12689" y="1839"/>
                    <a:pt x="12673" y="1855"/>
                    <a:pt x="12649" y="1855"/>
                  </a:cubicBezTo>
                  <a:lnTo>
                    <a:pt x="11234" y="1855"/>
                  </a:lnTo>
                  <a:cubicBezTo>
                    <a:pt x="11202" y="1855"/>
                    <a:pt x="11194" y="1839"/>
                    <a:pt x="11194" y="1815"/>
                  </a:cubicBezTo>
                  <a:lnTo>
                    <a:pt x="11194" y="112"/>
                  </a:lnTo>
                  <a:cubicBezTo>
                    <a:pt x="11194" y="40"/>
                    <a:pt x="11154" y="0"/>
                    <a:pt x="11082" y="0"/>
                  </a:cubicBezTo>
                  <a:lnTo>
                    <a:pt x="10386" y="0"/>
                  </a:lnTo>
                  <a:cubicBezTo>
                    <a:pt x="10314" y="0"/>
                    <a:pt x="10274" y="40"/>
                    <a:pt x="10274" y="112"/>
                  </a:cubicBezTo>
                  <a:lnTo>
                    <a:pt x="10274" y="4429"/>
                  </a:lnTo>
                  <a:cubicBezTo>
                    <a:pt x="10274" y="4501"/>
                    <a:pt x="10314" y="4533"/>
                    <a:pt x="10386" y="4533"/>
                  </a:cubicBezTo>
                  <a:lnTo>
                    <a:pt x="11082" y="4533"/>
                  </a:lnTo>
                  <a:cubicBezTo>
                    <a:pt x="11154" y="4533"/>
                    <a:pt x="11194" y="4501"/>
                    <a:pt x="11194" y="4429"/>
                  </a:cubicBezTo>
                  <a:lnTo>
                    <a:pt x="11194" y="2678"/>
                  </a:lnTo>
                  <a:cubicBezTo>
                    <a:pt x="11194" y="2654"/>
                    <a:pt x="11202" y="2638"/>
                    <a:pt x="11234" y="2638"/>
                  </a:cubicBezTo>
                  <a:lnTo>
                    <a:pt x="12649" y="2638"/>
                  </a:lnTo>
                  <a:cubicBezTo>
                    <a:pt x="12673" y="2638"/>
                    <a:pt x="12689" y="2654"/>
                    <a:pt x="12689" y="2678"/>
                  </a:cubicBezTo>
                  <a:lnTo>
                    <a:pt x="12689" y="4429"/>
                  </a:lnTo>
                  <a:cubicBezTo>
                    <a:pt x="12689" y="4501"/>
                    <a:pt x="12729" y="4533"/>
                    <a:pt x="12801" y="4533"/>
                  </a:cubicBezTo>
                  <a:lnTo>
                    <a:pt x="13488" y="4533"/>
                  </a:lnTo>
                  <a:cubicBezTo>
                    <a:pt x="13568" y="4533"/>
                    <a:pt x="13600" y="4501"/>
                    <a:pt x="13600" y="4429"/>
                  </a:cubicBezTo>
                  <a:lnTo>
                    <a:pt x="13600" y="112"/>
                  </a:lnTo>
                  <a:cubicBezTo>
                    <a:pt x="13600" y="40"/>
                    <a:pt x="13568" y="0"/>
                    <a:pt x="13488" y="0"/>
                  </a:cubicBezTo>
                  <a:lnTo>
                    <a:pt x="12801" y="0"/>
                  </a:lnTo>
                  <a:close/>
                  <a:moveTo>
                    <a:pt x="6892" y="3214"/>
                  </a:moveTo>
                  <a:cubicBezTo>
                    <a:pt x="6956" y="3214"/>
                    <a:pt x="7020" y="3182"/>
                    <a:pt x="7060" y="3134"/>
                  </a:cubicBezTo>
                  <a:cubicBezTo>
                    <a:pt x="7060" y="3134"/>
                    <a:pt x="7060" y="3134"/>
                    <a:pt x="7060" y="3134"/>
                  </a:cubicBezTo>
                  <a:lnTo>
                    <a:pt x="7452" y="2622"/>
                  </a:lnTo>
                  <a:cubicBezTo>
                    <a:pt x="7460" y="2614"/>
                    <a:pt x="7468" y="2606"/>
                    <a:pt x="7484" y="2606"/>
                  </a:cubicBezTo>
                  <a:cubicBezTo>
                    <a:pt x="7500" y="2606"/>
                    <a:pt x="7508" y="2614"/>
                    <a:pt x="7508" y="2622"/>
                  </a:cubicBezTo>
                  <a:lnTo>
                    <a:pt x="8643" y="4461"/>
                  </a:lnTo>
                  <a:cubicBezTo>
                    <a:pt x="8675" y="4509"/>
                    <a:pt x="8715" y="4533"/>
                    <a:pt x="8771" y="4533"/>
                  </a:cubicBezTo>
                  <a:lnTo>
                    <a:pt x="9555" y="4533"/>
                  </a:lnTo>
                  <a:cubicBezTo>
                    <a:pt x="9618" y="4533"/>
                    <a:pt x="9650" y="4509"/>
                    <a:pt x="9650" y="4461"/>
                  </a:cubicBezTo>
                  <a:cubicBezTo>
                    <a:pt x="9650" y="4445"/>
                    <a:pt x="9642" y="4421"/>
                    <a:pt x="9626" y="4405"/>
                  </a:cubicBezTo>
                  <a:lnTo>
                    <a:pt x="8131" y="1991"/>
                  </a:lnTo>
                  <a:cubicBezTo>
                    <a:pt x="8115" y="1967"/>
                    <a:pt x="8115" y="1951"/>
                    <a:pt x="8131" y="1943"/>
                  </a:cubicBezTo>
                  <a:lnTo>
                    <a:pt x="9547" y="136"/>
                  </a:lnTo>
                  <a:cubicBezTo>
                    <a:pt x="9563" y="112"/>
                    <a:pt x="9579" y="88"/>
                    <a:pt x="9579" y="72"/>
                  </a:cubicBezTo>
                  <a:cubicBezTo>
                    <a:pt x="9579" y="48"/>
                    <a:pt x="9571" y="32"/>
                    <a:pt x="9555" y="16"/>
                  </a:cubicBezTo>
                  <a:cubicBezTo>
                    <a:pt x="9531" y="8"/>
                    <a:pt x="9507" y="0"/>
                    <a:pt x="9483" y="0"/>
                  </a:cubicBezTo>
                  <a:lnTo>
                    <a:pt x="8699" y="0"/>
                  </a:lnTo>
                  <a:cubicBezTo>
                    <a:pt x="8635" y="0"/>
                    <a:pt x="8587" y="24"/>
                    <a:pt x="8563" y="72"/>
                  </a:cubicBezTo>
                  <a:lnTo>
                    <a:pt x="7084" y="1903"/>
                  </a:lnTo>
                  <a:cubicBezTo>
                    <a:pt x="7076" y="1911"/>
                    <a:pt x="7068" y="1919"/>
                    <a:pt x="7052" y="1911"/>
                  </a:cubicBezTo>
                  <a:cubicBezTo>
                    <a:pt x="7044" y="1911"/>
                    <a:pt x="7036" y="1903"/>
                    <a:pt x="7036" y="1879"/>
                  </a:cubicBezTo>
                  <a:lnTo>
                    <a:pt x="7036" y="112"/>
                  </a:lnTo>
                  <a:cubicBezTo>
                    <a:pt x="7036" y="56"/>
                    <a:pt x="6988" y="0"/>
                    <a:pt x="6924" y="0"/>
                  </a:cubicBezTo>
                  <a:lnTo>
                    <a:pt x="6236" y="0"/>
                  </a:lnTo>
                  <a:cubicBezTo>
                    <a:pt x="6173" y="0"/>
                    <a:pt x="6125" y="56"/>
                    <a:pt x="6125" y="112"/>
                  </a:cubicBezTo>
                  <a:lnTo>
                    <a:pt x="6125" y="3102"/>
                  </a:lnTo>
                  <a:cubicBezTo>
                    <a:pt x="6125" y="3158"/>
                    <a:pt x="6173" y="3214"/>
                    <a:pt x="6236" y="3214"/>
                  </a:cubicBezTo>
                  <a:lnTo>
                    <a:pt x="6892" y="3214"/>
                  </a:lnTo>
                  <a:close/>
                  <a:moveTo>
                    <a:pt x="3886" y="4429"/>
                  </a:moveTo>
                  <a:cubicBezTo>
                    <a:pt x="3886" y="4501"/>
                    <a:pt x="3926" y="4533"/>
                    <a:pt x="3998" y="4533"/>
                  </a:cubicBezTo>
                  <a:lnTo>
                    <a:pt x="6916" y="4533"/>
                  </a:lnTo>
                  <a:cubicBezTo>
                    <a:pt x="6996" y="4533"/>
                    <a:pt x="7028" y="4501"/>
                    <a:pt x="7028" y="4429"/>
                  </a:cubicBezTo>
                  <a:lnTo>
                    <a:pt x="7028" y="3862"/>
                  </a:lnTo>
                  <a:cubicBezTo>
                    <a:pt x="7028" y="3790"/>
                    <a:pt x="6996" y="3750"/>
                    <a:pt x="6916" y="3750"/>
                  </a:cubicBezTo>
                  <a:lnTo>
                    <a:pt x="4837" y="3750"/>
                  </a:lnTo>
                  <a:cubicBezTo>
                    <a:pt x="4813" y="3750"/>
                    <a:pt x="4797" y="3742"/>
                    <a:pt x="4797" y="3718"/>
                  </a:cubicBezTo>
                  <a:lnTo>
                    <a:pt x="4797" y="112"/>
                  </a:lnTo>
                  <a:cubicBezTo>
                    <a:pt x="4797" y="40"/>
                    <a:pt x="4765" y="0"/>
                    <a:pt x="4693" y="0"/>
                  </a:cubicBezTo>
                  <a:lnTo>
                    <a:pt x="3998" y="0"/>
                  </a:lnTo>
                  <a:cubicBezTo>
                    <a:pt x="3926" y="0"/>
                    <a:pt x="3886" y="40"/>
                    <a:pt x="3886" y="112"/>
                  </a:cubicBezTo>
                  <a:lnTo>
                    <a:pt x="3886" y="4429"/>
                  </a:lnTo>
                  <a:moveTo>
                    <a:pt x="3038" y="783"/>
                  </a:moveTo>
                  <a:lnTo>
                    <a:pt x="952" y="783"/>
                  </a:lnTo>
                  <a:cubicBezTo>
                    <a:pt x="928" y="783"/>
                    <a:pt x="912" y="799"/>
                    <a:pt x="912" y="823"/>
                  </a:cubicBezTo>
                  <a:lnTo>
                    <a:pt x="912" y="1815"/>
                  </a:lnTo>
                  <a:cubicBezTo>
                    <a:pt x="912" y="1839"/>
                    <a:pt x="928" y="1855"/>
                    <a:pt x="952" y="1855"/>
                  </a:cubicBezTo>
                  <a:lnTo>
                    <a:pt x="2303" y="1855"/>
                  </a:lnTo>
                  <a:cubicBezTo>
                    <a:pt x="2375" y="1855"/>
                    <a:pt x="2415" y="1895"/>
                    <a:pt x="2415" y="1967"/>
                  </a:cubicBezTo>
                  <a:lnTo>
                    <a:pt x="2415" y="2526"/>
                  </a:lnTo>
                  <a:cubicBezTo>
                    <a:pt x="2415" y="2606"/>
                    <a:pt x="2375" y="2638"/>
                    <a:pt x="2303" y="2638"/>
                  </a:cubicBezTo>
                  <a:lnTo>
                    <a:pt x="952" y="2638"/>
                  </a:lnTo>
                  <a:cubicBezTo>
                    <a:pt x="928" y="2638"/>
                    <a:pt x="912" y="2654"/>
                    <a:pt x="912" y="2678"/>
                  </a:cubicBezTo>
                  <a:lnTo>
                    <a:pt x="912" y="3718"/>
                  </a:lnTo>
                  <a:cubicBezTo>
                    <a:pt x="912" y="3742"/>
                    <a:pt x="928" y="3750"/>
                    <a:pt x="952" y="3750"/>
                  </a:cubicBezTo>
                  <a:lnTo>
                    <a:pt x="3038" y="3750"/>
                  </a:lnTo>
                  <a:cubicBezTo>
                    <a:pt x="3110" y="3750"/>
                    <a:pt x="3142" y="3790"/>
                    <a:pt x="3142" y="3862"/>
                  </a:cubicBezTo>
                  <a:lnTo>
                    <a:pt x="3142" y="4429"/>
                  </a:lnTo>
                  <a:cubicBezTo>
                    <a:pt x="3142" y="4501"/>
                    <a:pt x="3110" y="4533"/>
                    <a:pt x="3038" y="4533"/>
                  </a:cubicBezTo>
                  <a:lnTo>
                    <a:pt x="112" y="4533"/>
                  </a:lnTo>
                  <a:cubicBezTo>
                    <a:pt x="40" y="4533"/>
                    <a:pt x="0" y="4501"/>
                    <a:pt x="0" y="4429"/>
                  </a:cubicBezTo>
                  <a:lnTo>
                    <a:pt x="0" y="112"/>
                  </a:lnTo>
                  <a:cubicBezTo>
                    <a:pt x="0" y="40"/>
                    <a:pt x="40" y="0"/>
                    <a:pt x="112" y="0"/>
                  </a:cubicBezTo>
                  <a:lnTo>
                    <a:pt x="3038" y="0"/>
                  </a:lnTo>
                  <a:cubicBezTo>
                    <a:pt x="3110" y="0"/>
                    <a:pt x="3142" y="40"/>
                    <a:pt x="3142" y="112"/>
                  </a:cubicBezTo>
                  <a:lnTo>
                    <a:pt x="3142" y="679"/>
                  </a:lnTo>
                  <a:cubicBezTo>
                    <a:pt x="3142" y="751"/>
                    <a:pt x="3110" y="783"/>
                    <a:pt x="3038" y="7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7" name="Freeform 40" hidden="0"/>
            <p:cNvSpPr>
              <a:spLocks noEditPoints="1"/>
            </p:cNvSpPr>
            <p:nvPr isPhoto="0" userDrawn="0"/>
          </p:nvSpPr>
          <p:spPr bwMode="auto">
            <a:xfrm>
              <a:off x="4205" y="1506"/>
              <a:ext cx="853" cy="104"/>
            </a:xfrm>
            <a:custGeom>
              <a:avLst/>
              <a:gdLst>
                <a:gd name="T0" fmla="*/ 7004 w 7108"/>
                <a:gd name="T1" fmla="*/ 691 h 867"/>
                <a:gd name="T2" fmla="*/ 6664 w 7108"/>
                <a:gd name="T3" fmla="*/ 783 h 867"/>
                <a:gd name="T4" fmla="*/ 7108 w 7108"/>
                <a:gd name="T5" fmla="*/ 0 h 867"/>
                <a:gd name="T6" fmla="*/ 6600 w 7108"/>
                <a:gd name="T7" fmla="*/ 552 h 867"/>
                <a:gd name="T8" fmla="*/ 6096 w 7108"/>
                <a:gd name="T9" fmla="*/ 428 h 867"/>
                <a:gd name="T10" fmla="*/ 6364 w 7108"/>
                <a:gd name="T11" fmla="*/ 859 h 867"/>
                <a:gd name="T12" fmla="*/ 6092 w 7108"/>
                <a:gd name="T13" fmla="*/ 256 h 867"/>
                <a:gd name="T14" fmla="*/ 5668 w 7108"/>
                <a:gd name="T15" fmla="*/ 0 h 867"/>
                <a:gd name="T16" fmla="*/ 5648 w 7108"/>
                <a:gd name="T17" fmla="*/ 564 h 867"/>
                <a:gd name="T18" fmla="*/ 5852 w 7108"/>
                <a:gd name="T19" fmla="*/ 859 h 867"/>
                <a:gd name="T20" fmla="*/ 5608 w 7108"/>
                <a:gd name="T21" fmla="*/ 244 h 867"/>
                <a:gd name="T22" fmla="*/ 5508 w 7108"/>
                <a:gd name="T23" fmla="*/ 356 h 867"/>
                <a:gd name="T24" fmla="*/ 5628 w 7108"/>
                <a:gd name="T25" fmla="*/ 492 h 867"/>
                <a:gd name="T26" fmla="*/ 5728 w 7108"/>
                <a:gd name="T27" fmla="*/ 795 h 867"/>
                <a:gd name="T28" fmla="*/ 5108 w 7108"/>
                <a:gd name="T29" fmla="*/ 324 h 867"/>
                <a:gd name="T30" fmla="*/ 5112 w 7108"/>
                <a:gd name="T31" fmla="*/ 428 h 867"/>
                <a:gd name="T32" fmla="*/ 4480 w 7108"/>
                <a:gd name="T33" fmla="*/ 388 h 867"/>
                <a:gd name="T34" fmla="*/ 4604 w 7108"/>
                <a:gd name="T35" fmla="*/ 783 h 867"/>
                <a:gd name="T36" fmla="*/ 4604 w 7108"/>
                <a:gd name="T37" fmla="*/ 867 h 867"/>
                <a:gd name="T38" fmla="*/ 4800 w 7108"/>
                <a:gd name="T39" fmla="*/ 328 h 867"/>
                <a:gd name="T40" fmla="*/ 4328 w 7108"/>
                <a:gd name="T41" fmla="*/ 560 h 867"/>
                <a:gd name="T42" fmla="*/ 4248 w 7108"/>
                <a:gd name="T43" fmla="*/ 771 h 867"/>
                <a:gd name="T44" fmla="*/ 3068 w 7108"/>
                <a:gd name="T45" fmla="*/ 783 h 867"/>
                <a:gd name="T46" fmla="*/ 2940 w 7108"/>
                <a:gd name="T47" fmla="*/ 843 h 867"/>
                <a:gd name="T48" fmla="*/ 3208 w 7108"/>
                <a:gd name="T49" fmla="*/ 552 h 867"/>
                <a:gd name="T50" fmla="*/ 3064 w 7108"/>
                <a:gd name="T51" fmla="*/ 328 h 867"/>
                <a:gd name="T52" fmla="*/ 3064 w 7108"/>
                <a:gd name="T53" fmla="*/ 244 h 867"/>
                <a:gd name="T54" fmla="*/ 3056 w 7108"/>
                <a:gd name="T55" fmla="*/ 592 h 867"/>
                <a:gd name="T56" fmla="*/ 2560 w 7108"/>
                <a:gd name="T57" fmla="*/ 152 h 867"/>
                <a:gd name="T58" fmla="*/ 2512 w 7108"/>
                <a:gd name="T59" fmla="*/ 52 h 867"/>
                <a:gd name="T60" fmla="*/ 2568 w 7108"/>
                <a:gd name="T61" fmla="*/ 388 h 867"/>
                <a:gd name="T62" fmla="*/ 2272 w 7108"/>
                <a:gd name="T63" fmla="*/ 564 h 867"/>
                <a:gd name="T64" fmla="*/ 2380 w 7108"/>
                <a:gd name="T65" fmla="*/ 92 h 867"/>
                <a:gd name="T66" fmla="*/ 2168 w 7108"/>
                <a:gd name="T67" fmla="*/ 560 h 867"/>
                <a:gd name="T68" fmla="*/ 2716 w 7108"/>
                <a:gd name="T69" fmla="*/ 564 h 867"/>
                <a:gd name="T70" fmla="*/ 2204 w 7108"/>
                <a:gd name="T71" fmla="*/ 392 h 867"/>
                <a:gd name="T72" fmla="*/ 1808 w 7108"/>
                <a:gd name="T73" fmla="*/ 859 h 867"/>
                <a:gd name="T74" fmla="*/ 1696 w 7108"/>
                <a:gd name="T75" fmla="*/ 256 h 867"/>
                <a:gd name="T76" fmla="*/ 1312 w 7108"/>
                <a:gd name="T77" fmla="*/ 336 h 867"/>
                <a:gd name="T78" fmla="*/ 1532 w 7108"/>
                <a:gd name="T79" fmla="*/ 775 h 867"/>
                <a:gd name="T80" fmla="*/ 1528 w 7108"/>
                <a:gd name="T81" fmla="*/ 336 h 867"/>
                <a:gd name="T82" fmla="*/ 928 w 7108"/>
                <a:gd name="T83" fmla="*/ 96 h 867"/>
                <a:gd name="T84" fmla="*/ 1036 w 7108"/>
                <a:gd name="T85" fmla="*/ 52 h 867"/>
                <a:gd name="T86" fmla="*/ 748 w 7108"/>
                <a:gd name="T87" fmla="*/ 388 h 867"/>
                <a:gd name="T88" fmla="*/ 872 w 7108"/>
                <a:gd name="T89" fmla="*/ 783 h 867"/>
                <a:gd name="T90" fmla="*/ 748 w 7108"/>
                <a:gd name="T91" fmla="*/ 152 h 867"/>
                <a:gd name="T92" fmla="*/ 704 w 7108"/>
                <a:gd name="T93" fmla="*/ 52 h 867"/>
                <a:gd name="T94" fmla="*/ 1016 w 7108"/>
                <a:gd name="T95" fmla="*/ 831 h 867"/>
                <a:gd name="T96" fmla="*/ 872 w 7108"/>
                <a:gd name="T97" fmla="*/ 244 h 867"/>
                <a:gd name="T98" fmla="*/ 460 w 7108"/>
                <a:gd name="T99" fmla="*/ 484 h 867"/>
                <a:gd name="T100" fmla="*/ 0 w 7108"/>
                <a:gd name="T101" fmla="*/ 859 h 867"/>
                <a:gd name="T102" fmla="*/ 108 w 7108"/>
                <a:gd name="T103" fmla="*/ 39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8" h="867" fill="norm" stroke="1" extrusionOk="0">
                  <a:moveTo>
                    <a:pt x="6700" y="564"/>
                  </a:moveTo>
                  <a:cubicBezTo>
                    <a:pt x="6700" y="488"/>
                    <a:pt x="6716" y="428"/>
                    <a:pt x="6744" y="388"/>
                  </a:cubicBezTo>
                  <a:cubicBezTo>
                    <a:pt x="6772" y="352"/>
                    <a:pt x="6812" y="332"/>
                    <a:pt x="6864" y="332"/>
                  </a:cubicBezTo>
                  <a:cubicBezTo>
                    <a:pt x="6928" y="332"/>
                    <a:pt x="6976" y="360"/>
                    <a:pt x="7004" y="416"/>
                  </a:cubicBezTo>
                  <a:lnTo>
                    <a:pt x="7004" y="691"/>
                  </a:lnTo>
                  <a:cubicBezTo>
                    <a:pt x="6976" y="751"/>
                    <a:pt x="6928" y="779"/>
                    <a:pt x="6860" y="779"/>
                  </a:cubicBezTo>
                  <a:cubicBezTo>
                    <a:pt x="6812" y="779"/>
                    <a:pt x="6772" y="763"/>
                    <a:pt x="6744" y="723"/>
                  </a:cubicBezTo>
                  <a:cubicBezTo>
                    <a:pt x="6716" y="683"/>
                    <a:pt x="6700" y="631"/>
                    <a:pt x="6700" y="564"/>
                  </a:cubicBezTo>
                  <a:close/>
                  <a:moveTo>
                    <a:pt x="6600" y="560"/>
                  </a:moveTo>
                  <a:cubicBezTo>
                    <a:pt x="6600" y="651"/>
                    <a:pt x="6620" y="727"/>
                    <a:pt x="6664" y="783"/>
                  </a:cubicBezTo>
                  <a:cubicBezTo>
                    <a:pt x="6708" y="839"/>
                    <a:pt x="6764" y="867"/>
                    <a:pt x="6836" y="867"/>
                  </a:cubicBezTo>
                  <a:cubicBezTo>
                    <a:pt x="6908" y="867"/>
                    <a:pt x="6968" y="843"/>
                    <a:pt x="7008" y="791"/>
                  </a:cubicBezTo>
                  <a:lnTo>
                    <a:pt x="7012" y="859"/>
                  </a:lnTo>
                  <a:lnTo>
                    <a:pt x="7108" y="859"/>
                  </a:lnTo>
                  <a:lnTo>
                    <a:pt x="7108" y="0"/>
                  </a:lnTo>
                  <a:lnTo>
                    <a:pt x="7004" y="0"/>
                  </a:lnTo>
                  <a:lnTo>
                    <a:pt x="7004" y="316"/>
                  </a:lnTo>
                  <a:cubicBezTo>
                    <a:pt x="6964" y="268"/>
                    <a:pt x="6908" y="244"/>
                    <a:pt x="6836" y="244"/>
                  </a:cubicBezTo>
                  <a:cubicBezTo>
                    <a:pt x="6764" y="244"/>
                    <a:pt x="6708" y="272"/>
                    <a:pt x="6664" y="328"/>
                  </a:cubicBezTo>
                  <a:cubicBezTo>
                    <a:pt x="6620" y="384"/>
                    <a:pt x="6600" y="460"/>
                    <a:pt x="6600" y="552"/>
                  </a:cubicBezTo>
                  <a:lnTo>
                    <a:pt x="6600" y="560"/>
                  </a:lnTo>
                  <a:close/>
                  <a:moveTo>
                    <a:pt x="5992" y="256"/>
                  </a:moveTo>
                  <a:lnTo>
                    <a:pt x="5992" y="859"/>
                  </a:lnTo>
                  <a:lnTo>
                    <a:pt x="6096" y="859"/>
                  </a:lnTo>
                  <a:lnTo>
                    <a:pt x="6096" y="428"/>
                  </a:lnTo>
                  <a:cubicBezTo>
                    <a:pt x="6112" y="400"/>
                    <a:pt x="6132" y="376"/>
                    <a:pt x="6156" y="356"/>
                  </a:cubicBezTo>
                  <a:cubicBezTo>
                    <a:pt x="6180" y="340"/>
                    <a:pt x="6212" y="332"/>
                    <a:pt x="6244" y="332"/>
                  </a:cubicBezTo>
                  <a:cubicBezTo>
                    <a:pt x="6284" y="332"/>
                    <a:pt x="6316" y="340"/>
                    <a:pt x="6336" y="364"/>
                  </a:cubicBezTo>
                  <a:cubicBezTo>
                    <a:pt x="6356" y="384"/>
                    <a:pt x="6364" y="416"/>
                    <a:pt x="6364" y="460"/>
                  </a:cubicBezTo>
                  <a:lnTo>
                    <a:pt x="6364" y="859"/>
                  </a:lnTo>
                  <a:lnTo>
                    <a:pt x="6468" y="859"/>
                  </a:lnTo>
                  <a:lnTo>
                    <a:pt x="6468" y="460"/>
                  </a:lnTo>
                  <a:cubicBezTo>
                    <a:pt x="6468" y="316"/>
                    <a:pt x="6404" y="244"/>
                    <a:pt x="6276" y="244"/>
                  </a:cubicBezTo>
                  <a:cubicBezTo>
                    <a:pt x="6200" y="244"/>
                    <a:pt x="6140" y="272"/>
                    <a:pt x="6096" y="332"/>
                  </a:cubicBezTo>
                  <a:lnTo>
                    <a:pt x="6092" y="256"/>
                  </a:lnTo>
                  <a:lnTo>
                    <a:pt x="5992" y="256"/>
                  </a:lnTo>
                  <a:close/>
                  <a:moveTo>
                    <a:pt x="5560" y="164"/>
                  </a:moveTo>
                  <a:lnTo>
                    <a:pt x="5644" y="164"/>
                  </a:lnTo>
                  <a:lnTo>
                    <a:pt x="5792" y="0"/>
                  </a:lnTo>
                  <a:lnTo>
                    <a:pt x="5668" y="0"/>
                  </a:lnTo>
                  <a:lnTo>
                    <a:pt x="5560" y="164"/>
                  </a:lnTo>
                  <a:close/>
                  <a:moveTo>
                    <a:pt x="5572" y="779"/>
                  </a:moveTo>
                  <a:cubicBezTo>
                    <a:pt x="5540" y="779"/>
                    <a:pt x="5512" y="771"/>
                    <a:pt x="5488" y="751"/>
                  </a:cubicBezTo>
                  <a:cubicBezTo>
                    <a:pt x="5468" y="735"/>
                    <a:pt x="5456" y="707"/>
                    <a:pt x="5456" y="675"/>
                  </a:cubicBezTo>
                  <a:cubicBezTo>
                    <a:pt x="5456" y="604"/>
                    <a:pt x="5520" y="564"/>
                    <a:pt x="5648" y="564"/>
                  </a:cubicBezTo>
                  <a:lnTo>
                    <a:pt x="5728" y="564"/>
                  </a:lnTo>
                  <a:lnTo>
                    <a:pt x="5728" y="687"/>
                  </a:lnTo>
                  <a:cubicBezTo>
                    <a:pt x="5716" y="715"/>
                    <a:pt x="5692" y="735"/>
                    <a:pt x="5664" y="755"/>
                  </a:cubicBezTo>
                  <a:cubicBezTo>
                    <a:pt x="5636" y="771"/>
                    <a:pt x="5604" y="779"/>
                    <a:pt x="5572" y="779"/>
                  </a:cubicBezTo>
                  <a:close/>
                  <a:moveTo>
                    <a:pt x="5852" y="859"/>
                  </a:moveTo>
                  <a:lnTo>
                    <a:pt x="5852" y="847"/>
                  </a:lnTo>
                  <a:cubicBezTo>
                    <a:pt x="5840" y="815"/>
                    <a:pt x="5832" y="771"/>
                    <a:pt x="5832" y="715"/>
                  </a:cubicBezTo>
                  <a:lnTo>
                    <a:pt x="5832" y="440"/>
                  </a:lnTo>
                  <a:cubicBezTo>
                    <a:pt x="5828" y="380"/>
                    <a:pt x="5808" y="332"/>
                    <a:pt x="5768" y="296"/>
                  </a:cubicBezTo>
                  <a:cubicBezTo>
                    <a:pt x="5732" y="260"/>
                    <a:pt x="5676" y="244"/>
                    <a:pt x="5608" y="244"/>
                  </a:cubicBezTo>
                  <a:cubicBezTo>
                    <a:pt x="5564" y="244"/>
                    <a:pt x="5524" y="252"/>
                    <a:pt x="5484" y="268"/>
                  </a:cubicBezTo>
                  <a:cubicBezTo>
                    <a:pt x="5448" y="284"/>
                    <a:pt x="5420" y="308"/>
                    <a:pt x="5400" y="336"/>
                  </a:cubicBezTo>
                  <a:cubicBezTo>
                    <a:pt x="5376" y="364"/>
                    <a:pt x="5368" y="392"/>
                    <a:pt x="5368" y="420"/>
                  </a:cubicBezTo>
                  <a:lnTo>
                    <a:pt x="5472" y="420"/>
                  </a:lnTo>
                  <a:cubicBezTo>
                    <a:pt x="5472" y="396"/>
                    <a:pt x="5484" y="372"/>
                    <a:pt x="5508" y="356"/>
                  </a:cubicBezTo>
                  <a:cubicBezTo>
                    <a:pt x="5532" y="336"/>
                    <a:pt x="5564" y="328"/>
                    <a:pt x="5600" y="328"/>
                  </a:cubicBezTo>
                  <a:cubicBezTo>
                    <a:pt x="5644" y="328"/>
                    <a:pt x="5676" y="336"/>
                    <a:pt x="5696" y="360"/>
                  </a:cubicBezTo>
                  <a:cubicBezTo>
                    <a:pt x="5716" y="380"/>
                    <a:pt x="5728" y="408"/>
                    <a:pt x="5728" y="444"/>
                  </a:cubicBezTo>
                  <a:lnTo>
                    <a:pt x="5728" y="492"/>
                  </a:lnTo>
                  <a:lnTo>
                    <a:pt x="5628" y="492"/>
                  </a:lnTo>
                  <a:cubicBezTo>
                    <a:pt x="5540" y="492"/>
                    <a:pt x="5472" y="508"/>
                    <a:pt x="5424" y="544"/>
                  </a:cubicBezTo>
                  <a:cubicBezTo>
                    <a:pt x="5376" y="580"/>
                    <a:pt x="5352" y="628"/>
                    <a:pt x="5352" y="691"/>
                  </a:cubicBezTo>
                  <a:cubicBezTo>
                    <a:pt x="5352" y="743"/>
                    <a:pt x="5372" y="783"/>
                    <a:pt x="5412" y="819"/>
                  </a:cubicBezTo>
                  <a:cubicBezTo>
                    <a:pt x="5448" y="851"/>
                    <a:pt x="5500" y="867"/>
                    <a:pt x="5556" y="867"/>
                  </a:cubicBezTo>
                  <a:cubicBezTo>
                    <a:pt x="5624" y="867"/>
                    <a:pt x="5680" y="843"/>
                    <a:pt x="5728" y="795"/>
                  </a:cubicBezTo>
                  <a:cubicBezTo>
                    <a:pt x="5732" y="823"/>
                    <a:pt x="5740" y="847"/>
                    <a:pt x="5744" y="859"/>
                  </a:cubicBezTo>
                  <a:lnTo>
                    <a:pt x="5852" y="859"/>
                  </a:lnTo>
                  <a:close/>
                  <a:moveTo>
                    <a:pt x="5300" y="252"/>
                  </a:moveTo>
                  <a:cubicBezTo>
                    <a:pt x="5288" y="244"/>
                    <a:pt x="5272" y="244"/>
                    <a:pt x="5252" y="244"/>
                  </a:cubicBezTo>
                  <a:cubicBezTo>
                    <a:pt x="5192" y="244"/>
                    <a:pt x="5144" y="272"/>
                    <a:pt x="5108" y="324"/>
                  </a:cubicBezTo>
                  <a:lnTo>
                    <a:pt x="5108" y="256"/>
                  </a:lnTo>
                  <a:lnTo>
                    <a:pt x="5008" y="256"/>
                  </a:lnTo>
                  <a:lnTo>
                    <a:pt x="5008" y="859"/>
                  </a:lnTo>
                  <a:lnTo>
                    <a:pt x="5112" y="859"/>
                  </a:lnTo>
                  <a:lnTo>
                    <a:pt x="5112" y="428"/>
                  </a:lnTo>
                  <a:cubicBezTo>
                    <a:pt x="5136" y="372"/>
                    <a:pt x="5180" y="344"/>
                    <a:pt x="5248" y="344"/>
                  </a:cubicBezTo>
                  <a:cubicBezTo>
                    <a:pt x="5268" y="344"/>
                    <a:pt x="5284" y="344"/>
                    <a:pt x="5300" y="348"/>
                  </a:cubicBezTo>
                  <a:lnTo>
                    <a:pt x="5300" y="252"/>
                  </a:lnTo>
                  <a:close/>
                  <a:moveTo>
                    <a:pt x="4432" y="564"/>
                  </a:moveTo>
                  <a:cubicBezTo>
                    <a:pt x="4432" y="488"/>
                    <a:pt x="4448" y="428"/>
                    <a:pt x="4480" y="388"/>
                  </a:cubicBezTo>
                  <a:cubicBezTo>
                    <a:pt x="4508" y="348"/>
                    <a:pt x="4552" y="328"/>
                    <a:pt x="4600" y="328"/>
                  </a:cubicBezTo>
                  <a:cubicBezTo>
                    <a:pt x="4652" y="328"/>
                    <a:pt x="4696" y="348"/>
                    <a:pt x="4728" y="388"/>
                  </a:cubicBezTo>
                  <a:cubicBezTo>
                    <a:pt x="4760" y="432"/>
                    <a:pt x="4776" y="484"/>
                    <a:pt x="4776" y="552"/>
                  </a:cubicBezTo>
                  <a:cubicBezTo>
                    <a:pt x="4776" y="624"/>
                    <a:pt x="4760" y="683"/>
                    <a:pt x="4728" y="723"/>
                  </a:cubicBezTo>
                  <a:cubicBezTo>
                    <a:pt x="4696" y="763"/>
                    <a:pt x="4656" y="783"/>
                    <a:pt x="4604" y="783"/>
                  </a:cubicBezTo>
                  <a:cubicBezTo>
                    <a:pt x="4552" y="783"/>
                    <a:pt x="4508" y="763"/>
                    <a:pt x="4480" y="723"/>
                  </a:cubicBezTo>
                  <a:cubicBezTo>
                    <a:pt x="4448" y="683"/>
                    <a:pt x="4432" y="631"/>
                    <a:pt x="4432" y="564"/>
                  </a:cubicBezTo>
                  <a:close/>
                  <a:moveTo>
                    <a:pt x="4328" y="560"/>
                  </a:moveTo>
                  <a:cubicBezTo>
                    <a:pt x="4328" y="651"/>
                    <a:pt x="4352" y="727"/>
                    <a:pt x="4404" y="783"/>
                  </a:cubicBezTo>
                  <a:cubicBezTo>
                    <a:pt x="4456" y="839"/>
                    <a:pt x="4520" y="867"/>
                    <a:pt x="4604" y="867"/>
                  </a:cubicBezTo>
                  <a:cubicBezTo>
                    <a:pt x="4656" y="867"/>
                    <a:pt x="4704" y="855"/>
                    <a:pt x="4748" y="831"/>
                  </a:cubicBezTo>
                  <a:cubicBezTo>
                    <a:pt x="4788" y="803"/>
                    <a:pt x="4820" y="767"/>
                    <a:pt x="4844" y="719"/>
                  </a:cubicBezTo>
                  <a:cubicBezTo>
                    <a:pt x="4868" y="675"/>
                    <a:pt x="4876" y="624"/>
                    <a:pt x="4876" y="564"/>
                  </a:cubicBezTo>
                  <a:lnTo>
                    <a:pt x="4876" y="556"/>
                  </a:lnTo>
                  <a:cubicBezTo>
                    <a:pt x="4876" y="460"/>
                    <a:pt x="4852" y="384"/>
                    <a:pt x="4800" y="328"/>
                  </a:cubicBezTo>
                  <a:cubicBezTo>
                    <a:pt x="4752" y="272"/>
                    <a:pt x="4684" y="244"/>
                    <a:pt x="4600" y="244"/>
                  </a:cubicBezTo>
                  <a:cubicBezTo>
                    <a:pt x="4548" y="244"/>
                    <a:pt x="4500" y="256"/>
                    <a:pt x="4460" y="280"/>
                  </a:cubicBezTo>
                  <a:cubicBezTo>
                    <a:pt x="4420" y="308"/>
                    <a:pt x="4384" y="344"/>
                    <a:pt x="4364" y="392"/>
                  </a:cubicBezTo>
                  <a:cubicBezTo>
                    <a:pt x="4340" y="440"/>
                    <a:pt x="4328" y="492"/>
                    <a:pt x="4328" y="552"/>
                  </a:cubicBezTo>
                  <a:lnTo>
                    <a:pt x="4328" y="560"/>
                  </a:lnTo>
                  <a:close/>
                  <a:moveTo>
                    <a:pt x="3864" y="44"/>
                  </a:moveTo>
                  <a:lnTo>
                    <a:pt x="3756" y="44"/>
                  </a:lnTo>
                  <a:lnTo>
                    <a:pt x="3756" y="859"/>
                  </a:lnTo>
                  <a:lnTo>
                    <a:pt x="4248" y="859"/>
                  </a:lnTo>
                  <a:lnTo>
                    <a:pt x="4248" y="771"/>
                  </a:lnTo>
                  <a:lnTo>
                    <a:pt x="3864" y="771"/>
                  </a:lnTo>
                  <a:lnTo>
                    <a:pt x="3864" y="44"/>
                  </a:lnTo>
                  <a:close/>
                  <a:moveTo>
                    <a:pt x="3200" y="699"/>
                  </a:moveTo>
                  <a:cubicBezTo>
                    <a:pt x="3200" y="723"/>
                    <a:pt x="3188" y="743"/>
                    <a:pt x="3164" y="759"/>
                  </a:cubicBezTo>
                  <a:cubicBezTo>
                    <a:pt x="3140" y="775"/>
                    <a:pt x="3108" y="783"/>
                    <a:pt x="3068" y="783"/>
                  </a:cubicBezTo>
                  <a:cubicBezTo>
                    <a:pt x="3028" y="783"/>
                    <a:pt x="2992" y="775"/>
                    <a:pt x="2968" y="755"/>
                  </a:cubicBezTo>
                  <a:cubicBezTo>
                    <a:pt x="2940" y="735"/>
                    <a:pt x="2928" y="707"/>
                    <a:pt x="2924" y="671"/>
                  </a:cubicBezTo>
                  <a:lnTo>
                    <a:pt x="2824" y="671"/>
                  </a:lnTo>
                  <a:cubicBezTo>
                    <a:pt x="2824" y="707"/>
                    <a:pt x="2832" y="739"/>
                    <a:pt x="2852" y="771"/>
                  </a:cubicBezTo>
                  <a:cubicBezTo>
                    <a:pt x="2876" y="803"/>
                    <a:pt x="2904" y="827"/>
                    <a:pt x="2940" y="843"/>
                  </a:cubicBezTo>
                  <a:cubicBezTo>
                    <a:pt x="2980" y="859"/>
                    <a:pt x="3020" y="867"/>
                    <a:pt x="3068" y="867"/>
                  </a:cubicBezTo>
                  <a:cubicBezTo>
                    <a:pt x="3140" y="867"/>
                    <a:pt x="3196" y="851"/>
                    <a:pt x="3236" y="819"/>
                  </a:cubicBezTo>
                  <a:cubicBezTo>
                    <a:pt x="3280" y="787"/>
                    <a:pt x="3304" y="743"/>
                    <a:pt x="3304" y="691"/>
                  </a:cubicBezTo>
                  <a:cubicBezTo>
                    <a:pt x="3304" y="659"/>
                    <a:pt x="3296" y="631"/>
                    <a:pt x="3280" y="608"/>
                  </a:cubicBezTo>
                  <a:cubicBezTo>
                    <a:pt x="3264" y="588"/>
                    <a:pt x="3240" y="568"/>
                    <a:pt x="3208" y="552"/>
                  </a:cubicBezTo>
                  <a:cubicBezTo>
                    <a:pt x="3176" y="536"/>
                    <a:pt x="3132" y="520"/>
                    <a:pt x="3084" y="508"/>
                  </a:cubicBezTo>
                  <a:cubicBezTo>
                    <a:pt x="3032" y="500"/>
                    <a:pt x="2996" y="484"/>
                    <a:pt x="2976" y="472"/>
                  </a:cubicBezTo>
                  <a:cubicBezTo>
                    <a:pt x="2956" y="460"/>
                    <a:pt x="2944" y="440"/>
                    <a:pt x="2944" y="416"/>
                  </a:cubicBezTo>
                  <a:cubicBezTo>
                    <a:pt x="2944" y="392"/>
                    <a:pt x="2956" y="368"/>
                    <a:pt x="2976" y="352"/>
                  </a:cubicBezTo>
                  <a:cubicBezTo>
                    <a:pt x="3000" y="336"/>
                    <a:pt x="3028" y="328"/>
                    <a:pt x="3064" y="328"/>
                  </a:cubicBezTo>
                  <a:cubicBezTo>
                    <a:pt x="3104" y="328"/>
                    <a:pt x="3132" y="340"/>
                    <a:pt x="3156" y="360"/>
                  </a:cubicBezTo>
                  <a:cubicBezTo>
                    <a:pt x="3180" y="380"/>
                    <a:pt x="3192" y="404"/>
                    <a:pt x="3192" y="432"/>
                  </a:cubicBezTo>
                  <a:lnTo>
                    <a:pt x="3296" y="432"/>
                  </a:lnTo>
                  <a:cubicBezTo>
                    <a:pt x="3296" y="376"/>
                    <a:pt x="3276" y="332"/>
                    <a:pt x="3232" y="296"/>
                  </a:cubicBezTo>
                  <a:cubicBezTo>
                    <a:pt x="3188" y="260"/>
                    <a:pt x="3136" y="244"/>
                    <a:pt x="3064" y="244"/>
                  </a:cubicBezTo>
                  <a:cubicBezTo>
                    <a:pt x="3000" y="244"/>
                    <a:pt x="2948" y="260"/>
                    <a:pt x="2904" y="296"/>
                  </a:cubicBezTo>
                  <a:cubicBezTo>
                    <a:pt x="2864" y="328"/>
                    <a:pt x="2844" y="372"/>
                    <a:pt x="2844" y="420"/>
                  </a:cubicBezTo>
                  <a:cubicBezTo>
                    <a:pt x="2844" y="452"/>
                    <a:pt x="2852" y="476"/>
                    <a:pt x="2864" y="496"/>
                  </a:cubicBezTo>
                  <a:cubicBezTo>
                    <a:pt x="2880" y="520"/>
                    <a:pt x="2904" y="536"/>
                    <a:pt x="2932" y="552"/>
                  </a:cubicBezTo>
                  <a:cubicBezTo>
                    <a:pt x="2964" y="568"/>
                    <a:pt x="3004" y="584"/>
                    <a:pt x="3056" y="592"/>
                  </a:cubicBezTo>
                  <a:cubicBezTo>
                    <a:pt x="3108" y="604"/>
                    <a:pt x="3148" y="616"/>
                    <a:pt x="3168" y="631"/>
                  </a:cubicBezTo>
                  <a:cubicBezTo>
                    <a:pt x="3188" y="647"/>
                    <a:pt x="3200" y="671"/>
                    <a:pt x="3200" y="699"/>
                  </a:cubicBezTo>
                  <a:moveTo>
                    <a:pt x="2500" y="96"/>
                  </a:moveTo>
                  <a:cubicBezTo>
                    <a:pt x="2500" y="112"/>
                    <a:pt x="2504" y="124"/>
                    <a:pt x="2512" y="136"/>
                  </a:cubicBezTo>
                  <a:cubicBezTo>
                    <a:pt x="2524" y="148"/>
                    <a:pt x="2540" y="152"/>
                    <a:pt x="2560" y="152"/>
                  </a:cubicBezTo>
                  <a:cubicBezTo>
                    <a:pt x="2580" y="152"/>
                    <a:pt x="2596" y="148"/>
                    <a:pt x="2604" y="136"/>
                  </a:cubicBezTo>
                  <a:cubicBezTo>
                    <a:pt x="2616" y="124"/>
                    <a:pt x="2620" y="112"/>
                    <a:pt x="2620" y="96"/>
                  </a:cubicBezTo>
                  <a:cubicBezTo>
                    <a:pt x="2620" y="76"/>
                    <a:pt x="2616" y="64"/>
                    <a:pt x="2604" y="52"/>
                  </a:cubicBezTo>
                  <a:cubicBezTo>
                    <a:pt x="2596" y="40"/>
                    <a:pt x="2580" y="36"/>
                    <a:pt x="2560" y="36"/>
                  </a:cubicBezTo>
                  <a:cubicBezTo>
                    <a:pt x="2540" y="36"/>
                    <a:pt x="2524" y="40"/>
                    <a:pt x="2512" y="52"/>
                  </a:cubicBezTo>
                  <a:cubicBezTo>
                    <a:pt x="2504" y="64"/>
                    <a:pt x="2500" y="76"/>
                    <a:pt x="2500" y="96"/>
                  </a:cubicBezTo>
                  <a:close/>
                  <a:moveTo>
                    <a:pt x="2272" y="564"/>
                  </a:moveTo>
                  <a:cubicBezTo>
                    <a:pt x="2272" y="488"/>
                    <a:pt x="2288" y="428"/>
                    <a:pt x="2320" y="388"/>
                  </a:cubicBezTo>
                  <a:cubicBezTo>
                    <a:pt x="2348" y="348"/>
                    <a:pt x="2392" y="328"/>
                    <a:pt x="2444" y="328"/>
                  </a:cubicBezTo>
                  <a:cubicBezTo>
                    <a:pt x="2496" y="328"/>
                    <a:pt x="2536" y="348"/>
                    <a:pt x="2568" y="388"/>
                  </a:cubicBezTo>
                  <a:cubicBezTo>
                    <a:pt x="2600" y="432"/>
                    <a:pt x="2616" y="484"/>
                    <a:pt x="2616" y="552"/>
                  </a:cubicBezTo>
                  <a:cubicBezTo>
                    <a:pt x="2616" y="624"/>
                    <a:pt x="2600" y="683"/>
                    <a:pt x="2568" y="723"/>
                  </a:cubicBezTo>
                  <a:cubicBezTo>
                    <a:pt x="2536" y="763"/>
                    <a:pt x="2496" y="783"/>
                    <a:pt x="2444" y="783"/>
                  </a:cubicBezTo>
                  <a:cubicBezTo>
                    <a:pt x="2392" y="783"/>
                    <a:pt x="2348" y="763"/>
                    <a:pt x="2320" y="723"/>
                  </a:cubicBezTo>
                  <a:cubicBezTo>
                    <a:pt x="2288" y="683"/>
                    <a:pt x="2272" y="631"/>
                    <a:pt x="2272" y="564"/>
                  </a:cubicBezTo>
                  <a:close/>
                  <a:moveTo>
                    <a:pt x="2260" y="92"/>
                  </a:moveTo>
                  <a:cubicBezTo>
                    <a:pt x="2260" y="108"/>
                    <a:pt x="2264" y="124"/>
                    <a:pt x="2272" y="136"/>
                  </a:cubicBezTo>
                  <a:cubicBezTo>
                    <a:pt x="2284" y="148"/>
                    <a:pt x="2300" y="152"/>
                    <a:pt x="2320" y="152"/>
                  </a:cubicBezTo>
                  <a:cubicBezTo>
                    <a:pt x="2340" y="152"/>
                    <a:pt x="2356" y="148"/>
                    <a:pt x="2364" y="136"/>
                  </a:cubicBezTo>
                  <a:cubicBezTo>
                    <a:pt x="2376" y="124"/>
                    <a:pt x="2380" y="108"/>
                    <a:pt x="2380" y="92"/>
                  </a:cubicBezTo>
                  <a:cubicBezTo>
                    <a:pt x="2380" y="76"/>
                    <a:pt x="2376" y="60"/>
                    <a:pt x="2364" y="52"/>
                  </a:cubicBezTo>
                  <a:cubicBezTo>
                    <a:pt x="2356" y="40"/>
                    <a:pt x="2340" y="32"/>
                    <a:pt x="2320" y="32"/>
                  </a:cubicBezTo>
                  <a:cubicBezTo>
                    <a:pt x="2300" y="32"/>
                    <a:pt x="2284" y="40"/>
                    <a:pt x="2272" y="52"/>
                  </a:cubicBezTo>
                  <a:cubicBezTo>
                    <a:pt x="2264" y="60"/>
                    <a:pt x="2260" y="76"/>
                    <a:pt x="2260" y="92"/>
                  </a:cubicBezTo>
                  <a:close/>
                  <a:moveTo>
                    <a:pt x="2168" y="560"/>
                  </a:moveTo>
                  <a:cubicBezTo>
                    <a:pt x="2168" y="651"/>
                    <a:pt x="2192" y="727"/>
                    <a:pt x="2244" y="783"/>
                  </a:cubicBezTo>
                  <a:cubicBezTo>
                    <a:pt x="2296" y="839"/>
                    <a:pt x="2360" y="867"/>
                    <a:pt x="2444" y="867"/>
                  </a:cubicBezTo>
                  <a:cubicBezTo>
                    <a:pt x="2496" y="867"/>
                    <a:pt x="2544" y="855"/>
                    <a:pt x="2588" y="831"/>
                  </a:cubicBezTo>
                  <a:cubicBezTo>
                    <a:pt x="2628" y="803"/>
                    <a:pt x="2660" y="767"/>
                    <a:pt x="2684" y="719"/>
                  </a:cubicBezTo>
                  <a:cubicBezTo>
                    <a:pt x="2708" y="675"/>
                    <a:pt x="2716" y="620"/>
                    <a:pt x="2716" y="564"/>
                  </a:cubicBezTo>
                  <a:lnTo>
                    <a:pt x="2716" y="556"/>
                  </a:lnTo>
                  <a:cubicBezTo>
                    <a:pt x="2716" y="460"/>
                    <a:pt x="2692" y="384"/>
                    <a:pt x="2640" y="328"/>
                  </a:cubicBezTo>
                  <a:cubicBezTo>
                    <a:pt x="2592" y="272"/>
                    <a:pt x="2524" y="244"/>
                    <a:pt x="2444" y="244"/>
                  </a:cubicBezTo>
                  <a:cubicBezTo>
                    <a:pt x="2388" y="244"/>
                    <a:pt x="2340" y="256"/>
                    <a:pt x="2300" y="280"/>
                  </a:cubicBezTo>
                  <a:cubicBezTo>
                    <a:pt x="2260" y="308"/>
                    <a:pt x="2228" y="344"/>
                    <a:pt x="2204" y="392"/>
                  </a:cubicBezTo>
                  <a:cubicBezTo>
                    <a:pt x="2180" y="440"/>
                    <a:pt x="2168" y="492"/>
                    <a:pt x="2168" y="552"/>
                  </a:cubicBezTo>
                  <a:lnTo>
                    <a:pt x="2168" y="560"/>
                  </a:lnTo>
                  <a:close/>
                  <a:moveTo>
                    <a:pt x="1696" y="256"/>
                  </a:moveTo>
                  <a:lnTo>
                    <a:pt x="1592" y="256"/>
                  </a:lnTo>
                  <a:lnTo>
                    <a:pt x="1808" y="859"/>
                  </a:lnTo>
                  <a:lnTo>
                    <a:pt x="1888" y="859"/>
                  </a:lnTo>
                  <a:lnTo>
                    <a:pt x="2104" y="256"/>
                  </a:lnTo>
                  <a:lnTo>
                    <a:pt x="2000" y="256"/>
                  </a:lnTo>
                  <a:lnTo>
                    <a:pt x="1848" y="719"/>
                  </a:lnTo>
                  <a:lnTo>
                    <a:pt x="1696" y="256"/>
                  </a:lnTo>
                  <a:close/>
                  <a:moveTo>
                    <a:pt x="1312" y="108"/>
                  </a:moveTo>
                  <a:lnTo>
                    <a:pt x="1312" y="256"/>
                  </a:lnTo>
                  <a:lnTo>
                    <a:pt x="1204" y="256"/>
                  </a:lnTo>
                  <a:lnTo>
                    <a:pt x="1204" y="336"/>
                  </a:lnTo>
                  <a:lnTo>
                    <a:pt x="1312" y="336"/>
                  </a:lnTo>
                  <a:lnTo>
                    <a:pt x="1312" y="707"/>
                  </a:lnTo>
                  <a:cubicBezTo>
                    <a:pt x="1312" y="759"/>
                    <a:pt x="1324" y="799"/>
                    <a:pt x="1348" y="827"/>
                  </a:cubicBezTo>
                  <a:cubicBezTo>
                    <a:pt x="1372" y="855"/>
                    <a:pt x="1408" y="867"/>
                    <a:pt x="1452" y="867"/>
                  </a:cubicBezTo>
                  <a:cubicBezTo>
                    <a:pt x="1480" y="867"/>
                    <a:pt x="1504" y="863"/>
                    <a:pt x="1532" y="859"/>
                  </a:cubicBezTo>
                  <a:lnTo>
                    <a:pt x="1532" y="775"/>
                  </a:lnTo>
                  <a:cubicBezTo>
                    <a:pt x="1512" y="779"/>
                    <a:pt x="1496" y="779"/>
                    <a:pt x="1484" y="779"/>
                  </a:cubicBezTo>
                  <a:cubicBezTo>
                    <a:pt x="1460" y="779"/>
                    <a:pt x="1440" y="775"/>
                    <a:pt x="1432" y="763"/>
                  </a:cubicBezTo>
                  <a:cubicBezTo>
                    <a:pt x="1420" y="751"/>
                    <a:pt x="1416" y="731"/>
                    <a:pt x="1416" y="707"/>
                  </a:cubicBezTo>
                  <a:lnTo>
                    <a:pt x="1416" y="336"/>
                  </a:lnTo>
                  <a:lnTo>
                    <a:pt x="1528" y="336"/>
                  </a:lnTo>
                  <a:lnTo>
                    <a:pt x="1528" y="256"/>
                  </a:lnTo>
                  <a:lnTo>
                    <a:pt x="1416" y="256"/>
                  </a:lnTo>
                  <a:lnTo>
                    <a:pt x="1416" y="108"/>
                  </a:lnTo>
                  <a:lnTo>
                    <a:pt x="1312" y="108"/>
                  </a:lnTo>
                  <a:close/>
                  <a:moveTo>
                    <a:pt x="928" y="96"/>
                  </a:moveTo>
                  <a:cubicBezTo>
                    <a:pt x="928" y="112"/>
                    <a:pt x="932" y="124"/>
                    <a:pt x="944" y="136"/>
                  </a:cubicBezTo>
                  <a:cubicBezTo>
                    <a:pt x="952" y="148"/>
                    <a:pt x="968" y="152"/>
                    <a:pt x="988" y="152"/>
                  </a:cubicBezTo>
                  <a:cubicBezTo>
                    <a:pt x="1008" y="152"/>
                    <a:pt x="1024" y="148"/>
                    <a:pt x="1036" y="136"/>
                  </a:cubicBezTo>
                  <a:cubicBezTo>
                    <a:pt x="1044" y="124"/>
                    <a:pt x="1052" y="112"/>
                    <a:pt x="1052" y="96"/>
                  </a:cubicBezTo>
                  <a:cubicBezTo>
                    <a:pt x="1052" y="76"/>
                    <a:pt x="1044" y="64"/>
                    <a:pt x="1036" y="52"/>
                  </a:cubicBezTo>
                  <a:cubicBezTo>
                    <a:pt x="1024" y="40"/>
                    <a:pt x="1008" y="36"/>
                    <a:pt x="988" y="36"/>
                  </a:cubicBezTo>
                  <a:cubicBezTo>
                    <a:pt x="968" y="36"/>
                    <a:pt x="952" y="40"/>
                    <a:pt x="944" y="52"/>
                  </a:cubicBezTo>
                  <a:cubicBezTo>
                    <a:pt x="932" y="64"/>
                    <a:pt x="928" y="76"/>
                    <a:pt x="928" y="96"/>
                  </a:cubicBezTo>
                  <a:close/>
                  <a:moveTo>
                    <a:pt x="700" y="564"/>
                  </a:moveTo>
                  <a:cubicBezTo>
                    <a:pt x="700" y="488"/>
                    <a:pt x="716" y="428"/>
                    <a:pt x="748" y="388"/>
                  </a:cubicBezTo>
                  <a:cubicBezTo>
                    <a:pt x="780" y="348"/>
                    <a:pt x="820" y="328"/>
                    <a:pt x="872" y="328"/>
                  </a:cubicBezTo>
                  <a:cubicBezTo>
                    <a:pt x="924" y="328"/>
                    <a:pt x="964" y="348"/>
                    <a:pt x="996" y="388"/>
                  </a:cubicBezTo>
                  <a:cubicBezTo>
                    <a:pt x="1028" y="432"/>
                    <a:pt x="1044" y="484"/>
                    <a:pt x="1044" y="552"/>
                  </a:cubicBezTo>
                  <a:cubicBezTo>
                    <a:pt x="1044" y="624"/>
                    <a:pt x="1028" y="683"/>
                    <a:pt x="996" y="723"/>
                  </a:cubicBezTo>
                  <a:cubicBezTo>
                    <a:pt x="968" y="763"/>
                    <a:pt x="924" y="783"/>
                    <a:pt x="872" y="783"/>
                  </a:cubicBezTo>
                  <a:cubicBezTo>
                    <a:pt x="820" y="783"/>
                    <a:pt x="780" y="763"/>
                    <a:pt x="748" y="723"/>
                  </a:cubicBezTo>
                  <a:cubicBezTo>
                    <a:pt x="716" y="683"/>
                    <a:pt x="700" y="631"/>
                    <a:pt x="700" y="564"/>
                  </a:cubicBezTo>
                  <a:close/>
                  <a:moveTo>
                    <a:pt x="688" y="92"/>
                  </a:moveTo>
                  <a:cubicBezTo>
                    <a:pt x="688" y="108"/>
                    <a:pt x="692" y="124"/>
                    <a:pt x="704" y="136"/>
                  </a:cubicBezTo>
                  <a:cubicBezTo>
                    <a:pt x="712" y="148"/>
                    <a:pt x="728" y="152"/>
                    <a:pt x="748" y="152"/>
                  </a:cubicBezTo>
                  <a:cubicBezTo>
                    <a:pt x="768" y="152"/>
                    <a:pt x="784" y="148"/>
                    <a:pt x="796" y="136"/>
                  </a:cubicBezTo>
                  <a:cubicBezTo>
                    <a:pt x="804" y="124"/>
                    <a:pt x="808" y="108"/>
                    <a:pt x="808" y="92"/>
                  </a:cubicBezTo>
                  <a:cubicBezTo>
                    <a:pt x="808" y="76"/>
                    <a:pt x="804" y="60"/>
                    <a:pt x="796" y="52"/>
                  </a:cubicBezTo>
                  <a:cubicBezTo>
                    <a:pt x="784" y="40"/>
                    <a:pt x="768" y="32"/>
                    <a:pt x="748" y="32"/>
                  </a:cubicBezTo>
                  <a:cubicBezTo>
                    <a:pt x="728" y="32"/>
                    <a:pt x="712" y="40"/>
                    <a:pt x="704" y="52"/>
                  </a:cubicBezTo>
                  <a:cubicBezTo>
                    <a:pt x="692" y="60"/>
                    <a:pt x="688" y="76"/>
                    <a:pt x="688" y="92"/>
                  </a:cubicBezTo>
                  <a:close/>
                  <a:moveTo>
                    <a:pt x="596" y="560"/>
                  </a:moveTo>
                  <a:cubicBezTo>
                    <a:pt x="596" y="651"/>
                    <a:pt x="624" y="727"/>
                    <a:pt x="672" y="783"/>
                  </a:cubicBezTo>
                  <a:cubicBezTo>
                    <a:pt x="724" y="839"/>
                    <a:pt x="792" y="867"/>
                    <a:pt x="872" y="867"/>
                  </a:cubicBezTo>
                  <a:cubicBezTo>
                    <a:pt x="928" y="867"/>
                    <a:pt x="976" y="855"/>
                    <a:pt x="1016" y="831"/>
                  </a:cubicBezTo>
                  <a:cubicBezTo>
                    <a:pt x="1060" y="803"/>
                    <a:pt x="1092" y="767"/>
                    <a:pt x="1112" y="719"/>
                  </a:cubicBezTo>
                  <a:cubicBezTo>
                    <a:pt x="1136" y="675"/>
                    <a:pt x="1148" y="620"/>
                    <a:pt x="1148" y="564"/>
                  </a:cubicBezTo>
                  <a:lnTo>
                    <a:pt x="1148" y="556"/>
                  </a:lnTo>
                  <a:cubicBezTo>
                    <a:pt x="1148" y="460"/>
                    <a:pt x="1120" y="384"/>
                    <a:pt x="1072" y="328"/>
                  </a:cubicBezTo>
                  <a:cubicBezTo>
                    <a:pt x="1020" y="272"/>
                    <a:pt x="952" y="244"/>
                    <a:pt x="872" y="244"/>
                  </a:cubicBezTo>
                  <a:cubicBezTo>
                    <a:pt x="820" y="244"/>
                    <a:pt x="772" y="256"/>
                    <a:pt x="728" y="280"/>
                  </a:cubicBezTo>
                  <a:cubicBezTo>
                    <a:pt x="688" y="308"/>
                    <a:pt x="656" y="344"/>
                    <a:pt x="632" y="392"/>
                  </a:cubicBezTo>
                  <a:cubicBezTo>
                    <a:pt x="608" y="440"/>
                    <a:pt x="596" y="492"/>
                    <a:pt x="596" y="552"/>
                  </a:cubicBezTo>
                  <a:lnTo>
                    <a:pt x="596" y="560"/>
                  </a:lnTo>
                  <a:close/>
                  <a:moveTo>
                    <a:pt x="460" y="484"/>
                  </a:moveTo>
                  <a:lnTo>
                    <a:pt x="108" y="484"/>
                  </a:lnTo>
                  <a:lnTo>
                    <a:pt x="108" y="771"/>
                  </a:lnTo>
                  <a:lnTo>
                    <a:pt x="520" y="771"/>
                  </a:lnTo>
                  <a:lnTo>
                    <a:pt x="520" y="859"/>
                  </a:lnTo>
                  <a:lnTo>
                    <a:pt x="0" y="859"/>
                  </a:lnTo>
                  <a:lnTo>
                    <a:pt x="0" y="44"/>
                  </a:lnTo>
                  <a:lnTo>
                    <a:pt x="512" y="44"/>
                  </a:lnTo>
                  <a:lnTo>
                    <a:pt x="512" y="132"/>
                  </a:lnTo>
                  <a:lnTo>
                    <a:pt x="108" y="132"/>
                  </a:lnTo>
                  <a:lnTo>
                    <a:pt x="108" y="396"/>
                  </a:lnTo>
                  <a:lnTo>
                    <a:pt x="460" y="396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Szöveg - háromhasábos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églalap 41" hidden="0"/>
          <p:cNvSpPr/>
          <p:nvPr isPhoto="0" userDrawn="1"/>
        </p:nvSpPr>
        <p:spPr bwMode="auto">
          <a:xfrm>
            <a:off x="0" y="731520"/>
            <a:ext cx="9144000" cy="91440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8" name="Téglalap 42" hidden="0"/>
          <p:cNvSpPr/>
          <p:nvPr isPhoto="0"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2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0"/>
            <a:ext cx="6035039" cy="731520"/>
          </a:xfrm>
        </p:spPr>
        <p:txBody>
          <a:bodyPr vert="horz" lIns="0" tIns="0" rIns="0" bIns="0" rtlCol="0" anchor="ctr" anchorCtr="0">
            <a:normAutofit/>
          </a:bodyPr>
          <a:lstStyle>
            <a:lvl1pPr algn="l">
              <a:defRPr lang="hu-HU" sz="2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hu-HU"/>
              <a:t>Cím</a:t>
            </a:r>
            <a:endParaRPr/>
          </a:p>
        </p:txBody>
      </p:sp>
      <p:sp>
        <p:nvSpPr>
          <p:cNvPr id="24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5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  <p:sp>
        <p:nvSpPr>
          <p:cNvPr id="20" name="Content Placeholder 2" hidden="0"/>
          <p:cNvSpPr>
            <a:spLocks noGrp="1"/>
          </p:cNvSpPr>
          <p:nvPr isPhoto="0" userDrawn="0">
            <p:ph idx="1" hasCustomPrompt="1"/>
          </p:nvPr>
        </p:nvSpPr>
        <p:spPr bwMode="auto">
          <a:xfrm>
            <a:off x="365760" y="1005840"/>
            <a:ext cx="2743200" cy="3749040"/>
          </a:xfrm>
        </p:spPr>
        <p:txBody>
          <a:bodyPr lIns="0" tIns="0" rIns="0" bIns="0">
            <a:normAutofit/>
          </a:bodyPr>
          <a:lstStyle>
            <a:lvl1pPr marL="1828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36576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54864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73152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91440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 marL="10972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6pPr>
            <a:lvl7pPr marL="128016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7pPr>
          </a:lstStyle>
          <a:p>
            <a:pPr lvl="0">
              <a:defRPr/>
            </a:pPr>
            <a:r>
              <a:rPr lang="hu-HU"/>
              <a:t>Kattinson ide a szöveg szerkesztéséhez</a:t>
            </a:r>
            <a:r>
              <a:rPr lang="en-US"/>
              <a:t>!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  <a:p>
            <a:pPr lvl="5">
              <a:defRPr/>
            </a:pPr>
            <a:r>
              <a:rPr lang="en-US"/>
              <a:t>Sixth level</a:t>
            </a:r>
            <a:endParaRPr/>
          </a:p>
          <a:p>
            <a:pPr lvl="6">
              <a:defRPr/>
            </a:pPr>
            <a:r>
              <a:rPr lang="en-US"/>
              <a:t>Seventh level</a:t>
            </a:r>
            <a:endParaRPr/>
          </a:p>
        </p:txBody>
      </p:sp>
      <p:sp>
        <p:nvSpPr>
          <p:cNvPr id="19" name="Content Placeholder 2" hidden="0"/>
          <p:cNvSpPr>
            <a:spLocks noGrp="1"/>
          </p:cNvSpPr>
          <p:nvPr isPhoto="0" userDrawn="0">
            <p:ph idx="14" hasCustomPrompt="1"/>
          </p:nvPr>
        </p:nvSpPr>
        <p:spPr bwMode="auto">
          <a:xfrm>
            <a:off x="6035039" y="1005840"/>
            <a:ext cx="2743200" cy="3749040"/>
          </a:xfrm>
        </p:spPr>
        <p:txBody>
          <a:bodyPr lIns="0" tIns="0" rIns="0" bIns="0">
            <a:normAutofit/>
          </a:bodyPr>
          <a:lstStyle>
            <a:lvl1pPr marL="1828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36576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54864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73152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91440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 marL="10972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6pPr>
            <a:lvl7pPr marL="128016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7pPr>
          </a:lstStyle>
          <a:p>
            <a:pPr lvl="0">
              <a:defRPr/>
            </a:pPr>
            <a:r>
              <a:rPr lang="hu-HU"/>
              <a:t>Kattinson ide a szöveg szerkesztéséhez</a:t>
            </a:r>
            <a:r>
              <a:rPr lang="en-US"/>
              <a:t>!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  <a:p>
            <a:pPr lvl="5">
              <a:defRPr/>
            </a:pPr>
            <a:r>
              <a:rPr lang="en-US"/>
              <a:t>Sixth level</a:t>
            </a:r>
            <a:endParaRPr/>
          </a:p>
          <a:p>
            <a:pPr lvl="6">
              <a:defRPr/>
            </a:pPr>
            <a:r>
              <a:rPr lang="en-US"/>
              <a:t>Seventh level</a:t>
            </a:r>
            <a:endParaRPr/>
          </a:p>
        </p:txBody>
      </p:sp>
      <p:sp>
        <p:nvSpPr>
          <p:cNvPr id="23" name="Content Placeholder 2" hidden="0"/>
          <p:cNvSpPr>
            <a:spLocks noGrp="1"/>
          </p:cNvSpPr>
          <p:nvPr isPhoto="0" userDrawn="0">
            <p:ph idx="13" hasCustomPrompt="1"/>
          </p:nvPr>
        </p:nvSpPr>
        <p:spPr bwMode="auto">
          <a:xfrm>
            <a:off x="3200400" y="1005840"/>
            <a:ext cx="2743200" cy="3749040"/>
          </a:xfrm>
        </p:spPr>
        <p:txBody>
          <a:bodyPr lIns="0" tIns="0" rIns="0" bIns="0">
            <a:normAutofit/>
          </a:bodyPr>
          <a:lstStyle>
            <a:lvl1pPr marL="1828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36576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54864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73152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914400" indent="-182880">
              <a:spcBef>
                <a:spcPts val="300"/>
              </a:spcBef>
              <a:buClr>
                <a:schemeClr val="tx2"/>
              </a:buClr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 marL="109728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6pPr>
            <a:lvl7pPr marL="1280160" indent="-182880">
              <a:spcBef>
                <a:spcPts val="300"/>
              </a:spcBef>
              <a:buClr>
                <a:schemeClr val="tx2"/>
              </a:buCl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7pPr>
          </a:lstStyle>
          <a:p>
            <a:pPr lvl="0">
              <a:defRPr/>
            </a:pPr>
            <a:r>
              <a:rPr lang="hu-HU"/>
              <a:t>Kattinson ide a szöveg szerkesztéséhez</a:t>
            </a:r>
            <a:r>
              <a:rPr lang="en-US"/>
              <a:t>!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  <a:p>
            <a:pPr lvl="5">
              <a:defRPr/>
            </a:pPr>
            <a:r>
              <a:rPr lang="en-US"/>
              <a:t>Sixth level</a:t>
            </a:r>
            <a:endParaRPr/>
          </a:p>
          <a:p>
            <a:pPr lvl="6">
              <a:defRPr/>
            </a:pPr>
            <a:r>
              <a:rPr lang="en-US"/>
              <a:t>Seventh level</a:t>
            </a:r>
            <a:endParaRPr/>
          </a:p>
        </p:txBody>
      </p:sp>
      <p:grpSp>
        <p:nvGrpSpPr>
          <p:cNvPr id="21" name="Group 36" hidden="0"/>
          <p:cNvGrpSpPr>
            <a:grpSpLocks noChangeAspect="1"/>
          </p:cNvGrpSpPr>
          <p:nvPr isPhoto="0" userDrawn="1"/>
        </p:nvGrpSpPr>
        <p:grpSpPr bwMode="auto">
          <a:xfrm>
            <a:off x="6676862" y="187436"/>
            <a:ext cx="2158093" cy="364687"/>
            <a:chOff x="3184" y="1477"/>
            <a:chExt cx="2012" cy="340"/>
          </a:xfrm>
          <a:solidFill>
            <a:schemeClr val="bg1"/>
          </a:solidFill>
        </p:grpSpPr>
        <p:sp>
          <p:nvSpPr>
            <p:cNvPr id="22" name="Freeform 37" hidden="0"/>
            <p:cNvSpPr>
              <a:spLocks noEditPoints="1"/>
            </p:cNvSpPr>
            <p:nvPr isPhoto="0" userDrawn="0"/>
          </p:nvSpPr>
          <p:spPr bwMode="auto">
            <a:xfrm>
              <a:off x="4205" y="1680"/>
              <a:ext cx="991" cy="105"/>
            </a:xfrm>
            <a:custGeom>
              <a:avLst/>
              <a:gdLst>
                <a:gd name="T0" fmla="*/ 8039 w 8258"/>
                <a:gd name="T1" fmla="*/ 335 h 875"/>
                <a:gd name="T2" fmla="*/ 8258 w 8258"/>
                <a:gd name="T3" fmla="*/ 783 h 875"/>
                <a:gd name="T4" fmla="*/ 8254 w 8258"/>
                <a:gd name="T5" fmla="*/ 335 h 875"/>
                <a:gd name="T6" fmla="*/ 7583 w 8258"/>
                <a:gd name="T7" fmla="*/ 787 h 875"/>
                <a:gd name="T8" fmla="*/ 7739 w 8258"/>
                <a:gd name="T9" fmla="*/ 694 h 875"/>
                <a:gd name="T10" fmla="*/ 7843 w 8258"/>
                <a:gd name="T11" fmla="*/ 722 h 875"/>
                <a:gd name="T12" fmla="*/ 7411 w 8258"/>
                <a:gd name="T13" fmla="*/ 335 h 875"/>
                <a:gd name="T14" fmla="*/ 7707 w 8258"/>
                <a:gd name="T15" fmla="*/ 359 h 875"/>
                <a:gd name="T16" fmla="*/ 7363 w 8258"/>
                <a:gd name="T17" fmla="*/ 698 h 875"/>
                <a:gd name="T18" fmla="*/ 7863 w 8258"/>
                <a:gd name="T19" fmla="*/ 863 h 875"/>
                <a:gd name="T20" fmla="*/ 7119 w 8258"/>
                <a:gd name="T21" fmla="*/ 343 h 875"/>
                <a:gd name="T22" fmla="*/ 6911 w 8258"/>
                <a:gd name="T23" fmla="*/ 779 h 875"/>
                <a:gd name="T24" fmla="*/ 6467 w 8258"/>
                <a:gd name="T25" fmla="*/ 0 h 875"/>
                <a:gd name="T26" fmla="*/ 6543 w 8258"/>
                <a:gd name="T27" fmla="*/ 392 h 875"/>
                <a:gd name="T28" fmla="*/ 6251 w 8258"/>
                <a:gd name="T29" fmla="*/ 569 h 875"/>
                <a:gd name="T30" fmla="*/ 6663 w 8258"/>
                <a:gd name="T31" fmla="*/ 726 h 875"/>
                <a:gd name="T32" fmla="*/ 6279 w 8258"/>
                <a:gd name="T33" fmla="*/ 283 h 875"/>
                <a:gd name="T34" fmla="*/ 5903 w 8258"/>
                <a:gd name="T35" fmla="*/ 0 h 875"/>
                <a:gd name="T36" fmla="*/ 5547 w 8258"/>
                <a:gd name="T37" fmla="*/ 166 h 875"/>
                <a:gd name="T38" fmla="*/ 5391 w 8258"/>
                <a:gd name="T39" fmla="*/ 759 h 875"/>
                <a:gd name="T40" fmla="*/ 5567 w 8258"/>
                <a:gd name="T41" fmla="*/ 759 h 875"/>
                <a:gd name="T42" fmla="*/ 5735 w 8258"/>
                <a:gd name="T43" fmla="*/ 444 h 875"/>
                <a:gd name="T44" fmla="*/ 5267 w 8258"/>
                <a:gd name="T45" fmla="*/ 424 h 875"/>
                <a:gd name="T46" fmla="*/ 5631 w 8258"/>
                <a:gd name="T47" fmla="*/ 448 h 875"/>
                <a:gd name="T48" fmla="*/ 5315 w 8258"/>
                <a:gd name="T49" fmla="*/ 827 h 875"/>
                <a:gd name="T50" fmla="*/ 5099 w 8258"/>
                <a:gd name="T51" fmla="*/ 45 h 875"/>
                <a:gd name="T52" fmla="*/ 4475 w 8258"/>
                <a:gd name="T53" fmla="*/ 45 h 875"/>
                <a:gd name="T54" fmla="*/ 4991 w 8258"/>
                <a:gd name="T55" fmla="*/ 863 h 875"/>
                <a:gd name="T56" fmla="*/ 3907 w 8258"/>
                <a:gd name="T57" fmla="*/ 863 h 875"/>
                <a:gd name="T58" fmla="*/ 3959 w 8258"/>
                <a:gd name="T59" fmla="*/ 154 h 875"/>
                <a:gd name="T60" fmla="*/ 3915 w 8258"/>
                <a:gd name="T61" fmla="*/ 53 h 875"/>
                <a:gd name="T62" fmla="*/ 3427 w 8258"/>
                <a:gd name="T63" fmla="*/ 759 h 875"/>
                <a:gd name="T64" fmla="*/ 3531 w 8258"/>
                <a:gd name="T65" fmla="*/ 875 h 875"/>
                <a:gd name="T66" fmla="*/ 3543 w 8258"/>
                <a:gd name="T67" fmla="*/ 513 h 875"/>
                <a:gd name="T68" fmla="*/ 3619 w 8258"/>
                <a:gd name="T69" fmla="*/ 363 h 875"/>
                <a:gd name="T70" fmla="*/ 3367 w 8258"/>
                <a:gd name="T71" fmla="*/ 295 h 875"/>
                <a:gd name="T72" fmla="*/ 3627 w 8258"/>
                <a:gd name="T73" fmla="*/ 638 h 875"/>
                <a:gd name="T74" fmla="*/ 2984 w 8258"/>
                <a:gd name="T75" fmla="*/ 0 h 875"/>
                <a:gd name="T76" fmla="*/ 2964 w 8258"/>
                <a:gd name="T77" fmla="*/ 569 h 875"/>
                <a:gd name="T78" fmla="*/ 3167 w 8258"/>
                <a:gd name="T79" fmla="*/ 863 h 875"/>
                <a:gd name="T80" fmla="*/ 2924 w 8258"/>
                <a:gd name="T81" fmla="*/ 246 h 875"/>
                <a:gd name="T82" fmla="*/ 2824 w 8258"/>
                <a:gd name="T83" fmla="*/ 355 h 875"/>
                <a:gd name="T84" fmla="*/ 2944 w 8258"/>
                <a:gd name="T85" fmla="*/ 496 h 875"/>
                <a:gd name="T86" fmla="*/ 3048 w 8258"/>
                <a:gd name="T87" fmla="*/ 799 h 875"/>
                <a:gd name="T88" fmla="*/ 2240 w 8258"/>
                <a:gd name="T89" fmla="*/ 254 h 875"/>
                <a:gd name="T90" fmla="*/ 2492 w 8258"/>
                <a:gd name="T91" fmla="*/ 875 h 875"/>
                <a:gd name="T92" fmla="*/ 2456 w 8258"/>
                <a:gd name="T93" fmla="*/ 714 h 875"/>
                <a:gd name="T94" fmla="*/ 2456 w 8258"/>
                <a:gd name="T95" fmla="*/ 109 h 875"/>
                <a:gd name="T96" fmla="*/ 1968 w 8258"/>
                <a:gd name="T97" fmla="*/ 569 h 875"/>
                <a:gd name="T98" fmla="*/ 2176 w 8258"/>
                <a:gd name="T99" fmla="*/ 863 h 875"/>
                <a:gd name="T100" fmla="*/ 1928 w 8258"/>
                <a:gd name="T101" fmla="*/ 246 h 875"/>
                <a:gd name="T102" fmla="*/ 1828 w 8258"/>
                <a:gd name="T103" fmla="*/ 355 h 875"/>
                <a:gd name="T104" fmla="*/ 1948 w 8258"/>
                <a:gd name="T105" fmla="*/ 496 h 875"/>
                <a:gd name="T106" fmla="*/ 2052 w 8258"/>
                <a:gd name="T107" fmla="*/ 799 h 875"/>
                <a:gd name="T108" fmla="*/ 1248 w 8258"/>
                <a:gd name="T109" fmla="*/ 254 h 875"/>
                <a:gd name="T110" fmla="*/ 1496 w 8258"/>
                <a:gd name="T111" fmla="*/ 875 h 875"/>
                <a:gd name="T112" fmla="*/ 1460 w 8258"/>
                <a:gd name="T113" fmla="*/ 714 h 875"/>
                <a:gd name="T114" fmla="*/ 1460 w 8258"/>
                <a:gd name="T115" fmla="*/ 109 h 875"/>
                <a:gd name="T116" fmla="*/ 1060 w 8258"/>
                <a:gd name="T117" fmla="*/ 254 h 875"/>
                <a:gd name="T118" fmla="*/ 688 w 8258"/>
                <a:gd name="T119" fmla="*/ 254 h 875"/>
                <a:gd name="T120" fmla="*/ 1064 w 8258"/>
                <a:gd name="T121" fmla="*/ 863 h 875"/>
                <a:gd name="T122" fmla="*/ 0 w 8258"/>
                <a:gd name="T123" fmla="*/ 45 h 875"/>
                <a:gd name="T124" fmla="*/ 280 w 8258"/>
                <a:gd name="T125" fmla="*/ 40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8" h="875" fill="norm" stroke="1" extrusionOk="0">
                  <a:moveTo>
                    <a:pt x="8039" y="109"/>
                  </a:moveTo>
                  <a:lnTo>
                    <a:pt x="8039" y="254"/>
                  </a:lnTo>
                  <a:lnTo>
                    <a:pt x="7931" y="254"/>
                  </a:lnTo>
                  <a:lnTo>
                    <a:pt x="7931" y="335"/>
                  </a:lnTo>
                  <a:lnTo>
                    <a:pt x="8039" y="335"/>
                  </a:lnTo>
                  <a:lnTo>
                    <a:pt x="8039" y="714"/>
                  </a:lnTo>
                  <a:cubicBezTo>
                    <a:pt x="8039" y="767"/>
                    <a:pt x="8051" y="807"/>
                    <a:pt x="8075" y="835"/>
                  </a:cubicBezTo>
                  <a:cubicBezTo>
                    <a:pt x="8099" y="863"/>
                    <a:pt x="8134" y="875"/>
                    <a:pt x="8178" y="875"/>
                  </a:cubicBezTo>
                  <a:cubicBezTo>
                    <a:pt x="8206" y="875"/>
                    <a:pt x="8230" y="871"/>
                    <a:pt x="8258" y="863"/>
                  </a:cubicBezTo>
                  <a:lnTo>
                    <a:pt x="8258" y="783"/>
                  </a:lnTo>
                  <a:cubicBezTo>
                    <a:pt x="8238" y="787"/>
                    <a:pt x="8222" y="787"/>
                    <a:pt x="8210" y="787"/>
                  </a:cubicBezTo>
                  <a:cubicBezTo>
                    <a:pt x="8186" y="787"/>
                    <a:pt x="8166" y="783"/>
                    <a:pt x="8158" y="771"/>
                  </a:cubicBezTo>
                  <a:cubicBezTo>
                    <a:pt x="8146" y="759"/>
                    <a:pt x="8142" y="738"/>
                    <a:pt x="8142" y="714"/>
                  </a:cubicBezTo>
                  <a:lnTo>
                    <a:pt x="8142" y="335"/>
                  </a:lnTo>
                  <a:lnTo>
                    <a:pt x="8254" y="335"/>
                  </a:lnTo>
                  <a:lnTo>
                    <a:pt x="8254" y="254"/>
                  </a:lnTo>
                  <a:lnTo>
                    <a:pt x="8142" y="254"/>
                  </a:lnTo>
                  <a:lnTo>
                    <a:pt x="8142" y="109"/>
                  </a:lnTo>
                  <a:lnTo>
                    <a:pt x="8039" y="109"/>
                  </a:lnTo>
                  <a:close/>
                  <a:moveTo>
                    <a:pt x="7583" y="787"/>
                  </a:moveTo>
                  <a:cubicBezTo>
                    <a:pt x="7551" y="787"/>
                    <a:pt x="7523" y="775"/>
                    <a:pt x="7499" y="759"/>
                  </a:cubicBezTo>
                  <a:cubicBezTo>
                    <a:pt x="7479" y="738"/>
                    <a:pt x="7467" y="714"/>
                    <a:pt x="7467" y="682"/>
                  </a:cubicBezTo>
                  <a:cubicBezTo>
                    <a:pt x="7467" y="605"/>
                    <a:pt x="7531" y="569"/>
                    <a:pt x="7659" y="569"/>
                  </a:cubicBezTo>
                  <a:lnTo>
                    <a:pt x="7739" y="569"/>
                  </a:lnTo>
                  <a:lnTo>
                    <a:pt x="7739" y="694"/>
                  </a:lnTo>
                  <a:cubicBezTo>
                    <a:pt x="7727" y="722"/>
                    <a:pt x="7703" y="742"/>
                    <a:pt x="7675" y="759"/>
                  </a:cubicBezTo>
                  <a:cubicBezTo>
                    <a:pt x="7647" y="779"/>
                    <a:pt x="7615" y="787"/>
                    <a:pt x="7583" y="787"/>
                  </a:cubicBezTo>
                  <a:close/>
                  <a:moveTo>
                    <a:pt x="7863" y="863"/>
                  </a:moveTo>
                  <a:lnTo>
                    <a:pt x="7863" y="855"/>
                  </a:lnTo>
                  <a:cubicBezTo>
                    <a:pt x="7847" y="823"/>
                    <a:pt x="7843" y="779"/>
                    <a:pt x="7843" y="722"/>
                  </a:cubicBezTo>
                  <a:lnTo>
                    <a:pt x="7843" y="444"/>
                  </a:lnTo>
                  <a:cubicBezTo>
                    <a:pt x="7839" y="379"/>
                    <a:pt x="7819" y="331"/>
                    <a:pt x="7779" y="299"/>
                  </a:cubicBezTo>
                  <a:cubicBezTo>
                    <a:pt x="7743" y="263"/>
                    <a:pt x="7687" y="246"/>
                    <a:pt x="7615" y="246"/>
                  </a:cubicBezTo>
                  <a:cubicBezTo>
                    <a:pt x="7571" y="246"/>
                    <a:pt x="7531" y="254"/>
                    <a:pt x="7495" y="271"/>
                  </a:cubicBezTo>
                  <a:cubicBezTo>
                    <a:pt x="7459" y="287"/>
                    <a:pt x="7431" y="307"/>
                    <a:pt x="7411" y="335"/>
                  </a:cubicBezTo>
                  <a:cubicBezTo>
                    <a:pt x="7387" y="363"/>
                    <a:pt x="7375" y="396"/>
                    <a:pt x="7375" y="424"/>
                  </a:cubicBezTo>
                  <a:lnTo>
                    <a:pt x="7479" y="424"/>
                  </a:lnTo>
                  <a:cubicBezTo>
                    <a:pt x="7479" y="400"/>
                    <a:pt x="7495" y="375"/>
                    <a:pt x="7519" y="355"/>
                  </a:cubicBezTo>
                  <a:cubicBezTo>
                    <a:pt x="7543" y="339"/>
                    <a:pt x="7575" y="327"/>
                    <a:pt x="7611" y="327"/>
                  </a:cubicBezTo>
                  <a:cubicBezTo>
                    <a:pt x="7651" y="327"/>
                    <a:pt x="7683" y="339"/>
                    <a:pt x="7707" y="359"/>
                  </a:cubicBezTo>
                  <a:cubicBezTo>
                    <a:pt x="7727" y="384"/>
                    <a:pt x="7739" y="412"/>
                    <a:pt x="7739" y="448"/>
                  </a:cubicBezTo>
                  <a:lnTo>
                    <a:pt x="7739" y="496"/>
                  </a:lnTo>
                  <a:lnTo>
                    <a:pt x="7639" y="496"/>
                  </a:lnTo>
                  <a:cubicBezTo>
                    <a:pt x="7551" y="496"/>
                    <a:pt x="7483" y="513"/>
                    <a:pt x="7435" y="549"/>
                  </a:cubicBezTo>
                  <a:cubicBezTo>
                    <a:pt x="7387" y="585"/>
                    <a:pt x="7363" y="634"/>
                    <a:pt x="7363" y="698"/>
                  </a:cubicBezTo>
                  <a:cubicBezTo>
                    <a:pt x="7363" y="746"/>
                    <a:pt x="7383" y="791"/>
                    <a:pt x="7423" y="827"/>
                  </a:cubicBezTo>
                  <a:cubicBezTo>
                    <a:pt x="7459" y="859"/>
                    <a:pt x="7507" y="875"/>
                    <a:pt x="7567" y="875"/>
                  </a:cubicBezTo>
                  <a:cubicBezTo>
                    <a:pt x="7635" y="875"/>
                    <a:pt x="7691" y="851"/>
                    <a:pt x="7739" y="799"/>
                  </a:cubicBezTo>
                  <a:cubicBezTo>
                    <a:pt x="7743" y="831"/>
                    <a:pt x="7747" y="851"/>
                    <a:pt x="7755" y="863"/>
                  </a:cubicBezTo>
                  <a:lnTo>
                    <a:pt x="7863" y="863"/>
                  </a:lnTo>
                  <a:close/>
                  <a:moveTo>
                    <a:pt x="7251" y="331"/>
                  </a:moveTo>
                  <a:lnTo>
                    <a:pt x="7251" y="254"/>
                  </a:lnTo>
                  <a:lnTo>
                    <a:pt x="6791" y="254"/>
                  </a:lnTo>
                  <a:lnTo>
                    <a:pt x="6791" y="343"/>
                  </a:lnTo>
                  <a:lnTo>
                    <a:pt x="7119" y="343"/>
                  </a:lnTo>
                  <a:lnTo>
                    <a:pt x="6787" y="787"/>
                  </a:lnTo>
                  <a:lnTo>
                    <a:pt x="6787" y="863"/>
                  </a:lnTo>
                  <a:lnTo>
                    <a:pt x="7267" y="863"/>
                  </a:lnTo>
                  <a:lnTo>
                    <a:pt x="7267" y="779"/>
                  </a:lnTo>
                  <a:lnTo>
                    <a:pt x="6911" y="779"/>
                  </a:lnTo>
                  <a:lnTo>
                    <a:pt x="7251" y="331"/>
                  </a:lnTo>
                  <a:close/>
                  <a:moveTo>
                    <a:pt x="6359" y="166"/>
                  </a:moveTo>
                  <a:lnTo>
                    <a:pt x="6443" y="166"/>
                  </a:lnTo>
                  <a:lnTo>
                    <a:pt x="6591" y="0"/>
                  </a:lnTo>
                  <a:lnTo>
                    <a:pt x="6467" y="0"/>
                  </a:lnTo>
                  <a:lnTo>
                    <a:pt x="6359" y="166"/>
                  </a:lnTo>
                  <a:close/>
                  <a:moveTo>
                    <a:pt x="6251" y="569"/>
                  </a:moveTo>
                  <a:cubicBezTo>
                    <a:pt x="6251" y="492"/>
                    <a:pt x="6263" y="432"/>
                    <a:pt x="6295" y="392"/>
                  </a:cubicBezTo>
                  <a:cubicBezTo>
                    <a:pt x="6327" y="351"/>
                    <a:pt x="6367" y="331"/>
                    <a:pt x="6419" y="331"/>
                  </a:cubicBezTo>
                  <a:cubicBezTo>
                    <a:pt x="6471" y="331"/>
                    <a:pt x="6515" y="351"/>
                    <a:pt x="6543" y="392"/>
                  </a:cubicBezTo>
                  <a:cubicBezTo>
                    <a:pt x="6575" y="436"/>
                    <a:pt x="6591" y="488"/>
                    <a:pt x="6591" y="557"/>
                  </a:cubicBezTo>
                  <a:cubicBezTo>
                    <a:pt x="6591" y="629"/>
                    <a:pt x="6575" y="686"/>
                    <a:pt x="6547" y="730"/>
                  </a:cubicBezTo>
                  <a:cubicBezTo>
                    <a:pt x="6515" y="771"/>
                    <a:pt x="6471" y="791"/>
                    <a:pt x="6419" y="791"/>
                  </a:cubicBezTo>
                  <a:cubicBezTo>
                    <a:pt x="6367" y="791"/>
                    <a:pt x="6327" y="771"/>
                    <a:pt x="6295" y="730"/>
                  </a:cubicBezTo>
                  <a:cubicBezTo>
                    <a:pt x="6263" y="690"/>
                    <a:pt x="6251" y="634"/>
                    <a:pt x="6251" y="569"/>
                  </a:cubicBezTo>
                  <a:close/>
                  <a:moveTo>
                    <a:pt x="6147" y="561"/>
                  </a:moveTo>
                  <a:cubicBezTo>
                    <a:pt x="6147" y="658"/>
                    <a:pt x="6171" y="734"/>
                    <a:pt x="6223" y="791"/>
                  </a:cubicBezTo>
                  <a:cubicBezTo>
                    <a:pt x="6271" y="847"/>
                    <a:pt x="6339" y="875"/>
                    <a:pt x="6419" y="875"/>
                  </a:cubicBezTo>
                  <a:cubicBezTo>
                    <a:pt x="6475" y="875"/>
                    <a:pt x="6523" y="863"/>
                    <a:pt x="6563" y="835"/>
                  </a:cubicBezTo>
                  <a:cubicBezTo>
                    <a:pt x="6607" y="811"/>
                    <a:pt x="6639" y="775"/>
                    <a:pt x="6663" y="726"/>
                  </a:cubicBezTo>
                  <a:cubicBezTo>
                    <a:pt x="6683" y="678"/>
                    <a:pt x="6695" y="625"/>
                    <a:pt x="6695" y="569"/>
                  </a:cubicBezTo>
                  <a:lnTo>
                    <a:pt x="6695" y="561"/>
                  </a:lnTo>
                  <a:cubicBezTo>
                    <a:pt x="6695" y="464"/>
                    <a:pt x="6671" y="388"/>
                    <a:pt x="6619" y="331"/>
                  </a:cubicBezTo>
                  <a:cubicBezTo>
                    <a:pt x="6567" y="275"/>
                    <a:pt x="6503" y="246"/>
                    <a:pt x="6419" y="246"/>
                  </a:cubicBezTo>
                  <a:cubicBezTo>
                    <a:pt x="6367" y="246"/>
                    <a:pt x="6319" y="259"/>
                    <a:pt x="6279" y="283"/>
                  </a:cubicBezTo>
                  <a:cubicBezTo>
                    <a:pt x="6235" y="311"/>
                    <a:pt x="6203" y="347"/>
                    <a:pt x="6179" y="396"/>
                  </a:cubicBezTo>
                  <a:cubicBezTo>
                    <a:pt x="6155" y="440"/>
                    <a:pt x="6147" y="496"/>
                    <a:pt x="6147" y="557"/>
                  </a:cubicBezTo>
                  <a:lnTo>
                    <a:pt x="6147" y="561"/>
                  </a:lnTo>
                  <a:close/>
                  <a:moveTo>
                    <a:pt x="6007" y="0"/>
                  </a:moveTo>
                  <a:lnTo>
                    <a:pt x="5903" y="0"/>
                  </a:lnTo>
                  <a:lnTo>
                    <a:pt x="5903" y="863"/>
                  </a:lnTo>
                  <a:lnTo>
                    <a:pt x="6007" y="863"/>
                  </a:lnTo>
                  <a:lnTo>
                    <a:pt x="6007" y="0"/>
                  </a:lnTo>
                  <a:close/>
                  <a:moveTo>
                    <a:pt x="5463" y="166"/>
                  </a:moveTo>
                  <a:lnTo>
                    <a:pt x="5547" y="166"/>
                  </a:lnTo>
                  <a:lnTo>
                    <a:pt x="5695" y="0"/>
                  </a:lnTo>
                  <a:lnTo>
                    <a:pt x="5571" y="0"/>
                  </a:lnTo>
                  <a:lnTo>
                    <a:pt x="5463" y="166"/>
                  </a:lnTo>
                  <a:close/>
                  <a:moveTo>
                    <a:pt x="5475" y="787"/>
                  </a:moveTo>
                  <a:cubicBezTo>
                    <a:pt x="5443" y="787"/>
                    <a:pt x="5415" y="775"/>
                    <a:pt x="5391" y="759"/>
                  </a:cubicBezTo>
                  <a:cubicBezTo>
                    <a:pt x="5371" y="738"/>
                    <a:pt x="5359" y="714"/>
                    <a:pt x="5359" y="682"/>
                  </a:cubicBezTo>
                  <a:cubicBezTo>
                    <a:pt x="5359" y="605"/>
                    <a:pt x="5423" y="569"/>
                    <a:pt x="5551" y="569"/>
                  </a:cubicBezTo>
                  <a:lnTo>
                    <a:pt x="5631" y="569"/>
                  </a:lnTo>
                  <a:lnTo>
                    <a:pt x="5631" y="694"/>
                  </a:lnTo>
                  <a:cubicBezTo>
                    <a:pt x="5615" y="722"/>
                    <a:pt x="5595" y="742"/>
                    <a:pt x="5567" y="759"/>
                  </a:cubicBezTo>
                  <a:cubicBezTo>
                    <a:pt x="5539" y="779"/>
                    <a:pt x="5507" y="787"/>
                    <a:pt x="5475" y="787"/>
                  </a:cubicBezTo>
                  <a:moveTo>
                    <a:pt x="5755" y="863"/>
                  </a:moveTo>
                  <a:lnTo>
                    <a:pt x="5755" y="855"/>
                  </a:lnTo>
                  <a:cubicBezTo>
                    <a:pt x="5739" y="823"/>
                    <a:pt x="5735" y="779"/>
                    <a:pt x="5735" y="722"/>
                  </a:cubicBezTo>
                  <a:lnTo>
                    <a:pt x="5735" y="444"/>
                  </a:lnTo>
                  <a:cubicBezTo>
                    <a:pt x="5731" y="379"/>
                    <a:pt x="5711" y="331"/>
                    <a:pt x="5671" y="299"/>
                  </a:cubicBezTo>
                  <a:cubicBezTo>
                    <a:pt x="5631" y="263"/>
                    <a:pt x="5579" y="246"/>
                    <a:pt x="5507" y="246"/>
                  </a:cubicBezTo>
                  <a:cubicBezTo>
                    <a:pt x="5463" y="246"/>
                    <a:pt x="5423" y="254"/>
                    <a:pt x="5387" y="271"/>
                  </a:cubicBezTo>
                  <a:cubicBezTo>
                    <a:pt x="5351" y="287"/>
                    <a:pt x="5323" y="307"/>
                    <a:pt x="5299" y="335"/>
                  </a:cubicBezTo>
                  <a:cubicBezTo>
                    <a:pt x="5279" y="363"/>
                    <a:pt x="5267" y="396"/>
                    <a:pt x="5267" y="424"/>
                  </a:cubicBezTo>
                  <a:lnTo>
                    <a:pt x="5371" y="424"/>
                  </a:lnTo>
                  <a:cubicBezTo>
                    <a:pt x="5371" y="400"/>
                    <a:pt x="5383" y="375"/>
                    <a:pt x="5411" y="355"/>
                  </a:cubicBezTo>
                  <a:cubicBezTo>
                    <a:pt x="5435" y="339"/>
                    <a:pt x="5467" y="327"/>
                    <a:pt x="5503" y="327"/>
                  </a:cubicBezTo>
                  <a:cubicBezTo>
                    <a:pt x="5543" y="327"/>
                    <a:pt x="5575" y="339"/>
                    <a:pt x="5599" y="359"/>
                  </a:cubicBezTo>
                  <a:cubicBezTo>
                    <a:pt x="5619" y="384"/>
                    <a:pt x="5631" y="412"/>
                    <a:pt x="5631" y="448"/>
                  </a:cubicBezTo>
                  <a:lnTo>
                    <a:pt x="5631" y="496"/>
                  </a:lnTo>
                  <a:lnTo>
                    <a:pt x="5531" y="496"/>
                  </a:lnTo>
                  <a:cubicBezTo>
                    <a:pt x="5443" y="496"/>
                    <a:pt x="5375" y="513"/>
                    <a:pt x="5327" y="549"/>
                  </a:cubicBezTo>
                  <a:cubicBezTo>
                    <a:pt x="5279" y="585"/>
                    <a:pt x="5255" y="634"/>
                    <a:pt x="5255" y="698"/>
                  </a:cubicBezTo>
                  <a:cubicBezTo>
                    <a:pt x="5255" y="746"/>
                    <a:pt x="5275" y="791"/>
                    <a:pt x="5315" y="827"/>
                  </a:cubicBezTo>
                  <a:cubicBezTo>
                    <a:pt x="5351" y="859"/>
                    <a:pt x="5399" y="875"/>
                    <a:pt x="5459" y="875"/>
                  </a:cubicBezTo>
                  <a:cubicBezTo>
                    <a:pt x="5527" y="875"/>
                    <a:pt x="5583" y="851"/>
                    <a:pt x="5631" y="799"/>
                  </a:cubicBezTo>
                  <a:cubicBezTo>
                    <a:pt x="5635" y="831"/>
                    <a:pt x="5639" y="851"/>
                    <a:pt x="5647" y="863"/>
                  </a:cubicBezTo>
                  <a:lnTo>
                    <a:pt x="5755" y="863"/>
                  </a:lnTo>
                  <a:close/>
                  <a:moveTo>
                    <a:pt x="5099" y="45"/>
                  </a:moveTo>
                  <a:lnTo>
                    <a:pt x="4991" y="45"/>
                  </a:lnTo>
                  <a:lnTo>
                    <a:pt x="4991" y="400"/>
                  </a:lnTo>
                  <a:lnTo>
                    <a:pt x="4583" y="400"/>
                  </a:lnTo>
                  <a:lnTo>
                    <a:pt x="4583" y="45"/>
                  </a:lnTo>
                  <a:lnTo>
                    <a:pt x="4475" y="45"/>
                  </a:lnTo>
                  <a:lnTo>
                    <a:pt x="4475" y="863"/>
                  </a:lnTo>
                  <a:lnTo>
                    <a:pt x="4583" y="863"/>
                  </a:lnTo>
                  <a:lnTo>
                    <a:pt x="4583" y="484"/>
                  </a:lnTo>
                  <a:lnTo>
                    <a:pt x="4991" y="484"/>
                  </a:lnTo>
                  <a:lnTo>
                    <a:pt x="4991" y="863"/>
                  </a:lnTo>
                  <a:lnTo>
                    <a:pt x="5099" y="863"/>
                  </a:lnTo>
                  <a:lnTo>
                    <a:pt x="5099" y="45"/>
                  </a:lnTo>
                  <a:close/>
                  <a:moveTo>
                    <a:pt x="4011" y="254"/>
                  </a:moveTo>
                  <a:lnTo>
                    <a:pt x="3907" y="254"/>
                  </a:lnTo>
                  <a:lnTo>
                    <a:pt x="3907" y="863"/>
                  </a:lnTo>
                  <a:lnTo>
                    <a:pt x="4011" y="863"/>
                  </a:lnTo>
                  <a:lnTo>
                    <a:pt x="4011" y="254"/>
                  </a:lnTo>
                  <a:close/>
                  <a:moveTo>
                    <a:pt x="3899" y="93"/>
                  </a:moveTo>
                  <a:cubicBezTo>
                    <a:pt x="3899" y="113"/>
                    <a:pt x="3903" y="125"/>
                    <a:pt x="3915" y="138"/>
                  </a:cubicBezTo>
                  <a:cubicBezTo>
                    <a:pt x="3923" y="150"/>
                    <a:pt x="3939" y="154"/>
                    <a:pt x="3959" y="154"/>
                  </a:cubicBezTo>
                  <a:cubicBezTo>
                    <a:pt x="3979" y="154"/>
                    <a:pt x="3995" y="150"/>
                    <a:pt x="4007" y="138"/>
                  </a:cubicBezTo>
                  <a:cubicBezTo>
                    <a:pt x="4015" y="125"/>
                    <a:pt x="4019" y="113"/>
                    <a:pt x="4019" y="93"/>
                  </a:cubicBezTo>
                  <a:cubicBezTo>
                    <a:pt x="4019" y="77"/>
                    <a:pt x="4015" y="65"/>
                    <a:pt x="4007" y="53"/>
                  </a:cubicBezTo>
                  <a:cubicBezTo>
                    <a:pt x="3995" y="41"/>
                    <a:pt x="3979" y="33"/>
                    <a:pt x="3959" y="33"/>
                  </a:cubicBezTo>
                  <a:cubicBezTo>
                    <a:pt x="3939" y="33"/>
                    <a:pt x="3923" y="41"/>
                    <a:pt x="3915" y="53"/>
                  </a:cubicBezTo>
                  <a:cubicBezTo>
                    <a:pt x="3903" y="65"/>
                    <a:pt x="3899" y="77"/>
                    <a:pt x="3899" y="93"/>
                  </a:cubicBezTo>
                  <a:close/>
                  <a:moveTo>
                    <a:pt x="3659" y="702"/>
                  </a:moveTo>
                  <a:cubicBezTo>
                    <a:pt x="3659" y="730"/>
                    <a:pt x="3647" y="750"/>
                    <a:pt x="3627" y="767"/>
                  </a:cubicBezTo>
                  <a:cubicBezTo>
                    <a:pt x="3603" y="783"/>
                    <a:pt x="3571" y="791"/>
                    <a:pt x="3531" y="791"/>
                  </a:cubicBezTo>
                  <a:cubicBezTo>
                    <a:pt x="3487" y="791"/>
                    <a:pt x="3455" y="783"/>
                    <a:pt x="3427" y="759"/>
                  </a:cubicBezTo>
                  <a:cubicBezTo>
                    <a:pt x="3403" y="738"/>
                    <a:pt x="3387" y="714"/>
                    <a:pt x="3387" y="678"/>
                  </a:cubicBezTo>
                  <a:lnTo>
                    <a:pt x="3283" y="678"/>
                  </a:lnTo>
                  <a:cubicBezTo>
                    <a:pt x="3283" y="714"/>
                    <a:pt x="3295" y="746"/>
                    <a:pt x="3315" y="779"/>
                  </a:cubicBezTo>
                  <a:cubicBezTo>
                    <a:pt x="3335" y="807"/>
                    <a:pt x="3367" y="831"/>
                    <a:pt x="3403" y="851"/>
                  </a:cubicBezTo>
                  <a:cubicBezTo>
                    <a:pt x="3439" y="867"/>
                    <a:pt x="3483" y="875"/>
                    <a:pt x="3531" y="875"/>
                  </a:cubicBezTo>
                  <a:cubicBezTo>
                    <a:pt x="3599" y="875"/>
                    <a:pt x="3655" y="859"/>
                    <a:pt x="3699" y="827"/>
                  </a:cubicBezTo>
                  <a:cubicBezTo>
                    <a:pt x="3743" y="795"/>
                    <a:pt x="3763" y="750"/>
                    <a:pt x="3763" y="698"/>
                  </a:cubicBezTo>
                  <a:cubicBezTo>
                    <a:pt x="3763" y="662"/>
                    <a:pt x="3755" y="638"/>
                    <a:pt x="3739" y="613"/>
                  </a:cubicBezTo>
                  <a:cubicBezTo>
                    <a:pt x="3727" y="589"/>
                    <a:pt x="3703" y="573"/>
                    <a:pt x="3671" y="557"/>
                  </a:cubicBezTo>
                  <a:cubicBezTo>
                    <a:pt x="3639" y="537"/>
                    <a:pt x="3595" y="525"/>
                    <a:pt x="3543" y="513"/>
                  </a:cubicBezTo>
                  <a:cubicBezTo>
                    <a:pt x="3491" y="500"/>
                    <a:pt x="3455" y="488"/>
                    <a:pt x="3439" y="476"/>
                  </a:cubicBezTo>
                  <a:cubicBezTo>
                    <a:pt x="3419" y="464"/>
                    <a:pt x="3407" y="444"/>
                    <a:pt x="3407" y="420"/>
                  </a:cubicBezTo>
                  <a:cubicBezTo>
                    <a:pt x="3407" y="392"/>
                    <a:pt x="3419" y="371"/>
                    <a:pt x="3439" y="355"/>
                  </a:cubicBezTo>
                  <a:cubicBezTo>
                    <a:pt x="3459" y="339"/>
                    <a:pt x="3491" y="331"/>
                    <a:pt x="3527" y="331"/>
                  </a:cubicBezTo>
                  <a:cubicBezTo>
                    <a:pt x="3563" y="331"/>
                    <a:pt x="3595" y="339"/>
                    <a:pt x="3619" y="363"/>
                  </a:cubicBezTo>
                  <a:cubicBezTo>
                    <a:pt x="3643" y="384"/>
                    <a:pt x="3655" y="408"/>
                    <a:pt x="3655" y="436"/>
                  </a:cubicBezTo>
                  <a:lnTo>
                    <a:pt x="3759" y="436"/>
                  </a:lnTo>
                  <a:cubicBezTo>
                    <a:pt x="3759" y="379"/>
                    <a:pt x="3735" y="335"/>
                    <a:pt x="3695" y="299"/>
                  </a:cubicBezTo>
                  <a:cubicBezTo>
                    <a:pt x="3651" y="263"/>
                    <a:pt x="3595" y="246"/>
                    <a:pt x="3527" y="246"/>
                  </a:cubicBezTo>
                  <a:cubicBezTo>
                    <a:pt x="3463" y="246"/>
                    <a:pt x="3407" y="263"/>
                    <a:pt x="3367" y="295"/>
                  </a:cubicBezTo>
                  <a:cubicBezTo>
                    <a:pt x="3327" y="331"/>
                    <a:pt x="3303" y="371"/>
                    <a:pt x="3303" y="424"/>
                  </a:cubicBezTo>
                  <a:cubicBezTo>
                    <a:pt x="3303" y="452"/>
                    <a:pt x="3311" y="480"/>
                    <a:pt x="3327" y="500"/>
                  </a:cubicBezTo>
                  <a:cubicBezTo>
                    <a:pt x="3343" y="521"/>
                    <a:pt x="3363" y="541"/>
                    <a:pt x="3395" y="557"/>
                  </a:cubicBezTo>
                  <a:cubicBezTo>
                    <a:pt x="3427" y="573"/>
                    <a:pt x="3467" y="585"/>
                    <a:pt x="3519" y="597"/>
                  </a:cubicBezTo>
                  <a:cubicBezTo>
                    <a:pt x="3571" y="609"/>
                    <a:pt x="3607" y="621"/>
                    <a:pt x="3627" y="638"/>
                  </a:cubicBezTo>
                  <a:cubicBezTo>
                    <a:pt x="3651" y="654"/>
                    <a:pt x="3659" y="674"/>
                    <a:pt x="3659" y="702"/>
                  </a:cubicBezTo>
                  <a:close/>
                  <a:moveTo>
                    <a:pt x="2876" y="166"/>
                  </a:moveTo>
                  <a:lnTo>
                    <a:pt x="2960" y="166"/>
                  </a:lnTo>
                  <a:lnTo>
                    <a:pt x="3112" y="0"/>
                  </a:lnTo>
                  <a:lnTo>
                    <a:pt x="2984" y="0"/>
                  </a:lnTo>
                  <a:lnTo>
                    <a:pt x="2876" y="166"/>
                  </a:lnTo>
                  <a:close/>
                  <a:moveTo>
                    <a:pt x="2888" y="787"/>
                  </a:moveTo>
                  <a:cubicBezTo>
                    <a:pt x="2856" y="787"/>
                    <a:pt x="2828" y="775"/>
                    <a:pt x="2808" y="759"/>
                  </a:cubicBezTo>
                  <a:cubicBezTo>
                    <a:pt x="2784" y="738"/>
                    <a:pt x="2772" y="714"/>
                    <a:pt x="2772" y="682"/>
                  </a:cubicBezTo>
                  <a:cubicBezTo>
                    <a:pt x="2772" y="605"/>
                    <a:pt x="2836" y="569"/>
                    <a:pt x="2964" y="569"/>
                  </a:cubicBezTo>
                  <a:lnTo>
                    <a:pt x="3044" y="569"/>
                  </a:lnTo>
                  <a:lnTo>
                    <a:pt x="3044" y="694"/>
                  </a:lnTo>
                  <a:cubicBezTo>
                    <a:pt x="3032" y="722"/>
                    <a:pt x="3012" y="742"/>
                    <a:pt x="2980" y="759"/>
                  </a:cubicBezTo>
                  <a:cubicBezTo>
                    <a:pt x="2952" y="779"/>
                    <a:pt x="2920" y="787"/>
                    <a:pt x="2888" y="787"/>
                  </a:cubicBezTo>
                  <a:moveTo>
                    <a:pt x="3167" y="863"/>
                  </a:moveTo>
                  <a:lnTo>
                    <a:pt x="3167" y="855"/>
                  </a:lnTo>
                  <a:cubicBezTo>
                    <a:pt x="3156" y="823"/>
                    <a:pt x="3148" y="779"/>
                    <a:pt x="3148" y="722"/>
                  </a:cubicBezTo>
                  <a:lnTo>
                    <a:pt x="3148" y="444"/>
                  </a:lnTo>
                  <a:cubicBezTo>
                    <a:pt x="3148" y="379"/>
                    <a:pt x="3128" y="331"/>
                    <a:pt x="3088" y="299"/>
                  </a:cubicBezTo>
                  <a:cubicBezTo>
                    <a:pt x="3048" y="263"/>
                    <a:pt x="2992" y="246"/>
                    <a:pt x="2924" y="246"/>
                  </a:cubicBezTo>
                  <a:cubicBezTo>
                    <a:pt x="2880" y="246"/>
                    <a:pt x="2840" y="254"/>
                    <a:pt x="2804" y="271"/>
                  </a:cubicBezTo>
                  <a:cubicBezTo>
                    <a:pt x="2764" y="287"/>
                    <a:pt x="2736" y="307"/>
                    <a:pt x="2716" y="335"/>
                  </a:cubicBezTo>
                  <a:cubicBezTo>
                    <a:pt x="2692" y="363"/>
                    <a:pt x="2684" y="396"/>
                    <a:pt x="2684" y="424"/>
                  </a:cubicBezTo>
                  <a:lnTo>
                    <a:pt x="2788" y="424"/>
                  </a:lnTo>
                  <a:cubicBezTo>
                    <a:pt x="2788" y="400"/>
                    <a:pt x="2800" y="375"/>
                    <a:pt x="2824" y="355"/>
                  </a:cubicBezTo>
                  <a:cubicBezTo>
                    <a:pt x="2848" y="339"/>
                    <a:pt x="2880" y="327"/>
                    <a:pt x="2916" y="327"/>
                  </a:cubicBezTo>
                  <a:cubicBezTo>
                    <a:pt x="2960" y="327"/>
                    <a:pt x="2992" y="339"/>
                    <a:pt x="3012" y="359"/>
                  </a:cubicBezTo>
                  <a:cubicBezTo>
                    <a:pt x="3032" y="384"/>
                    <a:pt x="3044" y="412"/>
                    <a:pt x="3044" y="448"/>
                  </a:cubicBezTo>
                  <a:lnTo>
                    <a:pt x="3044" y="496"/>
                  </a:lnTo>
                  <a:lnTo>
                    <a:pt x="2944" y="496"/>
                  </a:lnTo>
                  <a:cubicBezTo>
                    <a:pt x="2856" y="496"/>
                    <a:pt x="2792" y="513"/>
                    <a:pt x="2744" y="549"/>
                  </a:cubicBezTo>
                  <a:cubicBezTo>
                    <a:pt x="2696" y="585"/>
                    <a:pt x="2672" y="634"/>
                    <a:pt x="2672" y="698"/>
                  </a:cubicBezTo>
                  <a:cubicBezTo>
                    <a:pt x="2672" y="746"/>
                    <a:pt x="2688" y="791"/>
                    <a:pt x="2728" y="827"/>
                  </a:cubicBezTo>
                  <a:cubicBezTo>
                    <a:pt x="2768" y="859"/>
                    <a:pt x="2816" y="875"/>
                    <a:pt x="2876" y="875"/>
                  </a:cubicBezTo>
                  <a:cubicBezTo>
                    <a:pt x="2940" y="875"/>
                    <a:pt x="3000" y="851"/>
                    <a:pt x="3048" y="799"/>
                  </a:cubicBezTo>
                  <a:cubicBezTo>
                    <a:pt x="3052" y="831"/>
                    <a:pt x="3056" y="851"/>
                    <a:pt x="3060" y="863"/>
                  </a:cubicBezTo>
                  <a:lnTo>
                    <a:pt x="3167" y="863"/>
                  </a:lnTo>
                  <a:close/>
                  <a:moveTo>
                    <a:pt x="2352" y="109"/>
                  </a:moveTo>
                  <a:lnTo>
                    <a:pt x="2352" y="254"/>
                  </a:lnTo>
                  <a:lnTo>
                    <a:pt x="2240" y="254"/>
                  </a:lnTo>
                  <a:lnTo>
                    <a:pt x="2240" y="335"/>
                  </a:lnTo>
                  <a:lnTo>
                    <a:pt x="2352" y="335"/>
                  </a:lnTo>
                  <a:lnTo>
                    <a:pt x="2352" y="714"/>
                  </a:lnTo>
                  <a:cubicBezTo>
                    <a:pt x="2352" y="767"/>
                    <a:pt x="2364" y="807"/>
                    <a:pt x="2388" y="835"/>
                  </a:cubicBezTo>
                  <a:cubicBezTo>
                    <a:pt x="2412" y="863"/>
                    <a:pt x="2444" y="875"/>
                    <a:pt x="2492" y="875"/>
                  </a:cubicBezTo>
                  <a:cubicBezTo>
                    <a:pt x="2516" y="875"/>
                    <a:pt x="2544" y="871"/>
                    <a:pt x="2572" y="863"/>
                  </a:cubicBezTo>
                  <a:lnTo>
                    <a:pt x="2572" y="783"/>
                  </a:lnTo>
                  <a:cubicBezTo>
                    <a:pt x="2548" y="787"/>
                    <a:pt x="2532" y="787"/>
                    <a:pt x="2520" y="787"/>
                  </a:cubicBezTo>
                  <a:cubicBezTo>
                    <a:pt x="2496" y="787"/>
                    <a:pt x="2480" y="783"/>
                    <a:pt x="2468" y="771"/>
                  </a:cubicBezTo>
                  <a:cubicBezTo>
                    <a:pt x="2460" y="759"/>
                    <a:pt x="2456" y="738"/>
                    <a:pt x="2456" y="714"/>
                  </a:cubicBezTo>
                  <a:lnTo>
                    <a:pt x="2456" y="335"/>
                  </a:lnTo>
                  <a:lnTo>
                    <a:pt x="2568" y="335"/>
                  </a:lnTo>
                  <a:lnTo>
                    <a:pt x="2568" y="254"/>
                  </a:lnTo>
                  <a:lnTo>
                    <a:pt x="2456" y="254"/>
                  </a:lnTo>
                  <a:lnTo>
                    <a:pt x="2456" y="109"/>
                  </a:lnTo>
                  <a:lnTo>
                    <a:pt x="2352" y="109"/>
                  </a:lnTo>
                  <a:close/>
                  <a:moveTo>
                    <a:pt x="1896" y="787"/>
                  </a:moveTo>
                  <a:cubicBezTo>
                    <a:pt x="1860" y="787"/>
                    <a:pt x="1832" y="775"/>
                    <a:pt x="1812" y="759"/>
                  </a:cubicBezTo>
                  <a:cubicBezTo>
                    <a:pt x="1788" y="738"/>
                    <a:pt x="1780" y="714"/>
                    <a:pt x="1780" y="682"/>
                  </a:cubicBezTo>
                  <a:cubicBezTo>
                    <a:pt x="1780" y="605"/>
                    <a:pt x="1844" y="569"/>
                    <a:pt x="1968" y="569"/>
                  </a:cubicBezTo>
                  <a:lnTo>
                    <a:pt x="2048" y="569"/>
                  </a:lnTo>
                  <a:lnTo>
                    <a:pt x="2048" y="694"/>
                  </a:lnTo>
                  <a:cubicBezTo>
                    <a:pt x="2036" y="722"/>
                    <a:pt x="2016" y="742"/>
                    <a:pt x="1988" y="759"/>
                  </a:cubicBezTo>
                  <a:cubicBezTo>
                    <a:pt x="1956" y="779"/>
                    <a:pt x="1928" y="787"/>
                    <a:pt x="1896" y="787"/>
                  </a:cubicBezTo>
                  <a:close/>
                  <a:moveTo>
                    <a:pt x="2176" y="863"/>
                  </a:moveTo>
                  <a:lnTo>
                    <a:pt x="2176" y="855"/>
                  </a:lnTo>
                  <a:cubicBezTo>
                    <a:pt x="2160" y="823"/>
                    <a:pt x="2152" y="779"/>
                    <a:pt x="2152" y="722"/>
                  </a:cubicBezTo>
                  <a:lnTo>
                    <a:pt x="2152" y="444"/>
                  </a:lnTo>
                  <a:cubicBezTo>
                    <a:pt x="2152" y="379"/>
                    <a:pt x="2132" y="331"/>
                    <a:pt x="2092" y="299"/>
                  </a:cubicBezTo>
                  <a:cubicBezTo>
                    <a:pt x="2052" y="263"/>
                    <a:pt x="1996" y="246"/>
                    <a:pt x="1928" y="246"/>
                  </a:cubicBezTo>
                  <a:cubicBezTo>
                    <a:pt x="1884" y="246"/>
                    <a:pt x="1844" y="254"/>
                    <a:pt x="1808" y="271"/>
                  </a:cubicBezTo>
                  <a:cubicBezTo>
                    <a:pt x="1772" y="287"/>
                    <a:pt x="1740" y="307"/>
                    <a:pt x="1720" y="335"/>
                  </a:cubicBezTo>
                  <a:cubicBezTo>
                    <a:pt x="1700" y="363"/>
                    <a:pt x="1688" y="396"/>
                    <a:pt x="1688" y="424"/>
                  </a:cubicBezTo>
                  <a:lnTo>
                    <a:pt x="1792" y="424"/>
                  </a:lnTo>
                  <a:cubicBezTo>
                    <a:pt x="1792" y="400"/>
                    <a:pt x="1804" y="375"/>
                    <a:pt x="1828" y="355"/>
                  </a:cubicBezTo>
                  <a:cubicBezTo>
                    <a:pt x="1856" y="339"/>
                    <a:pt x="1884" y="327"/>
                    <a:pt x="1920" y="327"/>
                  </a:cubicBezTo>
                  <a:cubicBezTo>
                    <a:pt x="1964" y="327"/>
                    <a:pt x="1996" y="339"/>
                    <a:pt x="2016" y="359"/>
                  </a:cubicBezTo>
                  <a:cubicBezTo>
                    <a:pt x="2040" y="384"/>
                    <a:pt x="2048" y="412"/>
                    <a:pt x="2048" y="448"/>
                  </a:cubicBezTo>
                  <a:lnTo>
                    <a:pt x="2048" y="496"/>
                  </a:lnTo>
                  <a:lnTo>
                    <a:pt x="1948" y="496"/>
                  </a:lnTo>
                  <a:cubicBezTo>
                    <a:pt x="1864" y="496"/>
                    <a:pt x="1796" y="513"/>
                    <a:pt x="1748" y="549"/>
                  </a:cubicBezTo>
                  <a:cubicBezTo>
                    <a:pt x="1700" y="585"/>
                    <a:pt x="1676" y="634"/>
                    <a:pt x="1676" y="698"/>
                  </a:cubicBezTo>
                  <a:cubicBezTo>
                    <a:pt x="1676" y="746"/>
                    <a:pt x="1696" y="791"/>
                    <a:pt x="1732" y="827"/>
                  </a:cubicBezTo>
                  <a:cubicBezTo>
                    <a:pt x="1772" y="859"/>
                    <a:pt x="1820" y="875"/>
                    <a:pt x="1880" y="875"/>
                  </a:cubicBezTo>
                  <a:cubicBezTo>
                    <a:pt x="1944" y="875"/>
                    <a:pt x="2004" y="851"/>
                    <a:pt x="2052" y="799"/>
                  </a:cubicBezTo>
                  <a:cubicBezTo>
                    <a:pt x="2056" y="831"/>
                    <a:pt x="2060" y="851"/>
                    <a:pt x="2064" y="863"/>
                  </a:cubicBezTo>
                  <a:lnTo>
                    <a:pt x="2176" y="863"/>
                  </a:lnTo>
                  <a:close/>
                  <a:moveTo>
                    <a:pt x="1356" y="109"/>
                  </a:moveTo>
                  <a:lnTo>
                    <a:pt x="1356" y="254"/>
                  </a:lnTo>
                  <a:lnTo>
                    <a:pt x="1248" y="254"/>
                  </a:lnTo>
                  <a:lnTo>
                    <a:pt x="1248" y="335"/>
                  </a:lnTo>
                  <a:lnTo>
                    <a:pt x="1356" y="335"/>
                  </a:lnTo>
                  <a:lnTo>
                    <a:pt x="1356" y="714"/>
                  </a:lnTo>
                  <a:cubicBezTo>
                    <a:pt x="1356" y="767"/>
                    <a:pt x="1368" y="807"/>
                    <a:pt x="1392" y="835"/>
                  </a:cubicBezTo>
                  <a:cubicBezTo>
                    <a:pt x="1416" y="863"/>
                    <a:pt x="1448" y="875"/>
                    <a:pt x="1496" y="875"/>
                  </a:cubicBezTo>
                  <a:cubicBezTo>
                    <a:pt x="1520" y="875"/>
                    <a:pt x="1548" y="871"/>
                    <a:pt x="1576" y="863"/>
                  </a:cubicBezTo>
                  <a:lnTo>
                    <a:pt x="1576" y="783"/>
                  </a:lnTo>
                  <a:cubicBezTo>
                    <a:pt x="1556" y="787"/>
                    <a:pt x="1536" y="787"/>
                    <a:pt x="1528" y="787"/>
                  </a:cubicBezTo>
                  <a:cubicBezTo>
                    <a:pt x="1500" y="787"/>
                    <a:pt x="1484" y="783"/>
                    <a:pt x="1476" y="771"/>
                  </a:cubicBezTo>
                  <a:cubicBezTo>
                    <a:pt x="1464" y="759"/>
                    <a:pt x="1460" y="738"/>
                    <a:pt x="1460" y="714"/>
                  </a:cubicBezTo>
                  <a:lnTo>
                    <a:pt x="1460" y="335"/>
                  </a:lnTo>
                  <a:lnTo>
                    <a:pt x="1572" y="335"/>
                  </a:lnTo>
                  <a:lnTo>
                    <a:pt x="1572" y="254"/>
                  </a:lnTo>
                  <a:lnTo>
                    <a:pt x="1460" y="254"/>
                  </a:lnTo>
                  <a:lnTo>
                    <a:pt x="1460" y="109"/>
                  </a:lnTo>
                  <a:lnTo>
                    <a:pt x="1356" y="109"/>
                  </a:lnTo>
                  <a:close/>
                  <a:moveTo>
                    <a:pt x="1064" y="863"/>
                  </a:moveTo>
                  <a:lnTo>
                    <a:pt x="1164" y="863"/>
                  </a:lnTo>
                  <a:lnTo>
                    <a:pt x="1164" y="254"/>
                  </a:lnTo>
                  <a:lnTo>
                    <a:pt x="1060" y="254"/>
                  </a:lnTo>
                  <a:lnTo>
                    <a:pt x="1060" y="698"/>
                  </a:lnTo>
                  <a:cubicBezTo>
                    <a:pt x="1032" y="759"/>
                    <a:pt x="980" y="787"/>
                    <a:pt x="904" y="787"/>
                  </a:cubicBezTo>
                  <a:cubicBezTo>
                    <a:pt x="828" y="787"/>
                    <a:pt x="792" y="742"/>
                    <a:pt x="792" y="650"/>
                  </a:cubicBezTo>
                  <a:lnTo>
                    <a:pt x="792" y="254"/>
                  </a:lnTo>
                  <a:lnTo>
                    <a:pt x="688" y="254"/>
                  </a:lnTo>
                  <a:lnTo>
                    <a:pt x="688" y="654"/>
                  </a:lnTo>
                  <a:cubicBezTo>
                    <a:pt x="688" y="726"/>
                    <a:pt x="704" y="783"/>
                    <a:pt x="740" y="819"/>
                  </a:cubicBezTo>
                  <a:cubicBezTo>
                    <a:pt x="772" y="855"/>
                    <a:pt x="820" y="875"/>
                    <a:pt x="884" y="875"/>
                  </a:cubicBezTo>
                  <a:cubicBezTo>
                    <a:pt x="964" y="875"/>
                    <a:pt x="1024" y="851"/>
                    <a:pt x="1064" y="803"/>
                  </a:cubicBezTo>
                  <a:lnTo>
                    <a:pt x="1064" y="863"/>
                  </a:lnTo>
                  <a:close/>
                  <a:moveTo>
                    <a:pt x="208" y="484"/>
                  </a:moveTo>
                  <a:lnTo>
                    <a:pt x="108" y="589"/>
                  </a:lnTo>
                  <a:lnTo>
                    <a:pt x="108" y="863"/>
                  </a:lnTo>
                  <a:lnTo>
                    <a:pt x="0" y="863"/>
                  </a:lnTo>
                  <a:lnTo>
                    <a:pt x="0" y="45"/>
                  </a:lnTo>
                  <a:lnTo>
                    <a:pt x="108" y="45"/>
                  </a:lnTo>
                  <a:lnTo>
                    <a:pt x="108" y="452"/>
                  </a:lnTo>
                  <a:lnTo>
                    <a:pt x="472" y="45"/>
                  </a:lnTo>
                  <a:lnTo>
                    <a:pt x="600" y="45"/>
                  </a:lnTo>
                  <a:lnTo>
                    <a:pt x="280" y="408"/>
                  </a:lnTo>
                  <a:lnTo>
                    <a:pt x="624" y="863"/>
                  </a:lnTo>
                  <a:lnTo>
                    <a:pt x="496" y="863"/>
                  </a:lnTo>
                  <a:lnTo>
                    <a:pt x="208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6" name="Rectangle 38" hidden="0"/>
            <p:cNvSpPr>
              <a:spLocks noChangeArrowheads="1"/>
            </p:cNvSpPr>
            <p:nvPr isPhoto="0" userDrawn="0"/>
          </p:nvSpPr>
          <p:spPr bwMode="auto">
            <a:xfrm>
              <a:off x="4096" y="1477"/>
              <a:ext cx="13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7" name="Freeform 39" hidden="0"/>
            <p:cNvSpPr>
              <a:spLocks noEditPoints="1"/>
            </p:cNvSpPr>
            <p:nvPr isPhoto="0" userDrawn="0"/>
          </p:nvSpPr>
          <p:spPr bwMode="auto">
            <a:xfrm>
              <a:off x="3184" y="1511"/>
              <a:ext cx="816" cy="272"/>
            </a:xfrm>
            <a:custGeom>
              <a:avLst/>
              <a:gdLst>
                <a:gd name="T0" fmla="*/ 12689 w 13600"/>
                <a:gd name="T1" fmla="*/ 112 h 4533"/>
                <a:gd name="T2" fmla="*/ 12649 w 13600"/>
                <a:gd name="T3" fmla="*/ 1855 h 4533"/>
                <a:gd name="T4" fmla="*/ 11194 w 13600"/>
                <a:gd name="T5" fmla="*/ 1815 h 4533"/>
                <a:gd name="T6" fmla="*/ 11082 w 13600"/>
                <a:gd name="T7" fmla="*/ 0 h 4533"/>
                <a:gd name="T8" fmla="*/ 10274 w 13600"/>
                <a:gd name="T9" fmla="*/ 112 h 4533"/>
                <a:gd name="T10" fmla="*/ 10386 w 13600"/>
                <a:gd name="T11" fmla="*/ 4533 h 4533"/>
                <a:gd name="T12" fmla="*/ 11194 w 13600"/>
                <a:gd name="T13" fmla="*/ 4429 h 4533"/>
                <a:gd name="T14" fmla="*/ 11234 w 13600"/>
                <a:gd name="T15" fmla="*/ 2638 h 4533"/>
                <a:gd name="T16" fmla="*/ 12689 w 13600"/>
                <a:gd name="T17" fmla="*/ 2678 h 4533"/>
                <a:gd name="T18" fmla="*/ 12801 w 13600"/>
                <a:gd name="T19" fmla="*/ 4533 h 4533"/>
                <a:gd name="T20" fmla="*/ 13600 w 13600"/>
                <a:gd name="T21" fmla="*/ 4429 h 4533"/>
                <a:gd name="T22" fmla="*/ 13488 w 13600"/>
                <a:gd name="T23" fmla="*/ 0 h 4533"/>
                <a:gd name="T24" fmla="*/ 6892 w 13600"/>
                <a:gd name="T25" fmla="*/ 3214 h 4533"/>
                <a:gd name="T26" fmla="*/ 7060 w 13600"/>
                <a:gd name="T27" fmla="*/ 3134 h 4533"/>
                <a:gd name="T28" fmla="*/ 7484 w 13600"/>
                <a:gd name="T29" fmla="*/ 2606 h 4533"/>
                <a:gd name="T30" fmla="*/ 8643 w 13600"/>
                <a:gd name="T31" fmla="*/ 4461 h 4533"/>
                <a:gd name="T32" fmla="*/ 9555 w 13600"/>
                <a:gd name="T33" fmla="*/ 4533 h 4533"/>
                <a:gd name="T34" fmla="*/ 9626 w 13600"/>
                <a:gd name="T35" fmla="*/ 4405 h 4533"/>
                <a:gd name="T36" fmla="*/ 8131 w 13600"/>
                <a:gd name="T37" fmla="*/ 1943 h 4533"/>
                <a:gd name="T38" fmla="*/ 9579 w 13600"/>
                <a:gd name="T39" fmla="*/ 72 h 4533"/>
                <a:gd name="T40" fmla="*/ 9483 w 13600"/>
                <a:gd name="T41" fmla="*/ 0 h 4533"/>
                <a:gd name="T42" fmla="*/ 8563 w 13600"/>
                <a:gd name="T43" fmla="*/ 72 h 4533"/>
                <a:gd name="T44" fmla="*/ 7052 w 13600"/>
                <a:gd name="T45" fmla="*/ 1911 h 4533"/>
                <a:gd name="T46" fmla="*/ 7036 w 13600"/>
                <a:gd name="T47" fmla="*/ 112 h 4533"/>
                <a:gd name="T48" fmla="*/ 6236 w 13600"/>
                <a:gd name="T49" fmla="*/ 0 h 4533"/>
                <a:gd name="T50" fmla="*/ 6125 w 13600"/>
                <a:gd name="T51" fmla="*/ 3102 h 4533"/>
                <a:gd name="T52" fmla="*/ 6892 w 13600"/>
                <a:gd name="T53" fmla="*/ 3214 h 4533"/>
                <a:gd name="T54" fmla="*/ 3998 w 13600"/>
                <a:gd name="T55" fmla="*/ 4533 h 4533"/>
                <a:gd name="T56" fmla="*/ 7028 w 13600"/>
                <a:gd name="T57" fmla="*/ 4429 h 4533"/>
                <a:gd name="T58" fmla="*/ 6916 w 13600"/>
                <a:gd name="T59" fmla="*/ 3750 h 4533"/>
                <a:gd name="T60" fmla="*/ 4797 w 13600"/>
                <a:gd name="T61" fmla="*/ 3718 h 4533"/>
                <a:gd name="T62" fmla="*/ 4693 w 13600"/>
                <a:gd name="T63" fmla="*/ 0 h 4533"/>
                <a:gd name="T64" fmla="*/ 3886 w 13600"/>
                <a:gd name="T65" fmla="*/ 112 h 4533"/>
                <a:gd name="T66" fmla="*/ 3038 w 13600"/>
                <a:gd name="T67" fmla="*/ 783 h 4533"/>
                <a:gd name="T68" fmla="*/ 912 w 13600"/>
                <a:gd name="T69" fmla="*/ 823 h 4533"/>
                <a:gd name="T70" fmla="*/ 952 w 13600"/>
                <a:gd name="T71" fmla="*/ 1855 h 4533"/>
                <a:gd name="T72" fmla="*/ 2415 w 13600"/>
                <a:gd name="T73" fmla="*/ 1967 h 4533"/>
                <a:gd name="T74" fmla="*/ 2303 w 13600"/>
                <a:gd name="T75" fmla="*/ 2638 h 4533"/>
                <a:gd name="T76" fmla="*/ 912 w 13600"/>
                <a:gd name="T77" fmla="*/ 2678 h 4533"/>
                <a:gd name="T78" fmla="*/ 952 w 13600"/>
                <a:gd name="T79" fmla="*/ 3750 h 4533"/>
                <a:gd name="T80" fmla="*/ 3142 w 13600"/>
                <a:gd name="T81" fmla="*/ 3862 h 4533"/>
                <a:gd name="T82" fmla="*/ 3038 w 13600"/>
                <a:gd name="T83" fmla="*/ 4533 h 4533"/>
                <a:gd name="T84" fmla="*/ 0 w 13600"/>
                <a:gd name="T85" fmla="*/ 4429 h 4533"/>
                <a:gd name="T86" fmla="*/ 112 w 13600"/>
                <a:gd name="T87" fmla="*/ 0 h 4533"/>
                <a:gd name="T88" fmla="*/ 3142 w 13600"/>
                <a:gd name="T89" fmla="*/ 112 h 4533"/>
                <a:gd name="T90" fmla="*/ 3038 w 13600"/>
                <a:gd name="T91" fmla="*/ 783 h 4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00" h="4533" fill="norm" stroke="1" extrusionOk="0">
                  <a:moveTo>
                    <a:pt x="12801" y="0"/>
                  </a:moveTo>
                  <a:cubicBezTo>
                    <a:pt x="12729" y="0"/>
                    <a:pt x="12689" y="40"/>
                    <a:pt x="12689" y="112"/>
                  </a:cubicBezTo>
                  <a:lnTo>
                    <a:pt x="12689" y="1815"/>
                  </a:lnTo>
                  <a:cubicBezTo>
                    <a:pt x="12689" y="1839"/>
                    <a:pt x="12673" y="1855"/>
                    <a:pt x="12649" y="1855"/>
                  </a:cubicBezTo>
                  <a:lnTo>
                    <a:pt x="11234" y="1855"/>
                  </a:lnTo>
                  <a:cubicBezTo>
                    <a:pt x="11202" y="1855"/>
                    <a:pt x="11194" y="1839"/>
                    <a:pt x="11194" y="1815"/>
                  </a:cubicBezTo>
                  <a:lnTo>
                    <a:pt x="11194" y="112"/>
                  </a:lnTo>
                  <a:cubicBezTo>
                    <a:pt x="11194" y="40"/>
                    <a:pt x="11154" y="0"/>
                    <a:pt x="11082" y="0"/>
                  </a:cubicBezTo>
                  <a:lnTo>
                    <a:pt x="10386" y="0"/>
                  </a:lnTo>
                  <a:cubicBezTo>
                    <a:pt x="10314" y="0"/>
                    <a:pt x="10274" y="40"/>
                    <a:pt x="10274" y="112"/>
                  </a:cubicBezTo>
                  <a:lnTo>
                    <a:pt x="10274" y="4429"/>
                  </a:lnTo>
                  <a:cubicBezTo>
                    <a:pt x="10274" y="4501"/>
                    <a:pt x="10314" y="4533"/>
                    <a:pt x="10386" y="4533"/>
                  </a:cubicBezTo>
                  <a:lnTo>
                    <a:pt x="11082" y="4533"/>
                  </a:lnTo>
                  <a:cubicBezTo>
                    <a:pt x="11154" y="4533"/>
                    <a:pt x="11194" y="4501"/>
                    <a:pt x="11194" y="4429"/>
                  </a:cubicBezTo>
                  <a:lnTo>
                    <a:pt x="11194" y="2678"/>
                  </a:lnTo>
                  <a:cubicBezTo>
                    <a:pt x="11194" y="2654"/>
                    <a:pt x="11202" y="2638"/>
                    <a:pt x="11234" y="2638"/>
                  </a:cubicBezTo>
                  <a:lnTo>
                    <a:pt x="12649" y="2638"/>
                  </a:lnTo>
                  <a:cubicBezTo>
                    <a:pt x="12673" y="2638"/>
                    <a:pt x="12689" y="2654"/>
                    <a:pt x="12689" y="2678"/>
                  </a:cubicBezTo>
                  <a:lnTo>
                    <a:pt x="12689" y="4429"/>
                  </a:lnTo>
                  <a:cubicBezTo>
                    <a:pt x="12689" y="4501"/>
                    <a:pt x="12729" y="4533"/>
                    <a:pt x="12801" y="4533"/>
                  </a:cubicBezTo>
                  <a:lnTo>
                    <a:pt x="13488" y="4533"/>
                  </a:lnTo>
                  <a:cubicBezTo>
                    <a:pt x="13568" y="4533"/>
                    <a:pt x="13600" y="4501"/>
                    <a:pt x="13600" y="4429"/>
                  </a:cubicBezTo>
                  <a:lnTo>
                    <a:pt x="13600" y="112"/>
                  </a:lnTo>
                  <a:cubicBezTo>
                    <a:pt x="13600" y="40"/>
                    <a:pt x="13568" y="0"/>
                    <a:pt x="13488" y="0"/>
                  </a:cubicBezTo>
                  <a:lnTo>
                    <a:pt x="12801" y="0"/>
                  </a:lnTo>
                  <a:close/>
                  <a:moveTo>
                    <a:pt x="6892" y="3214"/>
                  </a:moveTo>
                  <a:cubicBezTo>
                    <a:pt x="6956" y="3214"/>
                    <a:pt x="7020" y="3182"/>
                    <a:pt x="7060" y="3134"/>
                  </a:cubicBezTo>
                  <a:cubicBezTo>
                    <a:pt x="7060" y="3134"/>
                    <a:pt x="7060" y="3134"/>
                    <a:pt x="7060" y="3134"/>
                  </a:cubicBezTo>
                  <a:lnTo>
                    <a:pt x="7452" y="2622"/>
                  </a:lnTo>
                  <a:cubicBezTo>
                    <a:pt x="7460" y="2614"/>
                    <a:pt x="7468" y="2606"/>
                    <a:pt x="7484" y="2606"/>
                  </a:cubicBezTo>
                  <a:cubicBezTo>
                    <a:pt x="7500" y="2606"/>
                    <a:pt x="7508" y="2614"/>
                    <a:pt x="7508" y="2622"/>
                  </a:cubicBezTo>
                  <a:lnTo>
                    <a:pt x="8643" y="4461"/>
                  </a:lnTo>
                  <a:cubicBezTo>
                    <a:pt x="8675" y="4509"/>
                    <a:pt x="8715" y="4533"/>
                    <a:pt x="8771" y="4533"/>
                  </a:cubicBezTo>
                  <a:lnTo>
                    <a:pt x="9555" y="4533"/>
                  </a:lnTo>
                  <a:cubicBezTo>
                    <a:pt x="9618" y="4533"/>
                    <a:pt x="9650" y="4509"/>
                    <a:pt x="9650" y="4461"/>
                  </a:cubicBezTo>
                  <a:cubicBezTo>
                    <a:pt x="9650" y="4445"/>
                    <a:pt x="9642" y="4421"/>
                    <a:pt x="9626" y="4405"/>
                  </a:cubicBezTo>
                  <a:lnTo>
                    <a:pt x="8131" y="1991"/>
                  </a:lnTo>
                  <a:cubicBezTo>
                    <a:pt x="8115" y="1967"/>
                    <a:pt x="8115" y="1951"/>
                    <a:pt x="8131" y="1943"/>
                  </a:cubicBezTo>
                  <a:lnTo>
                    <a:pt x="9547" y="136"/>
                  </a:lnTo>
                  <a:cubicBezTo>
                    <a:pt x="9563" y="112"/>
                    <a:pt x="9579" y="88"/>
                    <a:pt x="9579" y="72"/>
                  </a:cubicBezTo>
                  <a:cubicBezTo>
                    <a:pt x="9579" y="48"/>
                    <a:pt x="9571" y="32"/>
                    <a:pt x="9555" y="16"/>
                  </a:cubicBezTo>
                  <a:cubicBezTo>
                    <a:pt x="9531" y="8"/>
                    <a:pt x="9507" y="0"/>
                    <a:pt x="9483" y="0"/>
                  </a:cubicBezTo>
                  <a:lnTo>
                    <a:pt x="8699" y="0"/>
                  </a:lnTo>
                  <a:cubicBezTo>
                    <a:pt x="8635" y="0"/>
                    <a:pt x="8587" y="24"/>
                    <a:pt x="8563" y="72"/>
                  </a:cubicBezTo>
                  <a:lnTo>
                    <a:pt x="7084" y="1903"/>
                  </a:lnTo>
                  <a:cubicBezTo>
                    <a:pt x="7076" y="1911"/>
                    <a:pt x="7068" y="1919"/>
                    <a:pt x="7052" y="1911"/>
                  </a:cubicBezTo>
                  <a:cubicBezTo>
                    <a:pt x="7044" y="1911"/>
                    <a:pt x="7036" y="1903"/>
                    <a:pt x="7036" y="1879"/>
                  </a:cubicBezTo>
                  <a:lnTo>
                    <a:pt x="7036" y="112"/>
                  </a:lnTo>
                  <a:cubicBezTo>
                    <a:pt x="7036" y="56"/>
                    <a:pt x="6988" y="0"/>
                    <a:pt x="6924" y="0"/>
                  </a:cubicBezTo>
                  <a:lnTo>
                    <a:pt x="6236" y="0"/>
                  </a:lnTo>
                  <a:cubicBezTo>
                    <a:pt x="6173" y="0"/>
                    <a:pt x="6125" y="56"/>
                    <a:pt x="6125" y="112"/>
                  </a:cubicBezTo>
                  <a:lnTo>
                    <a:pt x="6125" y="3102"/>
                  </a:lnTo>
                  <a:cubicBezTo>
                    <a:pt x="6125" y="3158"/>
                    <a:pt x="6173" y="3214"/>
                    <a:pt x="6236" y="3214"/>
                  </a:cubicBezTo>
                  <a:lnTo>
                    <a:pt x="6892" y="3214"/>
                  </a:lnTo>
                  <a:close/>
                  <a:moveTo>
                    <a:pt x="3886" y="4429"/>
                  </a:moveTo>
                  <a:cubicBezTo>
                    <a:pt x="3886" y="4501"/>
                    <a:pt x="3926" y="4533"/>
                    <a:pt x="3998" y="4533"/>
                  </a:cubicBezTo>
                  <a:lnTo>
                    <a:pt x="6916" y="4533"/>
                  </a:lnTo>
                  <a:cubicBezTo>
                    <a:pt x="6996" y="4533"/>
                    <a:pt x="7028" y="4501"/>
                    <a:pt x="7028" y="4429"/>
                  </a:cubicBezTo>
                  <a:lnTo>
                    <a:pt x="7028" y="3862"/>
                  </a:lnTo>
                  <a:cubicBezTo>
                    <a:pt x="7028" y="3790"/>
                    <a:pt x="6996" y="3750"/>
                    <a:pt x="6916" y="3750"/>
                  </a:cubicBezTo>
                  <a:lnTo>
                    <a:pt x="4837" y="3750"/>
                  </a:lnTo>
                  <a:cubicBezTo>
                    <a:pt x="4813" y="3750"/>
                    <a:pt x="4797" y="3742"/>
                    <a:pt x="4797" y="3718"/>
                  </a:cubicBezTo>
                  <a:lnTo>
                    <a:pt x="4797" y="112"/>
                  </a:lnTo>
                  <a:cubicBezTo>
                    <a:pt x="4797" y="40"/>
                    <a:pt x="4765" y="0"/>
                    <a:pt x="4693" y="0"/>
                  </a:cubicBezTo>
                  <a:lnTo>
                    <a:pt x="3998" y="0"/>
                  </a:lnTo>
                  <a:cubicBezTo>
                    <a:pt x="3926" y="0"/>
                    <a:pt x="3886" y="40"/>
                    <a:pt x="3886" y="112"/>
                  </a:cubicBezTo>
                  <a:lnTo>
                    <a:pt x="3886" y="4429"/>
                  </a:lnTo>
                  <a:moveTo>
                    <a:pt x="3038" y="783"/>
                  </a:moveTo>
                  <a:lnTo>
                    <a:pt x="952" y="783"/>
                  </a:lnTo>
                  <a:cubicBezTo>
                    <a:pt x="928" y="783"/>
                    <a:pt x="912" y="799"/>
                    <a:pt x="912" y="823"/>
                  </a:cubicBezTo>
                  <a:lnTo>
                    <a:pt x="912" y="1815"/>
                  </a:lnTo>
                  <a:cubicBezTo>
                    <a:pt x="912" y="1839"/>
                    <a:pt x="928" y="1855"/>
                    <a:pt x="952" y="1855"/>
                  </a:cubicBezTo>
                  <a:lnTo>
                    <a:pt x="2303" y="1855"/>
                  </a:lnTo>
                  <a:cubicBezTo>
                    <a:pt x="2375" y="1855"/>
                    <a:pt x="2415" y="1895"/>
                    <a:pt x="2415" y="1967"/>
                  </a:cubicBezTo>
                  <a:lnTo>
                    <a:pt x="2415" y="2526"/>
                  </a:lnTo>
                  <a:cubicBezTo>
                    <a:pt x="2415" y="2606"/>
                    <a:pt x="2375" y="2638"/>
                    <a:pt x="2303" y="2638"/>
                  </a:cubicBezTo>
                  <a:lnTo>
                    <a:pt x="952" y="2638"/>
                  </a:lnTo>
                  <a:cubicBezTo>
                    <a:pt x="928" y="2638"/>
                    <a:pt x="912" y="2654"/>
                    <a:pt x="912" y="2678"/>
                  </a:cubicBezTo>
                  <a:lnTo>
                    <a:pt x="912" y="3718"/>
                  </a:lnTo>
                  <a:cubicBezTo>
                    <a:pt x="912" y="3742"/>
                    <a:pt x="928" y="3750"/>
                    <a:pt x="952" y="3750"/>
                  </a:cubicBezTo>
                  <a:lnTo>
                    <a:pt x="3038" y="3750"/>
                  </a:lnTo>
                  <a:cubicBezTo>
                    <a:pt x="3110" y="3750"/>
                    <a:pt x="3142" y="3790"/>
                    <a:pt x="3142" y="3862"/>
                  </a:cubicBezTo>
                  <a:lnTo>
                    <a:pt x="3142" y="4429"/>
                  </a:lnTo>
                  <a:cubicBezTo>
                    <a:pt x="3142" y="4501"/>
                    <a:pt x="3110" y="4533"/>
                    <a:pt x="3038" y="4533"/>
                  </a:cubicBezTo>
                  <a:lnTo>
                    <a:pt x="112" y="4533"/>
                  </a:lnTo>
                  <a:cubicBezTo>
                    <a:pt x="40" y="4533"/>
                    <a:pt x="0" y="4501"/>
                    <a:pt x="0" y="4429"/>
                  </a:cubicBezTo>
                  <a:lnTo>
                    <a:pt x="0" y="112"/>
                  </a:lnTo>
                  <a:cubicBezTo>
                    <a:pt x="0" y="40"/>
                    <a:pt x="40" y="0"/>
                    <a:pt x="112" y="0"/>
                  </a:cubicBezTo>
                  <a:lnTo>
                    <a:pt x="3038" y="0"/>
                  </a:lnTo>
                  <a:cubicBezTo>
                    <a:pt x="3110" y="0"/>
                    <a:pt x="3142" y="40"/>
                    <a:pt x="3142" y="112"/>
                  </a:cubicBezTo>
                  <a:lnTo>
                    <a:pt x="3142" y="679"/>
                  </a:lnTo>
                  <a:cubicBezTo>
                    <a:pt x="3142" y="751"/>
                    <a:pt x="3110" y="783"/>
                    <a:pt x="3038" y="7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8" name="Freeform 40" hidden="0"/>
            <p:cNvSpPr>
              <a:spLocks noEditPoints="1"/>
            </p:cNvSpPr>
            <p:nvPr isPhoto="0" userDrawn="0"/>
          </p:nvSpPr>
          <p:spPr bwMode="auto">
            <a:xfrm>
              <a:off x="4205" y="1506"/>
              <a:ext cx="853" cy="104"/>
            </a:xfrm>
            <a:custGeom>
              <a:avLst/>
              <a:gdLst>
                <a:gd name="T0" fmla="*/ 7004 w 7108"/>
                <a:gd name="T1" fmla="*/ 691 h 867"/>
                <a:gd name="T2" fmla="*/ 6664 w 7108"/>
                <a:gd name="T3" fmla="*/ 783 h 867"/>
                <a:gd name="T4" fmla="*/ 7108 w 7108"/>
                <a:gd name="T5" fmla="*/ 0 h 867"/>
                <a:gd name="T6" fmla="*/ 6600 w 7108"/>
                <a:gd name="T7" fmla="*/ 552 h 867"/>
                <a:gd name="T8" fmla="*/ 6096 w 7108"/>
                <a:gd name="T9" fmla="*/ 428 h 867"/>
                <a:gd name="T10" fmla="*/ 6364 w 7108"/>
                <a:gd name="T11" fmla="*/ 859 h 867"/>
                <a:gd name="T12" fmla="*/ 6092 w 7108"/>
                <a:gd name="T13" fmla="*/ 256 h 867"/>
                <a:gd name="T14" fmla="*/ 5668 w 7108"/>
                <a:gd name="T15" fmla="*/ 0 h 867"/>
                <a:gd name="T16" fmla="*/ 5648 w 7108"/>
                <a:gd name="T17" fmla="*/ 564 h 867"/>
                <a:gd name="T18" fmla="*/ 5852 w 7108"/>
                <a:gd name="T19" fmla="*/ 859 h 867"/>
                <a:gd name="T20" fmla="*/ 5608 w 7108"/>
                <a:gd name="T21" fmla="*/ 244 h 867"/>
                <a:gd name="T22" fmla="*/ 5508 w 7108"/>
                <a:gd name="T23" fmla="*/ 356 h 867"/>
                <a:gd name="T24" fmla="*/ 5628 w 7108"/>
                <a:gd name="T25" fmla="*/ 492 h 867"/>
                <a:gd name="T26" fmla="*/ 5728 w 7108"/>
                <a:gd name="T27" fmla="*/ 795 h 867"/>
                <a:gd name="T28" fmla="*/ 5108 w 7108"/>
                <a:gd name="T29" fmla="*/ 324 h 867"/>
                <a:gd name="T30" fmla="*/ 5112 w 7108"/>
                <a:gd name="T31" fmla="*/ 428 h 867"/>
                <a:gd name="T32" fmla="*/ 4480 w 7108"/>
                <a:gd name="T33" fmla="*/ 388 h 867"/>
                <a:gd name="T34" fmla="*/ 4604 w 7108"/>
                <a:gd name="T35" fmla="*/ 783 h 867"/>
                <a:gd name="T36" fmla="*/ 4604 w 7108"/>
                <a:gd name="T37" fmla="*/ 867 h 867"/>
                <a:gd name="T38" fmla="*/ 4800 w 7108"/>
                <a:gd name="T39" fmla="*/ 328 h 867"/>
                <a:gd name="T40" fmla="*/ 4328 w 7108"/>
                <a:gd name="T41" fmla="*/ 560 h 867"/>
                <a:gd name="T42" fmla="*/ 4248 w 7108"/>
                <a:gd name="T43" fmla="*/ 771 h 867"/>
                <a:gd name="T44" fmla="*/ 3068 w 7108"/>
                <a:gd name="T45" fmla="*/ 783 h 867"/>
                <a:gd name="T46" fmla="*/ 2940 w 7108"/>
                <a:gd name="T47" fmla="*/ 843 h 867"/>
                <a:gd name="T48" fmla="*/ 3208 w 7108"/>
                <a:gd name="T49" fmla="*/ 552 h 867"/>
                <a:gd name="T50" fmla="*/ 3064 w 7108"/>
                <a:gd name="T51" fmla="*/ 328 h 867"/>
                <a:gd name="T52" fmla="*/ 3064 w 7108"/>
                <a:gd name="T53" fmla="*/ 244 h 867"/>
                <a:gd name="T54" fmla="*/ 3056 w 7108"/>
                <a:gd name="T55" fmla="*/ 592 h 867"/>
                <a:gd name="T56" fmla="*/ 2560 w 7108"/>
                <a:gd name="T57" fmla="*/ 152 h 867"/>
                <a:gd name="T58" fmla="*/ 2512 w 7108"/>
                <a:gd name="T59" fmla="*/ 52 h 867"/>
                <a:gd name="T60" fmla="*/ 2568 w 7108"/>
                <a:gd name="T61" fmla="*/ 388 h 867"/>
                <a:gd name="T62" fmla="*/ 2272 w 7108"/>
                <a:gd name="T63" fmla="*/ 564 h 867"/>
                <a:gd name="T64" fmla="*/ 2380 w 7108"/>
                <a:gd name="T65" fmla="*/ 92 h 867"/>
                <a:gd name="T66" fmla="*/ 2168 w 7108"/>
                <a:gd name="T67" fmla="*/ 560 h 867"/>
                <a:gd name="T68" fmla="*/ 2716 w 7108"/>
                <a:gd name="T69" fmla="*/ 564 h 867"/>
                <a:gd name="T70" fmla="*/ 2204 w 7108"/>
                <a:gd name="T71" fmla="*/ 392 h 867"/>
                <a:gd name="T72" fmla="*/ 1808 w 7108"/>
                <a:gd name="T73" fmla="*/ 859 h 867"/>
                <a:gd name="T74" fmla="*/ 1696 w 7108"/>
                <a:gd name="T75" fmla="*/ 256 h 867"/>
                <a:gd name="T76" fmla="*/ 1312 w 7108"/>
                <a:gd name="T77" fmla="*/ 336 h 867"/>
                <a:gd name="T78" fmla="*/ 1532 w 7108"/>
                <a:gd name="T79" fmla="*/ 775 h 867"/>
                <a:gd name="T80" fmla="*/ 1528 w 7108"/>
                <a:gd name="T81" fmla="*/ 336 h 867"/>
                <a:gd name="T82" fmla="*/ 928 w 7108"/>
                <a:gd name="T83" fmla="*/ 96 h 867"/>
                <a:gd name="T84" fmla="*/ 1036 w 7108"/>
                <a:gd name="T85" fmla="*/ 52 h 867"/>
                <a:gd name="T86" fmla="*/ 748 w 7108"/>
                <a:gd name="T87" fmla="*/ 388 h 867"/>
                <a:gd name="T88" fmla="*/ 872 w 7108"/>
                <a:gd name="T89" fmla="*/ 783 h 867"/>
                <a:gd name="T90" fmla="*/ 748 w 7108"/>
                <a:gd name="T91" fmla="*/ 152 h 867"/>
                <a:gd name="T92" fmla="*/ 704 w 7108"/>
                <a:gd name="T93" fmla="*/ 52 h 867"/>
                <a:gd name="T94" fmla="*/ 1016 w 7108"/>
                <a:gd name="T95" fmla="*/ 831 h 867"/>
                <a:gd name="T96" fmla="*/ 872 w 7108"/>
                <a:gd name="T97" fmla="*/ 244 h 867"/>
                <a:gd name="T98" fmla="*/ 460 w 7108"/>
                <a:gd name="T99" fmla="*/ 484 h 867"/>
                <a:gd name="T100" fmla="*/ 0 w 7108"/>
                <a:gd name="T101" fmla="*/ 859 h 867"/>
                <a:gd name="T102" fmla="*/ 108 w 7108"/>
                <a:gd name="T103" fmla="*/ 39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8" h="867" fill="norm" stroke="1" extrusionOk="0">
                  <a:moveTo>
                    <a:pt x="6700" y="564"/>
                  </a:moveTo>
                  <a:cubicBezTo>
                    <a:pt x="6700" y="488"/>
                    <a:pt x="6716" y="428"/>
                    <a:pt x="6744" y="388"/>
                  </a:cubicBezTo>
                  <a:cubicBezTo>
                    <a:pt x="6772" y="352"/>
                    <a:pt x="6812" y="332"/>
                    <a:pt x="6864" y="332"/>
                  </a:cubicBezTo>
                  <a:cubicBezTo>
                    <a:pt x="6928" y="332"/>
                    <a:pt x="6976" y="360"/>
                    <a:pt x="7004" y="416"/>
                  </a:cubicBezTo>
                  <a:lnTo>
                    <a:pt x="7004" y="691"/>
                  </a:lnTo>
                  <a:cubicBezTo>
                    <a:pt x="6976" y="751"/>
                    <a:pt x="6928" y="779"/>
                    <a:pt x="6860" y="779"/>
                  </a:cubicBezTo>
                  <a:cubicBezTo>
                    <a:pt x="6812" y="779"/>
                    <a:pt x="6772" y="763"/>
                    <a:pt x="6744" y="723"/>
                  </a:cubicBezTo>
                  <a:cubicBezTo>
                    <a:pt x="6716" y="683"/>
                    <a:pt x="6700" y="631"/>
                    <a:pt x="6700" y="564"/>
                  </a:cubicBezTo>
                  <a:close/>
                  <a:moveTo>
                    <a:pt x="6600" y="560"/>
                  </a:moveTo>
                  <a:cubicBezTo>
                    <a:pt x="6600" y="651"/>
                    <a:pt x="6620" y="727"/>
                    <a:pt x="6664" y="783"/>
                  </a:cubicBezTo>
                  <a:cubicBezTo>
                    <a:pt x="6708" y="839"/>
                    <a:pt x="6764" y="867"/>
                    <a:pt x="6836" y="867"/>
                  </a:cubicBezTo>
                  <a:cubicBezTo>
                    <a:pt x="6908" y="867"/>
                    <a:pt x="6968" y="843"/>
                    <a:pt x="7008" y="791"/>
                  </a:cubicBezTo>
                  <a:lnTo>
                    <a:pt x="7012" y="859"/>
                  </a:lnTo>
                  <a:lnTo>
                    <a:pt x="7108" y="859"/>
                  </a:lnTo>
                  <a:lnTo>
                    <a:pt x="7108" y="0"/>
                  </a:lnTo>
                  <a:lnTo>
                    <a:pt x="7004" y="0"/>
                  </a:lnTo>
                  <a:lnTo>
                    <a:pt x="7004" y="316"/>
                  </a:lnTo>
                  <a:cubicBezTo>
                    <a:pt x="6964" y="268"/>
                    <a:pt x="6908" y="244"/>
                    <a:pt x="6836" y="244"/>
                  </a:cubicBezTo>
                  <a:cubicBezTo>
                    <a:pt x="6764" y="244"/>
                    <a:pt x="6708" y="272"/>
                    <a:pt x="6664" y="328"/>
                  </a:cubicBezTo>
                  <a:cubicBezTo>
                    <a:pt x="6620" y="384"/>
                    <a:pt x="6600" y="460"/>
                    <a:pt x="6600" y="552"/>
                  </a:cubicBezTo>
                  <a:lnTo>
                    <a:pt x="6600" y="560"/>
                  </a:lnTo>
                  <a:close/>
                  <a:moveTo>
                    <a:pt x="5992" y="256"/>
                  </a:moveTo>
                  <a:lnTo>
                    <a:pt x="5992" y="859"/>
                  </a:lnTo>
                  <a:lnTo>
                    <a:pt x="6096" y="859"/>
                  </a:lnTo>
                  <a:lnTo>
                    <a:pt x="6096" y="428"/>
                  </a:lnTo>
                  <a:cubicBezTo>
                    <a:pt x="6112" y="400"/>
                    <a:pt x="6132" y="376"/>
                    <a:pt x="6156" y="356"/>
                  </a:cubicBezTo>
                  <a:cubicBezTo>
                    <a:pt x="6180" y="340"/>
                    <a:pt x="6212" y="332"/>
                    <a:pt x="6244" y="332"/>
                  </a:cubicBezTo>
                  <a:cubicBezTo>
                    <a:pt x="6284" y="332"/>
                    <a:pt x="6316" y="340"/>
                    <a:pt x="6336" y="364"/>
                  </a:cubicBezTo>
                  <a:cubicBezTo>
                    <a:pt x="6356" y="384"/>
                    <a:pt x="6364" y="416"/>
                    <a:pt x="6364" y="460"/>
                  </a:cubicBezTo>
                  <a:lnTo>
                    <a:pt x="6364" y="859"/>
                  </a:lnTo>
                  <a:lnTo>
                    <a:pt x="6468" y="859"/>
                  </a:lnTo>
                  <a:lnTo>
                    <a:pt x="6468" y="460"/>
                  </a:lnTo>
                  <a:cubicBezTo>
                    <a:pt x="6468" y="316"/>
                    <a:pt x="6404" y="244"/>
                    <a:pt x="6276" y="244"/>
                  </a:cubicBezTo>
                  <a:cubicBezTo>
                    <a:pt x="6200" y="244"/>
                    <a:pt x="6140" y="272"/>
                    <a:pt x="6096" y="332"/>
                  </a:cubicBezTo>
                  <a:lnTo>
                    <a:pt x="6092" y="256"/>
                  </a:lnTo>
                  <a:lnTo>
                    <a:pt x="5992" y="256"/>
                  </a:lnTo>
                  <a:close/>
                  <a:moveTo>
                    <a:pt x="5560" y="164"/>
                  </a:moveTo>
                  <a:lnTo>
                    <a:pt x="5644" y="164"/>
                  </a:lnTo>
                  <a:lnTo>
                    <a:pt x="5792" y="0"/>
                  </a:lnTo>
                  <a:lnTo>
                    <a:pt x="5668" y="0"/>
                  </a:lnTo>
                  <a:lnTo>
                    <a:pt x="5560" y="164"/>
                  </a:lnTo>
                  <a:close/>
                  <a:moveTo>
                    <a:pt x="5572" y="779"/>
                  </a:moveTo>
                  <a:cubicBezTo>
                    <a:pt x="5540" y="779"/>
                    <a:pt x="5512" y="771"/>
                    <a:pt x="5488" y="751"/>
                  </a:cubicBezTo>
                  <a:cubicBezTo>
                    <a:pt x="5468" y="735"/>
                    <a:pt x="5456" y="707"/>
                    <a:pt x="5456" y="675"/>
                  </a:cubicBezTo>
                  <a:cubicBezTo>
                    <a:pt x="5456" y="604"/>
                    <a:pt x="5520" y="564"/>
                    <a:pt x="5648" y="564"/>
                  </a:cubicBezTo>
                  <a:lnTo>
                    <a:pt x="5728" y="564"/>
                  </a:lnTo>
                  <a:lnTo>
                    <a:pt x="5728" y="687"/>
                  </a:lnTo>
                  <a:cubicBezTo>
                    <a:pt x="5716" y="715"/>
                    <a:pt x="5692" y="735"/>
                    <a:pt x="5664" y="755"/>
                  </a:cubicBezTo>
                  <a:cubicBezTo>
                    <a:pt x="5636" y="771"/>
                    <a:pt x="5604" y="779"/>
                    <a:pt x="5572" y="779"/>
                  </a:cubicBezTo>
                  <a:close/>
                  <a:moveTo>
                    <a:pt x="5852" y="859"/>
                  </a:moveTo>
                  <a:lnTo>
                    <a:pt x="5852" y="847"/>
                  </a:lnTo>
                  <a:cubicBezTo>
                    <a:pt x="5840" y="815"/>
                    <a:pt x="5832" y="771"/>
                    <a:pt x="5832" y="715"/>
                  </a:cubicBezTo>
                  <a:lnTo>
                    <a:pt x="5832" y="440"/>
                  </a:lnTo>
                  <a:cubicBezTo>
                    <a:pt x="5828" y="380"/>
                    <a:pt x="5808" y="332"/>
                    <a:pt x="5768" y="296"/>
                  </a:cubicBezTo>
                  <a:cubicBezTo>
                    <a:pt x="5732" y="260"/>
                    <a:pt x="5676" y="244"/>
                    <a:pt x="5608" y="244"/>
                  </a:cubicBezTo>
                  <a:cubicBezTo>
                    <a:pt x="5564" y="244"/>
                    <a:pt x="5524" y="252"/>
                    <a:pt x="5484" y="268"/>
                  </a:cubicBezTo>
                  <a:cubicBezTo>
                    <a:pt x="5448" y="284"/>
                    <a:pt x="5420" y="308"/>
                    <a:pt x="5400" y="336"/>
                  </a:cubicBezTo>
                  <a:cubicBezTo>
                    <a:pt x="5376" y="364"/>
                    <a:pt x="5368" y="392"/>
                    <a:pt x="5368" y="420"/>
                  </a:cubicBezTo>
                  <a:lnTo>
                    <a:pt x="5472" y="420"/>
                  </a:lnTo>
                  <a:cubicBezTo>
                    <a:pt x="5472" y="396"/>
                    <a:pt x="5484" y="372"/>
                    <a:pt x="5508" y="356"/>
                  </a:cubicBezTo>
                  <a:cubicBezTo>
                    <a:pt x="5532" y="336"/>
                    <a:pt x="5564" y="328"/>
                    <a:pt x="5600" y="328"/>
                  </a:cubicBezTo>
                  <a:cubicBezTo>
                    <a:pt x="5644" y="328"/>
                    <a:pt x="5676" y="336"/>
                    <a:pt x="5696" y="360"/>
                  </a:cubicBezTo>
                  <a:cubicBezTo>
                    <a:pt x="5716" y="380"/>
                    <a:pt x="5728" y="408"/>
                    <a:pt x="5728" y="444"/>
                  </a:cubicBezTo>
                  <a:lnTo>
                    <a:pt x="5728" y="492"/>
                  </a:lnTo>
                  <a:lnTo>
                    <a:pt x="5628" y="492"/>
                  </a:lnTo>
                  <a:cubicBezTo>
                    <a:pt x="5540" y="492"/>
                    <a:pt x="5472" y="508"/>
                    <a:pt x="5424" y="544"/>
                  </a:cubicBezTo>
                  <a:cubicBezTo>
                    <a:pt x="5376" y="580"/>
                    <a:pt x="5352" y="628"/>
                    <a:pt x="5352" y="691"/>
                  </a:cubicBezTo>
                  <a:cubicBezTo>
                    <a:pt x="5352" y="743"/>
                    <a:pt x="5372" y="783"/>
                    <a:pt x="5412" y="819"/>
                  </a:cubicBezTo>
                  <a:cubicBezTo>
                    <a:pt x="5448" y="851"/>
                    <a:pt x="5500" y="867"/>
                    <a:pt x="5556" y="867"/>
                  </a:cubicBezTo>
                  <a:cubicBezTo>
                    <a:pt x="5624" y="867"/>
                    <a:pt x="5680" y="843"/>
                    <a:pt x="5728" y="795"/>
                  </a:cubicBezTo>
                  <a:cubicBezTo>
                    <a:pt x="5732" y="823"/>
                    <a:pt x="5740" y="847"/>
                    <a:pt x="5744" y="859"/>
                  </a:cubicBezTo>
                  <a:lnTo>
                    <a:pt x="5852" y="859"/>
                  </a:lnTo>
                  <a:close/>
                  <a:moveTo>
                    <a:pt x="5300" y="252"/>
                  </a:moveTo>
                  <a:cubicBezTo>
                    <a:pt x="5288" y="244"/>
                    <a:pt x="5272" y="244"/>
                    <a:pt x="5252" y="244"/>
                  </a:cubicBezTo>
                  <a:cubicBezTo>
                    <a:pt x="5192" y="244"/>
                    <a:pt x="5144" y="272"/>
                    <a:pt x="5108" y="324"/>
                  </a:cubicBezTo>
                  <a:lnTo>
                    <a:pt x="5108" y="256"/>
                  </a:lnTo>
                  <a:lnTo>
                    <a:pt x="5008" y="256"/>
                  </a:lnTo>
                  <a:lnTo>
                    <a:pt x="5008" y="859"/>
                  </a:lnTo>
                  <a:lnTo>
                    <a:pt x="5112" y="859"/>
                  </a:lnTo>
                  <a:lnTo>
                    <a:pt x="5112" y="428"/>
                  </a:lnTo>
                  <a:cubicBezTo>
                    <a:pt x="5136" y="372"/>
                    <a:pt x="5180" y="344"/>
                    <a:pt x="5248" y="344"/>
                  </a:cubicBezTo>
                  <a:cubicBezTo>
                    <a:pt x="5268" y="344"/>
                    <a:pt x="5284" y="344"/>
                    <a:pt x="5300" y="348"/>
                  </a:cubicBezTo>
                  <a:lnTo>
                    <a:pt x="5300" y="252"/>
                  </a:lnTo>
                  <a:close/>
                  <a:moveTo>
                    <a:pt x="4432" y="564"/>
                  </a:moveTo>
                  <a:cubicBezTo>
                    <a:pt x="4432" y="488"/>
                    <a:pt x="4448" y="428"/>
                    <a:pt x="4480" y="388"/>
                  </a:cubicBezTo>
                  <a:cubicBezTo>
                    <a:pt x="4508" y="348"/>
                    <a:pt x="4552" y="328"/>
                    <a:pt x="4600" y="328"/>
                  </a:cubicBezTo>
                  <a:cubicBezTo>
                    <a:pt x="4652" y="328"/>
                    <a:pt x="4696" y="348"/>
                    <a:pt x="4728" y="388"/>
                  </a:cubicBezTo>
                  <a:cubicBezTo>
                    <a:pt x="4760" y="432"/>
                    <a:pt x="4776" y="484"/>
                    <a:pt x="4776" y="552"/>
                  </a:cubicBezTo>
                  <a:cubicBezTo>
                    <a:pt x="4776" y="624"/>
                    <a:pt x="4760" y="683"/>
                    <a:pt x="4728" y="723"/>
                  </a:cubicBezTo>
                  <a:cubicBezTo>
                    <a:pt x="4696" y="763"/>
                    <a:pt x="4656" y="783"/>
                    <a:pt x="4604" y="783"/>
                  </a:cubicBezTo>
                  <a:cubicBezTo>
                    <a:pt x="4552" y="783"/>
                    <a:pt x="4508" y="763"/>
                    <a:pt x="4480" y="723"/>
                  </a:cubicBezTo>
                  <a:cubicBezTo>
                    <a:pt x="4448" y="683"/>
                    <a:pt x="4432" y="631"/>
                    <a:pt x="4432" y="564"/>
                  </a:cubicBezTo>
                  <a:close/>
                  <a:moveTo>
                    <a:pt x="4328" y="560"/>
                  </a:moveTo>
                  <a:cubicBezTo>
                    <a:pt x="4328" y="651"/>
                    <a:pt x="4352" y="727"/>
                    <a:pt x="4404" y="783"/>
                  </a:cubicBezTo>
                  <a:cubicBezTo>
                    <a:pt x="4456" y="839"/>
                    <a:pt x="4520" y="867"/>
                    <a:pt x="4604" y="867"/>
                  </a:cubicBezTo>
                  <a:cubicBezTo>
                    <a:pt x="4656" y="867"/>
                    <a:pt x="4704" y="855"/>
                    <a:pt x="4748" y="831"/>
                  </a:cubicBezTo>
                  <a:cubicBezTo>
                    <a:pt x="4788" y="803"/>
                    <a:pt x="4820" y="767"/>
                    <a:pt x="4844" y="719"/>
                  </a:cubicBezTo>
                  <a:cubicBezTo>
                    <a:pt x="4868" y="675"/>
                    <a:pt x="4876" y="624"/>
                    <a:pt x="4876" y="564"/>
                  </a:cubicBezTo>
                  <a:lnTo>
                    <a:pt x="4876" y="556"/>
                  </a:lnTo>
                  <a:cubicBezTo>
                    <a:pt x="4876" y="460"/>
                    <a:pt x="4852" y="384"/>
                    <a:pt x="4800" y="328"/>
                  </a:cubicBezTo>
                  <a:cubicBezTo>
                    <a:pt x="4752" y="272"/>
                    <a:pt x="4684" y="244"/>
                    <a:pt x="4600" y="244"/>
                  </a:cubicBezTo>
                  <a:cubicBezTo>
                    <a:pt x="4548" y="244"/>
                    <a:pt x="4500" y="256"/>
                    <a:pt x="4460" y="280"/>
                  </a:cubicBezTo>
                  <a:cubicBezTo>
                    <a:pt x="4420" y="308"/>
                    <a:pt x="4384" y="344"/>
                    <a:pt x="4364" y="392"/>
                  </a:cubicBezTo>
                  <a:cubicBezTo>
                    <a:pt x="4340" y="440"/>
                    <a:pt x="4328" y="492"/>
                    <a:pt x="4328" y="552"/>
                  </a:cubicBezTo>
                  <a:lnTo>
                    <a:pt x="4328" y="560"/>
                  </a:lnTo>
                  <a:close/>
                  <a:moveTo>
                    <a:pt x="3864" y="44"/>
                  </a:moveTo>
                  <a:lnTo>
                    <a:pt x="3756" y="44"/>
                  </a:lnTo>
                  <a:lnTo>
                    <a:pt x="3756" y="859"/>
                  </a:lnTo>
                  <a:lnTo>
                    <a:pt x="4248" y="859"/>
                  </a:lnTo>
                  <a:lnTo>
                    <a:pt x="4248" y="771"/>
                  </a:lnTo>
                  <a:lnTo>
                    <a:pt x="3864" y="771"/>
                  </a:lnTo>
                  <a:lnTo>
                    <a:pt x="3864" y="44"/>
                  </a:lnTo>
                  <a:close/>
                  <a:moveTo>
                    <a:pt x="3200" y="699"/>
                  </a:moveTo>
                  <a:cubicBezTo>
                    <a:pt x="3200" y="723"/>
                    <a:pt x="3188" y="743"/>
                    <a:pt x="3164" y="759"/>
                  </a:cubicBezTo>
                  <a:cubicBezTo>
                    <a:pt x="3140" y="775"/>
                    <a:pt x="3108" y="783"/>
                    <a:pt x="3068" y="783"/>
                  </a:cubicBezTo>
                  <a:cubicBezTo>
                    <a:pt x="3028" y="783"/>
                    <a:pt x="2992" y="775"/>
                    <a:pt x="2968" y="755"/>
                  </a:cubicBezTo>
                  <a:cubicBezTo>
                    <a:pt x="2940" y="735"/>
                    <a:pt x="2928" y="707"/>
                    <a:pt x="2924" y="671"/>
                  </a:cubicBezTo>
                  <a:lnTo>
                    <a:pt x="2824" y="671"/>
                  </a:lnTo>
                  <a:cubicBezTo>
                    <a:pt x="2824" y="707"/>
                    <a:pt x="2832" y="739"/>
                    <a:pt x="2852" y="771"/>
                  </a:cubicBezTo>
                  <a:cubicBezTo>
                    <a:pt x="2876" y="803"/>
                    <a:pt x="2904" y="827"/>
                    <a:pt x="2940" y="843"/>
                  </a:cubicBezTo>
                  <a:cubicBezTo>
                    <a:pt x="2980" y="859"/>
                    <a:pt x="3020" y="867"/>
                    <a:pt x="3068" y="867"/>
                  </a:cubicBezTo>
                  <a:cubicBezTo>
                    <a:pt x="3140" y="867"/>
                    <a:pt x="3196" y="851"/>
                    <a:pt x="3236" y="819"/>
                  </a:cubicBezTo>
                  <a:cubicBezTo>
                    <a:pt x="3280" y="787"/>
                    <a:pt x="3304" y="743"/>
                    <a:pt x="3304" y="691"/>
                  </a:cubicBezTo>
                  <a:cubicBezTo>
                    <a:pt x="3304" y="659"/>
                    <a:pt x="3296" y="631"/>
                    <a:pt x="3280" y="608"/>
                  </a:cubicBezTo>
                  <a:cubicBezTo>
                    <a:pt x="3264" y="588"/>
                    <a:pt x="3240" y="568"/>
                    <a:pt x="3208" y="552"/>
                  </a:cubicBezTo>
                  <a:cubicBezTo>
                    <a:pt x="3176" y="536"/>
                    <a:pt x="3132" y="520"/>
                    <a:pt x="3084" y="508"/>
                  </a:cubicBezTo>
                  <a:cubicBezTo>
                    <a:pt x="3032" y="500"/>
                    <a:pt x="2996" y="484"/>
                    <a:pt x="2976" y="472"/>
                  </a:cubicBezTo>
                  <a:cubicBezTo>
                    <a:pt x="2956" y="460"/>
                    <a:pt x="2944" y="440"/>
                    <a:pt x="2944" y="416"/>
                  </a:cubicBezTo>
                  <a:cubicBezTo>
                    <a:pt x="2944" y="392"/>
                    <a:pt x="2956" y="368"/>
                    <a:pt x="2976" y="352"/>
                  </a:cubicBezTo>
                  <a:cubicBezTo>
                    <a:pt x="3000" y="336"/>
                    <a:pt x="3028" y="328"/>
                    <a:pt x="3064" y="328"/>
                  </a:cubicBezTo>
                  <a:cubicBezTo>
                    <a:pt x="3104" y="328"/>
                    <a:pt x="3132" y="340"/>
                    <a:pt x="3156" y="360"/>
                  </a:cubicBezTo>
                  <a:cubicBezTo>
                    <a:pt x="3180" y="380"/>
                    <a:pt x="3192" y="404"/>
                    <a:pt x="3192" y="432"/>
                  </a:cubicBezTo>
                  <a:lnTo>
                    <a:pt x="3296" y="432"/>
                  </a:lnTo>
                  <a:cubicBezTo>
                    <a:pt x="3296" y="376"/>
                    <a:pt x="3276" y="332"/>
                    <a:pt x="3232" y="296"/>
                  </a:cubicBezTo>
                  <a:cubicBezTo>
                    <a:pt x="3188" y="260"/>
                    <a:pt x="3136" y="244"/>
                    <a:pt x="3064" y="244"/>
                  </a:cubicBezTo>
                  <a:cubicBezTo>
                    <a:pt x="3000" y="244"/>
                    <a:pt x="2948" y="260"/>
                    <a:pt x="2904" y="296"/>
                  </a:cubicBezTo>
                  <a:cubicBezTo>
                    <a:pt x="2864" y="328"/>
                    <a:pt x="2844" y="372"/>
                    <a:pt x="2844" y="420"/>
                  </a:cubicBezTo>
                  <a:cubicBezTo>
                    <a:pt x="2844" y="452"/>
                    <a:pt x="2852" y="476"/>
                    <a:pt x="2864" y="496"/>
                  </a:cubicBezTo>
                  <a:cubicBezTo>
                    <a:pt x="2880" y="520"/>
                    <a:pt x="2904" y="536"/>
                    <a:pt x="2932" y="552"/>
                  </a:cubicBezTo>
                  <a:cubicBezTo>
                    <a:pt x="2964" y="568"/>
                    <a:pt x="3004" y="584"/>
                    <a:pt x="3056" y="592"/>
                  </a:cubicBezTo>
                  <a:cubicBezTo>
                    <a:pt x="3108" y="604"/>
                    <a:pt x="3148" y="616"/>
                    <a:pt x="3168" y="631"/>
                  </a:cubicBezTo>
                  <a:cubicBezTo>
                    <a:pt x="3188" y="647"/>
                    <a:pt x="3200" y="671"/>
                    <a:pt x="3200" y="699"/>
                  </a:cubicBezTo>
                  <a:moveTo>
                    <a:pt x="2500" y="96"/>
                  </a:moveTo>
                  <a:cubicBezTo>
                    <a:pt x="2500" y="112"/>
                    <a:pt x="2504" y="124"/>
                    <a:pt x="2512" y="136"/>
                  </a:cubicBezTo>
                  <a:cubicBezTo>
                    <a:pt x="2524" y="148"/>
                    <a:pt x="2540" y="152"/>
                    <a:pt x="2560" y="152"/>
                  </a:cubicBezTo>
                  <a:cubicBezTo>
                    <a:pt x="2580" y="152"/>
                    <a:pt x="2596" y="148"/>
                    <a:pt x="2604" y="136"/>
                  </a:cubicBezTo>
                  <a:cubicBezTo>
                    <a:pt x="2616" y="124"/>
                    <a:pt x="2620" y="112"/>
                    <a:pt x="2620" y="96"/>
                  </a:cubicBezTo>
                  <a:cubicBezTo>
                    <a:pt x="2620" y="76"/>
                    <a:pt x="2616" y="64"/>
                    <a:pt x="2604" y="52"/>
                  </a:cubicBezTo>
                  <a:cubicBezTo>
                    <a:pt x="2596" y="40"/>
                    <a:pt x="2580" y="36"/>
                    <a:pt x="2560" y="36"/>
                  </a:cubicBezTo>
                  <a:cubicBezTo>
                    <a:pt x="2540" y="36"/>
                    <a:pt x="2524" y="40"/>
                    <a:pt x="2512" y="52"/>
                  </a:cubicBezTo>
                  <a:cubicBezTo>
                    <a:pt x="2504" y="64"/>
                    <a:pt x="2500" y="76"/>
                    <a:pt x="2500" y="96"/>
                  </a:cubicBezTo>
                  <a:close/>
                  <a:moveTo>
                    <a:pt x="2272" y="564"/>
                  </a:moveTo>
                  <a:cubicBezTo>
                    <a:pt x="2272" y="488"/>
                    <a:pt x="2288" y="428"/>
                    <a:pt x="2320" y="388"/>
                  </a:cubicBezTo>
                  <a:cubicBezTo>
                    <a:pt x="2348" y="348"/>
                    <a:pt x="2392" y="328"/>
                    <a:pt x="2444" y="328"/>
                  </a:cubicBezTo>
                  <a:cubicBezTo>
                    <a:pt x="2496" y="328"/>
                    <a:pt x="2536" y="348"/>
                    <a:pt x="2568" y="388"/>
                  </a:cubicBezTo>
                  <a:cubicBezTo>
                    <a:pt x="2600" y="432"/>
                    <a:pt x="2616" y="484"/>
                    <a:pt x="2616" y="552"/>
                  </a:cubicBezTo>
                  <a:cubicBezTo>
                    <a:pt x="2616" y="624"/>
                    <a:pt x="2600" y="683"/>
                    <a:pt x="2568" y="723"/>
                  </a:cubicBezTo>
                  <a:cubicBezTo>
                    <a:pt x="2536" y="763"/>
                    <a:pt x="2496" y="783"/>
                    <a:pt x="2444" y="783"/>
                  </a:cubicBezTo>
                  <a:cubicBezTo>
                    <a:pt x="2392" y="783"/>
                    <a:pt x="2348" y="763"/>
                    <a:pt x="2320" y="723"/>
                  </a:cubicBezTo>
                  <a:cubicBezTo>
                    <a:pt x="2288" y="683"/>
                    <a:pt x="2272" y="631"/>
                    <a:pt x="2272" y="564"/>
                  </a:cubicBezTo>
                  <a:close/>
                  <a:moveTo>
                    <a:pt x="2260" y="92"/>
                  </a:moveTo>
                  <a:cubicBezTo>
                    <a:pt x="2260" y="108"/>
                    <a:pt x="2264" y="124"/>
                    <a:pt x="2272" y="136"/>
                  </a:cubicBezTo>
                  <a:cubicBezTo>
                    <a:pt x="2284" y="148"/>
                    <a:pt x="2300" y="152"/>
                    <a:pt x="2320" y="152"/>
                  </a:cubicBezTo>
                  <a:cubicBezTo>
                    <a:pt x="2340" y="152"/>
                    <a:pt x="2356" y="148"/>
                    <a:pt x="2364" y="136"/>
                  </a:cubicBezTo>
                  <a:cubicBezTo>
                    <a:pt x="2376" y="124"/>
                    <a:pt x="2380" y="108"/>
                    <a:pt x="2380" y="92"/>
                  </a:cubicBezTo>
                  <a:cubicBezTo>
                    <a:pt x="2380" y="76"/>
                    <a:pt x="2376" y="60"/>
                    <a:pt x="2364" y="52"/>
                  </a:cubicBezTo>
                  <a:cubicBezTo>
                    <a:pt x="2356" y="40"/>
                    <a:pt x="2340" y="32"/>
                    <a:pt x="2320" y="32"/>
                  </a:cubicBezTo>
                  <a:cubicBezTo>
                    <a:pt x="2300" y="32"/>
                    <a:pt x="2284" y="40"/>
                    <a:pt x="2272" y="52"/>
                  </a:cubicBezTo>
                  <a:cubicBezTo>
                    <a:pt x="2264" y="60"/>
                    <a:pt x="2260" y="76"/>
                    <a:pt x="2260" y="92"/>
                  </a:cubicBezTo>
                  <a:close/>
                  <a:moveTo>
                    <a:pt x="2168" y="560"/>
                  </a:moveTo>
                  <a:cubicBezTo>
                    <a:pt x="2168" y="651"/>
                    <a:pt x="2192" y="727"/>
                    <a:pt x="2244" y="783"/>
                  </a:cubicBezTo>
                  <a:cubicBezTo>
                    <a:pt x="2296" y="839"/>
                    <a:pt x="2360" y="867"/>
                    <a:pt x="2444" y="867"/>
                  </a:cubicBezTo>
                  <a:cubicBezTo>
                    <a:pt x="2496" y="867"/>
                    <a:pt x="2544" y="855"/>
                    <a:pt x="2588" y="831"/>
                  </a:cubicBezTo>
                  <a:cubicBezTo>
                    <a:pt x="2628" y="803"/>
                    <a:pt x="2660" y="767"/>
                    <a:pt x="2684" y="719"/>
                  </a:cubicBezTo>
                  <a:cubicBezTo>
                    <a:pt x="2708" y="675"/>
                    <a:pt x="2716" y="620"/>
                    <a:pt x="2716" y="564"/>
                  </a:cubicBezTo>
                  <a:lnTo>
                    <a:pt x="2716" y="556"/>
                  </a:lnTo>
                  <a:cubicBezTo>
                    <a:pt x="2716" y="460"/>
                    <a:pt x="2692" y="384"/>
                    <a:pt x="2640" y="328"/>
                  </a:cubicBezTo>
                  <a:cubicBezTo>
                    <a:pt x="2592" y="272"/>
                    <a:pt x="2524" y="244"/>
                    <a:pt x="2444" y="244"/>
                  </a:cubicBezTo>
                  <a:cubicBezTo>
                    <a:pt x="2388" y="244"/>
                    <a:pt x="2340" y="256"/>
                    <a:pt x="2300" y="280"/>
                  </a:cubicBezTo>
                  <a:cubicBezTo>
                    <a:pt x="2260" y="308"/>
                    <a:pt x="2228" y="344"/>
                    <a:pt x="2204" y="392"/>
                  </a:cubicBezTo>
                  <a:cubicBezTo>
                    <a:pt x="2180" y="440"/>
                    <a:pt x="2168" y="492"/>
                    <a:pt x="2168" y="552"/>
                  </a:cubicBezTo>
                  <a:lnTo>
                    <a:pt x="2168" y="560"/>
                  </a:lnTo>
                  <a:close/>
                  <a:moveTo>
                    <a:pt x="1696" y="256"/>
                  </a:moveTo>
                  <a:lnTo>
                    <a:pt x="1592" y="256"/>
                  </a:lnTo>
                  <a:lnTo>
                    <a:pt x="1808" y="859"/>
                  </a:lnTo>
                  <a:lnTo>
                    <a:pt x="1888" y="859"/>
                  </a:lnTo>
                  <a:lnTo>
                    <a:pt x="2104" y="256"/>
                  </a:lnTo>
                  <a:lnTo>
                    <a:pt x="2000" y="256"/>
                  </a:lnTo>
                  <a:lnTo>
                    <a:pt x="1848" y="719"/>
                  </a:lnTo>
                  <a:lnTo>
                    <a:pt x="1696" y="256"/>
                  </a:lnTo>
                  <a:close/>
                  <a:moveTo>
                    <a:pt x="1312" y="108"/>
                  </a:moveTo>
                  <a:lnTo>
                    <a:pt x="1312" y="256"/>
                  </a:lnTo>
                  <a:lnTo>
                    <a:pt x="1204" y="256"/>
                  </a:lnTo>
                  <a:lnTo>
                    <a:pt x="1204" y="336"/>
                  </a:lnTo>
                  <a:lnTo>
                    <a:pt x="1312" y="336"/>
                  </a:lnTo>
                  <a:lnTo>
                    <a:pt x="1312" y="707"/>
                  </a:lnTo>
                  <a:cubicBezTo>
                    <a:pt x="1312" y="759"/>
                    <a:pt x="1324" y="799"/>
                    <a:pt x="1348" y="827"/>
                  </a:cubicBezTo>
                  <a:cubicBezTo>
                    <a:pt x="1372" y="855"/>
                    <a:pt x="1408" y="867"/>
                    <a:pt x="1452" y="867"/>
                  </a:cubicBezTo>
                  <a:cubicBezTo>
                    <a:pt x="1480" y="867"/>
                    <a:pt x="1504" y="863"/>
                    <a:pt x="1532" y="859"/>
                  </a:cubicBezTo>
                  <a:lnTo>
                    <a:pt x="1532" y="775"/>
                  </a:lnTo>
                  <a:cubicBezTo>
                    <a:pt x="1512" y="779"/>
                    <a:pt x="1496" y="779"/>
                    <a:pt x="1484" y="779"/>
                  </a:cubicBezTo>
                  <a:cubicBezTo>
                    <a:pt x="1460" y="779"/>
                    <a:pt x="1440" y="775"/>
                    <a:pt x="1432" y="763"/>
                  </a:cubicBezTo>
                  <a:cubicBezTo>
                    <a:pt x="1420" y="751"/>
                    <a:pt x="1416" y="731"/>
                    <a:pt x="1416" y="707"/>
                  </a:cubicBezTo>
                  <a:lnTo>
                    <a:pt x="1416" y="336"/>
                  </a:lnTo>
                  <a:lnTo>
                    <a:pt x="1528" y="336"/>
                  </a:lnTo>
                  <a:lnTo>
                    <a:pt x="1528" y="256"/>
                  </a:lnTo>
                  <a:lnTo>
                    <a:pt x="1416" y="256"/>
                  </a:lnTo>
                  <a:lnTo>
                    <a:pt x="1416" y="108"/>
                  </a:lnTo>
                  <a:lnTo>
                    <a:pt x="1312" y="108"/>
                  </a:lnTo>
                  <a:close/>
                  <a:moveTo>
                    <a:pt x="928" y="96"/>
                  </a:moveTo>
                  <a:cubicBezTo>
                    <a:pt x="928" y="112"/>
                    <a:pt x="932" y="124"/>
                    <a:pt x="944" y="136"/>
                  </a:cubicBezTo>
                  <a:cubicBezTo>
                    <a:pt x="952" y="148"/>
                    <a:pt x="968" y="152"/>
                    <a:pt x="988" y="152"/>
                  </a:cubicBezTo>
                  <a:cubicBezTo>
                    <a:pt x="1008" y="152"/>
                    <a:pt x="1024" y="148"/>
                    <a:pt x="1036" y="136"/>
                  </a:cubicBezTo>
                  <a:cubicBezTo>
                    <a:pt x="1044" y="124"/>
                    <a:pt x="1052" y="112"/>
                    <a:pt x="1052" y="96"/>
                  </a:cubicBezTo>
                  <a:cubicBezTo>
                    <a:pt x="1052" y="76"/>
                    <a:pt x="1044" y="64"/>
                    <a:pt x="1036" y="52"/>
                  </a:cubicBezTo>
                  <a:cubicBezTo>
                    <a:pt x="1024" y="40"/>
                    <a:pt x="1008" y="36"/>
                    <a:pt x="988" y="36"/>
                  </a:cubicBezTo>
                  <a:cubicBezTo>
                    <a:pt x="968" y="36"/>
                    <a:pt x="952" y="40"/>
                    <a:pt x="944" y="52"/>
                  </a:cubicBezTo>
                  <a:cubicBezTo>
                    <a:pt x="932" y="64"/>
                    <a:pt x="928" y="76"/>
                    <a:pt x="928" y="96"/>
                  </a:cubicBezTo>
                  <a:close/>
                  <a:moveTo>
                    <a:pt x="700" y="564"/>
                  </a:moveTo>
                  <a:cubicBezTo>
                    <a:pt x="700" y="488"/>
                    <a:pt x="716" y="428"/>
                    <a:pt x="748" y="388"/>
                  </a:cubicBezTo>
                  <a:cubicBezTo>
                    <a:pt x="780" y="348"/>
                    <a:pt x="820" y="328"/>
                    <a:pt x="872" y="328"/>
                  </a:cubicBezTo>
                  <a:cubicBezTo>
                    <a:pt x="924" y="328"/>
                    <a:pt x="964" y="348"/>
                    <a:pt x="996" y="388"/>
                  </a:cubicBezTo>
                  <a:cubicBezTo>
                    <a:pt x="1028" y="432"/>
                    <a:pt x="1044" y="484"/>
                    <a:pt x="1044" y="552"/>
                  </a:cubicBezTo>
                  <a:cubicBezTo>
                    <a:pt x="1044" y="624"/>
                    <a:pt x="1028" y="683"/>
                    <a:pt x="996" y="723"/>
                  </a:cubicBezTo>
                  <a:cubicBezTo>
                    <a:pt x="968" y="763"/>
                    <a:pt x="924" y="783"/>
                    <a:pt x="872" y="783"/>
                  </a:cubicBezTo>
                  <a:cubicBezTo>
                    <a:pt x="820" y="783"/>
                    <a:pt x="780" y="763"/>
                    <a:pt x="748" y="723"/>
                  </a:cubicBezTo>
                  <a:cubicBezTo>
                    <a:pt x="716" y="683"/>
                    <a:pt x="700" y="631"/>
                    <a:pt x="700" y="564"/>
                  </a:cubicBezTo>
                  <a:close/>
                  <a:moveTo>
                    <a:pt x="688" y="92"/>
                  </a:moveTo>
                  <a:cubicBezTo>
                    <a:pt x="688" y="108"/>
                    <a:pt x="692" y="124"/>
                    <a:pt x="704" y="136"/>
                  </a:cubicBezTo>
                  <a:cubicBezTo>
                    <a:pt x="712" y="148"/>
                    <a:pt x="728" y="152"/>
                    <a:pt x="748" y="152"/>
                  </a:cubicBezTo>
                  <a:cubicBezTo>
                    <a:pt x="768" y="152"/>
                    <a:pt x="784" y="148"/>
                    <a:pt x="796" y="136"/>
                  </a:cubicBezTo>
                  <a:cubicBezTo>
                    <a:pt x="804" y="124"/>
                    <a:pt x="808" y="108"/>
                    <a:pt x="808" y="92"/>
                  </a:cubicBezTo>
                  <a:cubicBezTo>
                    <a:pt x="808" y="76"/>
                    <a:pt x="804" y="60"/>
                    <a:pt x="796" y="52"/>
                  </a:cubicBezTo>
                  <a:cubicBezTo>
                    <a:pt x="784" y="40"/>
                    <a:pt x="768" y="32"/>
                    <a:pt x="748" y="32"/>
                  </a:cubicBezTo>
                  <a:cubicBezTo>
                    <a:pt x="728" y="32"/>
                    <a:pt x="712" y="40"/>
                    <a:pt x="704" y="52"/>
                  </a:cubicBezTo>
                  <a:cubicBezTo>
                    <a:pt x="692" y="60"/>
                    <a:pt x="688" y="76"/>
                    <a:pt x="688" y="92"/>
                  </a:cubicBezTo>
                  <a:close/>
                  <a:moveTo>
                    <a:pt x="596" y="560"/>
                  </a:moveTo>
                  <a:cubicBezTo>
                    <a:pt x="596" y="651"/>
                    <a:pt x="624" y="727"/>
                    <a:pt x="672" y="783"/>
                  </a:cubicBezTo>
                  <a:cubicBezTo>
                    <a:pt x="724" y="839"/>
                    <a:pt x="792" y="867"/>
                    <a:pt x="872" y="867"/>
                  </a:cubicBezTo>
                  <a:cubicBezTo>
                    <a:pt x="928" y="867"/>
                    <a:pt x="976" y="855"/>
                    <a:pt x="1016" y="831"/>
                  </a:cubicBezTo>
                  <a:cubicBezTo>
                    <a:pt x="1060" y="803"/>
                    <a:pt x="1092" y="767"/>
                    <a:pt x="1112" y="719"/>
                  </a:cubicBezTo>
                  <a:cubicBezTo>
                    <a:pt x="1136" y="675"/>
                    <a:pt x="1148" y="620"/>
                    <a:pt x="1148" y="564"/>
                  </a:cubicBezTo>
                  <a:lnTo>
                    <a:pt x="1148" y="556"/>
                  </a:lnTo>
                  <a:cubicBezTo>
                    <a:pt x="1148" y="460"/>
                    <a:pt x="1120" y="384"/>
                    <a:pt x="1072" y="328"/>
                  </a:cubicBezTo>
                  <a:cubicBezTo>
                    <a:pt x="1020" y="272"/>
                    <a:pt x="952" y="244"/>
                    <a:pt x="872" y="244"/>
                  </a:cubicBezTo>
                  <a:cubicBezTo>
                    <a:pt x="820" y="244"/>
                    <a:pt x="772" y="256"/>
                    <a:pt x="728" y="280"/>
                  </a:cubicBezTo>
                  <a:cubicBezTo>
                    <a:pt x="688" y="308"/>
                    <a:pt x="656" y="344"/>
                    <a:pt x="632" y="392"/>
                  </a:cubicBezTo>
                  <a:cubicBezTo>
                    <a:pt x="608" y="440"/>
                    <a:pt x="596" y="492"/>
                    <a:pt x="596" y="552"/>
                  </a:cubicBezTo>
                  <a:lnTo>
                    <a:pt x="596" y="560"/>
                  </a:lnTo>
                  <a:close/>
                  <a:moveTo>
                    <a:pt x="460" y="484"/>
                  </a:moveTo>
                  <a:lnTo>
                    <a:pt x="108" y="484"/>
                  </a:lnTo>
                  <a:lnTo>
                    <a:pt x="108" y="771"/>
                  </a:lnTo>
                  <a:lnTo>
                    <a:pt x="520" y="771"/>
                  </a:lnTo>
                  <a:lnTo>
                    <a:pt x="520" y="859"/>
                  </a:lnTo>
                  <a:lnTo>
                    <a:pt x="0" y="859"/>
                  </a:lnTo>
                  <a:lnTo>
                    <a:pt x="0" y="44"/>
                  </a:lnTo>
                  <a:lnTo>
                    <a:pt x="512" y="44"/>
                  </a:lnTo>
                  <a:lnTo>
                    <a:pt x="512" y="132"/>
                  </a:lnTo>
                  <a:lnTo>
                    <a:pt x="108" y="132"/>
                  </a:lnTo>
                  <a:lnTo>
                    <a:pt x="108" y="396"/>
                  </a:lnTo>
                  <a:lnTo>
                    <a:pt x="460" y="396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Címso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Téglalap 41" hidden="0"/>
          <p:cNvSpPr/>
          <p:nvPr isPhoto="0" userDrawn="1"/>
        </p:nvSpPr>
        <p:spPr bwMode="auto">
          <a:xfrm>
            <a:off x="0" y="731520"/>
            <a:ext cx="9144000" cy="91440"/>
          </a:xfrm>
          <a:prstGeom prst="rect">
            <a:avLst/>
          </a:prstGeom>
          <a:solidFill>
            <a:srgbClr val="EAEAEA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15" name="Téglalap 42" hidden="0"/>
          <p:cNvSpPr/>
          <p:nvPr isPhoto="0" userDrawn="1"/>
        </p:nvSpPr>
        <p:spPr bwMode="auto">
          <a:xfrm>
            <a:off x="0" y="0"/>
            <a:ext cx="9144000" cy="731520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>
                <a:solidFill>
                  <a:schemeClr val="accent6">
                    <a:lumOff val="8235"/>
                  </a:schemeClr>
                </a:solidFill>
              </a:defRPr>
            </a:pPr>
            <a:endParaRPr/>
          </a:p>
        </p:txBody>
      </p:sp>
      <p:sp>
        <p:nvSpPr>
          <p:cNvPr id="40" name="Title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365760" y="0"/>
            <a:ext cx="6035039" cy="731520"/>
          </a:xfrm>
        </p:spPr>
        <p:txBody>
          <a:bodyPr vert="horz" lIns="0" tIns="0" rIns="0" bIns="0" rtlCol="0" anchor="ctr" anchorCtr="0">
            <a:normAutofit/>
          </a:bodyPr>
          <a:lstStyle>
            <a:lvl1pPr marL="0" marR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 lang="hu-HU" sz="2400" b="1" i="0" u="none" strike="noStrike" cap="none" spc="0">
                <a:ln>
                  <a:noFill/>
                </a:ln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l">
              <a:lnSpc>
                <a:spcPct val="100000"/>
              </a:lnSpc>
              <a:spcAft>
                <a:spcPts val="0"/>
              </a:spcAft>
              <a:buClrTx/>
              <a:buSzTx/>
              <a:buFontTx/>
              <a:defRPr/>
            </a:pPr>
            <a:r>
              <a:rPr lang="hu-HU"/>
              <a:t>Cím</a:t>
            </a:r>
            <a:endParaRPr/>
          </a:p>
        </p:txBody>
      </p:sp>
      <p:sp>
        <p:nvSpPr>
          <p:cNvPr id="16" name="Footer Placeholder 20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368300" y="4782312"/>
            <a:ext cx="8138160" cy="274637"/>
          </a:xfrm>
        </p:spPr>
        <p:txBody>
          <a:bodyPr lIns="0" tIns="0" rIns="0" bIns="0"/>
          <a:lstStyle>
            <a:lvl1pPr algn="l"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7" name="Slide Number Placeholder 21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507840" y="4782312"/>
            <a:ext cx="274320" cy="274320"/>
          </a:xfrm>
        </p:spPr>
        <p:txBody>
          <a:bodyPr lIns="0" tIns="0" rIns="0" bIns="0"/>
          <a:lstStyle>
            <a:lvl1pPr>
              <a:defRPr sz="900">
                <a:solidFill>
                  <a:srgbClr val="AFB4B9"/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  <p:grpSp>
        <p:nvGrpSpPr>
          <p:cNvPr id="13" name="Group 36" hidden="0"/>
          <p:cNvGrpSpPr>
            <a:grpSpLocks noChangeAspect="1"/>
          </p:cNvGrpSpPr>
          <p:nvPr isPhoto="0" userDrawn="1"/>
        </p:nvGrpSpPr>
        <p:grpSpPr bwMode="auto">
          <a:xfrm>
            <a:off x="6676862" y="187436"/>
            <a:ext cx="2158093" cy="364687"/>
            <a:chOff x="3184" y="1477"/>
            <a:chExt cx="2012" cy="340"/>
          </a:xfrm>
          <a:solidFill>
            <a:schemeClr val="bg1"/>
          </a:solidFill>
        </p:grpSpPr>
        <p:sp>
          <p:nvSpPr>
            <p:cNvPr id="18" name="Freeform 37" hidden="0"/>
            <p:cNvSpPr>
              <a:spLocks noEditPoints="1"/>
            </p:cNvSpPr>
            <p:nvPr isPhoto="0" userDrawn="0"/>
          </p:nvSpPr>
          <p:spPr bwMode="auto">
            <a:xfrm>
              <a:off x="4205" y="1680"/>
              <a:ext cx="991" cy="105"/>
            </a:xfrm>
            <a:custGeom>
              <a:avLst/>
              <a:gdLst>
                <a:gd name="T0" fmla="*/ 8039 w 8258"/>
                <a:gd name="T1" fmla="*/ 335 h 875"/>
                <a:gd name="T2" fmla="*/ 8258 w 8258"/>
                <a:gd name="T3" fmla="*/ 783 h 875"/>
                <a:gd name="T4" fmla="*/ 8254 w 8258"/>
                <a:gd name="T5" fmla="*/ 335 h 875"/>
                <a:gd name="T6" fmla="*/ 7583 w 8258"/>
                <a:gd name="T7" fmla="*/ 787 h 875"/>
                <a:gd name="T8" fmla="*/ 7739 w 8258"/>
                <a:gd name="T9" fmla="*/ 694 h 875"/>
                <a:gd name="T10" fmla="*/ 7843 w 8258"/>
                <a:gd name="T11" fmla="*/ 722 h 875"/>
                <a:gd name="T12" fmla="*/ 7411 w 8258"/>
                <a:gd name="T13" fmla="*/ 335 h 875"/>
                <a:gd name="T14" fmla="*/ 7707 w 8258"/>
                <a:gd name="T15" fmla="*/ 359 h 875"/>
                <a:gd name="T16" fmla="*/ 7363 w 8258"/>
                <a:gd name="T17" fmla="*/ 698 h 875"/>
                <a:gd name="T18" fmla="*/ 7863 w 8258"/>
                <a:gd name="T19" fmla="*/ 863 h 875"/>
                <a:gd name="T20" fmla="*/ 7119 w 8258"/>
                <a:gd name="T21" fmla="*/ 343 h 875"/>
                <a:gd name="T22" fmla="*/ 6911 w 8258"/>
                <a:gd name="T23" fmla="*/ 779 h 875"/>
                <a:gd name="T24" fmla="*/ 6467 w 8258"/>
                <a:gd name="T25" fmla="*/ 0 h 875"/>
                <a:gd name="T26" fmla="*/ 6543 w 8258"/>
                <a:gd name="T27" fmla="*/ 392 h 875"/>
                <a:gd name="T28" fmla="*/ 6251 w 8258"/>
                <a:gd name="T29" fmla="*/ 569 h 875"/>
                <a:gd name="T30" fmla="*/ 6663 w 8258"/>
                <a:gd name="T31" fmla="*/ 726 h 875"/>
                <a:gd name="T32" fmla="*/ 6279 w 8258"/>
                <a:gd name="T33" fmla="*/ 283 h 875"/>
                <a:gd name="T34" fmla="*/ 5903 w 8258"/>
                <a:gd name="T35" fmla="*/ 0 h 875"/>
                <a:gd name="T36" fmla="*/ 5547 w 8258"/>
                <a:gd name="T37" fmla="*/ 166 h 875"/>
                <a:gd name="T38" fmla="*/ 5391 w 8258"/>
                <a:gd name="T39" fmla="*/ 759 h 875"/>
                <a:gd name="T40" fmla="*/ 5567 w 8258"/>
                <a:gd name="T41" fmla="*/ 759 h 875"/>
                <a:gd name="T42" fmla="*/ 5735 w 8258"/>
                <a:gd name="T43" fmla="*/ 444 h 875"/>
                <a:gd name="T44" fmla="*/ 5267 w 8258"/>
                <a:gd name="T45" fmla="*/ 424 h 875"/>
                <a:gd name="T46" fmla="*/ 5631 w 8258"/>
                <a:gd name="T47" fmla="*/ 448 h 875"/>
                <a:gd name="T48" fmla="*/ 5315 w 8258"/>
                <a:gd name="T49" fmla="*/ 827 h 875"/>
                <a:gd name="T50" fmla="*/ 5099 w 8258"/>
                <a:gd name="T51" fmla="*/ 45 h 875"/>
                <a:gd name="T52" fmla="*/ 4475 w 8258"/>
                <a:gd name="T53" fmla="*/ 45 h 875"/>
                <a:gd name="T54" fmla="*/ 4991 w 8258"/>
                <a:gd name="T55" fmla="*/ 863 h 875"/>
                <a:gd name="T56" fmla="*/ 3907 w 8258"/>
                <a:gd name="T57" fmla="*/ 863 h 875"/>
                <a:gd name="T58" fmla="*/ 3959 w 8258"/>
                <a:gd name="T59" fmla="*/ 154 h 875"/>
                <a:gd name="T60" fmla="*/ 3915 w 8258"/>
                <a:gd name="T61" fmla="*/ 53 h 875"/>
                <a:gd name="T62" fmla="*/ 3427 w 8258"/>
                <a:gd name="T63" fmla="*/ 759 h 875"/>
                <a:gd name="T64" fmla="*/ 3531 w 8258"/>
                <a:gd name="T65" fmla="*/ 875 h 875"/>
                <a:gd name="T66" fmla="*/ 3543 w 8258"/>
                <a:gd name="T67" fmla="*/ 513 h 875"/>
                <a:gd name="T68" fmla="*/ 3619 w 8258"/>
                <a:gd name="T69" fmla="*/ 363 h 875"/>
                <a:gd name="T70" fmla="*/ 3367 w 8258"/>
                <a:gd name="T71" fmla="*/ 295 h 875"/>
                <a:gd name="T72" fmla="*/ 3627 w 8258"/>
                <a:gd name="T73" fmla="*/ 638 h 875"/>
                <a:gd name="T74" fmla="*/ 2984 w 8258"/>
                <a:gd name="T75" fmla="*/ 0 h 875"/>
                <a:gd name="T76" fmla="*/ 2964 w 8258"/>
                <a:gd name="T77" fmla="*/ 569 h 875"/>
                <a:gd name="T78" fmla="*/ 3167 w 8258"/>
                <a:gd name="T79" fmla="*/ 863 h 875"/>
                <a:gd name="T80" fmla="*/ 2924 w 8258"/>
                <a:gd name="T81" fmla="*/ 246 h 875"/>
                <a:gd name="T82" fmla="*/ 2824 w 8258"/>
                <a:gd name="T83" fmla="*/ 355 h 875"/>
                <a:gd name="T84" fmla="*/ 2944 w 8258"/>
                <a:gd name="T85" fmla="*/ 496 h 875"/>
                <a:gd name="T86" fmla="*/ 3048 w 8258"/>
                <a:gd name="T87" fmla="*/ 799 h 875"/>
                <a:gd name="T88" fmla="*/ 2240 w 8258"/>
                <a:gd name="T89" fmla="*/ 254 h 875"/>
                <a:gd name="T90" fmla="*/ 2492 w 8258"/>
                <a:gd name="T91" fmla="*/ 875 h 875"/>
                <a:gd name="T92" fmla="*/ 2456 w 8258"/>
                <a:gd name="T93" fmla="*/ 714 h 875"/>
                <a:gd name="T94" fmla="*/ 2456 w 8258"/>
                <a:gd name="T95" fmla="*/ 109 h 875"/>
                <a:gd name="T96" fmla="*/ 1968 w 8258"/>
                <a:gd name="T97" fmla="*/ 569 h 875"/>
                <a:gd name="T98" fmla="*/ 2176 w 8258"/>
                <a:gd name="T99" fmla="*/ 863 h 875"/>
                <a:gd name="T100" fmla="*/ 1928 w 8258"/>
                <a:gd name="T101" fmla="*/ 246 h 875"/>
                <a:gd name="T102" fmla="*/ 1828 w 8258"/>
                <a:gd name="T103" fmla="*/ 355 h 875"/>
                <a:gd name="T104" fmla="*/ 1948 w 8258"/>
                <a:gd name="T105" fmla="*/ 496 h 875"/>
                <a:gd name="T106" fmla="*/ 2052 w 8258"/>
                <a:gd name="T107" fmla="*/ 799 h 875"/>
                <a:gd name="T108" fmla="*/ 1248 w 8258"/>
                <a:gd name="T109" fmla="*/ 254 h 875"/>
                <a:gd name="T110" fmla="*/ 1496 w 8258"/>
                <a:gd name="T111" fmla="*/ 875 h 875"/>
                <a:gd name="T112" fmla="*/ 1460 w 8258"/>
                <a:gd name="T113" fmla="*/ 714 h 875"/>
                <a:gd name="T114" fmla="*/ 1460 w 8258"/>
                <a:gd name="T115" fmla="*/ 109 h 875"/>
                <a:gd name="T116" fmla="*/ 1060 w 8258"/>
                <a:gd name="T117" fmla="*/ 254 h 875"/>
                <a:gd name="T118" fmla="*/ 688 w 8258"/>
                <a:gd name="T119" fmla="*/ 254 h 875"/>
                <a:gd name="T120" fmla="*/ 1064 w 8258"/>
                <a:gd name="T121" fmla="*/ 863 h 875"/>
                <a:gd name="T122" fmla="*/ 0 w 8258"/>
                <a:gd name="T123" fmla="*/ 45 h 875"/>
                <a:gd name="T124" fmla="*/ 280 w 8258"/>
                <a:gd name="T125" fmla="*/ 408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258" h="875" fill="norm" stroke="1" extrusionOk="0">
                  <a:moveTo>
                    <a:pt x="8039" y="109"/>
                  </a:moveTo>
                  <a:lnTo>
                    <a:pt x="8039" y="254"/>
                  </a:lnTo>
                  <a:lnTo>
                    <a:pt x="7931" y="254"/>
                  </a:lnTo>
                  <a:lnTo>
                    <a:pt x="7931" y="335"/>
                  </a:lnTo>
                  <a:lnTo>
                    <a:pt x="8039" y="335"/>
                  </a:lnTo>
                  <a:lnTo>
                    <a:pt x="8039" y="714"/>
                  </a:lnTo>
                  <a:cubicBezTo>
                    <a:pt x="8039" y="767"/>
                    <a:pt x="8051" y="807"/>
                    <a:pt x="8075" y="835"/>
                  </a:cubicBezTo>
                  <a:cubicBezTo>
                    <a:pt x="8099" y="863"/>
                    <a:pt x="8134" y="875"/>
                    <a:pt x="8178" y="875"/>
                  </a:cubicBezTo>
                  <a:cubicBezTo>
                    <a:pt x="8206" y="875"/>
                    <a:pt x="8230" y="871"/>
                    <a:pt x="8258" y="863"/>
                  </a:cubicBezTo>
                  <a:lnTo>
                    <a:pt x="8258" y="783"/>
                  </a:lnTo>
                  <a:cubicBezTo>
                    <a:pt x="8238" y="787"/>
                    <a:pt x="8222" y="787"/>
                    <a:pt x="8210" y="787"/>
                  </a:cubicBezTo>
                  <a:cubicBezTo>
                    <a:pt x="8186" y="787"/>
                    <a:pt x="8166" y="783"/>
                    <a:pt x="8158" y="771"/>
                  </a:cubicBezTo>
                  <a:cubicBezTo>
                    <a:pt x="8146" y="759"/>
                    <a:pt x="8142" y="738"/>
                    <a:pt x="8142" y="714"/>
                  </a:cubicBezTo>
                  <a:lnTo>
                    <a:pt x="8142" y="335"/>
                  </a:lnTo>
                  <a:lnTo>
                    <a:pt x="8254" y="335"/>
                  </a:lnTo>
                  <a:lnTo>
                    <a:pt x="8254" y="254"/>
                  </a:lnTo>
                  <a:lnTo>
                    <a:pt x="8142" y="254"/>
                  </a:lnTo>
                  <a:lnTo>
                    <a:pt x="8142" y="109"/>
                  </a:lnTo>
                  <a:lnTo>
                    <a:pt x="8039" y="109"/>
                  </a:lnTo>
                  <a:close/>
                  <a:moveTo>
                    <a:pt x="7583" y="787"/>
                  </a:moveTo>
                  <a:cubicBezTo>
                    <a:pt x="7551" y="787"/>
                    <a:pt x="7523" y="775"/>
                    <a:pt x="7499" y="759"/>
                  </a:cubicBezTo>
                  <a:cubicBezTo>
                    <a:pt x="7479" y="738"/>
                    <a:pt x="7467" y="714"/>
                    <a:pt x="7467" y="682"/>
                  </a:cubicBezTo>
                  <a:cubicBezTo>
                    <a:pt x="7467" y="605"/>
                    <a:pt x="7531" y="569"/>
                    <a:pt x="7659" y="569"/>
                  </a:cubicBezTo>
                  <a:lnTo>
                    <a:pt x="7739" y="569"/>
                  </a:lnTo>
                  <a:lnTo>
                    <a:pt x="7739" y="694"/>
                  </a:lnTo>
                  <a:cubicBezTo>
                    <a:pt x="7727" y="722"/>
                    <a:pt x="7703" y="742"/>
                    <a:pt x="7675" y="759"/>
                  </a:cubicBezTo>
                  <a:cubicBezTo>
                    <a:pt x="7647" y="779"/>
                    <a:pt x="7615" y="787"/>
                    <a:pt x="7583" y="787"/>
                  </a:cubicBezTo>
                  <a:close/>
                  <a:moveTo>
                    <a:pt x="7863" y="863"/>
                  </a:moveTo>
                  <a:lnTo>
                    <a:pt x="7863" y="855"/>
                  </a:lnTo>
                  <a:cubicBezTo>
                    <a:pt x="7847" y="823"/>
                    <a:pt x="7843" y="779"/>
                    <a:pt x="7843" y="722"/>
                  </a:cubicBezTo>
                  <a:lnTo>
                    <a:pt x="7843" y="444"/>
                  </a:lnTo>
                  <a:cubicBezTo>
                    <a:pt x="7839" y="379"/>
                    <a:pt x="7819" y="331"/>
                    <a:pt x="7779" y="299"/>
                  </a:cubicBezTo>
                  <a:cubicBezTo>
                    <a:pt x="7743" y="263"/>
                    <a:pt x="7687" y="246"/>
                    <a:pt x="7615" y="246"/>
                  </a:cubicBezTo>
                  <a:cubicBezTo>
                    <a:pt x="7571" y="246"/>
                    <a:pt x="7531" y="254"/>
                    <a:pt x="7495" y="271"/>
                  </a:cubicBezTo>
                  <a:cubicBezTo>
                    <a:pt x="7459" y="287"/>
                    <a:pt x="7431" y="307"/>
                    <a:pt x="7411" y="335"/>
                  </a:cubicBezTo>
                  <a:cubicBezTo>
                    <a:pt x="7387" y="363"/>
                    <a:pt x="7375" y="396"/>
                    <a:pt x="7375" y="424"/>
                  </a:cubicBezTo>
                  <a:lnTo>
                    <a:pt x="7479" y="424"/>
                  </a:lnTo>
                  <a:cubicBezTo>
                    <a:pt x="7479" y="400"/>
                    <a:pt x="7495" y="375"/>
                    <a:pt x="7519" y="355"/>
                  </a:cubicBezTo>
                  <a:cubicBezTo>
                    <a:pt x="7543" y="339"/>
                    <a:pt x="7575" y="327"/>
                    <a:pt x="7611" y="327"/>
                  </a:cubicBezTo>
                  <a:cubicBezTo>
                    <a:pt x="7651" y="327"/>
                    <a:pt x="7683" y="339"/>
                    <a:pt x="7707" y="359"/>
                  </a:cubicBezTo>
                  <a:cubicBezTo>
                    <a:pt x="7727" y="384"/>
                    <a:pt x="7739" y="412"/>
                    <a:pt x="7739" y="448"/>
                  </a:cubicBezTo>
                  <a:lnTo>
                    <a:pt x="7739" y="496"/>
                  </a:lnTo>
                  <a:lnTo>
                    <a:pt x="7639" y="496"/>
                  </a:lnTo>
                  <a:cubicBezTo>
                    <a:pt x="7551" y="496"/>
                    <a:pt x="7483" y="513"/>
                    <a:pt x="7435" y="549"/>
                  </a:cubicBezTo>
                  <a:cubicBezTo>
                    <a:pt x="7387" y="585"/>
                    <a:pt x="7363" y="634"/>
                    <a:pt x="7363" y="698"/>
                  </a:cubicBezTo>
                  <a:cubicBezTo>
                    <a:pt x="7363" y="746"/>
                    <a:pt x="7383" y="791"/>
                    <a:pt x="7423" y="827"/>
                  </a:cubicBezTo>
                  <a:cubicBezTo>
                    <a:pt x="7459" y="859"/>
                    <a:pt x="7507" y="875"/>
                    <a:pt x="7567" y="875"/>
                  </a:cubicBezTo>
                  <a:cubicBezTo>
                    <a:pt x="7635" y="875"/>
                    <a:pt x="7691" y="851"/>
                    <a:pt x="7739" y="799"/>
                  </a:cubicBezTo>
                  <a:cubicBezTo>
                    <a:pt x="7743" y="831"/>
                    <a:pt x="7747" y="851"/>
                    <a:pt x="7755" y="863"/>
                  </a:cubicBezTo>
                  <a:lnTo>
                    <a:pt x="7863" y="863"/>
                  </a:lnTo>
                  <a:close/>
                  <a:moveTo>
                    <a:pt x="7251" y="331"/>
                  </a:moveTo>
                  <a:lnTo>
                    <a:pt x="7251" y="254"/>
                  </a:lnTo>
                  <a:lnTo>
                    <a:pt x="6791" y="254"/>
                  </a:lnTo>
                  <a:lnTo>
                    <a:pt x="6791" y="343"/>
                  </a:lnTo>
                  <a:lnTo>
                    <a:pt x="7119" y="343"/>
                  </a:lnTo>
                  <a:lnTo>
                    <a:pt x="6787" y="787"/>
                  </a:lnTo>
                  <a:lnTo>
                    <a:pt x="6787" y="863"/>
                  </a:lnTo>
                  <a:lnTo>
                    <a:pt x="7267" y="863"/>
                  </a:lnTo>
                  <a:lnTo>
                    <a:pt x="7267" y="779"/>
                  </a:lnTo>
                  <a:lnTo>
                    <a:pt x="6911" y="779"/>
                  </a:lnTo>
                  <a:lnTo>
                    <a:pt x="7251" y="331"/>
                  </a:lnTo>
                  <a:close/>
                  <a:moveTo>
                    <a:pt x="6359" y="166"/>
                  </a:moveTo>
                  <a:lnTo>
                    <a:pt x="6443" y="166"/>
                  </a:lnTo>
                  <a:lnTo>
                    <a:pt x="6591" y="0"/>
                  </a:lnTo>
                  <a:lnTo>
                    <a:pt x="6467" y="0"/>
                  </a:lnTo>
                  <a:lnTo>
                    <a:pt x="6359" y="166"/>
                  </a:lnTo>
                  <a:close/>
                  <a:moveTo>
                    <a:pt x="6251" y="569"/>
                  </a:moveTo>
                  <a:cubicBezTo>
                    <a:pt x="6251" y="492"/>
                    <a:pt x="6263" y="432"/>
                    <a:pt x="6295" y="392"/>
                  </a:cubicBezTo>
                  <a:cubicBezTo>
                    <a:pt x="6327" y="351"/>
                    <a:pt x="6367" y="331"/>
                    <a:pt x="6419" y="331"/>
                  </a:cubicBezTo>
                  <a:cubicBezTo>
                    <a:pt x="6471" y="331"/>
                    <a:pt x="6515" y="351"/>
                    <a:pt x="6543" y="392"/>
                  </a:cubicBezTo>
                  <a:cubicBezTo>
                    <a:pt x="6575" y="436"/>
                    <a:pt x="6591" y="488"/>
                    <a:pt x="6591" y="557"/>
                  </a:cubicBezTo>
                  <a:cubicBezTo>
                    <a:pt x="6591" y="629"/>
                    <a:pt x="6575" y="686"/>
                    <a:pt x="6547" y="730"/>
                  </a:cubicBezTo>
                  <a:cubicBezTo>
                    <a:pt x="6515" y="771"/>
                    <a:pt x="6471" y="791"/>
                    <a:pt x="6419" y="791"/>
                  </a:cubicBezTo>
                  <a:cubicBezTo>
                    <a:pt x="6367" y="791"/>
                    <a:pt x="6327" y="771"/>
                    <a:pt x="6295" y="730"/>
                  </a:cubicBezTo>
                  <a:cubicBezTo>
                    <a:pt x="6263" y="690"/>
                    <a:pt x="6251" y="634"/>
                    <a:pt x="6251" y="569"/>
                  </a:cubicBezTo>
                  <a:close/>
                  <a:moveTo>
                    <a:pt x="6147" y="561"/>
                  </a:moveTo>
                  <a:cubicBezTo>
                    <a:pt x="6147" y="658"/>
                    <a:pt x="6171" y="734"/>
                    <a:pt x="6223" y="791"/>
                  </a:cubicBezTo>
                  <a:cubicBezTo>
                    <a:pt x="6271" y="847"/>
                    <a:pt x="6339" y="875"/>
                    <a:pt x="6419" y="875"/>
                  </a:cubicBezTo>
                  <a:cubicBezTo>
                    <a:pt x="6475" y="875"/>
                    <a:pt x="6523" y="863"/>
                    <a:pt x="6563" y="835"/>
                  </a:cubicBezTo>
                  <a:cubicBezTo>
                    <a:pt x="6607" y="811"/>
                    <a:pt x="6639" y="775"/>
                    <a:pt x="6663" y="726"/>
                  </a:cubicBezTo>
                  <a:cubicBezTo>
                    <a:pt x="6683" y="678"/>
                    <a:pt x="6695" y="625"/>
                    <a:pt x="6695" y="569"/>
                  </a:cubicBezTo>
                  <a:lnTo>
                    <a:pt x="6695" y="561"/>
                  </a:lnTo>
                  <a:cubicBezTo>
                    <a:pt x="6695" y="464"/>
                    <a:pt x="6671" y="388"/>
                    <a:pt x="6619" y="331"/>
                  </a:cubicBezTo>
                  <a:cubicBezTo>
                    <a:pt x="6567" y="275"/>
                    <a:pt x="6503" y="246"/>
                    <a:pt x="6419" y="246"/>
                  </a:cubicBezTo>
                  <a:cubicBezTo>
                    <a:pt x="6367" y="246"/>
                    <a:pt x="6319" y="259"/>
                    <a:pt x="6279" y="283"/>
                  </a:cubicBezTo>
                  <a:cubicBezTo>
                    <a:pt x="6235" y="311"/>
                    <a:pt x="6203" y="347"/>
                    <a:pt x="6179" y="396"/>
                  </a:cubicBezTo>
                  <a:cubicBezTo>
                    <a:pt x="6155" y="440"/>
                    <a:pt x="6147" y="496"/>
                    <a:pt x="6147" y="557"/>
                  </a:cubicBezTo>
                  <a:lnTo>
                    <a:pt x="6147" y="561"/>
                  </a:lnTo>
                  <a:close/>
                  <a:moveTo>
                    <a:pt x="6007" y="0"/>
                  </a:moveTo>
                  <a:lnTo>
                    <a:pt x="5903" y="0"/>
                  </a:lnTo>
                  <a:lnTo>
                    <a:pt x="5903" y="863"/>
                  </a:lnTo>
                  <a:lnTo>
                    <a:pt x="6007" y="863"/>
                  </a:lnTo>
                  <a:lnTo>
                    <a:pt x="6007" y="0"/>
                  </a:lnTo>
                  <a:close/>
                  <a:moveTo>
                    <a:pt x="5463" y="166"/>
                  </a:moveTo>
                  <a:lnTo>
                    <a:pt x="5547" y="166"/>
                  </a:lnTo>
                  <a:lnTo>
                    <a:pt x="5695" y="0"/>
                  </a:lnTo>
                  <a:lnTo>
                    <a:pt x="5571" y="0"/>
                  </a:lnTo>
                  <a:lnTo>
                    <a:pt x="5463" y="166"/>
                  </a:lnTo>
                  <a:close/>
                  <a:moveTo>
                    <a:pt x="5475" y="787"/>
                  </a:moveTo>
                  <a:cubicBezTo>
                    <a:pt x="5443" y="787"/>
                    <a:pt x="5415" y="775"/>
                    <a:pt x="5391" y="759"/>
                  </a:cubicBezTo>
                  <a:cubicBezTo>
                    <a:pt x="5371" y="738"/>
                    <a:pt x="5359" y="714"/>
                    <a:pt x="5359" y="682"/>
                  </a:cubicBezTo>
                  <a:cubicBezTo>
                    <a:pt x="5359" y="605"/>
                    <a:pt x="5423" y="569"/>
                    <a:pt x="5551" y="569"/>
                  </a:cubicBezTo>
                  <a:lnTo>
                    <a:pt x="5631" y="569"/>
                  </a:lnTo>
                  <a:lnTo>
                    <a:pt x="5631" y="694"/>
                  </a:lnTo>
                  <a:cubicBezTo>
                    <a:pt x="5615" y="722"/>
                    <a:pt x="5595" y="742"/>
                    <a:pt x="5567" y="759"/>
                  </a:cubicBezTo>
                  <a:cubicBezTo>
                    <a:pt x="5539" y="779"/>
                    <a:pt x="5507" y="787"/>
                    <a:pt x="5475" y="787"/>
                  </a:cubicBezTo>
                  <a:moveTo>
                    <a:pt x="5755" y="863"/>
                  </a:moveTo>
                  <a:lnTo>
                    <a:pt x="5755" y="855"/>
                  </a:lnTo>
                  <a:cubicBezTo>
                    <a:pt x="5739" y="823"/>
                    <a:pt x="5735" y="779"/>
                    <a:pt x="5735" y="722"/>
                  </a:cubicBezTo>
                  <a:lnTo>
                    <a:pt x="5735" y="444"/>
                  </a:lnTo>
                  <a:cubicBezTo>
                    <a:pt x="5731" y="379"/>
                    <a:pt x="5711" y="331"/>
                    <a:pt x="5671" y="299"/>
                  </a:cubicBezTo>
                  <a:cubicBezTo>
                    <a:pt x="5631" y="263"/>
                    <a:pt x="5579" y="246"/>
                    <a:pt x="5507" y="246"/>
                  </a:cubicBezTo>
                  <a:cubicBezTo>
                    <a:pt x="5463" y="246"/>
                    <a:pt x="5423" y="254"/>
                    <a:pt x="5387" y="271"/>
                  </a:cubicBezTo>
                  <a:cubicBezTo>
                    <a:pt x="5351" y="287"/>
                    <a:pt x="5323" y="307"/>
                    <a:pt x="5299" y="335"/>
                  </a:cubicBezTo>
                  <a:cubicBezTo>
                    <a:pt x="5279" y="363"/>
                    <a:pt x="5267" y="396"/>
                    <a:pt x="5267" y="424"/>
                  </a:cubicBezTo>
                  <a:lnTo>
                    <a:pt x="5371" y="424"/>
                  </a:lnTo>
                  <a:cubicBezTo>
                    <a:pt x="5371" y="400"/>
                    <a:pt x="5383" y="375"/>
                    <a:pt x="5411" y="355"/>
                  </a:cubicBezTo>
                  <a:cubicBezTo>
                    <a:pt x="5435" y="339"/>
                    <a:pt x="5467" y="327"/>
                    <a:pt x="5503" y="327"/>
                  </a:cubicBezTo>
                  <a:cubicBezTo>
                    <a:pt x="5543" y="327"/>
                    <a:pt x="5575" y="339"/>
                    <a:pt x="5599" y="359"/>
                  </a:cubicBezTo>
                  <a:cubicBezTo>
                    <a:pt x="5619" y="384"/>
                    <a:pt x="5631" y="412"/>
                    <a:pt x="5631" y="448"/>
                  </a:cubicBezTo>
                  <a:lnTo>
                    <a:pt x="5631" y="496"/>
                  </a:lnTo>
                  <a:lnTo>
                    <a:pt x="5531" y="496"/>
                  </a:lnTo>
                  <a:cubicBezTo>
                    <a:pt x="5443" y="496"/>
                    <a:pt x="5375" y="513"/>
                    <a:pt x="5327" y="549"/>
                  </a:cubicBezTo>
                  <a:cubicBezTo>
                    <a:pt x="5279" y="585"/>
                    <a:pt x="5255" y="634"/>
                    <a:pt x="5255" y="698"/>
                  </a:cubicBezTo>
                  <a:cubicBezTo>
                    <a:pt x="5255" y="746"/>
                    <a:pt x="5275" y="791"/>
                    <a:pt x="5315" y="827"/>
                  </a:cubicBezTo>
                  <a:cubicBezTo>
                    <a:pt x="5351" y="859"/>
                    <a:pt x="5399" y="875"/>
                    <a:pt x="5459" y="875"/>
                  </a:cubicBezTo>
                  <a:cubicBezTo>
                    <a:pt x="5527" y="875"/>
                    <a:pt x="5583" y="851"/>
                    <a:pt x="5631" y="799"/>
                  </a:cubicBezTo>
                  <a:cubicBezTo>
                    <a:pt x="5635" y="831"/>
                    <a:pt x="5639" y="851"/>
                    <a:pt x="5647" y="863"/>
                  </a:cubicBezTo>
                  <a:lnTo>
                    <a:pt x="5755" y="863"/>
                  </a:lnTo>
                  <a:close/>
                  <a:moveTo>
                    <a:pt x="5099" y="45"/>
                  </a:moveTo>
                  <a:lnTo>
                    <a:pt x="4991" y="45"/>
                  </a:lnTo>
                  <a:lnTo>
                    <a:pt x="4991" y="400"/>
                  </a:lnTo>
                  <a:lnTo>
                    <a:pt x="4583" y="400"/>
                  </a:lnTo>
                  <a:lnTo>
                    <a:pt x="4583" y="45"/>
                  </a:lnTo>
                  <a:lnTo>
                    <a:pt x="4475" y="45"/>
                  </a:lnTo>
                  <a:lnTo>
                    <a:pt x="4475" y="863"/>
                  </a:lnTo>
                  <a:lnTo>
                    <a:pt x="4583" y="863"/>
                  </a:lnTo>
                  <a:lnTo>
                    <a:pt x="4583" y="484"/>
                  </a:lnTo>
                  <a:lnTo>
                    <a:pt x="4991" y="484"/>
                  </a:lnTo>
                  <a:lnTo>
                    <a:pt x="4991" y="863"/>
                  </a:lnTo>
                  <a:lnTo>
                    <a:pt x="5099" y="863"/>
                  </a:lnTo>
                  <a:lnTo>
                    <a:pt x="5099" y="45"/>
                  </a:lnTo>
                  <a:close/>
                  <a:moveTo>
                    <a:pt x="4011" y="254"/>
                  </a:moveTo>
                  <a:lnTo>
                    <a:pt x="3907" y="254"/>
                  </a:lnTo>
                  <a:lnTo>
                    <a:pt x="3907" y="863"/>
                  </a:lnTo>
                  <a:lnTo>
                    <a:pt x="4011" y="863"/>
                  </a:lnTo>
                  <a:lnTo>
                    <a:pt x="4011" y="254"/>
                  </a:lnTo>
                  <a:close/>
                  <a:moveTo>
                    <a:pt x="3899" y="93"/>
                  </a:moveTo>
                  <a:cubicBezTo>
                    <a:pt x="3899" y="113"/>
                    <a:pt x="3903" y="125"/>
                    <a:pt x="3915" y="138"/>
                  </a:cubicBezTo>
                  <a:cubicBezTo>
                    <a:pt x="3923" y="150"/>
                    <a:pt x="3939" y="154"/>
                    <a:pt x="3959" y="154"/>
                  </a:cubicBezTo>
                  <a:cubicBezTo>
                    <a:pt x="3979" y="154"/>
                    <a:pt x="3995" y="150"/>
                    <a:pt x="4007" y="138"/>
                  </a:cubicBezTo>
                  <a:cubicBezTo>
                    <a:pt x="4015" y="125"/>
                    <a:pt x="4019" y="113"/>
                    <a:pt x="4019" y="93"/>
                  </a:cubicBezTo>
                  <a:cubicBezTo>
                    <a:pt x="4019" y="77"/>
                    <a:pt x="4015" y="65"/>
                    <a:pt x="4007" y="53"/>
                  </a:cubicBezTo>
                  <a:cubicBezTo>
                    <a:pt x="3995" y="41"/>
                    <a:pt x="3979" y="33"/>
                    <a:pt x="3959" y="33"/>
                  </a:cubicBezTo>
                  <a:cubicBezTo>
                    <a:pt x="3939" y="33"/>
                    <a:pt x="3923" y="41"/>
                    <a:pt x="3915" y="53"/>
                  </a:cubicBezTo>
                  <a:cubicBezTo>
                    <a:pt x="3903" y="65"/>
                    <a:pt x="3899" y="77"/>
                    <a:pt x="3899" y="93"/>
                  </a:cubicBezTo>
                  <a:close/>
                  <a:moveTo>
                    <a:pt x="3659" y="702"/>
                  </a:moveTo>
                  <a:cubicBezTo>
                    <a:pt x="3659" y="730"/>
                    <a:pt x="3647" y="750"/>
                    <a:pt x="3627" y="767"/>
                  </a:cubicBezTo>
                  <a:cubicBezTo>
                    <a:pt x="3603" y="783"/>
                    <a:pt x="3571" y="791"/>
                    <a:pt x="3531" y="791"/>
                  </a:cubicBezTo>
                  <a:cubicBezTo>
                    <a:pt x="3487" y="791"/>
                    <a:pt x="3455" y="783"/>
                    <a:pt x="3427" y="759"/>
                  </a:cubicBezTo>
                  <a:cubicBezTo>
                    <a:pt x="3403" y="738"/>
                    <a:pt x="3387" y="714"/>
                    <a:pt x="3387" y="678"/>
                  </a:cubicBezTo>
                  <a:lnTo>
                    <a:pt x="3283" y="678"/>
                  </a:lnTo>
                  <a:cubicBezTo>
                    <a:pt x="3283" y="714"/>
                    <a:pt x="3295" y="746"/>
                    <a:pt x="3315" y="779"/>
                  </a:cubicBezTo>
                  <a:cubicBezTo>
                    <a:pt x="3335" y="807"/>
                    <a:pt x="3367" y="831"/>
                    <a:pt x="3403" y="851"/>
                  </a:cubicBezTo>
                  <a:cubicBezTo>
                    <a:pt x="3439" y="867"/>
                    <a:pt x="3483" y="875"/>
                    <a:pt x="3531" y="875"/>
                  </a:cubicBezTo>
                  <a:cubicBezTo>
                    <a:pt x="3599" y="875"/>
                    <a:pt x="3655" y="859"/>
                    <a:pt x="3699" y="827"/>
                  </a:cubicBezTo>
                  <a:cubicBezTo>
                    <a:pt x="3743" y="795"/>
                    <a:pt x="3763" y="750"/>
                    <a:pt x="3763" y="698"/>
                  </a:cubicBezTo>
                  <a:cubicBezTo>
                    <a:pt x="3763" y="662"/>
                    <a:pt x="3755" y="638"/>
                    <a:pt x="3739" y="613"/>
                  </a:cubicBezTo>
                  <a:cubicBezTo>
                    <a:pt x="3727" y="589"/>
                    <a:pt x="3703" y="573"/>
                    <a:pt x="3671" y="557"/>
                  </a:cubicBezTo>
                  <a:cubicBezTo>
                    <a:pt x="3639" y="537"/>
                    <a:pt x="3595" y="525"/>
                    <a:pt x="3543" y="513"/>
                  </a:cubicBezTo>
                  <a:cubicBezTo>
                    <a:pt x="3491" y="500"/>
                    <a:pt x="3455" y="488"/>
                    <a:pt x="3439" y="476"/>
                  </a:cubicBezTo>
                  <a:cubicBezTo>
                    <a:pt x="3419" y="464"/>
                    <a:pt x="3407" y="444"/>
                    <a:pt x="3407" y="420"/>
                  </a:cubicBezTo>
                  <a:cubicBezTo>
                    <a:pt x="3407" y="392"/>
                    <a:pt x="3419" y="371"/>
                    <a:pt x="3439" y="355"/>
                  </a:cubicBezTo>
                  <a:cubicBezTo>
                    <a:pt x="3459" y="339"/>
                    <a:pt x="3491" y="331"/>
                    <a:pt x="3527" y="331"/>
                  </a:cubicBezTo>
                  <a:cubicBezTo>
                    <a:pt x="3563" y="331"/>
                    <a:pt x="3595" y="339"/>
                    <a:pt x="3619" y="363"/>
                  </a:cubicBezTo>
                  <a:cubicBezTo>
                    <a:pt x="3643" y="384"/>
                    <a:pt x="3655" y="408"/>
                    <a:pt x="3655" y="436"/>
                  </a:cubicBezTo>
                  <a:lnTo>
                    <a:pt x="3759" y="436"/>
                  </a:lnTo>
                  <a:cubicBezTo>
                    <a:pt x="3759" y="379"/>
                    <a:pt x="3735" y="335"/>
                    <a:pt x="3695" y="299"/>
                  </a:cubicBezTo>
                  <a:cubicBezTo>
                    <a:pt x="3651" y="263"/>
                    <a:pt x="3595" y="246"/>
                    <a:pt x="3527" y="246"/>
                  </a:cubicBezTo>
                  <a:cubicBezTo>
                    <a:pt x="3463" y="246"/>
                    <a:pt x="3407" y="263"/>
                    <a:pt x="3367" y="295"/>
                  </a:cubicBezTo>
                  <a:cubicBezTo>
                    <a:pt x="3327" y="331"/>
                    <a:pt x="3303" y="371"/>
                    <a:pt x="3303" y="424"/>
                  </a:cubicBezTo>
                  <a:cubicBezTo>
                    <a:pt x="3303" y="452"/>
                    <a:pt x="3311" y="480"/>
                    <a:pt x="3327" y="500"/>
                  </a:cubicBezTo>
                  <a:cubicBezTo>
                    <a:pt x="3343" y="521"/>
                    <a:pt x="3363" y="541"/>
                    <a:pt x="3395" y="557"/>
                  </a:cubicBezTo>
                  <a:cubicBezTo>
                    <a:pt x="3427" y="573"/>
                    <a:pt x="3467" y="585"/>
                    <a:pt x="3519" y="597"/>
                  </a:cubicBezTo>
                  <a:cubicBezTo>
                    <a:pt x="3571" y="609"/>
                    <a:pt x="3607" y="621"/>
                    <a:pt x="3627" y="638"/>
                  </a:cubicBezTo>
                  <a:cubicBezTo>
                    <a:pt x="3651" y="654"/>
                    <a:pt x="3659" y="674"/>
                    <a:pt x="3659" y="702"/>
                  </a:cubicBezTo>
                  <a:close/>
                  <a:moveTo>
                    <a:pt x="2876" y="166"/>
                  </a:moveTo>
                  <a:lnTo>
                    <a:pt x="2960" y="166"/>
                  </a:lnTo>
                  <a:lnTo>
                    <a:pt x="3112" y="0"/>
                  </a:lnTo>
                  <a:lnTo>
                    <a:pt x="2984" y="0"/>
                  </a:lnTo>
                  <a:lnTo>
                    <a:pt x="2876" y="166"/>
                  </a:lnTo>
                  <a:close/>
                  <a:moveTo>
                    <a:pt x="2888" y="787"/>
                  </a:moveTo>
                  <a:cubicBezTo>
                    <a:pt x="2856" y="787"/>
                    <a:pt x="2828" y="775"/>
                    <a:pt x="2808" y="759"/>
                  </a:cubicBezTo>
                  <a:cubicBezTo>
                    <a:pt x="2784" y="738"/>
                    <a:pt x="2772" y="714"/>
                    <a:pt x="2772" y="682"/>
                  </a:cubicBezTo>
                  <a:cubicBezTo>
                    <a:pt x="2772" y="605"/>
                    <a:pt x="2836" y="569"/>
                    <a:pt x="2964" y="569"/>
                  </a:cubicBezTo>
                  <a:lnTo>
                    <a:pt x="3044" y="569"/>
                  </a:lnTo>
                  <a:lnTo>
                    <a:pt x="3044" y="694"/>
                  </a:lnTo>
                  <a:cubicBezTo>
                    <a:pt x="3032" y="722"/>
                    <a:pt x="3012" y="742"/>
                    <a:pt x="2980" y="759"/>
                  </a:cubicBezTo>
                  <a:cubicBezTo>
                    <a:pt x="2952" y="779"/>
                    <a:pt x="2920" y="787"/>
                    <a:pt x="2888" y="787"/>
                  </a:cubicBezTo>
                  <a:moveTo>
                    <a:pt x="3167" y="863"/>
                  </a:moveTo>
                  <a:lnTo>
                    <a:pt x="3167" y="855"/>
                  </a:lnTo>
                  <a:cubicBezTo>
                    <a:pt x="3156" y="823"/>
                    <a:pt x="3148" y="779"/>
                    <a:pt x="3148" y="722"/>
                  </a:cubicBezTo>
                  <a:lnTo>
                    <a:pt x="3148" y="444"/>
                  </a:lnTo>
                  <a:cubicBezTo>
                    <a:pt x="3148" y="379"/>
                    <a:pt x="3128" y="331"/>
                    <a:pt x="3088" y="299"/>
                  </a:cubicBezTo>
                  <a:cubicBezTo>
                    <a:pt x="3048" y="263"/>
                    <a:pt x="2992" y="246"/>
                    <a:pt x="2924" y="246"/>
                  </a:cubicBezTo>
                  <a:cubicBezTo>
                    <a:pt x="2880" y="246"/>
                    <a:pt x="2840" y="254"/>
                    <a:pt x="2804" y="271"/>
                  </a:cubicBezTo>
                  <a:cubicBezTo>
                    <a:pt x="2764" y="287"/>
                    <a:pt x="2736" y="307"/>
                    <a:pt x="2716" y="335"/>
                  </a:cubicBezTo>
                  <a:cubicBezTo>
                    <a:pt x="2692" y="363"/>
                    <a:pt x="2684" y="396"/>
                    <a:pt x="2684" y="424"/>
                  </a:cubicBezTo>
                  <a:lnTo>
                    <a:pt x="2788" y="424"/>
                  </a:lnTo>
                  <a:cubicBezTo>
                    <a:pt x="2788" y="400"/>
                    <a:pt x="2800" y="375"/>
                    <a:pt x="2824" y="355"/>
                  </a:cubicBezTo>
                  <a:cubicBezTo>
                    <a:pt x="2848" y="339"/>
                    <a:pt x="2880" y="327"/>
                    <a:pt x="2916" y="327"/>
                  </a:cubicBezTo>
                  <a:cubicBezTo>
                    <a:pt x="2960" y="327"/>
                    <a:pt x="2992" y="339"/>
                    <a:pt x="3012" y="359"/>
                  </a:cubicBezTo>
                  <a:cubicBezTo>
                    <a:pt x="3032" y="384"/>
                    <a:pt x="3044" y="412"/>
                    <a:pt x="3044" y="448"/>
                  </a:cubicBezTo>
                  <a:lnTo>
                    <a:pt x="3044" y="496"/>
                  </a:lnTo>
                  <a:lnTo>
                    <a:pt x="2944" y="496"/>
                  </a:lnTo>
                  <a:cubicBezTo>
                    <a:pt x="2856" y="496"/>
                    <a:pt x="2792" y="513"/>
                    <a:pt x="2744" y="549"/>
                  </a:cubicBezTo>
                  <a:cubicBezTo>
                    <a:pt x="2696" y="585"/>
                    <a:pt x="2672" y="634"/>
                    <a:pt x="2672" y="698"/>
                  </a:cubicBezTo>
                  <a:cubicBezTo>
                    <a:pt x="2672" y="746"/>
                    <a:pt x="2688" y="791"/>
                    <a:pt x="2728" y="827"/>
                  </a:cubicBezTo>
                  <a:cubicBezTo>
                    <a:pt x="2768" y="859"/>
                    <a:pt x="2816" y="875"/>
                    <a:pt x="2876" y="875"/>
                  </a:cubicBezTo>
                  <a:cubicBezTo>
                    <a:pt x="2940" y="875"/>
                    <a:pt x="3000" y="851"/>
                    <a:pt x="3048" y="799"/>
                  </a:cubicBezTo>
                  <a:cubicBezTo>
                    <a:pt x="3052" y="831"/>
                    <a:pt x="3056" y="851"/>
                    <a:pt x="3060" y="863"/>
                  </a:cubicBezTo>
                  <a:lnTo>
                    <a:pt x="3167" y="863"/>
                  </a:lnTo>
                  <a:close/>
                  <a:moveTo>
                    <a:pt x="2352" y="109"/>
                  </a:moveTo>
                  <a:lnTo>
                    <a:pt x="2352" y="254"/>
                  </a:lnTo>
                  <a:lnTo>
                    <a:pt x="2240" y="254"/>
                  </a:lnTo>
                  <a:lnTo>
                    <a:pt x="2240" y="335"/>
                  </a:lnTo>
                  <a:lnTo>
                    <a:pt x="2352" y="335"/>
                  </a:lnTo>
                  <a:lnTo>
                    <a:pt x="2352" y="714"/>
                  </a:lnTo>
                  <a:cubicBezTo>
                    <a:pt x="2352" y="767"/>
                    <a:pt x="2364" y="807"/>
                    <a:pt x="2388" y="835"/>
                  </a:cubicBezTo>
                  <a:cubicBezTo>
                    <a:pt x="2412" y="863"/>
                    <a:pt x="2444" y="875"/>
                    <a:pt x="2492" y="875"/>
                  </a:cubicBezTo>
                  <a:cubicBezTo>
                    <a:pt x="2516" y="875"/>
                    <a:pt x="2544" y="871"/>
                    <a:pt x="2572" y="863"/>
                  </a:cubicBezTo>
                  <a:lnTo>
                    <a:pt x="2572" y="783"/>
                  </a:lnTo>
                  <a:cubicBezTo>
                    <a:pt x="2548" y="787"/>
                    <a:pt x="2532" y="787"/>
                    <a:pt x="2520" y="787"/>
                  </a:cubicBezTo>
                  <a:cubicBezTo>
                    <a:pt x="2496" y="787"/>
                    <a:pt x="2480" y="783"/>
                    <a:pt x="2468" y="771"/>
                  </a:cubicBezTo>
                  <a:cubicBezTo>
                    <a:pt x="2460" y="759"/>
                    <a:pt x="2456" y="738"/>
                    <a:pt x="2456" y="714"/>
                  </a:cubicBezTo>
                  <a:lnTo>
                    <a:pt x="2456" y="335"/>
                  </a:lnTo>
                  <a:lnTo>
                    <a:pt x="2568" y="335"/>
                  </a:lnTo>
                  <a:lnTo>
                    <a:pt x="2568" y="254"/>
                  </a:lnTo>
                  <a:lnTo>
                    <a:pt x="2456" y="254"/>
                  </a:lnTo>
                  <a:lnTo>
                    <a:pt x="2456" y="109"/>
                  </a:lnTo>
                  <a:lnTo>
                    <a:pt x="2352" y="109"/>
                  </a:lnTo>
                  <a:close/>
                  <a:moveTo>
                    <a:pt x="1896" y="787"/>
                  </a:moveTo>
                  <a:cubicBezTo>
                    <a:pt x="1860" y="787"/>
                    <a:pt x="1832" y="775"/>
                    <a:pt x="1812" y="759"/>
                  </a:cubicBezTo>
                  <a:cubicBezTo>
                    <a:pt x="1788" y="738"/>
                    <a:pt x="1780" y="714"/>
                    <a:pt x="1780" y="682"/>
                  </a:cubicBezTo>
                  <a:cubicBezTo>
                    <a:pt x="1780" y="605"/>
                    <a:pt x="1844" y="569"/>
                    <a:pt x="1968" y="569"/>
                  </a:cubicBezTo>
                  <a:lnTo>
                    <a:pt x="2048" y="569"/>
                  </a:lnTo>
                  <a:lnTo>
                    <a:pt x="2048" y="694"/>
                  </a:lnTo>
                  <a:cubicBezTo>
                    <a:pt x="2036" y="722"/>
                    <a:pt x="2016" y="742"/>
                    <a:pt x="1988" y="759"/>
                  </a:cubicBezTo>
                  <a:cubicBezTo>
                    <a:pt x="1956" y="779"/>
                    <a:pt x="1928" y="787"/>
                    <a:pt x="1896" y="787"/>
                  </a:cubicBezTo>
                  <a:close/>
                  <a:moveTo>
                    <a:pt x="2176" y="863"/>
                  </a:moveTo>
                  <a:lnTo>
                    <a:pt x="2176" y="855"/>
                  </a:lnTo>
                  <a:cubicBezTo>
                    <a:pt x="2160" y="823"/>
                    <a:pt x="2152" y="779"/>
                    <a:pt x="2152" y="722"/>
                  </a:cubicBezTo>
                  <a:lnTo>
                    <a:pt x="2152" y="444"/>
                  </a:lnTo>
                  <a:cubicBezTo>
                    <a:pt x="2152" y="379"/>
                    <a:pt x="2132" y="331"/>
                    <a:pt x="2092" y="299"/>
                  </a:cubicBezTo>
                  <a:cubicBezTo>
                    <a:pt x="2052" y="263"/>
                    <a:pt x="1996" y="246"/>
                    <a:pt x="1928" y="246"/>
                  </a:cubicBezTo>
                  <a:cubicBezTo>
                    <a:pt x="1884" y="246"/>
                    <a:pt x="1844" y="254"/>
                    <a:pt x="1808" y="271"/>
                  </a:cubicBezTo>
                  <a:cubicBezTo>
                    <a:pt x="1772" y="287"/>
                    <a:pt x="1740" y="307"/>
                    <a:pt x="1720" y="335"/>
                  </a:cubicBezTo>
                  <a:cubicBezTo>
                    <a:pt x="1700" y="363"/>
                    <a:pt x="1688" y="396"/>
                    <a:pt x="1688" y="424"/>
                  </a:cubicBezTo>
                  <a:lnTo>
                    <a:pt x="1792" y="424"/>
                  </a:lnTo>
                  <a:cubicBezTo>
                    <a:pt x="1792" y="400"/>
                    <a:pt x="1804" y="375"/>
                    <a:pt x="1828" y="355"/>
                  </a:cubicBezTo>
                  <a:cubicBezTo>
                    <a:pt x="1856" y="339"/>
                    <a:pt x="1884" y="327"/>
                    <a:pt x="1920" y="327"/>
                  </a:cubicBezTo>
                  <a:cubicBezTo>
                    <a:pt x="1964" y="327"/>
                    <a:pt x="1996" y="339"/>
                    <a:pt x="2016" y="359"/>
                  </a:cubicBezTo>
                  <a:cubicBezTo>
                    <a:pt x="2040" y="384"/>
                    <a:pt x="2048" y="412"/>
                    <a:pt x="2048" y="448"/>
                  </a:cubicBezTo>
                  <a:lnTo>
                    <a:pt x="2048" y="496"/>
                  </a:lnTo>
                  <a:lnTo>
                    <a:pt x="1948" y="496"/>
                  </a:lnTo>
                  <a:cubicBezTo>
                    <a:pt x="1864" y="496"/>
                    <a:pt x="1796" y="513"/>
                    <a:pt x="1748" y="549"/>
                  </a:cubicBezTo>
                  <a:cubicBezTo>
                    <a:pt x="1700" y="585"/>
                    <a:pt x="1676" y="634"/>
                    <a:pt x="1676" y="698"/>
                  </a:cubicBezTo>
                  <a:cubicBezTo>
                    <a:pt x="1676" y="746"/>
                    <a:pt x="1696" y="791"/>
                    <a:pt x="1732" y="827"/>
                  </a:cubicBezTo>
                  <a:cubicBezTo>
                    <a:pt x="1772" y="859"/>
                    <a:pt x="1820" y="875"/>
                    <a:pt x="1880" y="875"/>
                  </a:cubicBezTo>
                  <a:cubicBezTo>
                    <a:pt x="1944" y="875"/>
                    <a:pt x="2004" y="851"/>
                    <a:pt x="2052" y="799"/>
                  </a:cubicBezTo>
                  <a:cubicBezTo>
                    <a:pt x="2056" y="831"/>
                    <a:pt x="2060" y="851"/>
                    <a:pt x="2064" y="863"/>
                  </a:cubicBezTo>
                  <a:lnTo>
                    <a:pt x="2176" y="863"/>
                  </a:lnTo>
                  <a:close/>
                  <a:moveTo>
                    <a:pt x="1356" y="109"/>
                  </a:moveTo>
                  <a:lnTo>
                    <a:pt x="1356" y="254"/>
                  </a:lnTo>
                  <a:lnTo>
                    <a:pt x="1248" y="254"/>
                  </a:lnTo>
                  <a:lnTo>
                    <a:pt x="1248" y="335"/>
                  </a:lnTo>
                  <a:lnTo>
                    <a:pt x="1356" y="335"/>
                  </a:lnTo>
                  <a:lnTo>
                    <a:pt x="1356" y="714"/>
                  </a:lnTo>
                  <a:cubicBezTo>
                    <a:pt x="1356" y="767"/>
                    <a:pt x="1368" y="807"/>
                    <a:pt x="1392" y="835"/>
                  </a:cubicBezTo>
                  <a:cubicBezTo>
                    <a:pt x="1416" y="863"/>
                    <a:pt x="1448" y="875"/>
                    <a:pt x="1496" y="875"/>
                  </a:cubicBezTo>
                  <a:cubicBezTo>
                    <a:pt x="1520" y="875"/>
                    <a:pt x="1548" y="871"/>
                    <a:pt x="1576" y="863"/>
                  </a:cubicBezTo>
                  <a:lnTo>
                    <a:pt x="1576" y="783"/>
                  </a:lnTo>
                  <a:cubicBezTo>
                    <a:pt x="1556" y="787"/>
                    <a:pt x="1536" y="787"/>
                    <a:pt x="1528" y="787"/>
                  </a:cubicBezTo>
                  <a:cubicBezTo>
                    <a:pt x="1500" y="787"/>
                    <a:pt x="1484" y="783"/>
                    <a:pt x="1476" y="771"/>
                  </a:cubicBezTo>
                  <a:cubicBezTo>
                    <a:pt x="1464" y="759"/>
                    <a:pt x="1460" y="738"/>
                    <a:pt x="1460" y="714"/>
                  </a:cubicBezTo>
                  <a:lnTo>
                    <a:pt x="1460" y="335"/>
                  </a:lnTo>
                  <a:lnTo>
                    <a:pt x="1572" y="335"/>
                  </a:lnTo>
                  <a:lnTo>
                    <a:pt x="1572" y="254"/>
                  </a:lnTo>
                  <a:lnTo>
                    <a:pt x="1460" y="254"/>
                  </a:lnTo>
                  <a:lnTo>
                    <a:pt x="1460" y="109"/>
                  </a:lnTo>
                  <a:lnTo>
                    <a:pt x="1356" y="109"/>
                  </a:lnTo>
                  <a:close/>
                  <a:moveTo>
                    <a:pt x="1064" y="863"/>
                  </a:moveTo>
                  <a:lnTo>
                    <a:pt x="1164" y="863"/>
                  </a:lnTo>
                  <a:lnTo>
                    <a:pt x="1164" y="254"/>
                  </a:lnTo>
                  <a:lnTo>
                    <a:pt x="1060" y="254"/>
                  </a:lnTo>
                  <a:lnTo>
                    <a:pt x="1060" y="698"/>
                  </a:lnTo>
                  <a:cubicBezTo>
                    <a:pt x="1032" y="759"/>
                    <a:pt x="980" y="787"/>
                    <a:pt x="904" y="787"/>
                  </a:cubicBezTo>
                  <a:cubicBezTo>
                    <a:pt x="828" y="787"/>
                    <a:pt x="792" y="742"/>
                    <a:pt x="792" y="650"/>
                  </a:cubicBezTo>
                  <a:lnTo>
                    <a:pt x="792" y="254"/>
                  </a:lnTo>
                  <a:lnTo>
                    <a:pt x="688" y="254"/>
                  </a:lnTo>
                  <a:lnTo>
                    <a:pt x="688" y="654"/>
                  </a:lnTo>
                  <a:cubicBezTo>
                    <a:pt x="688" y="726"/>
                    <a:pt x="704" y="783"/>
                    <a:pt x="740" y="819"/>
                  </a:cubicBezTo>
                  <a:cubicBezTo>
                    <a:pt x="772" y="855"/>
                    <a:pt x="820" y="875"/>
                    <a:pt x="884" y="875"/>
                  </a:cubicBezTo>
                  <a:cubicBezTo>
                    <a:pt x="964" y="875"/>
                    <a:pt x="1024" y="851"/>
                    <a:pt x="1064" y="803"/>
                  </a:cubicBezTo>
                  <a:lnTo>
                    <a:pt x="1064" y="863"/>
                  </a:lnTo>
                  <a:close/>
                  <a:moveTo>
                    <a:pt x="208" y="484"/>
                  </a:moveTo>
                  <a:lnTo>
                    <a:pt x="108" y="589"/>
                  </a:lnTo>
                  <a:lnTo>
                    <a:pt x="108" y="863"/>
                  </a:lnTo>
                  <a:lnTo>
                    <a:pt x="0" y="863"/>
                  </a:lnTo>
                  <a:lnTo>
                    <a:pt x="0" y="45"/>
                  </a:lnTo>
                  <a:lnTo>
                    <a:pt x="108" y="45"/>
                  </a:lnTo>
                  <a:lnTo>
                    <a:pt x="108" y="452"/>
                  </a:lnTo>
                  <a:lnTo>
                    <a:pt x="472" y="45"/>
                  </a:lnTo>
                  <a:lnTo>
                    <a:pt x="600" y="45"/>
                  </a:lnTo>
                  <a:lnTo>
                    <a:pt x="280" y="408"/>
                  </a:lnTo>
                  <a:lnTo>
                    <a:pt x="624" y="863"/>
                  </a:lnTo>
                  <a:lnTo>
                    <a:pt x="496" y="863"/>
                  </a:lnTo>
                  <a:lnTo>
                    <a:pt x="208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" name="Rectangle 38" hidden="0"/>
            <p:cNvSpPr>
              <a:spLocks noChangeArrowheads="1"/>
            </p:cNvSpPr>
            <p:nvPr isPhoto="0" userDrawn="0"/>
          </p:nvSpPr>
          <p:spPr bwMode="auto">
            <a:xfrm>
              <a:off x="4096" y="1477"/>
              <a:ext cx="13" cy="3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" name="Freeform 39" hidden="0"/>
            <p:cNvSpPr>
              <a:spLocks noEditPoints="1"/>
            </p:cNvSpPr>
            <p:nvPr isPhoto="0" userDrawn="0"/>
          </p:nvSpPr>
          <p:spPr bwMode="auto">
            <a:xfrm>
              <a:off x="3184" y="1511"/>
              <a:ext cx="816" cy="272"/>
            </a:xfrm>
            <a:custGeom>
              <a:avLst/>
              <a:gdLst>
                <a:gd name="T0" fmla="*/ 12689 w 13600"/>
                <a:gd name="T1" fmla="*/ 112 h 4533"/>
                <a:gd name="T2" fmla="*/ 12649 w 13600"/>
                <a:gd name="T3" fmla="*/ 1855 h 4533"/>
                <a:gd name="T4" fmla="*/ 11194 w 13600"/>
                <a:gd name="T5" fmla="*/ 1815 h 4533"/>
                <a:gd name="T6" fmla="*/ 11082 w 13600"/>
                <a:gd name="T7" fmla="*/ 0 h 4533"/>
                <a:gd name="T8" fmla="*/ 10274 w 13600"/>
                <a:gd name="T9" fmla="*/ 112 h 4533"/>
                <a:gd name="T10" fmla="*/ 10386 w 13600"/>
                <a:gd name="T11" fmla="*/ 4533 h 4533"/>
                <a:gd name="T12" fmla="*/ 11194 w 13600"/>
                <a:gd name="T13" fmla="*/ 4429 h 4533"/>
                <a:gd name="T14" fmla="*/ 11234 w 13600"/>
                <a:gd name="T15" fmla="*/ 2638 h 4533"/>
                <a:gd name="T16" fmla="*/ 12689 w 13600"/>
                <a:gd name="T17" fmla="*/ 2678 h 4533"/>
                <a:gd name="T18" fmla="*/ 12801 w 13600"/>
                <a:gd name="T19" fmla="*/ 4533 h 4533"/>
                <a:gd name="T20" fmla="*/ 13600 w 13600"/>
                <a:gd name="T21" fmla="*/ 4429 h 4533"/>
                <a:gd name="T22" fmla="*/ 13488 w 13600"/>
                <a:gd name="T23" fmla="*/ 0 h 4533"/>
                <a:gd name="T24" fmla="*/ 6892 w 13600"/>
                <a:gd name="T25" fmla="*/ 3214 h 4533"/>
                <a:gd name="T26" fmla="*/ 7060 w 13600"/>
                <a:gd name="T27" fmla="*/ 3134 h 4533"/>
                <a:gd name="T28" fmla="*/ 7484 w 13600"/>
                <a:gd name="T29" fmla="*/ 2606 h 4533"/>
                <a:gd name="T30" fmla="*/ 8643 w 13600"/>
                <a:gd name="T31" fmla="*/ 4461 h 4533"/>
                <a:gd name="T32" fmla="*/ 9555 w 13600"/>
                <a:gd name="T33" fmla="*/ 4533 h 4533"/>
                <a:gd name="T34" fmla="*/ 9626 w 13600"/>
                <a:gd name="T35" fmla="*/ 4405 h 4533"/>
                <a:gd name="T36" fmla="*/ 8131 w 13600"/>
                <a:gd name="T37" fmla="*/ 1943 h 4533"/>
                <a:gd name="T38" fmla="*/ 9579 w 13600"/>
                <a:gd name="T39" fmla="*/ 72 h 4533"/>
                <a:gd name="T40" fmla="*/ 9483 w 13600"/>
                <a:gd name="T41" fmla="*/ 0 h 4533"/>
                <a:gd name="T42" fmla="*/ 8563 w 13600"/>
                <a:gd name="T43" fmla="*/ 72 h 4533"/>
                <a:gd name="T44" fmla="*/ 7052 w 13600"/>
                <a:gd name="T45" fmla="*/ 1911 h 4533"/>
                <a:gd name="T46" fmla="*/ 7036 w 13600"/>
                <a:gd name="T47" fmla="*/ 112 h 4533"/>
                <a:gd name="T48" fmla="*/ 6236 w 13600"/>
                <a:gd name="T49" fmla="*/ 0 h 4533"/>
                <a:gd name="T50" fmla="*/ 6125 w 13600"/>
                <a:gd name="T51" fmla="*/ 3102 h 4533"/>
                <a:gd name="T52" fmla="*/ 6892 w 13600"/>
                <a:gd name="T53" fmla="*/ 3214 h 4533"/>
                <a:gd name="T54" fmla="*/ 3998 w 13600"/>
                <a:gd name="T55" fmla="*/ 4533 h 4533"/>
                <a:gd name="T56" fmla="*/ 7028 w 13600"/>
                <a:gd name="T57" fmla="*/ 4429 h 4533"/>
                <a:gd name="T58" fmla="*/ 6916 w 13600"/>
                <a:gd name="T59" fmla="*/ 3750 h 4533"/>
                <a:gd name="T60" fmla="*/ 4797 w 13600"/>
                <a:gd name="T61" fmla="*/ 3718 h 4533"/>
                <a:gd name="T62" fmla="*/ 4693 w 13600"/>
                <a:gd name="T63" fmla="*/ 0 h 4533"/>
                <a:gd name="T64" fmla="*/ 3886 w 13600"/>
                <a:gd name="T65" fmla="*/ 112 h 4533"/>
                <a:gd name="T66" fmla="*/ 3038 w 13600"/>
                <a:gd name="T67" fmla="*/ 783 h 4533"/>
                <a:gd name="T68" fmla="*/ 912 w 13600"/>
                <a:gd name="T69" fmla="*/ 823 h 4533"/>
                <a:gd name="T70" fmla="*/ 952 w 13600"/>
                <a:gd name="T71" fmla="*/ 1855 h 4533"/>
                <a:gd name="T72" fmla="*/ 2415 w 13600"/>
                <a:gd name="T73" fmla="*/ 1967 h 4533"/>
                <a:gd name="T74" fmla="*/ 2303 w 13600"/>
                <a:gd name="T75" fmla="*/ 2638 h 4533"/>
                <a:gd name="T76" fmla="*/ 912 w 13600"/>
                <a:gd name="T77" fmla="*/ 2678 h 4533"/>
                <a:gd name="T78" fmla="*/ 952 w 13600"/>
                <a:gd name="T79" fmla="*/ 3750 h 4533"/>
                <a:gd name="T80" fmla="*/ 3142 w 13600"/>
                <a:gd name="T81" fmla="*/ 3862 h 4533"/>
                <a:gd name="T82" fmla="*/ 3038 w 13600"/>
                <a:gd name="T83" fmla="*/ 4533 h 4533"/>
                <a:gd name="T84" fmla="*/ 0 w 13600"/>
                <a:gd name="T85" fmla="*/ 4429 h 4533"/>
                <a:gd name="T86" fmla="*/ 112 w 13600"/>
                <a:gd name="T87" fmla="*/ 0 h 4533"/>
                <a:gd name="T88" fmla="*/ 3142 w 13600"/>
                <a:gd name="T89" fmla="*/ 112 h 4533"/>
                <a:gd name="T90" fmla="*/ 3038 w 13600"/>
                <a:gd name="T91" fmla="*/ 783 h 4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600" h="4533" fill="norm" stroke="1" extrusionOk="0">
                  <a:moveTo>
                    <a:pt x="12801" y="0"/>
                  </a:moveTo>
                  <a:cubicBezTo>
                    <a:pt x="12729" y="0"/>
                    <a:pt x="12689" y="40"/>
                    <a:pt x="12689" y="112"/>
                  </a:cubicBezTo>
                  <a:lnTo>
                    <a:pt x="12689" y="1815"/>
                  </a:lnTo>
                  <a:cubicBezTo>
                    <a:pt x="12689" y="1839"/>
                    <a:pt x="12673" y="1855"/>
                    <a:pt x="12649" y="1855"/>
                  </a:cubicBezTo>
                  <a:lnTo>
                    <a:pt x="11234" y="1855"/>
                  </a:lnTo>
                  <a:cubicBezTo>
                    <a:pt x="11202" y="1855"/>
                    <a:pt x="11194" y="1839"/>
                    <a:pt x="11194" y="1815"/>
                  </a:cubicBezTo>
                  <a:lnTo>
                    <a:pt x="11194" y="112"/>
                  </a:lnTo>
                  <a:cubicBezTo>
                    <a:pt x="11194" y="40"/>
                    <a:pt x="11154" y="0"/>
                    <a:pt x="11082" y="0"/>
                  </a:cubicBezTo>
                  <a:lnTo>
                    <a:pt x="10386" y="0"/>
                  </a:lnTo>
                  <a:cubicBezTo>
                    <a:pt x="10314" y="0"/>
                    <a:pt x="10274" y="40"/>
                    <a:pt x="10274" y="112"/>
                  </a:cubicBezTo>
                  <a:lnTo>
                    <a:pt x="10274" y="4429"/>
                  </a:lnTo>
                  <a:cubicBezTo>
                    <a:pt x="10274" y="4501"/>
                    <a:pt x="10314" y="4533"/>
                    <a:pt x="10386" y="4533"/>
                  </a:cubicBezTo>
                  <a:lnTo>
                    <a:pt x="11082" y="4533"/>
                  </a:lnTo>
                  <a:cubicBezTo>
                    <a:pt x="11154" y="4533"/>
                    <a:pt x="11194" y="4501"/>
                    <a:pt x="11194" y="4429"/>
                  </a:cubicBezTo>
                  <a:lnTo>
                    <a:pt x="11194" y="2678"/>
                  </a:lnTo>
                  <a:cubicBezTo>
                    <a:pt x="11194" y="2654"/>
                    <a:pt x="11202" y="2638"/>
                    <a:pt x="11234" y="2638"/>
                  </a:cubicBezTo>
                  <a:lnTo>
                    <a:pt x="12649" y="2638"/>
                  </a:lnTo>
                  <a:cubicBezTo>
                    <a:pt x="12673" y="2638"/>
                    <a:pt x="12689" y="2654"/>
                    <a:pt x="12689" y="2678"/>
                  </a:cubicBezTo>
                  <a:lnTo>
                    <a:pt x="12689" y="4429"/>
                  </a:lnTo>
                  <a:cubicBezTo>
                    <a:pt x="12689" y="4501"/>
                    <a:pt x="12729" y="4533"/>
                    <a:pt x="12801" y="4533"/>
                  </a:cubicBezTo>
                  <a:lnTo>
                    <a:pt x="13488" y="4533"/>
                  </a:lnTo>
                  <a:cubicBezTo>
                    <a:pt x="13568" y="4533"/>
                    <a:pt x="13600" y="4501"/>
                    <a:pt x="13600" y="4429"/>
                  </a:cubicBezTo>
                  <a:lnTo>
                    <a:pt x="13600" y="112"/>
                  </a:lnTo>
                  <a:cubicBezTo>
                    <a:pt x="13600" y="40"/>
                    <a:pt x="13568" y="0"/>
                    <a:pt x="13488" y="0"/>
                  </a:cubicBezTo>
                  <a:lnTo>
                    <a:pt x="12801" y="0"/>
                  </a:lnTo>
                  <a:close/>
                  <a:moveTo>
                    <a:pt x="6892" y="3214"/>
                  </a:moveTo>
                  <a:cubicBezTo>
                    <a:pt x="6956" y="3214"/>
                    <a:pt x="7020" y="3182"/>
                    <a:pt x="7060" y="3134"/>
                  </a:cubicBezTo>
                  <a:cubicBezTo>
                    <a:pt x="7060" y="3134"/>
                    <a:pt x="7060" y="3134"/>
                    <a:pt x="7060" y="3134"/>
                  </a:cubicBezTo>
                  <a:lnTo>
                    <a:pt x="7452" y="2622"/>
                  </a:lnTo>
                  <a:cubicBezTo>
                    <a:pt x="7460" y="2614"/>
                    <a:pt x="7468" y="2606"/>
                    <a:pt x="7484" y="2606"/>
                  </a:cubicBezTo>
                  <a:cubicBezTo>
                    <a:pt x="7500" y="2606"/>
                    <a:pt x="7508" y="2614"/>
                    <a:pt x="7508" y="2622"/>
                  </a:cubicBezTo>
                  <a:lnTo>
                    <a:pt x="8643" y="4461"/>
                  </a:lnTo>
                  <a:cubicBezTo>
                    <a:pt x="8675" y="4509"/>
                    <a:pt x="8715" y="4533"/>
                    <a:pt x="8771" y="4533"/>
                  </a:cubicBezTo>
                  <a:lnTo>
                    <a:pt x="9555" y="4533"/>
                  </a:lnTo>
                  <a:cubicBezTo>
                    <a:pt x="9618" y="4533"/>
                    <a:pt x="9650" y="4509"/>
                    <a:pt x="9650" y="4461"/>
                  </a:cubicBezTo>
                  <a:cubicBezTo>
                    <a:pt x="9650" y="4445"/>
                    <a:pt x="9642" y="4421"/>
                    <a:pt x="9626" y="4405"/>
                  </a:cubicBezTo>
                  <a:lnTo>
                    <a:pt x="8131" y="1991"/>
                  </a:lnTo>
                  <a:cubicBezTo>
                    <a:pt x="8115" y="1967"/>
                    <a:pt x="8115" y="1951"/>
                    <a:pt x="8131" y="1943"/>
                  </a:cubicBezTo>
                  <a:lnTo>
                    <a:pt x="9547" y="136"/>
                  </a:lnTo>
                  <a:cubicBezTo>
                    <a:pt x="9563" y="112"/>
                    <a:pt x="9579" y="88"/>
                    <a:pt x="9579" y="72"/>
                  </a:cubicBezTo>
                  <a:cubicBezTo>
                    <a:pt x="9579" y="48"/>
                    <a:pt x="9571" y="32"/>
                    <a:pt x="9555" y="16"/>
                  </a:cubicBezTo>
                  <a:cubicBezTo>
                    <a:pt x="9531" y="8"/>
                    <a:pt x="9507" y="0"/>
                    <a:pt x="9483" y="0"/>
                  </a:cubicBezTo>
                  <a:lnTo>
                    <a:pt x="8699" y="0"/>
                  </a:lnTo>
                  <a:cubicBezTo>
                    <a:pt x="8635" y="0"/>
                    <a:pt x="8587" y="24"/>
                    <a:pt x="8563" y="72"/>
                  </a:cubicBezTo>
                  <a:lnTo>
                    <a:pt x="7084" y="1903"/>
                  </a:lnTo>
                  <a:cubicBezTo>
                    <a:pt x="7076" y="1911"/>
                    <a:pt x="7068" y="1919"/>
                    <a:pt x="7052" y="1911"/>
                  </a:cubicBezTo>
                  <a:cubicBezTo>
                    <a:pt x="7044" y="1911"/>
                    <a:pt x="7036" y="1903"/>
                    <a:pt x="7036" y="1879"/>
                  </a:cubicBezTo>
                  <a:lnTo>
                    <a:pt x="7036" y="112"/>
                  </a:lnTo>
                  <a:cubicBezTo>
                    <a:pt x="7036" y="56"/>
                    <a:pt x="6988" y="0"/>
                    <a:pt x="6924" y="0"/>
                  </a:cubicBezTo>
                  <a:lnTo>
                    <a:pt x="6236" y="0"/>
                  </a:lnTo>
                  <a:cubicBezTo>
                    <a:pt x="6173" y="0"/>
                    <a:pt x="6125" y="56"/>
                    <a:pt x="6125" y="112"/>
                  </a:cubicBezTo>
                  <a:lnTo>
                    <a:pt x="6125" y="3102"/>
                  </a:lnTo>
                  <a:cubicBezTo>
                    <a:pt x="6125" y="3158"/>
                    <a:pt x="6173" y="3214"/>
                    <a:pt x="6236" y="3214"/>
                  </a:cubicBezTo>
                  <a:lnTo>
                    <a:pt x="6892" y="3214"/>
                  </a:lnTo>
                  <a:close/>
                  <a:moveTo>
                    <a:pt x="3886" y="4429"/>
                  </a:moveTo>
                  <a:cubicBezTo>
                    <a:pt x="3886" y="4501"/>
                    <a:pt x="3926" y="4533"/>
                    <a:pt x="3998" y="4533"/>
                  </a:cubicBezTo>
                  <a:lnTo>
                    <a:pt x="6916" y="4533"/>
                  </a:lnTo>
                  <a:cubicBezTo>
                    <a:pt x="6996" y="4533"/>
                    <a:pt x="7028" y="4501"/>
                    <a:pt x="7028" y="4429"/>
                  </a:cubicBezTo>
                  <a:lnTo>
                    <a:pt x="7028" y="3862"/>
                  </a:lnTo>
                  <a:cubicBezTo>
                    <a:pt x="7028" y="3790"/>
                    <a:pt x="6996" y="3750"/>
                    <a:pt x="6916" y="3750"/>
                  </a:cubicBezTo>
                  <a:lnTo>
                    <a:pt x="4837" y="3750"/>
                  </a:lnTo>
                  <a:cubicBezTo>
                    <a:pt x="4813" y="3750"/>
                    <a:pt x="4797" y="3742"/>
                    <a:pt x="4797" y="3718"/>
                  </a:cubicBezTo>
                  <a:lnTo>
                    <a:pt x="4797" y="112"/>
                  </a:lnTo>
                  <a:cubicBezTo>
                    <a:pt x="4797" y="40"/>
                    <a:pt x="4765" y="0"/>
                    <a:pt x="4693" y="0"/>
                  </a:cubicBezTo>
                  <a:lnTo>
                    <a:pt x="3998" y="0"/>
                  </a:lnTo>
                  <a:cubicBezTo>
                    <a:pt x="3926" y="0"/>
                    <a:pt x="3886" y="40"/>
                    <a:pt x="3886" y="112"/>
                  </a:cubicBezTo>
                  <a:lnTo>
                    <a:pt x="3886" y="4429"/>
                  </a:lnTo>
                  <a:moveTo>
                    <a:pt x="3038" y="783"/>
                  </a:moveTo>
                  <a:lnTo>
                    <a:pt x="952" y="783"/>
                  </a:lnTo>
                  <a:cubicBezTo>
                    <a:pt x="928" y="783"/>
                    <a:pt x="912" y="799"/>
                    <a:pt x="912" y="823"/>
                  </a:cubicBezTo>
                  <a:lnTo>
                    <a:pt x="912" y="1815"/>
                  </a:lnTo>
                  <a:cubicBezTo>
                    <a:pt x="912" y="1839"/>
                    <a:pt x="928" y="1855"/>
                    <a:pt x="952" y="1855"/>
                  </a:cubicBezTo>
                  <a:lnTo>
                    <a:pt x="2303" y="1855"/>
                  </a:lnTo>
                  <a:cubicBezTo>
                    <a:pt x="2375" y="1855"/>
                    <a:pt x="2415" y="1895"/>
                    <a:pt x="2415" y="1967"/>
                  </a:cubicBezTo>
                  <a:lnTo>
                    <a:pt x="2415" y="2526"/>
                  </a:lnTo>
                  <a:cubicBezTo>
                    <a:pt x="2415" y="2606"/>
                    <a:pt x="2375" y="2638"/>
                    <a:pt x="2303" y="2638"/>
                  </a:cubicBezTo>
                  <a:lnTo>
                    <a:pt x="952" y="2638"/>
                  </a:lnTo>
                  <a:cubicBezTo>
                    <a:pt x="928" y="2638"/>
                    <a:pt x="912" y="2654"/>
                    <a:pt x="912" y="2678"/>
                  </a:cubicBezTo>
                  <a:lnTo>
                    <a:pt x="912" y="3718"/>
                  </a:lnTo>
                  <a:cubicBezTo>
                    <a:pt x="912" y="3742"/>
                    <a:pt x="928" y="3750"/>
                    <a:pt x="952" y="3750"/>
                  </a:cubicBezTo>
                  <a:lnTo>
                    <a:pt x="3038" y="3750"/>
                  </a:lnTo>
                  <a:cubicBezTo>
                    <a:pt x="3110" y="3750"/>
                    <a:pt x="3142" y="3790"/>
                    <a:pt x="3142" y="3862"/>
                  </a:cubicBezTo>
                  <a:lnTo>
                    <a:pt x="3142" y="4429"/>
                  </a:lnTo>
                  <a:cubicBezTo>
                    <a:pt x="3142" y="4501"/>
                    <a:pt x="3110" y="4533"/>
                    <a:pt x="3038" y="4533"/>
                  </a:cubicBezTo>
                  <a:lnTo>
                    <a:pt x="112" y="4533"/>
                  </a:lnTo>
                  <a:cubicBezTo>
                    <a:pt x="40" y="4533"/>
                    <a:pt x="0" y="4501"/>
                    <a:pt x="0" y="4429"/>
                  </a:cubicBezTo>
                  <a:lnTo>
                    <a:pt x="0" y="112"/>
                  </a:lnTo>
                  <a:cubicBezTo>
                    <a:pt x="0" y="40"/>
                    <a:pt x="40" y="0"/>
                    <a:pt x="112" y="0"/>
                  </a:cubicBezTo>
                  <a:lnTo>
                    <a:pt x="3038" y="0"/>
                  </a:lnTo>
                  <a:cubicBezTo>
                    <a:pt x="3110" y="0"/>
                    <a:pt x="3142" y="40"/>
                    <a:pt x="3142" y="112"/>
                  </a:cubicBezTo>
                  <a:lnTo>
                    <a:pt x="3142" y="679"/>
                  </a:lnTo>
                  <a:cubicBezTo>
                    <a:pt x="3142" y="751"/>
                    <a:pt x="3110" y="783"/>
                    <a:pt x="3038" y="7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" name="Freeform 40" hidden="0"/>
            <p:cNvSpPr>
              <a:spLocks noEditPoints="1"/>
            </p:cNvSpPr>
            <p:nvPr isPhoto="0" userDrawn="0"/>
          </p:nvSpPr>
          <p:spPr bwMode="auto">
            <a:xfrm>
              <a:off x="4205" y="1506"/>
              <a:ext cx="853" cy="104"/>
            </a:xfrm>
            <a:custGeom>
              <a:avLst/>
              <a:gdLst>
                <a:gd name="T0" fmla="*/ 7004 w 7108"/>
                <a:gd name="T1" fmla="*/ 691 h 867"/>
                <a:gd name="T2" fmla="*/ 6664 w 7108"/>
                <a:gd name="T3" fmla="*/ 783 h 867"/>
                <a:gd name="T4" fmla="*/ 7108 w 7108"/>
                <a:gd name="T5" fmla="*/ 0 h 867"/>
                <a:gd name="T6" fmla="*/ 6600 w 7108"/>
                <a:gd name="T7" fmla="*/ 552 h 867"/>
                <a:gd name="T8" fmla="*/ 6096 w 7108"/>
                <a:gd name="T9" fmla="*/ 428 h 867"/>
                <a:gd name="T10" fmla="*/ 6364 w 7108"/>
                <a:gd name="T11" fmla="*/ 859 h 867"/>
                <a:gd name="T12" fmla="*/ 6092 w 7108"/>
                <a:gd name="T13" fmla="*/ 256 h 867"/>
                <a:gd name="T14" fmla="*/ 5668 w 7108"/>
                <a:gd name="T15" fmla="*/ 0 h 867"/>
                <a:gd name="T16" fmla="*/ 5648 w 7108"/>
                <a:gd name="T17" fmla="*/ 564 h 867"/>
                <a:gd name="T18" fmla="*/ 5852 w 7108"/>
                <a:gd name="T19" fmla="*/ 859 h 867"/>
                <a:gd name="T20" fmla="*/ 5608 w 7108"/>
                <a:gd name="T21" fmla="*/ 244 h 867"/>
                <a:gd name="T22" fmla="*/ 5508 w 7108"/>
                <a:gd name="T23" fmla="*/ 356 h 867"/>
                <a:gd name="T24" fmla="*/ 5628 w 7108"/>
                <a:gd name="T25" fmla="*/ 492 h 867"/>
                <a:gd name="T26" fmla="*/ 5728 w 7108"/>
                <a:gd name="T27" fmla="*/ 795 h 867"/>
                <a:gd name="T28" fmla="*/ 5108 w 7108"/>
                <a:gd name="T29" fmla="*/ 324 h 867"/>
                <a:gd name="T30" fmla="*/ 5112 w 7108"/>
                <a:gd name="T31" fmla="*/ 428 h 867"/>
                <a:gd name="T32" fmla="*/ 4480 w 7108"/>
                <a:gd name="T33" fmla="*/ 388 h 867"/>
                <a:gd name="T34" fmla="*/ 4604 w 7108"/>
                <a:gd name="T35" fmla="*/ 783 h 867"/>
                <a:gd name="T36" fmla="*/ 4604 w 7108"/>
                <a:gd name="T37" fmla="*/ 867 h 867"/>
                <a:gd name="T38" fmla="*/ 4800 w 7108"/>
                <a:gd name="T39" fmla="*/ 328 h 867"/>
                <a:gd name="T40" fmla="*/ 4328 w 7108"/>
                <a:gd name="T41" fmla="*/ 560 h 867"/>
                <a:gd name="T42" fmla="*/ 4248 w 7108"/>
                <a:gd name="T43" fmla="*/ 771 h 867"/>
                <a:gd name="T44" fmla="*/ 3068 w 7108"/>
                <a:gd name="T45" fmla="*/ 783 h 867"/>
                <a:gd name="T46" fmla="*/ 2940 w 7108"/>
                <a:gd name="T47" fmla="*/ 843 h 867"/>
                <a:gd name="T48" fmla="*/ 3208 w 7108"/>
                <a:gd name="T49" fmla="*/ 552 h 867"/>
                <a:gd name="T50" fmla="*/ 3064 w 7108"/>
                <a:gd name="T51" fmla="*/ 328 h 867"/>
                <a:gd name="T52" fmla="*/ 3064 w 7108"/>
                <a:gd name="T53" fmla="*/ 244 h 867"/>
                <a:gd name="T54" fmla="*/ 3056 w 7108"/>
                <a:gd name="T55" fmla="*/ 592 h 867"/>
                <a:gd name="T56" fmla="*/ 2560 w 7108"/>
                <a:gd name="T57" fmla="*/ 152 h 867"/>
                <a:gd name="T58" fmla="*/ 2512 w 7108"/>
                <a:gd name="T59" fmla="*/ 52 h 867"/>
                <a:gd name="T60" fmla="*/ 2568 w 7108"/>
                <a:gd name="T61" fmla="*/ 388 h 867"/>
                <a:gd name="T62" fmla="*/ 2272 w 7108"/>
                <a:gd name="T63" fmla="*/ 564 h 867"/>
                <a:gd name="T64" fmla="*/ 2380 w 7108"/>
                <a:gd name="T65" fmla="*/ 92 h 867"/>
                <a:gd name="T66" fmla="*/ 2168 w 7108"/>
                <a:gd name="T67" fmla="*/ 560 h 867"/>
                <a:gd name="T68" fmla="*/ 2716 w 7108"/>
                <a:gd name="T69" fmla="*/ 564 h 867"/>
                <a:gd name="T70" fmla="*/ 2204 w 7108"/>
                <a:gd name="T71" fmla="*/ 392 h 867"/>
                <a:gd name="T72" fmla="*/ 1808 w 7108"/>
                <a:gd name="T73" fmla="*/ 859 h 867"/>
                <a:gd name="T74" fmla="*/ 1696 w 7108"/>
                <a:gd name="T75" fmla="*/ 256 h 867"/>
                <a:gd name="T76" fmla="*/ 1312 w 7108"/>
                <a:gd name="T77" fmla="*/ 336 h 867"/>
                <a:gd name="T78" fmla="*/ 1532 w 7108"/>
                <a:gd name="T79" fmla="*/ 775 h 867"/>
                <a:gd name="T80" fmla="*/ 1528 w 7108"/>
                <a:gd name="T81" fmla="*/ 336 h 867"/>
                <a:gd name="T82" fmla="*/ 928 w 7108"/>
                <a:gd name="T83" fmla="*/ 96 h 867"/>
                <a:gd name="T84" fmla="*/ 1036 w 7108"/>
                <a:gd name="T85" fmla="*/ 52 h 867"/>
                <a:gd name="T86" fmla="*/ 748 w 7108"/>
                <a:gd name="T87" fmla="*/ 388 h 867"/>
                <a:gd name="T88" fmla="*/ 872 w 7108"/>
                <a:gd name="T89" fmla="*/ 783 h 867"/>
                <a:gd name="T90" fmla="*/ 748 w 7108"/>
                <a:gd name="T91" fmla="*/ 152 h 867"/>
                <a:gd name="T92" fmla="*/ 704 w 7108"/>
                <a:gd name="T93" fmla="*/ 52 h 867"/>
                <a:gd name="T94" fmla="*/ 1016 w 7108"/>
                <a:gd name="T95" fmla="*/ 831 h 867"/>
                <a:gd name="T96" fmla="*/ 872 w 7108"/>
                <a:gd name="T97" fmla="*/ 244 h 867"/>
                <a:gd name="T98" fmla="*/ 460 w 7108"/>
                <a:gd name="T99" fmla="*/ 484 h 867"/>
                <a:gd name="T100" fmla="*/ 0 w 7108"/>
                <a:gd name="T101" fmla="*/ 859 h 867"/>
                <a:gd name="T102" fmla="*/ 108 w 7108"/>
                <a:gd name="T103" fmla="*/ 396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08" h="867" fill="norm" stroke="1" extrusionOk="0">
                  <a:moveTo>
                    <a:pt x="6700" y="564"/>
                  </a:moveTo>
                  <a:cubicBezTo>
                    <a:pt x="6700" y="488"/>
                    <a:pt x="6716" y="428"/>
                    <a:pt x="6744" y="388"/>
                  </a:cubicBezTo>
                  <a:cubicBezTo>
                    <a:pt x="6772" y="352"/>
                    <a:pt x="6812" y="332"/>
                    <a:pt x="6864" y="332"/>
                  </a:cubicBezTo>
                  <a:cubicBezTo>
                    <a:pt x="6928" y="332"/>
                    <a:pt x="6976" y="360"/>
                    <a:pt x="7004" y="416"/>
                  </a:cubicBezTo>
                  <a:lnTo>
                    <a:pt x="7004" y="691"/>
                  </a:lnTo>
                  <a:cubicBezTo>
                    <a:pt x="6976" y="751"/>
                    <a:pt x="6928" y="779"/>
                    <a:pt x="6860" y="779"/>
                  </a:cubicBezTo>
                  <a:cubicBezTo>
                    <a:pt x="6812" y="779"/>
                    <a:pt x="6772" y="763"/>
                    <a:pt x="6744" y="723"/>
                  </a:cubicBezTo>
                  <a:cubicBezTo>
                    <a:pt x="6716" y="683"/>
                    <a:pt x="6700" y="631"/>
                    <a:pt x="6700" y="564"/>
                  </a:cubicBezTo>
                  <a:close/>
                  <a:moveTo>
                    <a:pt x="6600" y="560"/>
                  </a:moveTo>
                  <a:cubicBezTo>
                    <a:pt x="6600" y="651"/>
                    <a:pt x="6620" y="727"/>
                    <a:pt x="6664" y="783"/>
                  </a:cubicBezTo>
                  <a:cubicBezTo>
                    <a:pt x="6708" y="839"/>
                    <a:pt x="6764" y="867"/>
                    <a:pt x="6836" y="867"/>
                  </a:cubicBezTo>
                  <a:cubicBezTo>
                    <a:pt x="6908" y="867"/>
                    <a:pt x="6968" y="843"/>
                    <a:pt x="7008" y="791"/>
                  </a:cubicBezTo>
                  <a:lnTo>
                    <a:pt x="7012" y="859"/>
                  </a:lnTo>
                  <a:lnTo>
                    <a:pt x="7108" y="859"/>
                  </a:lnTo>
                  <a:lnTo>
                    <a:pt x="7108" y="0"/>
                  </a:lnTo>
                  <a:lnTo>
                    <a:pt x="7004" y="0"/>
                  </a:lnTo>
                  <a:lnTo>
                    <a:pt x="7004" y="316"/>
                  </a:lnTo>
                  <a:cubicBezTo>
                    <a:pt x="6964" y="268"/>
                    <a:pt x="6908" y="244"/>
                    <a:pt x="6836" y="244"/>
                  </a:cubicBezTo>
                  <a:cubicBezTo>
                    <a:pt x="6764" y="244"/>
                    <a:pt x="6708" y="272"/>
                    <a:pt x="6664" y="328"/>
                  </a:cubicBezTo>
                  <a:cubicBezTo>
                    <a:pt x="6620" y="384"/>
                    <a:pt x="6600" y="460"/>
                    <a:pt x="6600" y="552"/>
                  </a:cubicBezTo>
                  <a:lnTo>
                    <a:pt x="6600" y="560"/>
                  </a:lnTo>
                  <a:close/>
                  <a:moveTo>
                    <a:pt x="5992" y="256"/>
                  </a:moveTo>
                  <a:lnTo>
                    <a:pt x="5992" y="859"/>
                  </a:lnTo>
                  <a:lnTo>
                    <a:pt x="6096" y="859"/>
                  </a:lnTo>
                  <a:lnTo>
                    <a:pt x="6096" y="428"/>
                  </a:lnTo>
                  <a:cubicBezTo>
                    <a:pt x="6112" y="400"/>
                    <a:pt x="6132" y="376"/>
                    <a:pt x="6156" y="356"/>
                  </a:cubicBezTo>
                  <a:cubicBezTo>
                    <a:pt x="6180" y="340"/>
                    <a:pt x="6212" y="332"/>
                    <a:pt x="6244" y="332"/>
                  </a:cubicBezTo>
                  <a:cubicBezTo>
                    <a:pt x="6284" y="332"/>
                    <a:pt x="6316" y="340"/>
                    <a:pt x="6336" y="364"/>
                  </a:cubicBezTo>
                  <a:cubicBezTo>
                    <a:pt x="6356" y="384"/>
                    <a:pt x="6364" y="416"/>
                    <a:pt x="6364" y="460"/>
                  </a:cubicBezTo>
                  <a:lnTo>
                    <a:pt x="6364" y="859"/>
                  </a:lnTo>
                  <a:lnTo>
                    <a:pt x="6468" y="859"/>
                  </a:lnTo>
                  <a:lnTo>
                    <a:pt x="6468" y="460"/>
                  </a:lnTo>
                  <a:cubicBezTo>
                    <a:pt x="6468" y="316"/>
                    <a:pt x="6404" y="244"/>
                    <a:pt x="6276" y="244"/>
                  </a:cubicBezTo>
                  <a:cubicBezTo>
                    <a:pt x="6200" y="244"/>
                    <a:pt x="6140" y="272"/>
                    <a:pt x="6096" y="332"/>
                  </a:cubicBezTo>
                  <a:lnTo>
                    <a:pt x="6092" y="256"/>
                  </a:lnTo>
                  <a:lnTo>
                    <a:pt x="5992" y="256"/>
                  </a:lnTo>
                  <a:close/>
                  <a:moveTo>
                    <a:pt x="5560" y="164"/>
                  </a:moveTo>
                  <a:lnTo>
                    <a:pt x="5644" y="164"/>
                  </a:lnTo>
                  <a:lnTo>
                    <a:pt x="5792" y="0"/>
                  </a:lnTo>
                  <a:lnTo>
                    <a:pt x="5668" y="0"/>
                  </a:lnTo>
                  <a:lnTo>
                    <a:pt x="5560" y="164"/>
                  </a:lnTo>
                  <a:close/>
                  <a:moveTo>
                    <a:pt x="5572" y="779"/>
                  </a:moveTo>
                  <a:cubicBezTo>
                    <a:pt x="5540" y="779"/>
                    <a:pt x="5512" y="771"/>
                    <a:pt x="5488" y="751"/>
                  </a:cubicBezTo>
                  <a:cubicBezTo>
                    <a:pt x="5468" y="735"/>
                    <a:pt x="5456" y="707"/>
                    <a:pt x="5456" y="675"/>
                  </a:cubicBezTo>
                  <a:cubicBezTo>
                    <a:pt x="5456" y="604"/>
                    <a:pt x="5520" y="564"/>
                    <a:pt x="5648" y="564"/>
                  </a:cubicBezTo>
                  <a:lnTo>
                    <a:pt x="5728" y="564"/>
                  </a:lnTo>
                  <a:lnTo>
                    <a:pt x="5728" y="687"/>
                  </a:lnTo>
                  <a:cubicBezTo>
                    <a:pt x="5716" y="715"/>
                    <a:pt x="5692" y="735"/>
                    <a:pt x="5664" y="755"/>
                  </a:cubicBezTo>
                  <a:cubicBezTo>
                    <a:pt x="5636" y="771"/>
                    <a:pt x="5604" y="779"/>
                    <a:pt x="5572" y="779"/>
                  </a:cubicBezTo>
                  <a:close/>
                  <a:moveTo>
                    <a:pt x="5852" y="859"/>
                  </a:moveTo>
                  <a:lnTo>
                    <a:pt x="5852" y="847"/>
                  </a:lnTo>
                  <a:cubicBezTo>
                    <a:pt x="5840" y="815"/>
                    <a:pt x="5832" y="771"/>
                    <a:pt x="5832" y="715"/>
                  </a:cubicBezTo>
                  <a:lnTo>
                    <a:pt x="5832" y="440"/>
                  </a:lnTo>
                  <a:cubicBezTo>
                    <a:pt x="5828" y="380"/>
                    <a:pt x="5808" y="332"/>
                    <a:pt x="5768" y="296"/>
                  </a:cubicBezTo>
                  <a:cubicBezTo>
                    <a:pt x="5732" y="260"/>
                    <a:pt x="5676" y="244"/>
                    <a:pt x="5608" y="244"/>
                  </a:cubicBezTo>
                  <a:cubicBezTo>
                    <a:pt x="5564" y="244"/>
                    <a:pt x="5524" y="252"/>
                    <a:pt x="5484" y="268"/>
                  </a:cubicBezTo>
                  <a:cubicBezTo>
                    <a:pt x="5448" y="284"/>
                    <a:pt x="5420" y="308"/>
                    <a:pt x="5400" y="336"/>
                  </a:cubicBezTo>
                  <a:cubicBezTo>
                    <a:pt x="5376" y="364"/>
                    <a:pt x="5368" y="392"/>
                    <a:pt x="5368" y="420"/>
                  </a:cubicBezTo>
                  <a:lnTo>
                    <a:pt x="5472" y="420"/>
                  </a:lnTo>
                  <a:cubicBezTo>
                    <a:pt x="5472" y="396"/>
                    <a:pt x="5484" y="372"/>
                    <a:pt x="5508" y="356"/>
                  </a:cubicBezTo>
                  <a:cubicBezTo>
                    <a:pt x="5532" y="336"/>
                    <a:pt x="5564" y="328"/>
                    <a:pt x="5600" y="328"/>
                  </a:cubicBezTo>
                  <a:cubicBezTo>
                    <a:pt x="5644" y="328"/>
                    <a:pt x="5676" y="336"/>
                    <a:pt x="5696" y="360"/>
                  </a:cubicBezTo>
                  <a:cubicBezTo>
                    <a:pt x="5716" y="380"/>
                    <a:pt x="5728" y="408"/>
                    <a:pt x="5728" y="444"/>
                  </a:cubicBezTo>
                  <a:lnTo>
                    <a:pt x="5728" y="492"/>
                  </a:lnTo>
                  <a:lnTo>
                    <a:pt x="5628" y="492"/>
                  </a:lnTo>
                  <a:cubicBezTo>
                    <a:pt x="5540" y="492"/>
                    <a:pt x="5472" y="508"/>
                    <a:pt x="5424" y="544"/>
                  </a:cubicBezTo>
                  <a:cubicBezTo>
                    <a:pt x="5376" y="580"/>
                    <a:pt x="5352" y="628"/>
                    <a:pt x="5352" y="691"/>
                  </a:cubicBezTo>
                  <a:cubicBezTo>
                    <a:pt x="5352" y="743"/>
                    <a:pt x="5372" y="783"/>
                    <a:pt x="5412" y="819"/>
                  </a:cubicBezTo>
                  <a:cubicBezTo>
                    <a:pt x="5448" y="851"/>
                    <a:pt x="5500" y="867"/>
                    <a:pt x="5556" y="867"/>
                  </a:cubicBezTo>
                  <a:cubicBezTo>
                    <a:pt x="5624" y="867"/>
                    <a:pt x="5680" y="843"/>
                    <a:pt x="5728" y="795"/>
                  </a:cubicBezTo>
                  <a:cubicBezTo>
                    <a:pt x="5732" y="823"/>
                    <a:pt x="5740" y="847"/>
                    <a:pt x="5744" y="859"/>
                  </a:cubicBezTo>
                  <a:lnTo>
                    <a:pt x="5852" y="859"/>
                  </a:lnTo>
                  <a:close/>
                  <a:moveTo>
                    <a:pt x="5300" y="252"/>
                  </a:moveTo>
                  <a:cubicBezTo>
                    <a:pt x="5288" y="244"/>
                    <a:pt x="5272" y="244"/>
                    <a:pt x="5252" y="244"/>
                  </a:cubicBezTo>
                  <a:cubicBezTo>
                    <a:pt x="5192" y="244"/>
                    <a:pt x="5144" y="272"/>
                    <a:pt x="5108" y="324"/>
                  </a:cubicBezTo>
                  <a:lnTo>
                    <a:pt x="5108" y="256"/>
                  </a:lnTo>
                  <a:lnTo>
                    <a:pt x="5008" y="256"/>
                  </a:lnTo>
                  <a:lnTo>
                    <a:pt x="5008" y="859"/>
                  </a:lnTo>
                  <a:lnTo>
                    <a:pt x="5112" y="859"/>
                  </a:lnTo>
                  <a:lnTo>
                    <a:pt x="5112" y="428"/>
                  </a:lnTo>
                  <a:cubicBezTo>
                    <a:pt x="5136" y="372"/>
                    <a:pt x="5180" y="344"/>
                    <a:pt x="5248" y="344"/>
                  </a:cubicBezTo>
                  <a:cubicBezTo>
                    <a:pt x="5268" y="344"/>
                    <a:pt x="5284" y="344"/>
                    <a:pt x="5300" y="348"/>
                  </a:cubicBezTo>
                  <a:lnTo>
                    <a:pt x="5300" y="252"/>
                  </a:lnTo>
                  <a:close/>
                  <a:moveTo>
                    <a:pt x="4432" y="564"/>
                  </a:moveTo>
                  <a:cubicBezTo>
                    <a:pt x="4432" y="488"/>
                    <a:pt x="4448" y="428"/>
                    <a:pt x="4480" y="388"/>
                  </a:cubicBezTo>
                  <a:cubicBezTo>
                    <a:pt x="4508" y="348"/>
                    <a:pt x="4552" y="328"/>
                    <a:pt x="4600" y="328"/>
                  </a:cubicBezTo>
                  <a:cubicBezTo>
                    <a:pt x="4652" y="328"/>
                    <a:pt x="4696" y="348"/>
                    <a:pt x="4728" y="388"/>
                  </a:cubicBezTo>
                  <a:cubicBezTo>
                    <a:pt x="4760" y="432"/>
                    <a:pt x="4776" y="484"/>
                    <a:pt x="4776" y="552"/>
                  </a:cubicBezTo>
                  <a:cubicBezTo>
                    <a:pt x="4776" y="624"/>
                    <a:pt x="4760" y="683"/>
                    <a:pt x="4728" y="723"/>
                  </a:cubicBezTo>
                  <a:cubicBezTo>
                    <a:pt x="4696" y="763"/>
                    <a:pt x="4656" y="783"/>
                    <a:pt x="4604" y="783"/>
                  </a:cubicBezTo>
                  <a:cubicBezTo>
                    <a:pt x="4552" y="783"/>
                    <a:pt x="4508" y="763"/>
                    <a:pt x="4480" y="723"/>
                  </a:cubicBezTo>
                  <a:cubicBezTo>
                    <a:pt x="4448" y="683"/>
                    <a:pt x="4432" y="631"/>
                    <a:pt x="4432" y="564"/>
                  </a:cubicBezTo>
                  <a:close/>
                  <a:moveTo>
                    <a:pt x="4328" y="560"/>
                  </a:moveTo>
                  <a:cubicBezTo>
                    <a:pt x="4328" y="651"/>
                    <a:pt x="4352" y="727"/>
                    <a:pt x="4404" y="783"/>
                  </a:cubicBezTo>
                  <a:cubicBezTo>
                    <a:pt x="4456" y="839"/>
                    <a:pt x="4520" y="867"/>
                    <a:pt x="4604" y="867"/>
                  </a:cubicBezTo>
                  <a:cubicBezTo>
                    <a:pt x="4656" y="867"/>
                    <a:pt x="4704" y="855"/>
                    <a:pt x="4748" y="831"/>
                  </a:cubicBezTo>
                  <a:cubicBezTo>
                    <a:pt x="4788" y="803"/>
                    <a:pt x="4820" y="767"/>
                    <a:pt x="4844" y="719"/>
                  </a:cubicBezTo>
                  <a:cubicBezTo>
                    <a:pt x="4868" y="675"/>
                    <a:pt x="4876" y="624"/>
                    <a:pt x="4876" y="564"/>
                  </a:cubicBezTo>
                  <a:lnTo>
                    <a:pt x="4876" y="556"/>
                  </a:lnTo>
                  <a:cubicBezTo>
                    <a:pt x="4876" y="460"/>
                    <a:pt x="4852" y="384"/>
                    <a:pt x="4800" y="328"/>
                  </a:cubicBezTo>
                  <a:cubicBezTo>
                    <a:pt x="4752" y="272"/>
                    <a:pt x="4684" y="244"/>
                    <a:pt x="4600" y="244"/>
                  </a:cubicBezTo>
                  <a:cubicBezTo>
                    <a:pt x="4548" y="244"/>
                    <a:pt x="4500" y="256"/>
                    <a:pt x="4460" y="280"/>
                  </a:cubicBezTo>
                  <a:cubicBezTo>
                    <a:pt x="4420" y="308"/>
                    <a:pt x="4384" y="344"/>
                    <a:pt x="4364" y="392"/>
                  </a:cubicBezTo>
                  <a:cubicBezTo>
                    <a:pt x="4340" y="440"/>
                    <a:pt x="4328" y="492"/>
                    <a:pt x="4328" y="552"/>
                  </a:cubicBezTo>
                  <a:lnTo>
                    <a:pt x="4328" y="560"/>
                  </a:lnTo>
                  <a:close/>
                  <a:moveTo>
                    <a:pt x="3864" y="44"/>
                  </a:moveTo>
                  <a:lnTo>
                    <a:pt x="3756" y="44"/>
                  </a:lnTo>
                  <a:lnTo>
                    <a:pt x="3756" y="859"/>
                  </a:lnTo>
                  <a:lnTo>
                    <a:pt x="4248" y="859"/>
                  </a:lnTo>
                  <a:lnTo>
                    <a:pt x="4248" y="771"/>
                  </a:lnTo>
                  <a:lnTo>
                    <a:pt x="3864" y="771"/>
                  </a:lnTo>
                  <a:lnTo>
                    <a:pt x="3864" y="44"/>
                  </a:lnTo>
                  <a:close/>
                  <a:moveTo>
                    <a:pt x="3200" y="699"/>
                  </a:moveTo>
                  <a:cubicBezTo>
                    <a:pt x="3200" y="723"/>
                    <a:pt x="3188" y="743"/>
                    <a:pt x="3164" y="759"/>
                  </a:cubicBezTo>
                  <a:cubicBezTo>
                    <a:pt x="3140" y="775"/>
                    <a:pt x="3108" y="783"/>
                    <a:pt x="3068" y="783"/>
                  </a:cubicBezTo>
                  <a:cubicBezTo>
                    <a:pt x="3028" y="783"/>
                    <a:pt x="2992" y="775"/>
                    <a:pt x="2968" y="755"/>
                  </a:cubicBezTo>
                  <a:cubicBezTo>
                    <a:pt x="2940" y="735"/>
                    <a:pt x="2928" y="707"/>
                    <a:pt x="2924" y="671"/>
                  </a:cubicBezTo>
                  <a:lnTo>
                    <a:pt x="2824" y="671"/>
                  </a:lnTo>
                  <a:cubicBezTo>
                    <a:pt x="2824" y="707"/>
                    <a:pt x="2832" y="739"/>
                    <a:pt x="2852" y="771"/>
                  </a:cubicBezTo>
                  <a:cubicBezTo>
                    <a:pt x="2876" y="803"/>
                    <a:pt x="2904" y="827"/>
                    <a:pt x="2940" y="843"/>
                  </a:cubicBezTo>
                  <a:cubicBezTo>
                    <a:pt x="2980" y="859"/>
                    <a:pt x="3020" y="867"/>
                    <a:pt x="3068" y="867"/>
                  </a:cubicBezTo>
                  <a:cubicBezTo>
                    <a:pt x="3140" y="867"/>
                    <a:pt x="3196" y="851"/>
                    <a:pt x="3236" y="819"/>
                  </a:cubicBezTo>
                  <a:cubicBezTo>
                    <a:pt x="3280" y="787"/>
                    <a:pt x="3304" y="743"/>
                    <a:pt x="3304" y="691"/>
                  </a:cubicBezTo>
                  <a:cubicBezTo>
                    <a:pt x="3304" y="659"/>
                    <a:pt x="3296" y="631"/>
                    <a:pt x="3280" y="608"/>
                  </a:cubicBezTo>
                  <a:cubicBezTo>
                    <a:pt x="3264" y="588"/>
                    <a:pt x="3240" y="568"/>
                    <a:pt x="3208" y="552"/>
                  </a:cubicBezTo>
                  <a:cubicBezTo>
                    <a:pt x="3176" y="536"/>
                    <a:pt x="3132" y="520"/>
                    <a:pt x="3084" y="508"/>
                  </a:cubicBezTo>
                  <a:cubicBezTo>
                    <a:pt x="3032" y="500"/>
                    <a:pt x="2996" y="484"/>
                    <a:pt x="2976" y="472"/>
                  </a:cubicBezTo>
                  <a:cubicBezTo>
                    <a:pt x="2956" y="460"/>
                    <a:pt x="2944" y="440"/>
                    <a:pt x="2944" y="416"/>
                  </a:cubicBezTo>
                  <a:cubicBezTo>
                    <a:pt x="2944" y="392"/>
                    <a:pt x="2956" y="368"/>
                    <a:pt x="2976" y="352"/>
                  </a:cubicBezTo>
                  <a:cubicBezTo>
                    <a:pt x="3000" y="336"/>
                    <a:pt x="3028" y="328"/>
                    <a:pt x="3064" y="328"/>
                  </a:cubicBezTo>
                  <a:cubicBezTo>
                    <a:pt x="3104" y="328"/>
                    <a:pt x="3132" y="340"/>
                    <a:pt x="3156" y="360"/>
                  </a:cubicBezTo>
                  <a:cubicBezTo>
                    <a:pt x="3180" y="380"/>
                    <a:pt x="3192" y="404"/>
                    <a:pt x="3192" y="432"/>
                  </a:cubicBezTo>
                  <a:lnTo>
                    <a:pt x="3296" y="432"/>
                  </a:lnTo>
                  <a:cubicBezTo>
                    <a:pt x="3296" y="376"/>
                    <a:pt x="3276" y="332"/>
                    <a:pt x="3232" y="296"/>
                  </a:cubicBezTo>
                  <a:cubicBezTo>
                    <a:pt x="3188" y="260"/>
                    <a:pt x="3136" y="244"/>
                    <a:pt x="3064" y="244"/>
                  </a:cubicBezTo>
                  <a:cubicBezTo>
                    <a:pt x="3000" y="244"/>
                    <a:pt x="2948" y="260"/>
                    <a:pt x="2904" y="296"/>
                  </a:cubicBezTo>
                  <a:cubicBezTo>
                    <a:pt x="2864" y="328"/>
                    <a:pt x="2844" y="372"/>
                    <a:pt x="2844" y="420"/>
                  </a:cubicBezTo>
                  <a:cubicBezTo>
                    <a:pt x="2844" y="452"/>
                    <a:pt x="2852" y="476"/>
                    <a:pt x="2864" y="496"/>
                  </a:cubicBezTo>
                  <a:cubicBezTo>
                    <a:pt x="2880" y="520"/>
                    <a:pt x="2904" y="536"/>
                    <a:pt x="2932" y="552"/>
                  </a:cubicBezTo>
                  <a:cubicBezTo>
                    <a:pt x="2964" y="568"/>
                    <a:pt x="3004" y="584"/>
                    <a:pt x="3056" y="592"/>
                  </a:cubicBezTo>
                  <a:cubicBezTo>
                    <a:pt x="3108" y="604"/>
                    <a:pt x="3148" y="616"/>
                    <a:pt x="3168" y="631"/>
                  </a:cubicBezTo>
                  <a:cubicBezTo>
                    <a:pt x="3188" y="647"/>
                    <a:pt x="3200" y="671"/>
                    <a:pt x="3200" y="699"/>
                  </a:cubicBezTo>
                  <a:moveTo>
                    <a:pt x="2500" y="96"/>
                  </a:moveTo>
                  <a:cubicBezTo>
                    <a:pt x="2500" y="112"/>
                    <a:pt x="2504" y="124"/>
                    <a:pt x="2512" y="136"/>
                  </a:cubicBezTo>
                  <a:cubicBezTo>
                    <a:pt x="2524" y="148"/>
                    <a:pt x="2540" y="152"/>
                    <a:pt x="2560" y="152"/>
                  </a:cubicBezTo>
                  <a:cubicBezTo>
                    <a:pt x="2580" y="152"/>
                    <a:pt x="2596" y="148"/>
                    <a:pt x="2604" y="136"/>
                  </a:cubicBezTo>
                  <a:cubicBezTo>
                    <a:pt x="2616" y="124"/>
                    <a:pt x="2620" y="112"/>
                    <a:pt x="2620" y="96"/>
                  </a:cubicBezTo>
                  <a:cubicBezTo>
                    <a:pt x="2620" y="76"/>
                    <a:pt x="2616" y="64"/>
                    <a:pt x="2604" y="52"/>
                  </a:cubicBezTo>
                  <a:cubicBezTo>
                    <a:pt x="2596" y="40"/>
                    <a:pt x="2580" y="36"/>
                    <a:pt x="2560" y="36"/>
                  </a:cubicBezTo>
                  <a:cubicBezTo>
                    <a:pt x="2540" y="36"/>
                    <a:pt x="2524" y="40"/>
                    <a:pt x="2512" y="52"/>
                  </a:cubicBezTo>
                  <a:cubicBezTo>
                    <a:pt x="2504" y="64"/>
                    <a:pt x="2500" y="76"/>
                    <a:pt x="2500" y="96"/>
                  </a:cubicBezTo>
                  <a:close/>
                  <a:moveTo>
                    <a:pt x="2272" y="564"/>
                  </a:moveTo>
                  <a:cubicBezTo>
                    <a:pt x="2272" y="488"/>
                    <a:pt x="2288" y="428"/>
                    <a:pt x="2320" y="388"/>
                  </a:cubicBezTo>
                  <a:cubicBezTo>
                    <a:pt x="2348" y="348"/>
                    <a:pt x="2392" y="328"/>
                    <a:pt x="2444" y="328"/>
                  </a:cubicBezTo>
                  <a:cubicBezTo>
                    <a:pt x="2496" y="328"/>
                    <a:pt x="2536" y="348"/>
                    <a:pt x="2568" y="388"/>
                  </a:cubicBezTo>
                  <a:cubicBezTo>
                    <a:pt x="2600" y="432"/>
                    <a:pt x="2616" y="484"/>
                    <a:pt x="2616" y="552"/>
                  </a:cubicBezTo>
                  <a:cubicBezTo>
                    <a:pt x="2616" y="624"/>
                    <a:pt x="2600" y="683"/>
                    <a:pt x="2568" y="723"/>
                  </a:cubicBezTo>
                  <a:cubicBezTo>
                    <a:pt x="2536" y="763"/>
                    <a:pt x="2496" y="783"/>
                    <a:pt x="2444" y="783"/>
                  </a:cubicBezTo>
                  <a:cubicBezTo>
                    <a:pt x="2392" y="783"/>
                    <a:pt x="2348" y="763"/>
                    <a:pt x="2320" y="723"/>
                  </a:cubicBezTo>
                  <a:cubicBezTo>
                    <a:pt x="2288" y="683"/>
                    <a:pt x="2272" y="631"/>
                    <a:pt x="2272" y="564"/>
                  </a:cubicBezTo>
                  <a:close/>
                  <a:moveTo>
                    <a:pt x="2260" y="92"/>
                  </a:moveTo>
                  <a:cubicBezTo>
                    <a:pt x="2260" y="108"/>
                    <a:pt x="2264" y="124"/>
                    <a:pt x="2272" y="136"/>
                  </a:cubicBezTo>
                  <a:cubicBezTo>
                    <a:pt x="2284" y="148"/>
                    <a:pt x="2300" y="152"/>
                    <a:pt x="2320" y="152"/>
                  </a:cubicBezTo>
                  <a:cubicBezTo>
                    <a:pt x="2340" y="152"/>
                    <a:pt x="2356" y="148"/>
                    <a:pt x="2364" y="136"/>
                  </a:cubicBezTo>
                  <a:cubicBezTo>
                    <a:pt x="2376" y="124"/>
                    <a:pt x="2380" y="108"/>
                    <a:pt x="2380" y="92"/>
                  </a:cubicBezTo>
                  <a:cubicBezTo>
                    <a:pt x="2380" y="76"/>
                    <a:pt x="2376" y="60"/>
                    <a:pt x="2364" y="52"/>
                  </a:cubicBezTo>
                  <a:cubicBezTo>
                    <a:pt x="2356" y="40"/>
                    <a:pt x="2340" y="32"/>
                    <a:pt x="2320" y="32"/>
                  </a:cubicBezTo>
                  <a:cubicBezTo>
                    <a:pt x="2300" y="32"/>
                    <a:pt x="2284" y="40"/>
                    <a:pt x="2272" y="52"/>
                  </a:cubicBezTo>
                  <a:cubicBezTo>
                    <a:pt x="2264" y="60"/>
                    <a:pt x="2260" y="76"/>
                    <a:pt x="2260" y="92"/>
                  </a:cubicBezTo>
                  <a:close/>
                  <a:moveTo>
                    <a:pt x="2168" y="560"/>
                  </a:moveTo>
                  <a:cubicBezTo>
                    <a:pt x="2168" y="651"/>
                    <a:pt x="2192" y="727"/>
                    <a:pt x="2244" y="783"/>
                  </a:cubicBezTo>
                  <a:cubicBezTo>
                    <a:pt x="2296" y="839"/>
                    <a:pt x="2360" y="867"/>
                    <a:pt x="2444" y="867"/>
                  </a:cubicBezTo>
                  <a:cubicBezTo>
                    <a:pt x="2496" y="867"/>
                    <a:pt x="2544" y="855"/>
                    <a:pt x="2588" y="831"/>
                  </a:cubicBezTo>
                  <a:cubicBezTo>
                    <a:pt x="2628" y="803"/>
                    <a:pt x="2660" y="767"/>
                    <a:pt x="2684" y="719"/>
                  </a:cubicBezTo>
                  <a:cubicBezTo>
                    <a:pt x="2708" y="675"/>
                    <a:pt x="2716" y="620"/>
                    <a:pt x="2716" y="564"/>
                  </a:cubicBezTo>
                  <a:lnTo>
                    <a:pt x="2716" y="556"/>
                  </a:lnTo>
                  <a:cubicBezTo>
                    <a:pt x="2716" y="460"/>
                    <a:pt x="2692" y="384"/>
                    <a:pt x="2640" y="328"/>
                  </a:cubicBezTo>
                  <a:cubicBezTo>
                    <a:pt x="2592" y="272"/>
                    <a:pt x="2524" y="244"/>
                    <a:pt x="2444" y="244"/>
                  </a:cubicBezTo>
                  <a:cubicBezTo>
                    <a:pt x="2388" y="244"/>
                    <a:pt x="2340" y="256"/>
                    <a:pt x="2300" y="280"/>
                  </a:cubicBezTo>
                  <a:cubicBezTo>
                    <a:pt x="2260" y="308"/>
                    <a:pt x="2228" y="344"/>
                    <a:pt x="2204" y="392"/>
                  </a:cubicBezTo>
                  <a:cubicBezTo>
                    <a:pt x="2180" y="440"/>
                    <a:pt x="2168" y="492"/>
                    <a:pt x="2168" y="552"/>
                  </a:cubicBezTo>
                  <a:lnTo>
                    <a:pt x="2168" y="560"/>
                  </a:lnTo>
                  <a:close/>
                  <a:moveTo>
                    <a:pt x="1696" y="256"/>
                  </a:moveTo>
                  <a:lnTo>
                    <a:pt x="1592" y="256"/>
                  </a:lnTo>
                  <a:lnTo>
                    <a:pt x="1808" y="859"/>
                  </a:lnTo>
                  <a:lnTo>
                    <a:pt x="1888" y="859"/>
                  </a:lnTo>
                  <a:lnTo>
                    <a:pt x="2104" y="256"/>
                  </a:lnTo>
                  <a:lnTo>
                    <a:pt x="2000" y="256"/>
                  </a:lnTo>
                  <a:lnTo>
                    <a:pt x="1848" y="719"/>
                  </a:lnTo>
                  <a:lnTo>
                    <a:pt x="1696" y="256"/>
                  </a:lnTo>
                  <a:close/>
                  <a:moveTo>
                    <a:pt x="1312" y="108"/>
                  </a:moveTo>
                  <a:lnTo>
                    <a:pt x="1312" y="256"/>
                  </a:lnTo>
                  <a:lnTo>
                    <a:pt x="1204" y="256"/>
                  </a:lnTo>
                  <a:lnTo>
                    <a:pt x="1204" y="336"/>
                  </a:lnTo>
                  <a:lnTo>
                    <a:pt x="1312" y="336"/>
                  </a:lnTo>
                  <a:lnTo>
                    <a:pt x="1312" y="707"/>
                  </a:lnTo>
                  <a:cubicBezTo>
                    <a:pt x="1312" y="759"/>
                    <a:pt x="1324" y="799"/>
                    <a:pt x="1348" y="827"/>
                  </a:cubicBezTo>
                  <a:cubicBezTo>
                    <a:pt x="1372" y="855"/>
                    <a:pt x="1408" y="867"/>
                    <a:pt x="1452" y="867"/>
                  </a:cubicBezTo>
                  <a:cubicBezTo>
                    <a:pt x="1480" y="867"/>
                    <a:pt x="1504" y="863"/>
                    <a:pt x="1532" y="859"/>
                  </a:cubicBezTo>
                  <a:lnTo>
                    <a:pt x="1532" y="775"/>
                  </a:lnTo>
                  <a:cubicBezTo>
                    <a:pt x="1512" y="779"/>
                    <a:pt x="1496" y="779"/>
                    <a:pt x="1484" y="779"/>
                  </a:cubicBezTo>
                  <a:cubicBezTo>
                    <a:pt x="1460" y="779"/>
                    <a:pt x="1440" y="775"/>
                    <a:pt x="1432" y="763"/>
                  </a:cubicBezTo>
                  <a:cubicBezTo>
                    <a:pt x="1420" y="751"/>
                    <a:pt x="1416" y="731"/>
                    <a:pt x="1416" y="707"/>
                  </a:cubicBezTo>
                  <a:lnTo>
                    <a:pt x="1416" y="336"/>
                  </a:lnTo>
                  <a:lnTo>
                    <a:pt x="1528" y="336"/>
                  </a:lnTo>
                  <a:lnTo>
                    <a:pt x="1528" y="256"/>
                  </a:lnTo>
                  <a:lnTo>
                    <a:pt x="1416" y="256"/>
                  </a:lnTo>
                  <a:lnTo>
                    <a:pt x="1416" y="108"/>
                  </a:lnTo>
                  <a:lnTo>
                    <a:pt x="1312" y="108"/>
                  </a:lnTo>
                  <a:close/>
                  <a:moveTo>
                    <a:pt x="928" y="96"/>
                  </a:moveTo>
                  <a:cubicBezTo>
                    <a:pt x="928" y="112"/>
                    <a:pt x="932" y="124"/>
                    <a:pt x="944" y="136"/>
                  </a:cubicBezTo>
                  <a:cubicBezTo>
                    <a:pt x="952" y="148"/>
                    <a:pt x="968" y="152"/>
                    <a:pt x="988" y="152"/>
                  </a:cubicBezTo>
                  <a:cubicBezTo>
                    <a:pt x="1008" y="152"/>
                    <a:pt x="1024" y="148"/>
                    <a:pt x="1036" y="136"/>
                  </a:cubicBezTo>
                  <a:cubicBezTo>
                    <a:pt x="1044" y="124"/>
                    <a:pt x="1052" y="112"/>
                    <a:pt x="1052" y="96"/>
                  </a:cubicBezTo>
                  <a:cubicBezTo>
                    <a:pt x="1052" y="76"/>
                    <a:pt x="1044" y="64"/>
                    <a:pt x="1036" y="52"/>
                  </a:cubicBezTo>
                  <a:cubicBezTo>
                    <a:pt x="1024" y="40"/>
                    <a:pt x="1008" y="36"/>
                    <a:pt x="988" y="36"/>
                  </a:cubicBezTo>
                  <a:cubicBezTo>
                    <a:pt x="968" y="36"/>
                    <a:pt x="952" y="40"/>
                    <a:pt x="944" y="52"/>
                  </a:cubicBezTo>
                  <a:cubicBezTo>
                    <a:pt x="932" y="64"/>
                    <a:pt x="928" y="76"/>
                    <a:pt x="928" y="96"/>
                  </a:cubicBezTo>
                  <a:close/>
                  <a:moveTo>
                    <a:pt x="700" y="564"/>
                  </a:moveTo>
                  <a:cubicBezTo>
                    <a:pt x="700" y="488"/>
                    <a:pt x="716" y="428"/>
                    <a:pt x="748" y="388"/>
                  </a:cubicBezTo>
                  <a:cubicBezTo>
                    <a:pt x="780" y="348"/>
                    <a:pt x="820" y="328"/>
                    <a:pt x="872" y="328"/>
                  </a:cubicBezTo>
                  <a:cubicBezTo>
                    <a:pt x="924" y="328"/>
                    <a:pt x="964" y="348"/>
                    <a:pt x="996" y="388"/>
                  </a:cubicBezTo>
                  <a:cubicBezTo>
                    <a:pt x="1028" y="432"/>
                    <a:pt x="1044" y="484"/>
                    <a:pt x="1044" y="552"/>
                  </a:cubicBezTo>
                  <a:cubicBezTo>
                    <a:pt x="1044" y="624"/>
                    <a:pt x="1028" y="683"/>
                    <a:pt x="996" y="723"/>
                  </a:cubicBezTo>
                  <a:cubicBezTo>
                    <a:pt x="968" y="763"/>
                    <a:pt x="924" y="783"/>
                    <a:pt x="872" y="783"/>
                  </a:cubicBezTo>
                  <a:cubicBezTo>
                    <a:pt x="820" y="783"/>
                    <a:pt x="780" y="763"/>
                    <a:pt x="748" y="723"/>
                  </a:cubicBezTo>
                  <a:cubicBezTo>
                    <a:pt x="716" y="683"/>
                    <a:pt x="700" y="631"/>
                    <a:pt x="700" y="564"/>
                  </a:cubicBezTo>
                  <a:close/>
                  <a:moveTo>
                    <a:pt x="688" y="92"/>
                  </a:moveTo>
                  <a:cubicBezTo>
                    <a:pt x="688" y="108"/>
                    <a:pt x="692" y="124"/>
                    <a:pt x="704" y="136"/>
                  </a:cubicBezTo>
                  <a:cubicBezTo>
                    <a:pt x="712" y="148"/>
                    <a:pt x="728" y="152"/>
                    <a:pt x="748" y="152"/>
                  </a:cubicBezTo>
                  <a:cubicBezTo>
                    <a:pt x="768" y="152"/>
                    <a:pt x="784" y="148"/>
                    <a:pt x="796" y="136"/>
                  </a:cubicBezTo>
                  <a:cubicBezTo>
                    <a:pt x="804" y="124"/>
                    <a:pt x="808" y="108"/>
                    <a:pt x="808" y="92"/>
                  </a:cubicBezTo>
                  <a:cubicBezTo>
                    <a:pt x="808" y="76"/>
                    <a:pt x="804" y="60"/>
                    <a:pt x="796" y="52"/>
                  </a:cubicBezTo>
                  <a:cubicBezTo>
                    <a:pt x="784" y="40"/>
                    <a:pt x="768" y="32"/>
                    <a:pt x="748" y="32"/>
                  </a:cubicBezTo>
                  <a:cubicBezTo>
                    <a:pt x="728" y="32"/>
                    <a:pt x="712" y="40"/>
                    <a:pt x="704" y="52"/>
                  </a:cubicBezTo>
                  <a:cubicBezTo>
                    <a:pt x="692" y="60"/>
                    <a:pt x="688" y="76"/>
                    <a:pt x="688" y="92"/>
                  </a:cubicBezTo>
                  <a:close/>
                  <a:moveTo>
                    <a:pt x="596" y="560"/>
                  </a:moveTo>
                  <a:cubicBezTo>
                    <a:pt x="596" y="651"/>
                    <a:pt x="624" y="727"/>
                    <a:pt x="672" y="783"/>
                  </a:cubicBezTo>
                  <a:cubicBezTo>
                    <a:pt x="724" y="839"/>
                    <a:pt x="792" y="867"/>
                    <a:pt x="872" y="867"/>
                  </a:cubicBezTo>
                  <a:cubicBezTo>
                    <a:pt x="928" y="867"/>
                    <a:pt x="976" y="855"/>
                    <a:pt x="1016" y="831"/>
                  </a:cubicBezTo>
                  <a:cubicBezTo>
                    <a:pt x="1060" y="803"/>
                    <a:pt x="1092" y="767"/>
                    <a:pt x="1112" y="719"/>
                  </a:cubicBezTo>
                  <a:cubicBezTo>
                    <a:pt x="1136" y="675"/>
                    <a:pt x="1148" y="620"/>
                    <a:pt x="1148" y="564"/>
                  </a:cubicBezTo>
                  <a:lnTo>
                    <a:pt x="1148" y="556"/>
                  </a:lnTo>
                  <a:cubicBezTo>
                    <a:pt x="1148" y="460"/>
                    <a:pt x="1120" y="384"/>
                    <a:pt x="1072" y="328"/>
                  </a:cubicBezTo>
                  <a:cubicBezTo>
                    <a:pt x="1020" y="272"/>
                    <a:pt x="952" y="244"/>
                    <a:pt x="872" y="244"/>
                  </a:cubicBezTo>
                  <a:cubicBezTo>
                    <a:pt x="820" y="244"/>
                    <a:pt x="772" y="256"/>
                    <a:pt x="728" y="280"/>
                  </a:cubicBezTo>
                  <a:cubicBezTo>
                    <a:pt x="688" y="308"/>
                    <a:pt x="656" y="344"/>
                    <a:pt x="632" y="392"/>
                  </a:cubicBezTo>
                  <a:cubicBezTo>
                    <a:pt x="608" y="440"/>
                    <a:pt x="596" y="492"/>
                    <a:pt x="596" y="552"/>
                  </a:cubicBezTo>
                  <a:lnTo>
                    <a:pt x="596" y="560"/>
                  </a:lnTo>
                  <a:close/>
                  <a:moveTo>
                    <a:pt x="460" y="484"/>
                  </a:moveTo>
                  <a:lnTo>
                    <a:pt x="108" y="484"/>
                  </a:lnTo>
                  <a:lnTo>
                    <a:pt x="108" y="771"/>
                  </a:lnTo>
                  <a:lnTo>
                    <a:pt x="520" y="771"/>
                  </a:lnTo>
                  <a:lnTo>
                    <a:pt x="520" y="859"/>
                  </a:lnTo>
                  <a:lnTo>
                    <a:pt x="0" y="859"/>
                  </a:lnTo>
                  <a:lnTo>
                    <a:pt x="0" y="44"/>
                  </a:lnTo>
                  <a:lnTo>
                    <a:pt x="512" y="44"/>
                  </a:lnTo>
                  <a:lnTo>
                    <a:pt x="512" y="132"/>
                  </a:lnTo>
                  <a:lnTo>
                    <a:pt x="108" y="132"/>
                  </a:lnTo>
                  <a:lnTo>
                    <a:pt x="108" y="396"/>
                  </a:lnTo>
                  <a:lnTo>
                    <a:pt x="460" y="396"/>
                  </a:lnTo>
                  <a:lnTo>
                    <a:pt x="460" y="48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hu-HU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360F6A-5BB7-46AB-928F-1373C91259DC}" type="slidenum">
              <a:rPr lang="hu-HU"/>
              <a:t/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1" hdr="0" sldNum="1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1A2F34-5412-4F40-A4DB-B7B98A06672C}" type="datetimeFigureOut">
              <a:rPr lang="hu-HU">
                <a:solidFill>
                  <a:prstClr val="black">
                    <a:tint val="75000"/>
                  </a:prstClr>
                </a:solidFill>
                <a:latin typeface="Calibri"/>
                <a:ea typeface="Arial"/>
                <a:cs typeface="Arial"/>
              </a:rPr>
              <a:t/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3F1F73-F485-4D4B-BE83-4A5422F4D902}" type="slidenum">
              <a:rPr lang="hu-HU">
                <a:solidFill>
                  <a:prstClr val="black">
                    <a:tint val="75000"/>
                  </a:prstClr>
                </a:solidFill>
                <a:latin typeface="Calibri"/>
                <a:ea typeface="Arial"/>
                <a:cs typeface="Arial"/>
              </a:rPr>
              <a:t/>
            </a:fld>
            <a:endParaRPr lang="hu-HU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</p:sldLayoutIdLst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jpg"/><Relationship Id="rId10" Type="http://schemas.openxmlformats.org/officeDocument/2006/relationships/image" Target="../media/image36.png"/><Relationship Id="rId11" Type="http://schemas.openxmlformats.org/officeDocument/2006/relationships/image" Target="../media/image37.jpg"/><Relationship Id="rId12" Type="http://schemas.openxmlformats.org/officeDocument/2006/relationships/image" Target="../media/image38.png"/><Relationship Id="rId13" Type="http://schemas.openxmlformats.org/officeDocument/2006/relationships/image" Target="../media/image39.wmf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0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png"/><Relationship Id="rId6" Type="http://schemas.openxmlformats.org/officeDocument/2006/relationships/image" Target="../media/image45.jpg"/><Relationship Id="rId7" Type="http://schemas.openxmlformats.org/officeDocument/2006/relationships/image" Target="../media/image46.jpg"/><Relationship Id="rId8" Type="http://schemas.openxmlformats.org/officeDocument/2006/relationships/image" Target="../media/image47.jpg"/><Relationship Id="rId9" Type="http://schemas.openxmlformats.org/officeDocument/2006/relationships/image" Target="../media/image4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1.png"/><Relationship Id="rId5" Type="http://schemas.openxmlformats.org/officeDocument/2006/relationships/image" Target="../media/image52.jpg"/><Relationship Id="rId6" Type="http://schemas.openxmlformats.org/officeDocument/2006/relationships/image" Target="../media/image53.png"/><Relationship Id="rId7" Type="http://schemas.openxmlformats.org/officeDocument/2006/relationships/image" Target="../media/image54.jpg"/><Relationship Id="rId8" Type="http://schemas.openxmlformats.org/officeDocument/2006/relationships/image" Target="../media/image55.png"/><Relationship Id="rId9" Type="http://schemas.openxmlformats.org/officeDocument/2006/relationships/image" Target="../media/image56.jpg"/><Relationship Id="rId10" Type="http://schemas.openxmlformats.org/officeDocument/2006/relationships/image" Target="../media/image57.jpg"/><Relationship Id="rId11" Type="http://schemas.openxmlformats.org/officeDocument/2006/relationships/image" Target="../media/image58.jpg"/><Relationship Id="rId12" Type="http://schemas.openxmlformats.org/officeDocument/2006/relationships/image" Target="../media/image59.png"/><Relationship Id="rId13" Type="http://schemas.openxmlformats.org/officeDocument/2006/relationships/image" Target="../media/image60.jpg"/><Relationship Id="rId14" Type="http://schemas.openxmlformats.org/officeDocument/2006/relationships/image" Target="../media/image61.jpg"/><Relationship Id="rId15" Type="http://schemas.openxmlformats.org/officeDocument/2006/relationships/image" Target="../media/image62.jpg"/><Relationship Id="rId16" Type="http://schemas.openxmlformats.org/officeDocument/2006/relationships/image" Target="../media/image63.png"/><Relationship Id="rId17" Type="http://schemas.openxmlformats.org/officeDocument/2006/relationships/image" Target="../media/image64.jpg"/><Relationship Id="rId18" Type="http://schemas.openxmlformats.org/officeDocument/2006/relationships/image" Target="../media/image65.png"/><Relationship Id="rId19" Type="http://schemas.openxmlformats.org/officeDocument/2006/relationships/image" Target="../media/image66.emf"/><Relationship Id="rId20" Type="http://schemas.openxmlformats.org/officeDocument/2006/relationships/image" Target="../media/image6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8.jp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Cím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3840480" y="868680"/>
            <a:ext cx="5096486" cy="26771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u-HU"/>
              <a:t>Research and </a:t>
            </a:r>
            <a:r>
              <a:rPr lang="hu-HU"/>
              <a:t>development</a:t>
            </a:r>
            <a:r>
              <a:rPr lang="hu-HU"/>
              <a:t> </a:t>
            </a:r>
            <a:r>
              <a:rPr lang="hu-HU"/>
              <a:t>in</a:t>
            </a:r>
            <a:r>
              <a:rPr lang="hu-HU"/>
              <a:t> </a:t>
            </a:r>
            <a:r>
              <a:rPr lang="hu-HU"/>
              <a:t>nuclear</a:t>
            </a:r>
            <a:r>
              <a:rPr lang="hu-HU"/>
              <a:t> </a:t>
            </a:r>
            <a:r>
              <a:rPr lang="hu-HU"/>
              <a:t>safety</a:t>
            </a:r>
            <a:r>
              <a:rPr lang="hu-HU"/>
              <a:t>, </a:t>
            </a:r>
            <a:br>
              <a:rPr lang="hu-HU"/>
            </a:br>
            <a:r>
              <a:rPr lang="hu-HU"/>
              <a:t>energy</a:t>
            </a:r>
            <a:r>
              <a:rPr lang="hu-HU"/>
              <a:t> </a:t>
            </a:r>
            <a:r>
              <a:rPr lang="hu-HU"/>
              <a:t>security</a:t>
            </a:r>
            <a:r>
              <a:rPr lang="hu-HU"/>
              <a:t>, </a:t>
            </a:r>
            <a:r>
              <a:rPr lang="hu-HU"/>
              <a:t>and</a:t>
            </a:r>
            <a:r>
              <a:rPr lang="hu-HU"/>
              <a:t> </a:t>
            </a:r>
            <a:r>
              <a:rPr lang="hu-HU"/>
              <a:t>materials</a:t>
            </a:r>
            <a:r>
              <a:rPr lang="hu-HU"/>
              <a:t> </a:t>
            </a:r>
            <a:r>
              <a:rPr lang="hu-HU"/>
              <a:t>science</a:t>
            </a:r>
            <a:endParaRPr lang="hu-HU"/>
          </a:p>
        </p:txBody>
      </p:sp>
      <p:sp>
        <p:nvSpPr>
          <p:cNvPr id="4" name="Alcím 3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65760" y="3683395"/>
            <a:ext cx="2651760" cy="640080"/>
          </a:xfrm>
        </p:spPr>
        <p:txBody>
          <a:bodyPr/>
          <a:lstStyle/>
          <a:p>
            <a:pPr>
              <a:defRPr/>
            </a:pPr>
            <a:r>
              <a:rPr lang="hu-HU"/>
              <a:t>Dr. </a:t>
            </a:r>
            <a:r>
              <a:rPr lang="en-GB"/>
              <a:t>Ákos</a:t>
            </a:r>
            <a:r>
              <a:rPr lang="en-GB"/>
              <a:t> </a:t>
            </a:r>
            <a:r>
              <a:rPr lang="en-GB"/>
              <a:t>Horváth</a:t>
            </a:r>
            <a:endParaRPr/>
          </a:p>
          <a:p>
            <a:pPr>
              <a:defRPr/>
            </a:pPr>
            <a:endParaRPr lang="en-GB"/>
          </a:p>
        </p:txBody>
      </p:sp>
      <p:sp>
        <p:nvSpPr>
          <p:cNvPr id="5" name="Szöveg helye 4" hidden="0"/>
          <p:cNvSpPr>
            <a:spLocks noGrp="1"/>
          </p:cNvSpPr>
          <p:nvPr isPhoto="0" userDrawn="0">
            <p:ph type="body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hu-HU"/>
              <a:t>Director</a:t>
            </a:r>
            <a:r>
              <a:rPr lang="hu-HU"/>
              <a:t> </a:t>
            </a:r>
            <a:r>
              <a:rPr lang="hu-HU"/>
              <a:t>general</a:t>
            </a:r>
            <a:endParaRPr lang="en-GB"/>
          </a:p>
        </p:txBody>
      </p:sp>
      <p:sp>
        <p:nvSpPr>
          <p:cNvPr id="6" name="Szöveg helye 5" hidden="0"/>
          <p:cNvSpPr>
            <a:spLocks noGrp="1"/>
          </p:cNvSpPr>
          <p:nvPr isPhoto="0" userDrawn="0">
            <p:ph type="body" sz="quarter" idx="10" hasCustomPrompt="0"/>
          </p:nvPr>
        </p:nvSpPr>
        <p:spPr bwMode="auto"/>
        <p:txBody>
          <a:bodyPr/>
          <a:lstStyle/>
          <a:p>
            <a:pPr marL="0" indent="0">
              <a:buNone/>
              <a:defRPr/>
            </a:pPr>
            <a:r>
              <a:rPr lang="hu-HU"/>
              <a:t>06/09/2022</a:t>
            </a:r>
            <a:endParaRPr lang="en-GB"/>
          </a:p>
        </p:txBody>
      </p:sp>
      <p:pic>
        <p:nvPicPr>
          <p:cNvPr id="9" name="Kép 8" descr="A képen szöveg látható&#10;&#10;Automatikusan generált leírás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03450" y="2401229"/>
            <a:ext cx="2976380" cy="1191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églalap 7" hidden="0"/>
          <p:cNvSpPr/>
          <p:nvPr isPhoto="0" userDrawn="0"/>
        </p:nvSpPr>
        <p:spPr bwMode="auto">
          <a:xfrm>
            <a:off x="0" y="1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3" name="Dia számának helye 2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E360F6A-5BB7-46AB-928F-1373C91259DC}" type="slidenum">
              <a:rPr lang="hu-HU"/>
              <a:t>10</a:t>
            </a:fld>
            <a:endParaRPr lang="hu-HU"/>
          </a:p>
        </p:txBody>
      </p:sp>
      <p:sp>
        <p:nvSpPr>
          <p:cNvPr id="13" name="Title 1" hidden="0"/>
          <p:cNvSpPr txBox="1"/>
          <p:nvPr isPhoto="0" userDrawn="0"/>
        </p:nvSpPr>
        <p:spPr bwMode="auto">
          <a:xfrm>
            <a:off x="365760" y="0"/>
            <a:ext cx="4892039" cy="7315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hu-HU" sz="1800" b="1">
              <a:solidFill>
                <a:schemeClr val="bg1"/>
              </a:solidFill>
            </a:endParaRPr>
          </a:p>
        </p:txBody>
      </p:sp>
      <p:pic>
        <p:nvPicPr>
          <p:cNvPr id="18" name="Kép 17" descr="A képen szöveg látható&#10;&#10;Automatikusan generált leírás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51492" y="3515126"/>
            <a:ext cx="2317723" cy="400109"/>
          </a:xfrm>
          <a:prstGeom prst="rect">
            <a:avLst/>
          </a:prstGeom>
        </p:spPr>
      </p:pic>
      <p:sp>
        <p:nvSpPr>
          <p:cNvPr id="23" name="Szövegdoboz 22" hidden="0"/>
          <p:cNvSpPr txBox="1"/>
          <p:nvPr isPhoto="0" userDrawn="0"/>
        </p:nvSpPr>
        <p:spPr bwMode="auto">
          <a:xfrm>
            <a:off x="1706446" y="1570991"/>
            <a:ext cx="5408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u-HU" sz="2000" b="1" i="0" u="none" strike="noStrike">
                <a:solidFill>
                  <a:schemeClr val="bg1"/>
                </a:solidFill>
                <a:latin typeface="Arial"/>
              </a:rPr>
              <a:t>Thank</a:t>
            </a:r>
            <a:r>
              <a:rPr lang="hu-HU" sz="2000" b="1" i="0" u="none" strike="noStrike">
                <a:solidFill>
                  <a:schemeClr val="bg1"/>
                </a:solidFill>
                <a:latin typeface="Arial"/>
              </a:rPr>
              <a:t> </a:t>
            </a:r>
            <a:r>
              <a:rPr lang="hu-HU" sz="2000" b="1" i="0" u="none" strike="noStrike">
                <a:solidFill>
                  <a:schemeClr val="bg1"/>
                </a:solidFill>
                <a:latin typeface="Arial"/>
              </a:rPr>
              <a:t>you</a:t>
            </a:r>
            <a:r>
              <a:rPr lang="hu-HU" sz="2000" b="1" i="0" u="none" strike="noStrike">
                <a:solidFill>
                  <a:schemeClr val="bg1"/>
                </a:solidFill>
                <a:latin typeface="Arial"/>
              </a:rPr>
              <a:t> </a:t>
            </a:r>
            <a:r>
              <a:rPr lang="hu-HU" sz="2000" b="1" i="0" u="none" strike="noStrike">
                <a:solidFill>
                  <a:schemeClr val="bg1"/>
                </a:solidFill>
                <a:latin typeface="Arial"/>
              </a:rPr>
              <a:t>for</a:t>
            </a:r>
            <a:r>
              <a:rPr lang="hu-HU" sz="2000" b="1" i="0" u="none" strike="noStrike">
                <a:solidFill>
                  <a:schemeClr val="bg1"/>
                </a:solidFill>
                <a:latin typeface="Arial"/>
              </a:rPr>
              <a:t> </a:t>
            </a:r>
            <a:r>
              <a:rPr lang="hu-HU" sz="2000" b="1" i="0" u="none" strike="noStrike">
                <a:solidFill>
                  <a:schemeClr val="bg1"/>
                </a:solidFill>
                <a:latin typeface="Arial"/>
              </a:rPr>
              <a:t>your</a:t>
            </a:r>
            <a:r>
              <a:rPr lang="hu-HU" sz="2000" b="1" i="0" u="none" strike="noStrike">
                <a:solidFill>
                  <a:schemeClr val="bg1"/>
                </a:solidFill>
                <a:latin typeface="Arial"/>
              </a:rPr>
              <a:t> </a:t>
            </a:r>
            <a:r>
              <a:rPr lang="hu-HU" sz="2000" b="1" i="0" u="none" strike="noStrike">
                <a:solidFill>
                  <a:schemeClr val="bg1"/>
                </a:solidFill>
                <a:latin typeface="Arial"/>
              </a:rPr>
              <a:t>attention</a:t>
            </a:r>
            <a:r>
              <a:rPr lang="hu-HU" sz="2000" b="1" i="0" u="none" strike="noStrike">
                <a:solidFill>
                  <a:schemeClr val="bg1"/>
                </a:solidFill>
                <a:latin typeface="Arial"/>
              </a:rPr>
              <a:t>!</a:t>
            </a:r>
            <a:endParaRPr lang="hu-HU" sz="200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0" name="Kép 9" descr="A képen szöveg látható&#10;&#10;Automatikusan generált leírás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630538" y="3264766"/>
            <a:ext cx="2250190" cy="900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Kép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5358253" y="389238"/>
            <a:ext cx="3785747" cy="475426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zövegdoboz 1" hidden="0"/>
          <p:cNvSpPr txBox="1"/>
          <p:nvPr isPhoto="0" userDrawn="0"/>
        </p:nvSpPr>
        <p:spPr bwMode="auto">
          <a:xfrm>
            <a:off x="1475185" y="48364"/>
            <a:ext cx="309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800">
                <a:solidFill>
                  <a:schemeClr val="bg1"/>
                </a:solidFill>
              </a:rPr>
              <a:t>Centre </a:t>
            </a:r>
            <a:r>
              <a:rPr lang="hu-HU" sz="1800">
                <a:solidFill>
                  <a:schemeClr val="bg1"/>
                </a:solidFill>
              </a:rPr>
              <a:t>for</a:t>
            </a:r>
            <a:r>
              <a:rPr lang="hu-HU" sz="1800">
                <a:solidFill>
                  <a:schemeClr val="bg1"/>
                </a:solidFill>
              </a:rPr>
              <a:t> </a:t>
            </a:r>
            <a:r>
              <a:rPr lang="hu-HU" sz="1800">
                <a:solidFill>
                  <a:schemeClr val="bg1"/>
                </a:solidFill>
              </a:rPr>
              <a:t>Energy</a:t>
            </a:r>
            <a:r>
              <a:rPr lang="hu-HU" sz="1800">
                <a:solidFill>
                  <a:schemeClr val="bg1"/>
                </a:solidFill>
              </a:rPr>
              <a:t> Research</a:t>
            </a:r>
            <a:endParaRPr/>
          </a:p>
        </p:txBody>
      </p:sp>
      <p:sp>
        <p:nvSpPr>
          <p:cNvPr id="3" name="Szövegdoboz 2" hidden="0"/>
          <p:cNvSpPr txBox="1"/>
          <p:nvPr isPhoto="0" userDrawn="0"/>
        </p:nvSpPr>
        <p:spPr bwMode="auto">
          <a:xfrm>
            <a:off x="0" y="1105209"/>
            <a:ext cx="5729798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500">
                <a:solidFill>
                  <a:srgbClr val="002D86"/>
                </a:solidFill>
                <a:cs typeface="Arial"/>
              </a:rPr>
              <a:t>The Centre </a:t>
            </a:r>
            <a:r>
              <a:rPr lang="hu-HU" sz="1500">
                <a:solidFill>
                  <a:srgbClr val="002D86"/>
                </a:solidFill>
                <a:cs typeface="Arial"/>
              </a:rPr>
              <a:t>for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Energy</a:t>
            </a:r>
            <a:r>
              <a:rPr lang="hu-HU" sz="1500">
                <a:solidFill>
                  <a:srgbClr val="002D86"/>
                </a:solidFill>
                <a:cs typeface="Arial"/>
              </a:rPr>
              <a:t> Research (EK </a:t>
            </a:r>
            <a:r>
              <a:rPr lang="hu-HU" sz="1500">
                <a:solidFill>
                  <a:srgbClr val="002D86"/>
                </a:solidFill>
                <a:cs typeface="Arial"/>
              </a:rPr>
              <a:t>or</a:t>
            </a:r>
            <a:r>
              <a:rPr lang="hu-HU" sz="1500">
                <a:solidFill>
                  <a:srgbClr val="002D86"/>
                </a:solidFill>
                <a:cs typeface="Arial"/>
              </a:rPr>
              <a:t> CER) is a </a:t>
            </a:r>
            <a:r>
              <a:rPr lang="hu-HU" sz="1500">
                <a:solidFill>
                  <a:srgbClr val="002D86"/>
                </a:solidFill>
                <a:cs typeface="Arial"/>
              </a:rPr>
              <a:t>member</a:t>
            </a:r>
            <a:r>
              <a:rPr lang="hu-HU" sz="1500">
                <a:solidFill>
                  <a:srgbClr val="002D86"/>
                </a:solidFill>
                <a:cs typeface="Arial"/>
              </a:rPr>
              <a:t> of </a:t>
            </a:r>
            <a:r>
              <a:rPr lang="hu-HU" sz="1500">
                <a:solidFill>
                  <a:srgbClr val="002D86"/>
                </a:solidFill>
                <a:cs typeface="Arial"/>
              </a:rPr>
              <a:t>the</a:t>
            </a:r>
            <a:r>
              <a:rPr lang="hu-HU" sz="1500">
                <a:solidFill>
                  <a:srgbClr val="002D86"/>
                </a:solidFill>
                <a:cs typeface="Arial"/>
              </a:rPr>
              <a:t> Eötvös Loránd Research Network (ELKH) </a:t>
            </a:r>
            <a:r>
              <a:rPr lang="hu-HU" sz="1500">
                <a:solidFill>
                  <a:srgbClr val="002D86"/>
                </a:solidFill>
                <a:cs typeface="Arial"/>
              </a:rPr>
              <a:t>since</a:t>
            </a:r>
            <a:r>
              <a:rPr lang="hu-HU" sz="1500">
                <a:solidFill>
                  <a:srgbClr val="002D86"/>
                </a:solidFill>
                <a:cs typeface="Arial"/>
              </a:rPr>
              <a:t> 2019. </a:t>
            </a:r>
            <a:endParaRPr/>
          </a:p>
          <a:p>
            <a:pPr algn="just">
              <a:defRPr/>
            </a:pPr>
            <a:endParaRPr lang="hu-HU" sz="1500">
              <a:solidFill>
                <a:srgbClr val="002D86"/>
              </a:solidFill>
              <a:cs typeface="Arial"/>
            </a:endParaRPr>
          </a:p>
          <a:p>
            <a:pPr>
              <a:defRPr/>
            </a:pPr>
            <a:r>
              <a:rPr lang="hu-HU" sz="1500">
                <a:solidFill>
                  <a:srgbClr val="002D86"/>
                </a:solidFill>
                <a:cs typeface="Arial"/>
              </a:rPr>
              <a:t>EK is </a:t>
            </a:r>
            <a:r>
              <a:rPr lang="hu-HU" sz="1500">
                <a:solidFill>
                  <a:srgbClr val="002D86"/>
                </a:solidFill>
                <a:cs typeface="Arial"/>
              </a:rPr>
              <a:t>the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strongest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Hungarian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institute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in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nuclear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studies</a:t>
            </a:r>
            <a:r>
              <a:rPr lang="hu-HU" sz="1500">
                <a:solidFill>
                  <a:srgbClr val="002D86"/>
                </a:solidFill>
                <a:cs typeface="Arial"/>
              </a:rPr>
              <a:t>:                </a:t>
            </a:r>
            <a:r>
              <a:rPr lang="hu-HU" sz="1500">
                <a:solidFill>
                  <a:srgbClr val="002D86"/>
                </a:solidFill>
                <a:cs typeface="Arial"/>
              </a:rPr>
              <a:t>nuclear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safety</a:t>
            </a:r>
            <a:r>
              <a:rPr lang="hu-HU" sz="1500">
                <a:solidFill>
                  <a:srgbClr val="002D86"/>
                </a:solidFill>
                <a:cs typeface="Arial"/>
              </a:rPr>
              <a:t>, </a:t>
            </a:r>
            <a:r>
              <a:rPr lang="hu-HU" sz="1500">
                <a:solidFill>
                  <a:srgbClr val="002D86"/>
                </a:solidFill>
                <a:cs typeface="Arial"/>
              </a:rPr>
              <a:t>security</a:t>
            </a:r>
            <a:r>
              <a:rPr lang="hu-HU" sz="1500">
                <a:solidFill>
                  <a:srgbClr val="002D86"/>
                </a:solidFill>
                <a:cs typeface="Arial"/>
              </a:rPr>
              <a:t> and </a:t>
            </a:r>
            <a:r>
              <a:rPr lang="hu-HU" sz="1500">
                <a:solidFill>
                  <a:srgbClr val="002D86"/>
                </a:solidFill>
                <a:cs typeface="Arial"/>
              </a:rPr>
              <a:t>fusion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engineering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are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in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the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portfolio</a:t>
            </a:r>
            <a:r>
              <a:rPr lang="hu-HU" sz="1500">
                <a:solidFill>
                  <a:srgbClr val="002D86"/>
                </a:solidFill>
                <a:cs typeface="Arial"/>
              </a:rPr>
              <a:t>.</a:t>
            </a:r>
            <a:endParaRPr/>
          </a:p>
          <a:p>
            <a:pPr>
              <a:defRPr/>
            </a:pPr>
            <a:endParaRPr lang="hu-HU" sz="1500">
              <a:solidFill>
                <a:srgbClr val="002D86"/>
              </a:solidFill>
              <a:cs typeface="Arial"/>
            </a:endParaRPr>
          </a:p>
          <a:p>
            <a:pPr>
              <a:defRPr/>
            </a:pPr>
            <a:r>
              <a:rPr lang="hu-HU" sz="1500">
                <a:solidFill>
                  <a:srgbClr val="002D86"/>
                </a:solidFill>
                <a:cs typeface="Arial"/>
              </a:rPr>
              <a:t>The </a:t>
            </a:r>
            <a:r>
              <a:rPr lang="hu-HU" sz="1500">
                <a:solidFill>
                  <a:srgbClr val="002D86"/>
                </a:solidFill>
                <a:cs typeface="Arial"/>
              </a:rPr>
              <a:t>staff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stabilized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around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400 </a:t>
            </a:r>
            <a:r>
              <a:rPr lang="hu-HU" sz="1500">
                <a:solidFill>
                  <a:srgbClr val="002D86"/>
                </a:solidFill>
                <a:cs typeface="Arial"/>
              </a:rPr>
              <a:t>people</a:t>
            </a:r>
            <a:r>
              <a:rPr lang="hu-HU" sz="1500">
                <a:solidFill>
                  <a:srgbClr val="002D86"/>
                </a:solidFill>
                <a:cs typeface="Arial"/>
              </a:rPr>
              <a:t>, 75% </a:t>
            </a:r>
            <a:r>
              <a:rPr lang="hu-HU" sz="1500">
                <a:solidFill>
                  <a:srgbClr val="002D86"/>
                </a:solidFill>
                <a:cs typeface="Arial"/>
              </a:rPr>
              <a:t>researchers</a:t>
            </a:r>
            <a:r>
              <a:rPr lang="hu-HU" sz="1500">
                <a:solidFill>
                  <a:srgbClr val="002D86"/>
                </a:solidFill>
                <a:cs typeface="Arial"/>
              </a:rPr>
              <a:t>.</a:t>
            </a:r>
            <a:endParaRPr/>
          </a:p>
          <a:p>
            <a:pPr>
              <a:defRPr/>
            </a:pPr>
            <a:endParaRPr lang="hu-HU" sz="1500">
              <a:solidFill>
                <a:srgbClr val="002D86"/>
              </a:solidFill>
              <a:cs typeface="Arial"/>
            </a:endParaRPr>
          </a:p>
          <a:p>
            <a:pPr>
              <a:defRPr/>
            </a:pPr>
            <a:r>
              <a:rPr lang="en-US" sz="1500">
                <a:solidFill>
                  <a:srgbClr val="002D86"/>
                </a:solidFill>
                <a:cs typeface="Arial"/>
              </a:rPr>
              <a:t>EK is the main consultant of </a:t>
            </a:r>
            <a:r>
              <a:rPr lang="en-US" sz="1500">
                <a:solidFill>
                  <a:srgbClr val="002D86"/>
                </a:solidFill>
                <a:cs typeface="Arial"/>
              </a:rPr>
              <a:t>Paks</a:t>
            </a:r>
            <a:r>
              <a:rPr lang="en-US" sz="1500">
                <a:solidFill>
                  <a:srgbClr val="002D86"/>
                </a:solidFill>
                <a:cs typeface="Arial"/>
              </a:rPr>
              <a:t> </a:t>
            </a:r>
            <a:r>
              <a:rPr lang="en-US" sz="1500">
                <a:solidFill>
                  <a:srgbClr val="002D86"/>
                </a:solidFill>
                <a:cs typeface="Arial"/>
              </a:rPr>
              <a:t>N</a:t>
            </a:r>
            <a:r>
              <a:rPr lang="hu-HU" sz="1500">
                <a:solidFill>
                  <a:srgbClr val="002D86"/>
                </a:solidFill>
                <a:cs typeface="Arial"/>
              </a:rPr>
              <a:t>uclear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Power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Plant</a:t>
            </a:r>
            <a:r>
              <a:rPr lang="en-US" sz="1500">
                <a:solidFill>
                  <a:srgbClr val="002D86"/>
                </a:solidFill>
                <a:cs typeface="Arial"/>
              </a:rPr>
              <a:t> </a:t>
            </a:r>
            <a:r>
              <a:rPr lang="en-US" sz="1500">
                <a:solidFill>
                  <a:srgbClr val="002D86"/>
                </a:solidFill>
                <a:cs typeface="Arial"/>
              </a:rPr>
              <a:t>i</a:t>
            </a:r>
            <a:r>
              <a:rPr lang="hu-HU" sz="1500">
                <a:solidFill>
                  <a:srgbClr val="002D86"/>
                </a:solidFill>
                <a:cs typeface="Arial"/>
              </a:rPr>
              <a:t>n</a:t>
            </a:r>
            <a:r>
              <a:rPr lang="en-US" sz="1500">
                <a:solidFill>
                  <a:srgbClr val="002D86"/>
                </a:solidFill>
                <a:cs typeface="Arial"/>
              </a:rPr>
              <a:t> nuclear safety related matters and </a:t>
            </a:r>
            <a:r>
              <a:rPr lang="hu-HU" sz="1500">
                <a:solidFill>
                  <a:srgbClr val="002D86"/>
                </a:solidFill>
                <a:cs typeface="Arial"/>
              </a:rPr>
              <a:t>one</a:t>
            </a:r>
            <a:r>
              <a:rPr lang="hu-HU" sz="1500">
                <a:solidFill>
                  <a:srgbClr val="002D86"/>
                </a:solidFill>
                <a:cs typeface="Arial"/>
              </a:rPr>
              <a:t> of </a:t>
            </a:r>
            <a:r>
              <a:rPr lang="en-US" sz="1500">
                <a:solidFill>
                  <a:srgbClr val="002D86"/>
                </a:solidFill>
                <a:cs typeface="Arial"/>
              </a:rPr>
              <a:t>the </a:t>
            </a:r>
            <a:r>
              <a:rPr lang="hu-HU" sz="1500">
                <a:solidFill>
                  <a:srgbClr val="002D86"/>
                </a:solidFill>
                <a:cs typeface="Arial"/>
              </a:rPr>
              <a:t>Technical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Support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Organisations</a:t>
            </a:r>
            <a:r>
              <a:rPr lang="en-US" sz="1500">
                <a:solidFill>
                  <a:srgbClr val="002D86"/>
                </a:solidFill>
                <a:cs typeface="Arial"/>
              </a:rPr>
              <a:t> </a:t>
            </a:r>
            <a:r>
              <a:rPr lang="en-US" sz="1500">
                <a:solidFill>
                  <a:srgbClr val="002D86"/>
                </a:solidFill>
                <a:cs typeface="Arial"/>
              </a:rPr>
              <a:t>of the Hungarian Atomic Energy Authority</a:t>
            </a:r>
            <a:endParaRPr/>
          </a:p>
          <a:p>
            <a:pPr>
              <a:defRPr/>
            </a:pPr>
            <a:endParaRPr lang="hu-HU" sz="1500">
              <a:solidFill>
                <a:srgbClr val="002D86"/>
              </a:solidFill>
              <a:cs typeface="Arial"/>
            </a:endParaRPr>
          </a:p>
          <a:p>
            <a:pPr>
              <a:defRPr/>
            </a:pPr>
            <a:r>
              <a:rPr lang="hu-HU" sz="1500">
                <a:solidFill>
                  <a:srgbClr val="002D86"/>
                </a:solidFill>
                <a:cs typeface="Arial"/>
              </a:rPr>
              <a:t>EK is a </a:t>
            </a:r>
            <a:r>
              <a:rPr lang="hu-HU" sz="1500">
                <a:solidFill>
                  <a:srgbClr val="002D86"/>
                </a:solidFill>
                <a:cs typeface="Arial"/>
              </a:rPr>
              <a:t>Collaborating</a:t>
            </a:r>
            <a:r>
              <a:rPr lang="hu-HU" sz="1500">
                <a:solidFill>
                  <a:srgbClr val="002D86"/>
                </a:solidFill>
                <a:cs typeface="Arial"/>
              </a:rPr>
              <a:t> Centre </a:t>
            </a:r>
            <a:r>
              <a:rPr lang="hu-HU" sz="1500">
                <a:solidFill>
                  <a:srgbClr val="002D86"/>
                </a:solidFill>
                <a:cs typeface="Arial"/>
              </a:rPr>
              <a:t>in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Nuclear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Forensics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for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International </a:t>
            </a:r>
            <a:r>
              <a:rPr lang="hu-HU" sz="1500">
                <a:solidFill>
                  <a:srgbClr val="002D86"/>
                </a:solidFill>
                <a:cs typeface="Arial"/>
              </a:rPr>
              <a:t>Atomic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Energy</a:t>
            </a:r>
            <a:r>
              <a:rPr lang="hu-HU" sz="1500">
                <a:solidFill>
                  <a:srgbClr val="002D86"/>
                </a:solidFill>
                <a:cs typeface="Arial"/>
              </a:rPr>
              <a:t> </a:t>
            </a:r>
            <a:r>
              <a:rPr lang="hu-HU" sz="1500">
                <a:solidFill>
                  <a:srgbClr val="002D86"/>
                </a:solidFill>
                <a:cs typeface="Arial"/>
              </a:rPr>
              <a:t>Agency</a:t>
            </a:r>
            <a:r>
              <a:rPr lang="hu-HU" sz="1500">
                <a:solidFill>
                  <a:srgbClr val="002D86"/>
                </a:solidFill>
                <a:cs typeface="Arial"/>
              </a:rPr>
              <a:t>. </a:t>
            </a:r>
            <a:endParaRPr lang="hu-HU" sz="1500">
              <a:solidFill>
                <a:srgbClr val="002D86"/>
              </a:solidFill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40" name="Rectangle 28" hidden="0"/>
          <p:cNvSpPr>
            <a:spLocks noChangeArrowheads="1"/>
          </p:cNvSpPr>
          <p:nvPr isPhoto="0" userDrawn="0"/>
        </p:nvSpPr>
        <p:spPr bwMode="auto">
          <a:xfrm>
            <a:off x="3719560" y="994780"/>
            <a:ext cx="1457325" cy="756158"/>
          </a:xfrm>
          <a:prstGeom prst="rect">
            <a:avLst/>
          </a:prstGeom>
          <a:solidFill>
            <a:srgbClr val="C3DEB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00">
                <a:solidFill>
                  <a:prstClr val="black"/>
                </a:solidFill>
                <a:latin typeface="Arial"/>
              </a:rPr>
              <a:t>Director</a:t>
            </a:r>
            <a:r>
              <a:rPr lang="hu-HU" sz="1000">
                <a:solidFill>
                  <a:prstClr val="black"/>
                </a:solidFill>
                <a:latin typeface="Arial"/>
              </a:rPr>
              <a:t> </a:t>
            </a:r>
            <a:r>
              <a:rPr lang="hu-HU" sz="1000">
                <a:solidFill>
                  <a:prstClr val="black"/>
                </a:solidFill>
                <a:latin typeface="Arial"/>
              </a:rPr>
              <a:t>general</a:t>
            </a:r>
            <a:r>
              <a:rPr lang="hu-HU" sz="1000">
                <a:solidFill>
                  <a:prstClr val="black"/>
                </a:solidFill>
                <a:latin typeface="Arial"/>
              </a:rPr>
              <a:t>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DDG </a:t>
            </a:r>
            <a:r>
              <a:rPr lang="hu-HU" sz="1100">
                <a:solidFill>
                  <a:prstClr val="black"/>
                </a:solidFill>
                <a:latin typeface="Arial"/>
              </a:rPr>
              <a:t>for</a:t>
            </a:r>
            <a:r>
              <a:rPr lang="hu-HU" sz="1100">
                <a:solidFill>
                  <a:prstClr val="black"/>
                </a:solidFill>
                <a:latin typeface="Arial"/>
              </a:rPr>
              <a:t> EKBI &amp; MFA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Financial </a:t>
            </a:r>
            <a:r>
              <a:rPr lang="hu-HU" sz="1100">
                <a:solidFill>
                  <a:prstClr val="black"/>
                </a:solidFill>
                <a:latin typeface="Arial"/>
              </a:rPr>
              <a:t>director</a:t>
            </a:r>
            <a:endParaRPr lang="hu-HU" sz="110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Scientific</a:t>
            </a:r>
            <a:r>
              <a:rPr lang="hu-HU" sz="1100">
                <a:solidFill>
                  <a:prstClr val="black"/>
                </a:solidFill>
                <a:latin typeface="Arial"/>
              </a:rPr>
              <a:t> </a:t>
            </a:r>
            <a:r>
              <a:rPr lang="hu-HU" sz="1100">
                <a:solidFill>
                  <a:prstClr val="black"/>
                </a:solidFill>
                <a:latin typeface="Arial"/>
              </a:rPr>
              <a:t>Council</a:t>
            </a:r>
            <a:endParaRPr lang="en-US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42" name="Rectangle 30" hidden="0"/>
          <p:cNvSpPr>
            <a:spLocks noChangeArrowheads="1"/>
          </p:cNvSpPr>
          <p:nvPr isPhoto="0" userDrawn="0"/>
        </p:nvSpPr>
        <p:spPr bwMode="auto">
          <a:xfrm>
            <a:off x="5290063" y="1143601"/>
            <a:ext cx="1350281" cy="594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Budapest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Research </a:t>
            </a:r>
            <a:r>
              <a:rPr lang="hu-HU" sz="1100">
                <a:solidFill>
                  <a:prstClr val="black"/>
                </a:solidFill>
                <a:latin typeface="Arial"/>
              </a:rPr>
              <a:t>Reactor</a:t>
            </a:r>
            <a:endParaRPr lang="en-US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43" name="Rectangle 31" hidden="0"/>
          <p:cNvSpPr>
            <a:spLocks noChangeArrowheads="1"/>
          </p:cNvSpPr>
          <p:nvPr isPhoto="0" userDrawn="0"/>
        </p:nvSpPr>
        <p:spPr bwMode="auto">
          <a:xfrm>
            <a:off x="1068436" y="1148601"/>
            <a:ext cx="1349497" cy="594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Scientific</a:t>
            </a:r>
            <a:r>
              <a:rPr lang="hu-HU" sz="1100">
                <a:solidFill>
                  <a:prstClr val="black"/>
                </a:solidFill>
                <a:latin typeface="Arial"/>
              </a:rPr>
              <a:t> &amp;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Technical</a:t>
            </a:r>
            <a:r>
              <a:rPr lang="hu-HU" sz="1100">
                <a:solidFill>
                  <a:prstClr val="black"/>
                </a:solidFill>
                <a:latin typeface="Arial"/>
              </a:rPr>
              <a:t> </a:t>
            </a:r>
            <a:r>
              <a:rPr lang="hu-HU" sz="1100">
                <a:solidFill>
                  <a:prstClr val="black"/>
                </a:solidFill>
                <a:latin typeface="Arial"/>
              </a:rPr>
              <a:t>Support</a:t>
            </a:r>
            <a:r>
              <a:rPr lang="hu-HU" sz="1100">
                <a:solidFill>
                  <a:prstClr val="black"/>
                </a:solidFill>
                <a:latin typeface="Arial"/>
              </a:rPr>
              <a:t>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Department</a:t>
            </a:r>
            <a:endParaRPr lang="en-US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44" name="Rectangle 32" hidden="0"/>
          <p:cNvSpPr>
            <a:spLocks noChangeArrowheads="1"/>
          </p:cNvSpPr>
          <p:nvPr isPhoto="0" userDrawn="0"/>
        </p:nvSpPr>
        <p:spPr bwMode="auto">
          <a:xfrm>
            <a:off x="6710677" y="1143601"/>
            <a:ext cx="1039751" cy="594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Quality</a:t>
            </a:r>
            <a:r>
              <a:rPr lang="hu-HU" sz="1100">
                <a:solidFill>
                  <a:prstClr val="black"/>
                </a:solidFill>
                <a:latin typeface="Arial"/>
              </a:rPr>
              <a:t> </a:t>
            </a:r>
            <a:r>
              <a:rPr lang="hu-HU" sz="1100">
                <a:solidFill>
                  <a:prstClr val="black"/>
                </a:solidFill>
                <a:latin typeface="Arial"/>
              </a:rPr>
              <a:t>Assurance</a:t>
            </a:r>
            <a:endParaRPr lang="en-US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46" name="Rectangle 36" hidden="0"/>
          <p:cNvSpPr>
            <a:spLocks noChangeArrowheads="1"/>
          </p:cNvSpPr>
          <p:nvPr isPhoto="0" userDrawn="0"/>
        </p:nvSpPr>
        <p:spPr bwMode="auto">
          <a:xfrm>
            <a:off x="1079084" y="2040804"/>
            <a:ext cx="2203913" cy="38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black"/>
                </a:solidFill>
                <a:latin typeface="Arial"/>
              </a:rPr>
              <a:t>Res</a:t>
            </a:r>
            <a:r>
              <a:rPr lang="hu-HU" sz="1400" b="1">
                <a:solidFill>
                  <a:prstClr val="black"/>
                </a:solidFill>
                <a:latin typeface="Arial"/>
              </a:rPr>
              <a:t>earch</a:t>
            </a:r>
            <a:r>
              <a:rPr lang="en-US" sz="1400" b="1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b="1">
                <a:solidFill>
                  <a:prstClr val="black"/>
                </a:solidFill>
                <a:latin typeface="Arial"/>
              </a:rPr>
              <a:t>Inst</a:t>
            </a:r>
            <a:r>
              <a:rPr lang="hu-HU" sz="1400" b="1">
                <a:solidFill>
                  <a:prstClr val="black"/>
                </a:solidFill>
                <a:latin typeface="Arial"/>
              </a:rPr>
              <a:t>itute</a:t>
            </a:r>
            <a:r>
              <a:rPr lang="en-US" sz="1400" b="1">
                <a:solidFill>
                  <a:prstClr val="black"/>
                </a:solidFill>
                <a:latin typeface="Arial"/>
              </a:rPr>
              <a:t> for </a:t>
            </a:r>
            <a:endParaRPr lang="hu-HU" sz="1400" b="1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black"/>
                </a:solidFill>
                <a:latin typeface="Arial"/>
              </a:rPr>
              <a:t>Atomic Energy</a:t>
            </a:r>
            <a:endParaRPr/>
          </a:p>
        </p:txBody>
      </p:sp>
      <p:sp>
        <p:nvSpPr>
          <p:cNvPr id="14348" name="Rectangle 39" hidden="0"/>
          <p:cNvSpPr>
            <a:spLocks noChangeArrowheads="1"/>
          </p:cNvSpPr>
          <p:nvPr isPhoto="0" userDrawn="0"/>
        </p:nvSpPr>
        <p:spPr bwMode="auto">
          <a:xfrm>
            <a:off x="953598" y="2561187"/>
            <a:ext cx="1141156" cy="4426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Fuel</a:t>
            </a:r>
            <a:r>
              <a:rPr lang="hu-HU" sz="1050">
                <a:solidFill>
                  <a:prstClr val="black"/>
                </a:solidFill>
                <a:latin typeface="Arial"/>
              </a:rPr>
              <a:t> &amp; </a:t>
            </a:r>
            <a:r>
              <a:rPr lang="hu-HU" sz="1050">
                <a:solidFill>
                  <a:prstClr val="black"/>
                </a:solidFill>
                <a:latin typeface="Arial"/>
              </a:rPr>
              <a:t>Reactor</a:t>
            </a:r>
            <a:r>
              <a:rPr lang="hu-HU" sz="1050">
                <a:solidFill>
                  <a:prstClr val="black"/>
                </a:solidFill>
                <a:latin typeface="Arial"/>
              </a:rPr>
              <a:t>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Materials</a:t>
            </a: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49" name="Rectangle 40" hidden="0"/>
          <p:cNvSpPr>
            <a:spLocks noChangeArrowheads="1"/>
          </p:cNvSpPr>
          <p:nvPr isPhoto="0" userDrawn="0"/>
        </p:nvSpPr>
        <p:spPr bwMode="auto">
          <a:xfrm>
            <a:off x="953598" y="3122350"/>
            <a:ext cx="1141156" cy="4622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prstClr val="black"/>
                </a:solidFill>
                <a:latin typeface="Arial Narrow"/>
              </a:rPr>
              <a:t>Reactor</a:t>
            </a:r>
            <a:r>
              <a:rPr lang="hu-HU" sz="1200">
                <a:solidFill>
                  <a:prstClr val="black"/>
                </a:solidFill>
                <a:latin typeface="Arial Narrow"/>
              </a:rPr>
              <a:t> monitoring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prstClr val="black"/>
                </a:solidFill>
                <a:latin typeface="Arial Narrow"/>
              </a:rPr>
              <a:t>&amp; </a:t>
            </a:r>
            <a:r>
              <a:rPr lang="hu-HU" sz="1200">
                <a:solidFill>
                  <a:prstClr val="black"/>
                </a:solidFill>
                <a:latin typeface="Arial Narrow"/>
              </a:rPr>
              <a:t>simulation</a:t>
            </a:r>
            <a:endParaRPr lang="en-US" sz="12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4350" name="Rectangle 41" hidden="0"/>
          <p:cNvSpPr>
            <a:spLocks noChangeArrowheads="1"/>
          </p:cNvSpPr>
          <p:nvPr isPhoto="0" userDrawn="0"/>
        </p:nvSpPr>
        <p:spPr bwMode="auto">
          <a:xfrm>
            <a:off x="953597" y="3693698"/>
            <a:ext cx="1141156" cy="443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Nuclear</a:t>
            </a:r>
            <a:r>
              <a:rPr lang="hu-HU" sz="1050">
                <a:solidFill>
                  <a:prstClr val="black"/>
                </a:solidFill>
                <a:latin typeface="Arial"/>
              </a:rPr>
              <a:t> </a:t>
            </a:r>
            <a:r>
              <a:rPr lang="hu-HU" sz="1050">
                <a:solidFill>
                  <a:prstClr val="black"/>
                </a:solidFill>
                <a:latin typeface="Arial"/>
              </a:rPr>
              <a:t>security</a:t>
            </a: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51" name="Rectangle 42" hidden="0"/>
          <p:cNvSpPr>
            <a:spLocks noChangeArrowheads="1"/>
          </p:cNvSpPr>
          <p:nvPr isPhoto="0" userDrawn="0"/>
        </p:nvSpPr>
        <p:spPr bwMode="auto">
          <a:xfrm>
            <a:off x="2264810" y="3693698"/>
            <a:ext cx="1026319" cy="443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hu-HU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Radioprotection</a:t>
            </a:r>
            <a:endParaRPr lang="en-US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52" name="Rectangle 43" hidden="0"/>
          <p:cNvSpPr>
            <a:spLocks noChangeArrowheads="1"/>
          </p:cNvSpPr>
          <p:nvPr isPhoto="0" userDrawn="0"/>
        </p:nvSpPr>
        <p:spPr bwMode="auto">
          <a:xfrm>
            <a:off x="2266616" y="3125055"/>
            <a:ext cx="1026319" cy="4622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Thermo-</a:t>
            </a:r>
            <a:endParaRPr lang="hu-HU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hydraulics</a:t>
            </a: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53" name="Rectangle 44" hidden="0"/>
          <p:cNvSpPr>
            <a:spLocks noChangeArrowheads="1"/>
          </p:cNvSpPr>
          <p:nvPr isPhoto="0" userDrawn="0"/>
        </p:nvSpPr>
        <p:spPr bwMode="auto">
          <a:xfrm>
            <a:off x="2256028" y="2561187"/>
            <a:ext cx="1026319" cy="44261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Reactor</a:t>
            </a:r>
            <a:r>
              <a:rPr lang="hu-HU" sz="1050">
                <a:solidFill>
                  <a:prstClr val="black"/>
                </a:solidFill>
                <a:latin typeface="Arial"/>
              </a:rPr>
              <a:t> </a:t>
            </a:r>
            <a:r>
              <a:rPr lang="hu-HU" sz="1050">
                <a:solidFill>
                  <a:prstClr val="black"/>
                </a:solidFill>
                <a:latin typeface="Arial"/>
              </a:rPr>
              <a:t>physics</a:t>
            </a: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54" name="Rectangle 45" hidden="0"/>
          <p:cNvSpPr>
            <a:spLocks noChangeArrowheads="1"/>
          </p:cNvSpPr>
          <p:nvPr isPhoto="0" userDrawn="0"/>
        </p:nvSpPr>
        <p:spPr bwMode="auto">
          <a:xfrm>
            <a:off x="4519284" y="2572159"/>
            <a:ext cx="1026319" cy="594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Radiochemistry</a:t>
            </a: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55" name="Rectangle 46" hidden="0"/>
          <p:cNvSpPr>
            <a:spLocks noChangeArrowheads="1"/>
          </p:cNvSpPr>
          <p:nvPr isPhoto="0" userDrawn="0"/>
        </p:nvSpPr>
        <p:spPr bwMode="auto">
          <a:xfrm>
            <a:off x="4519284" y="3273438"/>
            <a:ext cx="1026319" cy="594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Nuclear</a:t>
            </a:r>
            <a:endParaRPr lang="hu-HU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Analytical</a:t>
            </a:r>
            <a:r>
              <a:rPr lang="hu-HU" sz="1050">
                <a:solidFill>
                  <a:prstClr val="black"/>
                </a:solidFill>
                <a:latin typeface="Arial"/>
              </a:rPr>
              <a:t> &amp;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Radiography</a:t>
            </a: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56" name="Rectangle 47" hidden="0"/>
          <p:cNvSpPr>
            <a:spLocks noChangeArrowheads="1"/>
          </p:cNvSpPr>
          <p:nvPr isPhoto="0" userDrawn="0"/>
        </p:nvSpPr>
        <p:spPr bwMode="auto">
          <a:xfrm>
            <a:off x="3385809" y="3273438"/>
            <a:ext cx="1026319" cy="594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Environmental</a:t>
            </a:r>
            <a:r>
              <a:rPr lang="hu-HU" sz="1050">
                <a:solidFill>
                  <a:prstClr val="black"/>
                </a:solidFill>
                <a:latin typeface="Arial"/>
              </a:rPr>
              <a:t>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Physics</a:t>
            </a: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57" name="Rectangle 48" hidden="0"/>
          <p:cNvSpPr>
            <a:spLocks noChangeArrowheads="1"/>
          </p:cNvSpPr>
          <p:nvPr isPhoto="0" userDrawn="0"/>
        </p:nvSpPr>
        <p:spPr bwMode="auto">
          <a:xfrm>
            <a:off x="3385809" y="2572159"/>
            <a:ext cx="1026319" cy="594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prstClr val="black"/>
                </a:solidFill>
                <a:latin typeface="Arial Narrow"/>
              </a:rPr>
              <a:t>Surface</a:t>
            </a:r>
            <a:r>
              <a:rPr lang="hu-HU" sz="1200">
                <a:solidFill>
                  <a:prstClr val="black"/>
                </a:solidFill>
                <a:latin typeface="Arial Narrow"/>
              </a:rPr>
              <a:t> </a:t>
            </a:r>
            <a:r>
              <a:rPr lang="hu-HU" sz="1200">
                <a:solidFill>
                  <a:prstClr val="black"/>
                </a:solidFill>
                <a:latin typeface="Arial Narrow"/>
              </a:rPr>
              <a:t>chemistry</a:t>
            </a:r>
            <a:r>
              <a:rPr lang="hu-HU" sz="1200">
                <a:solidFill>
                  <a:prstClr val="black"/>
                </a:solidFill>
                <a:latin typeface="Arial Narrow"/>
              </a:rPr>
              <a:t>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prstClr val="black"/>
                </a:solidFill>
                <a:latin typeface="Arial Narrow"/>
              </a:rPr>
              <a:t>&amp; </a:t>
            </a:r>
            <a:r>
              <a:rPr lang="hu-HU" sz="1200">
                <a:solidFill>
                  <a:prstClr val="black"/>
                </a:solidFill>
                <a:latin typeface="Arial Narrow"/>
              </a:rPr>
              <a:t>catalysis</a:t>
            </a:r>
            <a:endParaRPr lang="en-US" sz="1200">
              <a:solidFill>
                <a:prstClr val="black"/>
              </a:solidFill>
              <a:latin typeface="Arial Narrow"/>
            </a:endParaRPr>
          </a:p>
        </p:txBody>
      </p:sp>
      <p:sp>
        <p:nvSpPr>
          <p:cNvPr id="14358" name="Rectangle 49" hidden="0"/>
          <p:cNvSpPr>
            <a:spLocks noChangeArrowheads="1"/>
          </p:cNvSpPr>
          <p:nvPr isPhoto="0" userDrawn="0"/>
        </p:nvSpPr>
        <p:spPr bwMode="auto">
          <a:xfrm>
            <a:off x="2494194" y="1145824"/>
            <a:ext cx="1112189" cy="59412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Environmental</a:t>
            </a:r>
            <a:r>
              <a:rPr lang="hu-HU" sz="1100">
                <a:solidFill>
                  <a:prstClr val="black"/>
                </a:solidFill>
                <a:latin typeface="Arial"/>
              </a:rPr>
              <a:t>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service</a:t>
            </a:r>
            <a:endParaRPr lang="en-US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61" name="Rectangle 39" hidden="0"/>
          <p:cNvSpPr>
            <a:spLocks noChangeArrowheads="1"/>
          </p:cNvSpPr>
          <p:nvPr isPhoto="0" userDrawn="0"/>
        </p:nvSpPr>
        <p:spPr bwMode="auto">
          <a:xfrm>
            <a:off x="5624196" y="2572159"/>
            <a:ext cx="1026319" cy="594122"/>
          </a:xfrm>
          <a:prstGeom prst="rect">
            <a:avLst/>
          </a:prstGeom>
          <a:solidFill>
            <a:srgbClr val="FEE5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hu-HU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NanoBio-</a:t>
            </a:r>
            <a:endParaRPr lang="hu-HU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Sensorics</a:t>
            </a:r>
            <a:endParaRPr lang="en-US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63" name="Rectangle 41" hidden="0"/>
          <p:cNvSpPr>
            <a:spLocks noChangeArrowheads="1"/>
          </p:cNvSpPr>
          <p:nvPr isPhoto="0" userDrawn="0"/>
        </p:nvSpPr>
        <p:spPr bwMode="auto">
          <a:xfrm>
            <a:off x="5624196" y="3975907"/>
            <a:ext cx="1026319" cy="594122"/>
          </a:xfrm>
          <a:prstGeom prst="rect">
            <a:avLst/>
          </a:prstGeom>
          <a:solidFill>
            <a:srgbClr val="FEE5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hu-HU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Complex</a:t>
            </a:r>
            <a:endParaRPr lang="hu-HU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Systems</a:t>
            </a:r>
            <a:endParaRPr lang="en-US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64" name="Rectangle 42" hidden="0"/>
          <p:cNvSpPr>
            <a:spLocks noChangeArrowheads="1"/>
          </p:cNvSpPr>
          <p:nvPr isPhoto="0" userDrawn="0"/>
        </p:nvSpPr>
        <p:spPr bwMode="auto">
          <a:xfrm>
            <a:off x="6786246" y="3975907"/>
            <a:ext cx="1026319" cy="594122"/>
          </a:xfrm>
          <a:prstGeom prst="rect">
            <a:avLst/>
          </a:prstGeom>
          <a:solidFill>
            <a:srgbClr val="FEE5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Photonics</a:t>
            </a: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65" name="Rectangle 43" hidden="0"/>
          <p:cNvSpPr>
            <a:spLocks noChangeArrowheads="1"/>
          </p:cNvSpPr>
          <p:nvPr isPhoto="0" userDrawn="0"/>
        </p:nvSpPr>
        <p:spPr bwMode="auto">
          <a:xfrm>
            <a:off x="6786246" y="3274627"/>
            <a:ext cx="1026319" cy="594122"/>
          </a:xfrm>
          <a:prstGeom prst="rect">
            <a:avLst/>
          </a:prstGeom>
          <a:solidFill>
            <a:srgbClr val="FEE5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Nanostructures</a:t>
            </a:r>
            <a:endParaRPr lang="hu-HU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14366" name="Rectangle 44" hidden="0"/>
          <p:cNvSpPr>
            <a:spLocks noChangeArrowheads="1"/>
          </p:cNvSpPr>
          <p:nvPr isPhoto="0" userDrawn="0"/>
        </p:nvSpPr>
        <p:spPr bwMode="auto">
          <a:xfrm>
            <a:off x="6786246" y="2572159"/>
            <a:ext cx="1026319" cy="594122"/>
          </a:xfrm>
          <a:prstGeom prst="rect">
            <a:avLst/>
          </a:prstGeom>
          <a:solidFill>
            <a:srgbClr val="FEE5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Thin</a:t>
            </a:r>
            <a:r>
              <a:rPr lang="hu-HU" sz="1050">
                <a:solidFill>
                  <a:prstClr val="black"/>
                </a:solidFill>
                <a:latin typeface="Arial"/>
              </a:rPr>
              <a:t> film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physics</a:t>
            </a: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28" name="Rectangle 36" hidden="0"/>
          <p:cNvSpPr>
            <a:spLocks noChangeArrowheads="1"/>
          </p:cNvSpPr>
          <p:nvPr isPhoto="0" userDrawn="0"/>
        </p:nvSpPr>
        <p:spPr bwMode="auto">
          <a:xfrm>
            <a:off x="3390762" y="1967121"/>
            <a:ext cx="2154841" cy="4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black"/>
                </a:solidFill>
                <a:latin typeface="Arial"/>
              </a:rPr>
              <a:t>Res</a:t>
            </a:r>
            <a:r>
              <a:rPr lang="hu-HU" sz="1400" b="1">
                <a:solidFill>
                  <a:prstClr val="black"/>
                </a:solidFill>
                <a:latin typeface="Arial"/>
              </a:rPr>
              <a:t>earch</a:t>
            </a:r>
            <a:r>
              <a:rPr lang="en-US" sz="1400" b="1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b="1">
                <a:solidFill>
                  <a:prstClr val="black"/>
                </a:solidFill>
                <a:latin typeface="Arial"/>
              </a:rPr>
              <a:t>Inst</a:t>
            </a:r>
            <a:r>
              <a:rPr lang="hu-HU" sz="1400" b="1">
                <a:solidFill>
                  <a:prstClr val="black"/>
                </a:solidFill>
                <a:latin typeface="Arial"/>
              </a:rPr>
              <a:t>itute</a:t>
            </a:r>
            <a:r>
              <a:rPr lang="en-US" sz="1400" b="1">
                <a:solidFill>
                  <a:prstClr val="black"/>
                </a:solidFill>
                <a:latin typeface="Arial"/>
              </a:rPr>
              <a:t> for </a:t>
            </a:r>
            <a:endParaRPr lang="hu-HU" sz="1400" b="1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black"/>
                </a:solidFill>
                <a:latin typeface="Arial"/>
              </a:rPr>
              <a:t>Energy Security and Environmental Safety</a:t>
            </a:r>
            <a:endParaRPr/>
          </a:p>
        </p:txBody>
      </p:sp>
      <p:sp>
        <p:nvSpPr>
          <p:cNvPr id="29" name="Rectangle 36" hidden="0"/>
          <p:cNvSpPr>
            <a:spLocks noChangeArrowheads="1"/>
          </p:cNvSpPr>
          <p:nvPr isPhoto="0" userDrawn="0"/>
        </p:nvSpPr>
        <p:spPr bwMode="auto">
          <a:xfrm>
            <a:off x="5616495" y="1967121"/>
            <a:ext cx="2188369" cy="45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black"/>
                </a:solidFill>
                <a:latin typeface="Arial"/>
              </a:rPr>
              <a:t>Res</a:t>
            </a:r>
            <a:r>
              <a:rPr lang="hu-HU" sz="1400" b="1">
                <a:solidFill>
                  <a:prstClr val="black"/>
                </a:solidFill>
                <a:latin typeface="Arial"/>
              </a:rPr>
              <a:t>earch</a:t>
            </a:r>
            <a:r>
              <a:rPr lang="en-US" sz="1400" b="1">
                <a:solidFill>
                  <a:prstClr val="black"/>
                </a:solidFill>
                <a:latin typeface="Arial"/>
              </a:rPr>
              <a:t> </a:t>
            </a:r>
            <a:r>
              <a:rPr lang="en-US" sz="1400" b="1">
                <a:solidFill>
                  <a:prstClr val="black"/>
                </a:solidFill>
                <a:latin typeface="Arial"/>
              </a:rPr>
              <a:t>Inst</a:t>
            </a:r>
            <a:r>
              <a:rPr lang="hu-HU" sz="1400" b="1">
                <a:solidFill>
                  <a:prstClr val="black"/>
                </a:solidFill>
                <a:latin typeface="Arial"/>
              </a:rPr>
              <a:t>itute</a:t>
            </a:r>
            <a:r>
              <a:rPr lang="en-US" sz="1400" b="1">
                <a:solidFill>
                  <a:prstClr val="black"/>
                </a:solidFill>
                <a:latin typeface="Arial"/>
              </a:rPr>
              <a:t> </a:t>
            </a:r>
            <a:r>
              <a:rPr lang="hu-HU" sz="1400" b="1">
                <a:solidFill>
                  <a:prstClr val="black"/>
                </a:solidFill>
                <a:latin typeface="Arial"/>
              </a:rPr>
              <a:t>f</a:t>
            </a:r>
            <a:r>
              <a:rPr lang="en-US" sz="1400" b="1">
                <a:solidFill>
                  <a:prstClr val="black"/>
                </a:solidFill>
                <a:latin typeface="Arial"/>
              </a:rPr>
              <a:t>or </a:t>
            </a:r>
            <a:endParaRPr lang="hu-HU" sz="1400" b="1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black"/>
                </a:solidFill>
                <a:latin typeface="Arial"/>
              </a:rPr>
              <a:t>Technical Physics and </a:t>
            </a:r>
            <a:endParaRPr lang="hu-HU" sz="1400" b="1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prstClr val="black"/>
                </a:solidFill>
                <a:latin typeface="Arial"/>
              </a:rPr>
              <a:t>Materials Science</a:t>
            </a:r>
            <a:endParaRPr/>
          </a:p>
        </p:txBody>
      </p:sp>
      <p:sp>
        <p:nvSpPr>
          <p:cNvPr id="37" name="Rectangle 40" hidden="0"/>
          <p:cNvSpPr>
            <a:spLocks noChangeArrowheads="1"/>
          </p:cNvSpPr>
          <p:nvPr isPhoto="0" userDrawn="0"/>
        </p:nvSpPr>
        <p:spPr bwMode="auto">
          <a:xfrm>
            <a:off x="5624196" y="3274629"/>
            <a:ext cx="1026319" cy="286250"/>
          </a:xfrm>
          <a:prstGeom prst="rect">
            <a:avLst/>
          </a:prstGeom>
          <a:solidFill>
            <a:srgbClr val="FEE5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Micro</a:t>
            </a:r>
            <a:r>
              <a:rPr lang="en-US" sz="1050">
                <a:solidFill>
                  <a:prstClr val="black"/>
                </a:solidFill>
                <a:latin typeface="Arial"/>
              </a:rPr>
              <a:t>systems</a:t>
            </a:r>
            <a:endParaRPr/>
          </a:p>
        </p:txBody>
      </p:sp>
      <p:sp>
        <p:nvSpPr>
          <p:cNvPr id="38" name="Rectangle 40" hidden="0"/>
          <p:cNvSpPr>
            <a:spLocks noChangeArrowheads="1"/>
          </p:cNvSpPr>
          <p:nvPr isPhoto="0" userDrawn="0"/>
        </p:nvSpPr>
        <p:spPr bwMode="auto">
          <a:xfrm>
            <a:off x="5624196" y="3587302"/>
            <a:ext cx="1026319" cy="286250"/>
          </a:xfrm>
          <a:prstGeom prst="rect">
            <a:avLst/>
          </a:prstGeom>
          <a:solidFill>
            <a:srgbClr val="FEE5E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>
                <a:solidFill>
                  <a:prstClr val="black"/>
                </a:solidFill>
                <a:latin typeface="Arial"/>
              </a:rPr>
              <a:t>Nanosensors</a:t>
            </a: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39" name="Rectangle 42" hidden="0"/>
          <p:cNvSpPr>
            <a:spLocks noChangeArrowheads="1"/>
          </p:cNvSpPr>
          <p:nvPr isPhoto="0" userDrawn="0"/>
        </p:nvSpPr>
        <p:spPr bwMode="auto">
          <a:xfrm>
            <a:off x="2256027" y="4245802"/>
            <a:ext cx="1026319" cy="3383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hu-HU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Space</a:t>
            </a:r>
            <a:r>
              <a:rPr lang="hu-HU" sz="1050">
                <a:solidFill>
                  <a:prstClr val="black"/>
                </a:solidFill>
                <a:latin typeface="Arial"/>
              </a:rPr>
              <a:t> </a:t>
            </a:r>
            <a:r>
              <a:rPr lang="hu-HU" sz="1050">
                <a:solidFill>
                  <a:prstClr val="black"/>
                </a:solidFill>
                <a:latin typeface="Arial"/>
              </a:rPr>
              <a:t>research</a:t>
            </a:r>
            <a:endParaRPr lang="en-US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40" name="Rectangle 42" hidden="0"/>
          <p:cNvSpPr>
            <a:spLocks noChangeArrowheads="1"/>
          </p:cNvSpPr>
          <p:nvPr isPhoto="0" userDrawn="0"/>
        </p:nvSpPr>
        <p:spPr bwMode="auto">
          <a:xfrm>
            <a:off x="953597" y="4245819"/>
            <a:ext cx="1127057" cy="3382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hu-HU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Fusion</a:t>
            </a:r>
            <a:r>
              <a:rPr lang="hu-HU" sz="1050">
                <a:solidFill>
                  <a:prstClr val="black"/>
                </a:solidFill>
                <a:latin typeface="Arial"/>
              </a:rPr>
              <a:t>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Plasmaphysics</a:t>
            </a:r>
            <a:endParaRPr lang="en-US" sz="105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41" name="Rectangle 42" hidden="0"/>
          <p:cNvSpPr>
            <a:spLocks noChangeArrowheads="1"/>
          </p:cNvSpPr>
          <p:nvPr isPhoto="0" userDrawn="0"/>
        </p:nvSpPr>
        <p:spPr bwMode="auto">
          <a:xfrm>
            <a:off x="953596" y="4684816"/>
            <a:ext cx="1127057" cy="3382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hu-HU" sz="110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Fusion</a:t>
            </a:r>
            <a:r>
              <a:rPr lang="hu-HU" sz="1100">
                <a:solidFill>
                  <a:prstClr val="black"/>
                </a:solidFill>
                <a:latin typeface="Arial"/>
              </a:rPr>
              <a:t>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>
                <a:solidFill>
                  <a:prstClr val="black"/>
                </a:solidFill>
                <a:latin typeface="Arial"/>
              </a:rPr>
              <a:t>Technology</a:t>
            </a:r>
            <a:endParaRPr lang="en-US" sz="1100">
              <a:solidFill>
                <a:prstClr val="black"/>
              </a:solidFill>
              <a:latin typeface="Arial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lang="en-US" sz="1100">
              <a:solidFill>
                <a:prstClr val="black"/>
              </a:solidFill>
              <a:latin typeface="Arial"/>
            </a:endParaRPr>
          </a:p>
        </p:txBody>
      </p:sp>
      <p:sp>
        <p:nvSpPr>
          <p:cNvPr id="42" name="Rectangle 47" hidden="0"/>
          <p:cNvSpPr>
            <a:spLocks noChangeArrowheads="1"/>
          </p:cNvSpPr>
          <p:nvPr isPhoto="0" userDrawn="0"/>
        </p:nvSpPr>
        <p:spPr bwMode="auto">
          <a:xfrm>
            <a:off x="3385809" y="3974717"/>
            <a:ext cx="1026319" cy="594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Neutron </a:t>
            </a:r>
            <a:endParaRPr/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050">
                <a:solidFill>
                  <a:prstClr val="black"/>
                </a:solidFill>
                <a:latin typeface="Arial"/>
              </a:rPr>
              <a:t>Spectroscopy</a:t>
            </a:r>
            <a:endParaRPr lang="en-US" sz="1050">
              <a:solidFill>
                <a:prstClr val="black"/>
              </a:solidFill>
              <a:latin typeface="Arial"/>
            </a:endParaRPr>
          </a:p>
        </p:txBody>
      </p:sp>
      <p:sp>
        <p:nvSpPr>
          <p:cNvPr id="43" name="Szövegdoboz 42" hidden="0"/>
          <p:cNvSpPr txBox="1"/>
          <p:nvPr isPhoto="0" userDrawn="0"/>
        </p:nvSpPr>
        <p:spPr bwMode="auto">
          <a:xfrm>
            <a:off x="3815916" y="4827775"/>
            <a:ext cx="39661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000"/>
              <a:t>3 </a:t>
            </a:r>
            <a:r>
              <a:rPr lang="hu-HU" sz="1000"/>
              <a:t>Institutes</a:t>
            </a:r>
            <a:r>
              <a:rPr lang="en-US" sz="1000"/>
              <a:t>, </a:t>
            </a:r>
            <a:r>
              <a:rPr lang="hu-HU" sz="1000"/>
              <a:t>23</a:t>
            </a:r>
            <a:r>
              <a:rPr lang="en-US" sz="1000"/>
              <a:t> </a:t>
            </a:r>
            <a:r>
              <a:rPr lang="hu-HU" sz="1000"/>
              <a:t>research</a:t>
            </a:r>
            <a:r>
              <a:rPr lang="hu-HU" sz="1000"/>
              <a:t> </a:t>
            </a:r>
            <a:r>
              <a:rPr lang="hu-HU" sz="1000"/>
              <a:t>groups</a:t>
            </a:r>
            <a:r>
              <a:rPr lang="en-US" sz="1000"/>
              <a:t>, </a:t>
            </a:r>
            <a:r>
              <a:rPr lang="hu-HU" sz="1000"/>
              <a:t>400</a:t>
            </a:r>
            <a:r>
              <a:rPr lang="en-US" sz="1000"/>
              <a:t> </a:t>
            </a:r>
            <a:r>
              <a:rPr lang="hu-HU" sz="1000"/>
              <a:t>employees</a:t>
            </a:r>
            <a:r>
              <a:rPr lang="en-US" sz="1000"/>
              <a:t>, ≈</a:t>
            </a:r>
            <a:r>
              <a:rPr lang="hu-HU" sz="1000"/>
              <a:t>300</a:t>
            </a:r>
            <a:r>
              <a:rPr lang="en-US" sz="1000"/>
              <a:t> </a:t>
            </a:r>
            <a:r>
              <a:rPr lang="hu-HU" sz="1000"/>
              <a:t>researchers</a:t>
            </a:r>
            <a:endParaRPr lang="hu-HU" sz="1000"/>
          </a:p>
        </p:txBody>
      </p:sp>
      <p:sp>
        <p:nvSpPr>
          <p:cNvPr id="33" name="Szövegdoboz 32" hidden="0"/>
          <p:cNvSpPr txBox="1"/>
          <p:nvPr isPhoto="0" userDrawn="0"/>
        </p:nvSpPr>
        <p:spPr bwMode="auto">
          <a:xfrm>
            <a:off x="1475185" y="-20644"/>
            <a:ext cx="309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800">
                <a:solidFill>
                  <a:schemeClr val="bg1"/>
                </a:solidFill>
              </a:rPr>
              <a:t>Organisation</a:t>
            </a:r>
            <a:endParaRPr lang="hu-HU" sz="1800">
              <a:solidFill>
                <a:schemeClr val="bg1"/>
              </a:solidFill>
            </a:endParaRPr>
          </a:p>
        </p:txBody>
      </p:sp>
      <p:sp>
        <p:nvSpPr>
          <p:cNvPr id="2" name="Szövegdoboz 1" hidden="0"/>
          <p:cNvSpPr txBox="1"/>
          <p:nvPr isPhoto="0" userDrawn="0"/>
        </p:nvSpPr>
        <p:spPr bwMode="auto">
          <a:xfrm>
            <a:off x="7047107" y="386494"/>
            <a:ext cx="2096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000"/>
              <a:t>Centre of Excellence of </a:t>
            </a:r>
            <a:r>
              <a:rPr lang="hu-HU" sz="1000"/>
              <a:t>the</a:t>
            </a:r>
            <a:r>
              <a:rPr lang="hu-HU" sz="1000"/>
              <a:t> </a:t>
            </a:r>
            <a:r>
              <a:rPr lang="hu-HU" sz="1000"/>
              <a:t>Hungarian</a:t>
            </a:r>
            <a:r>
              <a:rPr lang="hu-HU" sz="1000"/>
              <a:t> </a:t>
            </a:r>
            <a:r>
              <a:rPr lang="hu-HU" sz="1000"/>
              <a:t>Academy</a:t>
            </a:r>
            <a:r>
              <a:rPr lang="hu-HU" sz="1000"/>
              <a:t> of </a:t>
            </a:r>
            <a:r>
              <a:rPr lang="hu-HU" sz="1000"/>
              <a:t>Sciences</a:t>
            </a:r>
            <a:r>
              <a:rPr lang="hu-HU" sz="1000"/>
              <a:t> </a:t>
            </a:r>
            <a:r>
              <a:rPr lang="hu-HU" sz="1000"/>
              <a:t>since</a:t>
            </a:r>
            <a:r>
              <a:rPr lang="hu-HU" sz="1000"/>
              <a:t> 2019 </a:t>
            </a:r>
            <a:endParaRPr lang="hu-HU"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Rectangle 2" hidden="0"/>
          <p:cNvSpPr>
            <a:spLocks noChangeArrowheads="1"/>
          </p:cNvSpPr>
          <p:nvPr isPhoto="0" userDrawn="0"/>
        </p:nvSpPr>
        <p:spPr bwMode="auto">
          <a:xfrm>
            <a:off x="1189704" y="44054"/>
            <a:ext cx="3166273" cy="26823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hu-HU" sz="1500">
                <a:solidFill>
                  <a:prstClr val="white"/>
                </a:solidFill>
                <a:latin typeface="Calibri"/>
                <a:cs typeface="Calibri"/>
              </a:rPr>
              <a:t>Directions</a:t>
            </a:r>
            <a:r>
              <a:rPr lang="hu-HU" sz="1500">
                <a:solidFill>
                  <a:prstClr val="white"/>
                </a:solidFill>
                <a:latin typeface="Calibri"/>
                <a:cs typeface="Calibri"/>
              </a:rPr>
              <a:t> in </a:t>
            </a:r>
            <a:r>
              <a:rPr lang="hu-HU" sz="1500">
                <a:solidFill>
                  <a:prstClr val="white"/>
                </a:solidFill>
                <a:latin typeface="Calibri"/>
                <a:cs typeface="Calibri"/>
              </a:rPr>
              <a:t>the</a:t>
            </a:r>
            <a:r>
              <a:rPr lang="hu-HU" sz="150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lang="hu-HU" sz="1500">
                <a:solidFill>
                  <a:prstClr val="white"/>
                </a:solidFill>
                <a:latin typeface="Calibri"/>
                <a:cs typeface="Calibri"/>
              </a:rPr>
              <a:t>energy</a:t>
            </a:r>
            <a:r>
              <a:rPr lang="hu-HU" sz="1500">
                <a:solidFill>
                  <a:prstClr val="white"/>
                </a:solidFill>
                <a:latin typeface="Calibri"/>
                <a:cs typeface="Calibri"/>
              </a:rPr>
              <a:t> </a:t>
            </a:r>
            <a:r>
              <a:rPr lang="hu-HU" sz="1500">
                <a:solidFill>
                  <a:prstClr val="white"/>
                </a:solidFill>
                <a:latin typeface="Calibri"/>
                <a:cs typeface="Calibri"/>
              </a:rPr>
              <a:t>science</a:t>
            </a:r>
            <a:endParaRPr lang="hu-HU" sz="1500">
              <a:solidFill>
                <a:prstClr val="white"/>
              </a:solidFill>
              <a:latin typeface="Calibri"/>
              <a:cs typeface="Calibri"/>
            </a:endParaRPr>
          </a:p>
        </p:txBody>
      </p:sp>
      <p:pic>
        <p:nvPicPr>
          <p:cNvPr id="2" name="Kép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7502767" y="372121"/>
            <a:ext cx="1231364" cy="2412547"/>
          </a:xfrm>
          <a:prstGeom prst="rect">
            <a:avLst/>
          </a:prstGeom>
        </p:spPr>
      </p:pic>
      <p:pic>
        <p:nvPicPr>
          <p:cNvPr id="6" name="Kép 5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45038" y="3390005"/>
            <a:ext cx="2389766" cy="1370803"/>
          </a:xfrm>
          <a:prstGeom prst="rect">
            <a:avLst/>
          </a:prstGeom>
        </p:spPr>
      </p:pic>
      <p:sp>
        <p:nvSpPr>
          <p:cNvPr id="7" name="Téglalap 6" hidden="0"/>
          <p:cNvSpPr/>
          <p:nvPr isPhoto="0" userDrawn="0"/>
        </p:nvSpPr>
        <p:spPr bwMode="auto">
          <a:xfrm>
            <a:off x="185737" y="464407"/>
            <a:ext cx="658041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Nuclear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Safety</a:t>
            </a:r>
            <a:endParaRPr lang="hu-HU" sz="1500" b="1">
              <a:solidFill>
                <a:prstClr val="black"/>
              </a:solidFill>
              <a:latin typeface="Calibri"/>
              <a:ea typeface="Arial"/>
              <a:cs typeface="Arial"/>
            </a:endParaRPr>
          </a:p>
          <a:p>
            <a:pPr marL="265510"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Research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on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the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safety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of Paks NPP: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coupled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code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development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, OECD NEA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related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projects</a:t>
            </a:r>
            <a:endParaRPr lang="hu-HU" sz="1200">
              <a:solidFill>
                <a:prstClr val="black"/>
              </a:solidFill>
              <a:latin typeface="Calibri"/>
              <a:ea typeface="Arial"/>
              <a:cs typeface="Arial"/>
            </a:endParaRPr>
          </a:p>
          <a:p>
            <a:pPr marL="265510"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Closin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g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the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fuel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cycle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(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long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term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international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projects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), ALLEGRO (Euratom)</a:t>
            </a:r>
            <a:endParaRPr lang="hu-HU" sz="1200">
              <a:solidFill>
                <a:prstClr val="black"/>
              </a:solidFill>
              <a:latin typeface="Calibri"/>
              <a:ea typeface="Arial"/>
              <a:cs typeface="Arial"/>
            </a:endParaRPr>
          </a:p>
          <a:p>
            <a:pPr marL="265510"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Fusion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energy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(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Diagnostics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,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plasma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physics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research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), ITER (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Eurofusion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), JT-60SA,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Wendelstein</a:t>
            </a:r>
            <a:endParaRPr lang="hu-HU" sz="1200"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8" name="Téglalap 7" hidden="0"/>
          <p:cNvSpPr/>
          <p:nvPr isPhoto="0" userDrawn="0"/>
        </p:nvSpPr>
        <p:spPr bwMode="auto">
          <a:xfrm>
            <a:off x="840921" y="1318485"/>
            <a:ext cx="6310993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4426">
              <a:spcBef>
                <a:spcPts val="0"/>
              </a:spcBef>
              <a:defRPr/>
            </a:pP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Energy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storage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, 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hydrogen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economy</a:t>
            </a:r>
            <a:endParaRPr lang="hu-HU" sz="1500" b="1">
              <a:solidFill>
                <a:prstClr val="black"/>
              </a:solidFill>
              <a:latin typeface="Calibri"/>
              <a:ea typeface="Arial"/>
              <a:cs typeface="Arial"/>
            </a:endParaRPr>
          </a:p>
          <a:p>
            <a:pPr indent="267891" defTabSz="654426">
              <a:spcBef>
                <a:spcPts val="0"/>
              </a:spcBef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Cathalitic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water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splitting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,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methane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dry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reforming (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H2 and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synthetic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fuel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)</a:t>
            </a:r>
            <a:endParaRPr lang="hu-HU" sz="1200">
              <a:solidFill>
                <a:prstClr val="black"/>
              </a:solidFill>
              <a:latin typeface="Calibri"/>
              <a:ea typeface="Arial"/>
              <a:cs typeface="Arial"/>
            </a:endParaRPr>
          </a:p>
          <a:p>
            <a:pPr indent="267891" defTabSz="654426">
              <a:spcBef>
                <a:spcPts val="0"/>
              </a:spcBef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Energy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storage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in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the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grid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,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stability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of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the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electric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network</a:t>
            </a:r>
            <a:endParaRPr lang="hu-HU" sz="1200">
              <a:solidFill>
                <a:prstClr val="black"/>
              </a:solidFill>
              <a:latin typeface="Calibri"/>
              <a:ea typeface="Arial"/>
              <a:cs typeface="Arial"/>
            </a:endParaRPr>
          </a:p>
          <a:p>
            <a:pPr marL="269081" defTabSz="654426">
              <a:spcBef>
                <a:spcPts val="0"/>
              </a:spcBef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Electric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network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topology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analysis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,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study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of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transients</a:t>
            </a:r>
            <a:endParaRPr lang="hu-HU" sz="1200"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9" name="Téglalap 8" hidden="0"/>
          <p:cNvSpPr/>
          <p:nvPr isPhoto="0" userDrawn="0"/>
        </p:nvSpPr>
        <p:spPr bwMode="auto">
          <a:xfrm>
            <a:off x="1439652" y="2282580"/>
            <a:ext cx="6470197" cy="98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54426">
              <a:spcBef>
                <a:spcPts val="0"/>
              </a:spcBef>
              <a:defRPr/>
            </a:pP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Materials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sciences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 and 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energy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 saving</a:t>
            </a:r>
            <a:endParaRPr lang="en-US" sz="1500" b="1">
              <a:solidFill>
                <a:prstClr val="black"/>
              </a:solidFill>
              <a:latin typeface="Calibri"/>
              <a:ea typeface="Arial"/>
              <a:cs typeface="Arial"/>
            </a:endParaRPr>
          </a:p>
          <a:p>
            <a:pPr indent="269081" defTabSz="654426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Sensor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development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on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physical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,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chemical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,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biological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phenomenon</a:t>
            </a:r>
            <a:endParaRPr lang="hu-HU" sz="1200">
              <a:solidFill>
                <a:prstClr val="black"/>
              </a:solidFill>
              <a:latin typeface="Calibri"/>
              <a:ea typeface="Arial"/>
              <a:cs typeface="Arial"/>
            </a:endParaRPr>
          </a:p>
          <a:p>
            <a:pPr indent="269081" defTabSz="654426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Functional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materials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(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think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layers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, 2D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materials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), ERA-NET</a:t>
            </a:r>
            <a:endParaRPr/>
          </a:p>
          <a:p>
            <a:pPr indent="269081" defTabSz="654426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Heritage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science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(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supporting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museums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with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analyitical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capabilities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), H2020</a:t>
            </a:r>
            <a:endParaRPr/>
          </a:p>
        </p:txBody>
      </p:sp>
      <p:sp>
        <p:nvSpPr>
          <p:cNvPr id="10" name="Téglalap 9" hidden="0"/>
          <p:cNvSpPr/>
          <p:nvPr isPhoto="0" userDrawn="0"/>
        </p:nvSpPr>
        <p:spPr bwMode="auto">
          <a:xfrm>
            <a:off x="2843807" y="4047388"/>
            <a:ext cx="4572000" cy="987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Space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research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 (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space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dosimetry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)</a:t>
            </a:r>
            <a:endParaRPr/>
          </a:p>
          <a:p>
            <a:pPr indent="202406">
              <a:spcBef>
                <a:spcPts val="0"/>
              </a:spcBef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Development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of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radiation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sensors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and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space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weather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, ESA</a:t>
            </a:r>
            <a:endParaRPr/>
          </a:p>
          <a:p>
            <a:pPr indent="202406">
              <a:spcBef>
                <a:spcPts val="0"/>
              </a:spcBef>
              <a:defRPr/>
            </a:pPr>
            <a:r>
              <a:rPr lang="hu-HU" sz="1200">
                <a:solidFill>
                  <a:prstClr val="black"/>
                </a:solidFill>
                <a:latin typeface="Calibri"/>
              </a:rPr>
              <a:t>Power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supply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and I&amp;C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for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satellites</a:t>
            </a:r>
            <a:endParaRPr lang="hu-HU" sz="1200">
              <a:solidFill>
                <a:prstClr val="black"/>
              </a:solidFill>
              <a:latin typeface="Calibri"/>
            </a:endParaRPr>
          </a:p>
          <a:p>
            <a:pPr indent="202406">
              <a:spcBef>
                <a:spcPts val="0"/>
              </a:spcBef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Preparing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the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Hungarian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astronaut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s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for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space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mission</a:t>
            </a:r>
            <a:endParaRPr lang="hu-HU" sz="1200"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1" name="Téglalap 10" hidden="0"/>
          <p:cNvSpPr/>
          <p:nvPr isPhoto="0" userDrawn="0"/>
        </p:nvSpPr>
        <p:spPr bwMode="auto">
          <a:xfrm>
            <a:off x="2328863" y="3244648"/>
            <a:ext cx="4572000" cy="766364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54426">
              <a:spcBef>
                <a:spcPts val="0"/>
              </a:spcBef>
              <a:defRPr/>
            </a:pP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Environment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500" b="1">
                <a:solidFill>
                  <a:prstClr val="black"/>
                </a:solidFill>
                <a:latin typeface="Calibri"/>
                <a:ea typeface="Arial"/>
                <a:cs typeface="Arial"/>
              </a:rPr>
              <a:t>chemistry</a:t>
            </a:r>
            <a:endParaRPr lang="hu-HU" sz="1500" b="1">
              <a:solidFill>
                <a:prstClr val="black"/>
              </a:solidFill>
              <a:latin typeface="Calibri"/>
              <a:ea typeface="Arial"/>
              <a:cs typeface="Arial"/>
            </a:endParaRPr>
          </a:p>
          <a:p>
            <a:pPr indent="269081">
              <a:spcBef>
                <a:spcPts val="0"/>
              </a:spcBef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Sewage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water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cleaning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with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advanced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oxidation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technology</a:t>
            </a:r>
            <a:r>
              <a:rPr lang="hu-HU" sz="1200">
                <a:solidFill>
                  <a:prstClr val="black"/>
                </a:solidFill>
                <a:latin typeface="Calibri"/>
              </a:rPr>
              <a:t>     </a:t>
            </a:r>
            <a:endParaRPr/>
          </a:p>
          <a:p>
            <a:pPr indent="269081">
              <a:spcBef>
                <a:spcPts val="0"/>
              </a:spcBef>
              <a:defRPr/>
            </a:pP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Safe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storage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of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radioactive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waste</a:t>
            </a:r>
            <a:r>
              <a:rPr lang="hu-HU" sz="12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(Euratom)</a:t>
            </a:r>
            <a:endParaRPr lang="en-US" sz="1200"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pic>
        <p:nvPicPr>
          <p:cNvPr id="12" name="Kép 11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rot="3154168" flipH="1">
            <a:off x="7858269" y="2997287"/>
            <a:ext cx="263696" cy="2319761"/>
          </a:xfrm>
          <a:prstGeom prst="rect">
            <a:avLst/>
          </a:prstGeom>
        </p:spPr>
      </p:pic>
      <p:sp>
        <p:nvSpPr>
          <p:cNvPr id="13" name="Szövegdoboz 12" hidden="0"/>
          <p:cNvSpPr txBox="1"/>
          <p:nvPr isPhoto="0" userDrawn="0"/>
        </p:nvSpPr>
        <p:spPr bwMode="auto">
          <a:xfrm>
            <a:off x="133528" y="4726592"/>
            <a:ext cx="1681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hu-HU" sz="1050">
                <a:solidFill>
                  <a:prstClr val="black"/>
                </a:solidFill>
                <a:latin typeface="Calibri"/>
                <a:ea typeface="Arial"/>
                <a:cs typeface="Arial"/>
              </a:rPr>
              <a:t>Graphene</a:t>
            </a:r>
            <a:r>
              <a:rPr lang="hu-HU" sz="105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050">
                <a:solidFill>
                  <a:prstClr val="black"/>
                </a:solidFill>
                <a:latin typeface="Calibri"/>
                <a:ea typeface="Arial"/>
                <a:cs typeface="Arial"/>
              </a:rPr>
              <a:t>nanoengineering</a:t>
            </a:r>
            <a:endParaRPr lang="en-GB" sz="1050"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  <p:sp>
        <p:nvSpPr>
          <p:cNvPr id="14" name="Szövegdoboz 13" hidden="0"/>
          <p:cNvSpPr txBox="1"/>
          <p:nvPr isPhoto="0" userDrawn="0"/>
        </p:nvSpPr>
        <p:spPr bwMode="auto">
          <a:xfrm>
            <a:off x="7576246" y="2790410"/>
            <a:ext cx="1084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hu-HU" sz="900">
                <a:solidFill>
                  <a:prstClr val="black"/>
                </a:solidFill>
                <a:latin typeface="Calibri"/>
                <a:ea typeface="Arial"/>
                <a:cs typeface="Arial"/>
              </a:rPr>
              <a:t>Reactor</a:t>
            </a:r>
            <a:r>
              <a:rPr lang="hu-HU" sz="9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900">
                <a:solidFill>
                  <a:prstClr val="black"/>
                </a:solidFill>
                <a:latin typeface="Calibri"/>
                <a:ea typeface="Arial"/>
                <a:cs typeface="Arial"/>
              </a:rPr>
              <a:t>presssure</a:t>
            </a:r>
            <a:r>
              <a:rPr lang="hu-HU" sz="9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900">
                <a:solidFill>
                  <a:prstClr val="black"/>
                </a:solidFill>
                <a:latin typeface="Calibri"/>
                <a:ea typeface="Arial"/>
                <a:cs typeface="Arial"/>
              </a:rPr>
              <a:t>vessel</a:t>
            </a:r>
            <a:r>
              <a:rPr lang="hu-HU" sz="9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900">
                <a:solidFill>
                  <a:prstClr val="black"/>
                </a:solidFill>
                <a:latin typeface="Calibri"/>
                <a:ea typeface="Arial"/>
                <a:cs typeface="Arial"/>
              </a:rPr>
              <a:t>structural</a:t>
            </a:r>
            <a:r>
              <a:rPr lang="hu-HU" sz="900">
                <a:solidFill>
                  <a:prstClr val="black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900">
                <a:solidFill>
                  <a:prstClr val="black"/>
                </a:solidFill>
                <a:latin typeface="Calibri"/>
                <a:ea typeface="Arial"/>
                <a:cs typeface="Arial"/>
              </a:rPr>
              <a:t>integrity</a:t>
            </a:r>
            <a:endParaRPr lang="en-GB" sz="900">
              <a:solidFill>
                <a:prstClr val="black"/>
              </a:solidFill>
              <a:latin typeface="Calibri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2" descr="Core3DView_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1356067" y="1504842"/>
            <a:ext cx="804659" cy="14081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zövegdoboz 1" hidden="0"/>
          <p:cNvSpPr txBox="1"/>
          <p:nvPr isPhoto="0" userDrawn="0"/>
        </p:nvSpPr>
        <p:spPr bwMode="auto">
          <a:xfrm>
            <a:off x="1475185" y="11255"/>
            <a:ext cx="286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800">
                <a:solidFill>
                  <a:schemeClr val="bg1"/>
                </a:solidFill>
              </a:rPr>
              <a:t>Nuclear</a:t>
            </a:r>
            <a:r>
              <a:rPr lang="hu-HU" sz="1800">
                <a:solidFill>
                  <a:schemeClr val="bg1"/>
                </a:solidFill>
              </a:rPr>
              <a:t> </a:t>
            </a:r>
            <a:r>
              <a:rPr lang="hu-HU" sz="1800">
                <a:solidFill>
                  <a:schemeClr val="bg1"/>
                </a:solidFill>
              </a:rPr>
              <a:t>safety</a:t>
            </a:r>
            <a:r>
              <a:rPr lang="hu-HU" sz="1800">
                <a:solidFill>
                  <a:schemeClr val="bg1"/>
                </a:solidFill>
              </a:rPr>
              <a:t> </a:t>
            </a:r>
            <a:r>
              <a:rPr lang="hu-HU" sz="1800">
                <a:solidFill>
                  <a:schemeClr val="bg1"/>
                </a:solidFill>
              </a:rPr>
              <a:t>research</a:t>
            </a:r>
            <a:endParaRPr lang="hu-HU" sz="1800">
              <a:solidFill>
                <a:schemeClr val="bg1"/>
              </a:solidFill>
            </a:endParaRPr>
          </a:p>
        </p:txBody>
      </p:sp>
      <p:pic>
        <p:nvPicPr>
          <p:cNvPr id="3" name="Picture 6" descr="Image_Richard_6_3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735629" y="817618"/>
            <a:ext cx="1143495" cy="115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7" descr="Image_Richard_6_2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564886" y="1317915"/>
            <a:ext cx="905981" cy="919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2595486" y="830710"/>
            <a:ext cx="1102842" cy="2117022"/>
          </a:xfrm>
          <a:prstGeom prst="rect">
            <a:avLst/>
          </a:prstGeom>
        </p:spPr>
      </p:pic>
      <p:pic>
        <p:nvPicPr>
          <p:cNvPr id="5" name="Picture 4" descr="Image_Richard_6_5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474974" y="2260755"/>
            <a:ext cx="858108" cy="72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zövegdoboz 11" hidden="0"/>
          <p:cNvSpPr txBox="1"/>
          <p:nvPr isPhoto="0" userDrawn="0"/>
        </p:nvSpPr>
        <p:spPr bwMode="auto">
          <a:xfrm>
            <a:off x="390986" y="3062573"/>
            <a:ext cx="168903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</a:defRPr>
            </a:defPPr>
            <a:lvl1pPr>
              <a:spcBef>
                <a:spcPts val="600"/>
              </a:spcBef>
              <a:defRPr sz="1200"/>
            </a:lvl1pPr>
          </a:lstStyle>
          <a:p>
            <a:pPr>
              <a:defRPr/>
            </a:pPr>
            <a:r>
              <a:rPr lang="hu-HU"/>
              <a:t>Reactor</a:t>
            </a:r>
            <a:r>
              <a:rPr lang="hu-HU"/>
              <a:t> </a:t>
            </a:r>
            <a:r>
              <a:rPr lang="hu-HU"/>
              <a:t>physics</a:t>
            </a:r>
            <a:r>
              <a:rPr lang="hu-HU"/>
              <a:t>,</a:t>
            </a:r>
            <a:endParaRPr/>
          </a:p>
          <a:p>
            <a:pPr>
              <a:defRPr/>
            </a:pPr>
            <a:r>
              <a:rPr lang="hu-HU"/>
              <a:t>Neutron </a:t>
            </a:r>
            <a:r>
              <a:rPr lang="hu-HU"/>
              <a:t>transport</a:t>
            </a:r>
            <a:r>
              <a:rPr lang="hu-HU"/>
              <a:t> </a:t>
            </a:r>
            <a:r>
              <a:rPr lang="hu-HU"/>
              <a:t>calculations</a:t>
            </a:r>
            <a:r>
              <a:rPr lang="hu-HU"/>
              <a:t>,</a:t>
            </a:r>
            <a:endParaRPr/>
          </a:p>
          <a:p>
            <a:pPr>
              <a:defRPr/>
            </a:pPr>
            <a:r>
              <a:rPr lang="hu-HU"/>
              <a:t>Reactor</a:t>
            </a:r>
            <a:r>
              <a:rPr lang="hu-HU"/>
              <a:t> </a:t>
            </a:r>
            <a:r>
              <a:rPr lang="hu-HU"/>
              <a:t>core</a:t>
            </a:r>
            <a:r>
              <a:rPr lang="hu-HU"/>
              <a:t> design</a:t>
            </a:r>
            <a:endParaRPr/>
          </a:p>
          <a:p>
            <a:pPr>
              <a:defRPr/>
            </a:pPr>
            <a:r>
              <a:rPr lang="hu-HU"/>
              <a:t>Subcriticality</a:t>
            </a:r>
            <a:r>
              <a:rPr lang="hu-HU"/>
              <a:t> </a:t>
            </a:r>
            <a:r>
              <a:rPr lang="hu-HU"/>
              <a:t>analysis</a:t>
            </a:r>
            <a:endParaRPr lang="hu-HU"/>
          </a:p>
          <a:p>
            <a:pPr>
              <a:defRPr/>
            </a:pPr>
            <a:r>
              <a:rPr lang="hu-HU"/>
              <a:t>Multi </a:t>
            </a:r>
            <a:r>
              <a:rPr lang="hu-HU"/>
              <a:t>physics</a:t>
            </a:r>
            <a:r>
              <a:rPr lang="hu-HU"/>
              <a:t> hot </a:t>
            </a:r>
            <a:r>
              <a:rPr lang="hu-HU"/>
              <a:t>channel</a:t>
            </a:r>
            <a:r>
              <a:rPr lang="hu-HU"/>
              <a:t> </a:t>
            </a:r>
            <a:r>
              <a:rPr lang="hu-HU"/>
              <a:t>calculations</a:t>
            </a:r>
            <a:endParaRPr lang="hu-HU"/>
          </a:p>
          <a:p>
            <a:pPr>
              <a:defRPr/>
            </a:pPr>
            <a:endParaRPr lang="en-GB"/>
          </a:p>
        </p:txBody>
      </p:sp>
      <p:sp>
        <p:nvSpPr>
          <p:cNvPr id="13" name="Szövegdoboz 12" hidden="0"/>
          <p:cNvSpPr txBox="1"/>
          <p:nvPr isPhoto="0" userDrawn="0"/>
        </p:nvSpPr>
        <p:spPr bwMode="auto">
          <a:xfrm>
            <a:off x="2259169" y="3062573"/>
            <a:ext cx="17421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</a:defRPr>
            </a:defPPr>
            <a:lvl1pPr>
              <a:spcBef>
                <a:spcPts val="600"/>
              </a:spcBef>
              <a:defRPr sz="1200"/>
            </a:lvl1pPr>
          </a:lstStyle>
          <a:p>
            <a:pPr>
              <a:defRPr/>
            </a:pPr>
            <a:r>
              <a:rPr lang="hu-HU"/>
              <a:t>Thermal</a:t>
            </a:r>
            <a:r>
              <a:rPr lang="hu-HU"/>
              <a:t> </a:t>
            </a:r>
            <a:r>
              <a:rPr lang="hu-HU"/>
              <a:t>hydraulics</a:t>
            </a:r>
            <a:r>
              <a:rPr lang="hu-HU"/>
              <a:t>,</a:t>
            </a:r>
            <a:endParaRPr/>
          </a:p>
          <a:p>
            <a:pPr>
              <a:defRPr/>
            </a:pPr>
            <a:r>
              <a:rPr lang="hu-HU"/>
              <a:t>Ex-vessel</a:t>
            </a:r>
            <a:r>
              <a:rPr lang="hu-HU"/>
              <a:t> </a:t>
            </a:r>
            <a:r>
              <a:rPr lang="hu-HU"/>
              <a:t>cooling</a:t>
            </a:r>
            <a:r>
              <a:rPr lang="hu-HU"/>
              <a:t> </a:t>
            </a:r>
            <a:r>
              <a:rPr lang="hu-HU"/>
              <a:t>tests</a:t>
            </a:r>
            <a:endParaRPr lang="hu-HU"/>
          </a:p>
          <a:p>
            <a:pPr>
              <a:defRPr/>
            </a:pPr>
            <a:r>
              <a:rPr lang="hu-HU"/>
              <a:t>Computational</a:t>
            </a:r>
            <a:r>
              <a:rPr lang="hu-HU"/>
              <a:t> Flow Dynamics</a:t>
            </a:r>
            <a:endParaRPr/>
          </a:p>
          <a:p>
            <a:pPr>
              <a:defRPr/>
            </a:pPr>
            <a:r>
              <a:rPr lang="hu-HU"/>
              <a:t>Severe</a:t>
            </a:r>
            <a:r>
              <a:rPr lang="hu-HU"/>
              <a:t> </a:t>
            </a:r>
            <a:r>
              <a:rPr lang="hu-HU"/>
              <a:t>accident</a:t>
            </a:r>
            <a:r>
              <a:rPr lang="hu-HU"/>
              <a:t> </a:t>
            </a:r>
            <a:r>
              <a:rPr lang="hu-HU"/>
              <a:t>simulations</a:t>
            </a:r>
            <a:endParaRPr lang="hu-HU"/>
          </a:p>
          <a:p>
            <a:pPr>
              <a:defRPr/>
            </a:pPr>
            <a:endParaRPr lang="en-GB"/>
          </a:p>
        </p:txBody>
      </p:sp>
      <p:pic>
        <p:nvPicPr>
          <p:cNvPr id="14" name="Kép 13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4294798" y="729516"/>
            <a:ext cx="867500" cy="1699648"/>
          </a:xfrm>
          <a:prstGeom prst="rect">
            <a:avLst/>
          </a:prstGeom>
        </p:spPr>
      </p:pic>
      <p:pic>
        <p:nvPicPr>
          <p:cNvPr id="10" name="Picture 5" descr="Eredeti-492Csonk" hidden="0"/>
          <p:cNvPicPr>
            <a:picLocks noChangeAspect="1" noChangeArrowheads="1"/>
          </p:cNvPicPr>
          <p:nvPr isPhoto="0" userDrawn="0"/>
        </p:nvPicPr>
        <p:blipFill>
          <a:blip r:embed="rId8"/>
          <a:stretch/>
        </p:blipFill>
        <p:spPr bwMode="auto">
          <a:xfrm>
            <a:off x="4827597" y="2267864"/>
            <a:ext cx="454593" cy="67986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zövegdoboz 15" hidden="0"/>
          <p:cNvSpPr txBox="1"/>
          <p:nvPr isPhoto="0" userDrawn="0"/>
        </p:nvSpPr>
        <p:spPr bwMode="auto">
          <a:xfrm>
            <a:off x="4101607" y="3062574"/>
            <a:ext cx="160451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hu-HU" sz="1200"/>
              <a:t>Structure</a:t>
            </a:r>
            <a:r>
              <a:rPr lang="hu-HU" sz="1200"/>
              <a:t> </a:t>
            </a:r>
            <a:r>
              <a:rPr lang="hu-HU" sz="1200"/>
              <a:t>integrity</a:t>
            </a:r>
            <a:r>
              <a:rPr lang="hu-HU" sz="1200"/>
              <a:t> </a:t>
            </a:r>
            <a:r>
              <a:rPr lang="hu-HU" sz="1200"/>
              <a:t>analysis</a:t>
            </a:r>
            <a:r>
              <a:rPr lang="hu-HU" sz="1200"/>
              <a:t>,</a:t>
            </a:r>
            <a:endParaRPr/>
          </a:p>
          <a:p>
            <a:pPr>
              <a:spcBef>
                <a:spcPts val="600"/>
              </a:spcBef>
              <a:defRPr/>
            </a:pPr>
            <a:r>
              <a:rPr lang="hu-HU" sz="1200"/>
              <a:t>Fuel</a:t>
            </a:r>
            <a:r>
              <a:rPr lang="hu-HU" sz="1200"/>
              <a:t> </a:t>
            </a:r>
            <a:r>
              <a:rPr lang="hu-HU" sz="1200"/>
              <a:t>cladding</a:t>
            </a:r>
            <a:r>
              <a:rPr lang="hu-HU" sz="1200"/>
              <a:t> </a:t>
            </a:r>
            <a:r>
              <a:rPr lang="hu-HU" sz="1200"/>
              <a:t>thermo-mechanical</a:t>
            </a:r>
            <a:r>
              <a:rPr lang="hu-HU" sz="1200"/>
              <a:t> </a:t>
            </a:r>
            <a:r>
              <a:rPr lang="hu-HU" sz="1200"/>
              <a:t>properties</a:t>
            </a:r>
            <a:r>
              <a:rPr lang="hu-HU" sz="1200"/>
              <a:t>,</a:t>
            </a:r>
            <a:endParaRPr/>
          </a:p>
          <a:p>
            <a:pPr>
              <a:spcBef>
                <a:spcPts val="600"/>
              </a:spcBef>
              <a:defRPr/>
            </a:pPr>
            <a:r>
              <a:rPr lang="hu-HU" sz="1200"/>
              <a:t>Radiation</a:t>
            </a:r>
            <a:r>
              <a:rPr lang="hu-HU" sz="1200"/>
              <a:t> </a:t>
            </a:r>
            <a:r>
              <a:rPr lang="hu-HU" sz="1200"/>
              <a:t>damage</a:t>
            </a:r>
            <a:r>
              <a:rPr lang="hu-HU" sz="1200"/>
              <a:t> </a:t>
            </a:r>
            <a:r>
              <a:rPr lang="hu-HU" sz="1200"/>
              <a:t>studies</a:t>
            </a:r>
            <a:endParaRPr lang="hu-HU" sz="1200"/>
          </a:p>
        </p:txBody>
      </p:sp>
      <p:pic>
        <p:nvPicPr>
          <p:cNvPr id="17" name="Picture 6" descr="IMG_4303" hidden="0"/>
          <p:cNvPicPr>
            <a:picLocks noChangeAspect="1" noChangeArrowheads="1"/>
          </p:cNvPicPr>
          <p:nvPr isPhoto="0" userDrawn="0"/>
        </p:nvPicPr>
        <p:blipFill>
          <a:blip r:embed="rId9">
            <a:lum bright="42000" contrast="36000"/>
          </a:blip>
          <a:stretch/>
        </p:blipFill>
        <p:spPr bwMode="auto">
          <a:xfrm>
            <a:off x="4056621" y="2190080"/>
            <a:ext cx="532799" cy="69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Kép 18" hidden="0"/>
          <p:cNvPicPr>
            <a:picLocks noChangeAspect="1"/>
          </p:cNvPicPr>
          <p:nvPr isPhoto="0" userDrawn="0"/>
        </p:nvPicPr>
        <p:blipFill>
          <a:blip r:embed="rId10"/>
          <a:stretch/>
        </p:blipFill>
        <p:spPr bwMode="auto">
          <a:xfrm>
            <a:off x="5878660" y="817619"/>
            <a:ext cx="1104766" cy="2095377"/>
          </a:xfrm>
          <a:prstGeom prst="rect">
            <a:avLst/>
          </a:prstGeom>
        </p:spPr>
      </p:pic>
      <p:sp>
        <p:nvSpPr>
          <p:cNvPr id="20" name="Szövegdoboz 19" hidden="0"/>
          <p:cNvSpPr txBox="1"/>
          <p:nvPr isPhoto="0" userDrawn="0"/>
        </p:nvSpPr>
        <p:spPr bwMode="auto">
          <a:xfrm>
            <a:off x="5806401" y="3091860"/>
            <a:ext cx="1589349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</a:defRPr>
            </a:defPPr>
            <a:lvl1pPr>
              <a:spcBef>
                <a:spcPts val="600"/>
              </a:spcBef>
              <a:defRPr sz="1200"/>
            </a:lvl1pPr>
          </a:lstStyle>
          <a:p>
            <a:pPr>
              <a:defRPr/>
            </a:pPr>
            <a:r>
              <a:rPr lang="hu-HU"/>
              <a:t>Digital I&amp;C </a:t>
            </a:r>
            <a:r>
              <a:rPr lang="hu-HU"/>
              <a:t>systems</a:t>
            </a:r>
            <a:endParaRPr lang="hu-HU"/>
          </a:p>
          <a:p>
            <a:pPr>
              <a:defRPr/>
            </a:pPr>
            <a:r>
              <a:rPr lang="hu-HU"/>
              <a:t>Human-</a:t>
            </a:r>
            <a:r>
              <a:rPr lang="hu-HU"/>
              <a:t>machine</a:t>
            </a:r>
            <a:r>
              <a:rPr lang="hu-HU"/>
              <a:t> </a:t>
            </a:r>
            <a:r>
              <a:rPr lang="hu-HU"/>
              <a:t>interface</a:t>
            </a:r>
            <a:endParaRPr lang="hu-HU"/>
          </a:p>
          <a:p>
            <a:pPr>
              <a:defRPr/>
            </a:pPr>
            <a:r>
              <a:rPr lang="hu-HU"/>
              <a:t>Reactor</a:t>
            </a:r>
            <a:r>
              <a:rPr lang="hu-HU"/>
              <a:t> </a:t>
            </a:r>
            <a:r>
              <a:rPr lang="hu-HU"/>
              <a:t>training</a:t>
            </a:r>
            <a:r>
              <a:rPr lang="hu-HU"/>
              <a:t> </a:t>
            </a:r>
            <a:r>
              <a:rPr lang="hu-HU"/>
              <a:t>simulator</a:t>
            </a:r>
            <a:endParaRPr lang="hu-HU"/>
          </a:p>
          <a:p>
            <a:pPr>
              <a:defRPr/>
            </a:pPr>
            <a:r>
              <a:rPr lang="hu-HU"/>
              <a:t>Core</a:t>
            </a:r>
            <a:r>
              <a:rPr lang="hu-HU"/>
              <a:t> monitoring</a:t>
            </a:r>
            <a:endParaRPr/>
          </a:p>
        </p:txBody>
      </p:sp>
      <p:pic>
        <p:nvPicPr>
          <p:cNvPr id="21" name="Picture 3" descr="DSC_0240" hidden="0"/>
          <p:cNvPicPr>
            <a:picLocks noChangeAspect="1" noChangeArrowheads="1"/>
          </p:cNvPicPr>
          <p:nvPr isPhoto="0" userDrawn="0"/>
        </p:nvPicPr>
        <p:blipFill>
          <a:blip r:embed="rId11"/>
          <a:stretch/>
        </p:blipFill>
        <p:spPr bwMode="auto">
          <a:xfrm>
            <a:off x="7570231" y="828022"/>
            <a:ext cx="620043" cy="1496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Kép 3" hidden="0"/>
          <p:cNvPicPr>
            <a:picLocks noChangeAspect="1"/>
          </p:cNvPicPr>
          <p:nvPr isPhoto="0" userDrawn="0"/>
        </p:nvPicPr>
        <p:blipFill>
          <a:blip r:embed="rId12"/>
          <a:stretch/>
        </p:blipFill>
        <p:spPr bwMode="auto">
          <a:xfrm>
            <a:off x="7916647" y="687048"/>
            <a:ext cx="868112" cy="158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4" hidden="0"/>
          <p:cNvPicPr>
            <a:picLocks noChangeAspect="1" noChangeArrowheads="1"/>
          </p:cNvPicPr>
          <p:nvPr isPhoto="0" userDrawn="0"/>
        </p:nvPicPr>
        <p:blipFill>
          <a:blip r:embed="rId13"/>
          <a:srcRect l="4631" t="7665" r="9498" b="7763"/>
          <a:stretch/>
        </p:blipFill>
        <p:spPr bwMode="auto">
          <a:xfrm>
            <a:off x="7675611" y="2302777"/>
            <a:ext cx="838827" cy="58717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Szövegdoboz 23" hidden="0"/>
          <p:cNvSpPr txBox="1"/>
          <p:nvPr isPhoto="0" userDrawn="0"/>
        </p:nvSpPr>
        <p:spPr bwMode="auto">
          <a:xfrm>
            <a:off x="7496026" y="3062574"/>
            <a:ext cx="16479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800" b="0" i="0" u="none" strike="noStrike" cap="none" spc="0">
                <a:ln>
                  <a:noFill/>
                </a:ln>
                <a:solidFill>
                  <a:srgbClr val="000000"/>
                </a:solidFill>
              </a:defRPr>
            </a:defPPr>
            <a:lvl1pPr>
              <a:spcBef>
                <a:spcPts val="600"/>
              </a:spcBef>
              <a:defRPr sz="1200"/>
            </a:lvl1pPr>
          </a:lstStyle>
          <a:p>
            <a:pPr>
              <a:defRPr/>
            </a:pPr>
            <a:r>
              <a:rPr lang="hu-HU"/>
              <a:t>Radiation</a:t>
            </a:r>
            <a:r>
              <a:rPr lang="hu-HU"/>
              <a:t> </a:t>
            </a:r>
            <a:r>
              <a:rPr lang="hu-HU"/>
              <a:t>protection</a:t>
            </a:r>
            <a:r>
              <a:rPr lang="hu-HU"/>
              <a:t>, </a:t>
            </a:r>
            <a:endParaRPr lang="hu-HU"/>
          </a:p>
          <a:p>
            <a:pPr>
              <a:defRPr/>
            </a:pPr>
            <a:r>
              <a:rPr lang="hu-HU"/>
              <a:t>L</a:t>
            </a:r>
            <a:r>
              <a:rPr lang="hu-HU"/>
              <a:t>ow</a:t>
            </a:r>
            <a:r>
              <a:rPr lang="hu-HU"/>
              <a:t> </a:t>
            </a:r>
            <a:r>
              <a:rPr lang="hu-HU"/>
              <a:t>dose</a:t>
            </a:r>
            <a:r>
              <a:rPr lang="hu-HU"/>
              <a:t> </a:t>
            </a:r>
            <a:r>
              <a:rPr lang="hu-HU"/>
              <a:t>effects</a:t>
            </a:r>
            <a:r>
              <a:rPr lang="hu-HU"/>
              <a:t>, </a:t>
            </a:r>
            <a:r>
              <a:rPr lang="hu-HU"/>
              <a:t>athmospheric</a:t>
            </a:r>
            <a:r>
              <a:rPr lang="hu-HU"/>
              <a:t> </a:t>
            </a:r>
            <a:r>
              <a:rPr lang="hu-HU"/>
              <a:t>dispersion</a:t>
            </a:r>
            <a:r>
              <a:rPr lang="hu-HU"/>
              <a:t>, </a:t>
            </a:r>
            <a:endParaRPr lang="hu-HU"/>
          </a:p>
          <a:p>
            <a:pPr>
              <a:defRPr/>
            </a:pPr>
            <a:r>
              <a:rPr lang="hu-HU"/>
              <a:t>Environmental</a:t>
            </a:r>
            <a:r>
              <a:rPr lang="hu-HU"/>
              <a:t> </a:t>
            </a:r>
            <a:r>
              <a:rPr lang="hu-HU"/>
              <a:t>monitoring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Kép 7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6516871" y="1135094"/>
            <a:ext cx="2800407" cy="4203237"/>
          </a:xfrm>
          <a:prstGeom prst="rect">
            <a:avLst/>
          </a:prstGeom>
          <a:effectLst>
            <a:outerShdw dist="50800" dir="5400000" sx="35000" sy="35000" rotWithShape="0" algn="ctr">
              <a:srgbClr val="000000">
                <a:alpha val="88000"/>
              </a:srgbClr>
            </a:outerShdw>
            <a:softEdge rad="635000"/>
          </a:effectLst>
        </p:spPr>
      </p:pic>
      <p:sp>
        <p:nvSpPr>
          <p:cNvPr id="3" name="Szövegdoboz 2" hidden="0"/>
          <p:cNvSpPr txBox="1"/>
          <p:nvPr isPhoto="0" userDrawn="0"/>
        </p:nvSpPr>
        <p:spPr bwMode="auto">
          <a:xfrm>
            <a:off x="1475185" y="48364"/>
            <a:ext cx="2364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800">
                <a:solidFill>
                  <a:schemeClr val="bg1"/>
                </a:solidFill>
              </a:rPr>
              <a:t>Nuclear</a:t>
            </a:r>
            <a:r>
              <a:rPr lang="hu-HU" sz="1800">
                <a:solidFill>
                  <a:schemeClr val="bg1"/>
                </a:solidFill>
              </a:rPr>
              <a:t> </a:t>
            </a:r>
            <a:r>
              <a:rPr lang="hu-HU" sz="1800">
                <a:solidFill>
                  <a:schemeClr val="bg1"/>
                </a:solidFill>
              </a:rPr>
              <a:t>Installations</a:t>
            </a:r>
            <a:endParaRPr lang="hu-HU" sz="1800">
              <a:solidFill>
                <a:schemeClr val="bg1"/>
              </a:solidFill>
            </a:endParaRPr>
          </a:p>
        </p:txBody>
      </p:sp>
      <p:sp>
        <p:nvSpPr>
          <p:cNvPr id="4" name="Szövegdoboz 3" hidden="0"/>
          <p:cNvSpPr txBox="1"/>
          <p:nvPr isPhoto="0" userDrawn="0"/>
        </p:nvSpPr>
        <p:spPr bwMode="auto">
          <a:xfrm>
            <a:off x="128503" y="629782"/>
            <a:ext cx="8143085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600"/>
              <a:t>Paks NPP – 4 </a:t>
            </a:r>
            <a:r>
              <a:rPr lang="hu-HU" sz="1600"/>
              <a:t>Units</a:t>
            </a:r>
            <a:r>
              <a:rPr lang="hu-HU" sz="1600"/>
              <a:t> VVER-440</a:t>
            </a:r>
            <a:endParaRPr/>
          </a:p>
          <a:p>
            <a:pPr marL="257175" indent="-257175">
              <a:buFont typeface="Arial"/>
              <a:buChar char="•"/>
              <a:defRPr/>
            </a:pPr>
            <a:r>
              <a:rPr lang="hu-HU" sz="1400">
                <a:solidFill>
                  <a:srgbClr val="002D86"/>
                </a:solidFill>
                <a:cs typeface="Arial"/>
              </a:rPr>
              <a:t>Operational</a:t>
            </a:r>
            <a:r>
              <a:rPr lang="hu-HU" sz="1400">
                <a:solidFill>
                  <a:srgbClr val="002D86"/>
                </a:solidFill>
                <a:cs typeface="Arial"/>
              </a:rPr>
              <a:t> licences </a:t>
            </a:r>
            <a:r>
              <a:rPr lang="hu-HU" sz="1400">
                <a:solidFill>
                  <a:srgbClr val="002D86"/>
                </a:solidFill>
                <a:cs typeface="Arial"/>
              </a:rPr>
              <a:t>extended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until</a:t>
            </a:r>
            <a:r>
              <a:rPr lang="hu-HU" sz="1400">
                <a:solidFill>
                  <a:srgbClr val="002D86"/>
                </a:solidFill>
                <a:cs typeface="Arial"/>
              </a:rPr>
              <a:t> 2032-2036. </a:t>
            </a:r>
            <a:endParaRPr/>
          </a:p>
          <a:p>
            <a:pPr>
              <a:defRPr/>
            </a:pPr>
            <a:r>
              <a:rPr lang="hu-HU" sz="1600"/>
              <a:t>Paks II. – </a:t>
            </a:r>
            <a:r>
              <a:rPr lang="hu-HU" sz="1600"/>
              <a:t>Extending</a:t>
            </a:r>
            <a:r>
              <a:rPr lang="hu-HU" sz="1600"/>
              <a:t> </a:t>
            </a:r>
            <a:r>
              <a:rPr lang="hu-HU" sz="1600"/>
              <a:t>the</a:t>
            </a:r>
            <a:r>
              <a:rPr lang="hu-HU" sz="1600"/>
              <a:t> </a:t>
            </a:r>
            <a:r>
              <a:rPr lang="hu-HU" sz="1600"/>
              <a:t>nuclear</a:t>
            </a:r>
            <a:r>
              <a:rPr lang="hu-HU" sz="1600"/>
              <a:t> </a:t>
            </a:r>
            <a:r>
              <a:rPr lang="hu-HU" sz="1600"/>
              <a:t>energy</a:t>
            </a:r>
            <a:r>
              <a:rPr lang="hu-HU" sz="1600"/>
              <a:t> </a:t>
            </a:r>
            <a:r>
              <a:rPr lang="hu-HU" sz="1600"/>
              <a:t>capacities</a:t>
            </a:r>
            <a:r>
              <a:rPr lang="hu-HU" sz="1600"/>
              <a:t> </a:t>
            </a:r>
            <a:r>
              <a:rPr lang="hu-HU" sz="1600"/>
              <a:t>up</a:t>
            </a:r>
            <a:r>
              <a:rPr lang="hu-HU" sz="1600"/>
              <a:t> </a:t>
            </a:r>
            <a:r>
              <a:rPr lang="hu-HU" sz="1600"/>
              <a:t>to</a:t>
            </a:r>
            <a:r>
              <a:rPr lang="hu-HU" sz="1600"/>
              <a:t> </a:t>
            </a:r>
            <a:r>
              <a:rPr lang="hu-HU" sz="1600"/>
              <a:t>the</a:t>
            </a:r>
            <a:r>
              <a:rPr lang="hu-HU" sz="1600"/>
              <a:t> end of </a:t>
            </a:r>
            <a:r>
              <a:rPr lang="hu-HU" sz="1600"/>
              <a:t>the</a:t>
            </a:r>
            <a:r>
              <a:rPr lang="hu-HU" sz="1600"/>
              <a:t> </a:t>
            </a:r>
            <a:r>
              <a:rPr lang="hu-HU" sz="1600"/>
              <a:t>XXI.century</a:t>
            </a:r>
            <a:endParaRPr lang="hu-HU" sz="1600"/>
          </a:p>
          <a:p>
            <a:pPr marL="257175" indent="-257175">
              <a:buFont typeface="Arial"/>
              <a:buChar char="•"/>
              <a:defRPr/>
            </a:pPr>
            <a:r>
              <a:rPr lang="hu-HU" sz="1400">
                <a:solidFill>
                  <a:srgbClr val="002D86"/>
                </a:solidFill>
                <a:cs typeface="Arial"/>
              </a:rPr>
              <a:t>Rosatom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will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build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two</a:t>
            </a:r>
            <a:r>
              <a:rPr lang="hu-HU" sz="1400">
                <a:solidFill>
                  <a:srgbClr val="002D86"/>
                </a:solidFill>
                <a:cs typeface="Arial"/>
              </a:rPr>
              <a:t> VVER-1200 </a:t>
            </a:r>
            <a:r>
              <a:rPr lang="hu-HU" sz="1400">
                <a:solidFill>
                  <a:srgbClr val="002D86"/>
                </a:solidFill>
                <a:cs typeface="Arial"/>
              </a:rPr>
              <a:t>units</a:t>
            </a:r>
            <a:endParaRPr lang="hu-HU" sz="1400">
              <a:solidFill>
                <a:srgbClr val="002D86"/>
              </a:solidFill>
              <a:cs typeface="Arial"/>
            </a:endParaRPr>
          </a:p>
          <a:p>
            <a:pPr>
              <a:defRPr/>
            </a:pPr>
            <a:endParaRPr lang="hu-HU" sz="1600"/>
          </a:p>
          <a:p>
            <a:pPr>
              <a:defRPr/>
            </a:pPr>
            <a:r>
              <a:rPr lang="hu-HU" sz="1600"/>
              <a:t>Budapest Research </a:t>
            </a:r>
            <a:r>
              <a:rPr lang="hu-HU" sz="1600"/>
              <a:t>Reactor</a:t>
            </a:r>
            <a:r>
              <a:rPr lang="hu-HU" sz="1600"/>
              <a:t> and Budapest Neutron Centre (BNC)</a:t>
            </a:r>
            <a:endParaRPr/>
          </a:p>
          <a:p>
            <a:pPr marL="257175" indent="-257175">
              <a:buFont typeface="Arial"/>
              <a:buChar char="•"/>
              <a:defRPr/>
            </a:pPr>
            <a:r>
              <a:rPr lang="hu-HU" sz="1400">
                <a:solidFill>
                  <a:srgbClr val="002D86"/>
                </a:solidFill>
                <a:cs typeface="Arial"/>
              </a:rPr>
              <a:t>Installed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in</a:t>
            </a:r>
            <a:r>
              <a:rPr lang="hu-HU" sz="1400">
                <a:solidFill>
                  <a:srgbClr val="002D86"/>
                </a:solidFill>
                <a:cs typeface="Arial"/>
              </a:rPr>
              <a:t> 1959, licence </a:t>
            </a:r>
            <a:r>
              <a:rPr lang="hu-HU" sz="1400">
                <a:solidFill>
                  <a:srgbClr val="002D86"/>
                </a:solidFill>
                <a:cs typeface="Arial"/>
              </a:rPr>
              <a:t>will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expire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in</a:t>
            </a:r>
            <a:r>
              <a:rPr lang="hu-HU" sz="1400">
                <a:solidFill>
                  <a:srgbClr val="002D86"/>
                </a:solidFill>
                <a:cs typeface="Arial"/>
              </a:rPr>
              <a:t> 2023, licence </a:t>
            </a:r>
            <a:r>
              <a:rPr lang="hu-HU" sz="1400">
                <a:solidFill>
                  <a:srgbClr val="002D86"/>
                </a:solidFill>
                <a:cs typeface="Arial"/>
              </a:rPr>
              <a:t>extension</a:t>
            </a:r>
            <a:r>
              <a:rPr lang="hu-HU" sz="1400">
                <a:solidFill>
                  <a:srgbClr val="002D86"/>
                </a:solidFill>
                <a:cs typeface="Arial"/>
              </a:rPr>
              <a:t> is </a:t>
            </a:r>
            <a:r>
              <a:rPr lang="hu-HU" sz="1400">
                <a:solidFill>
                  <a:srgbClr val="002D86"/>
                </a:solidFill>
                <a:cs typeface="Arial"/>
              </a:rPr>
              <a:t>planned</a:t>
            </a:r>
            <a:r>
              <a:rPr lang="hu-HU" sz="1400">
                <a:solidFill>
                  <a:srgbClr val="002D86"/>
                </a:solidFill>
                <a:cs typeface="Arial"/>
              </a:rPr>
              <a:t> +10yrs</a:t>
            </a:r>
            <a:endParaRPr/>
          </a:p>
          <a:p>
            <a:pPr marL="257175" indent="-257175">
              <a:buFont typeface="Arial"/>
              <a:buChar char="•"/>
              <a:defRPr/>
            </a:pPr>
            <a:r>
              <a:rPr lang="hu-HU" sz="1400">
                <a:solidFill>
                  <a:srgbClr val="002D86"/>
                </a:solidFill>
                <a:cs typeface="Arial"/>
              </a:rPr>
              <a:t>Operated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by</a:t>
            </a:r>
            <a:r>
              <a:rPr lang="hu-HU" sz="1400">
                <a:solidFill>
                  <a:srgbClr val="002D86"/>
                </a:solidFill>
                <a:cs typeface="Arial"/>
              </a:rPr>
              <a:t> Centre </a:t>
            </a:r>
            <a:r>
              <a:rPr lang="hu-HU" sz="1400">
                <a:solidFill>
                  <a:srgbClr val="002D86"/>
                </a:solidFill>
                <a:cs typeface="Arial"/>
              </a:rPr>
              <a:t>for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Energy</a:t>
            </a:r>
            <a:r>
              <a:rPr lang="hu-HU" sz="1400">
                <a:solidFill>
                  <a:srgbClr val="002D86"/>
                </a:solidFill>
                <a:cs typeface="Arial"/>
              </a:rPr>
              <a:t> Research, </a:t>
            </a:r>
            <a:r>
              <a:rPr lang="hu-HU" sz="1400">
                <a:solidFill>
                  <a:srgbClr val="002D86"/>
                </a:solidFill>
                <a:cs typeface="Arial"/>
              </a:rPr>
              <a:t>owner</a:t>
            </a:r>
            <a:r>
              <a:rPr lang="hu-HU" sz="1400">
                <a:solidFill>
                  <a:srgbClr val="002D86"/>
                </a:solidFill>
                <a:cs typeface="Arial"/>
              </a:rPr>
              <a:t> is </a:t>
            </a:r>
            <a:r>
              <a:rPr lang="hu-HU" sz="1400">
                <a:solidFill>
                  <a:srgbClr val="002D86"/>
                </a:solidFill>
                <a:cs typeface="Arial"/>
              </a:rPr>
              <a:t>the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Hungarian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Academy</a:t>
            </a:r>
            <a:r>
              <a:rPr lang="hu-HU" sz="1400">
                <a:solidFill>
                  <a:srgbClr val="002D86"/>
                </a:solidFill>
                <a:cs typeface="Arial"/>
              </a:rPr>
              <a:t> of </a:t>
            </a:r>
            <a:r>
              <a:rPr lang="hu-HU" sz="1400">
                <a:solidFill>
                  <a:srgbClr val="002D86"/>
                </a:solidFill>
                <a:cs typeface="Arial"/>
              </a:rPr>
              <a:t>Sciences</a:t>
            </a:r>
            <a:endParaRPr lang="hu-HU" sz="1400">
              <a:solidFill>
                <a:srgbClr val="002D86"/>
              </a:solidFill>
              <a:cs typeface="Arial"/>
            </a:endParaRPr>
          </a:p>
          <a:p>
            <a:pPr marL="257175" indent="-257175" defTabSz="333375">
              <a:buFont typeface="Arial"/>
              <a:buChar char="•"/>
              <a:defRPr/>
            </a:pPr>
            <a:r>
              <a:rPr lang="en-US" sz="1400">
                <a:solidFill>
                  <a:srgbClr val="002D86"/>
                </a:solidFill>
                <a:cs typeface="Arial"/>
              </a:rPr>
              <a:t>The research reactor is mainly used for beamline science (neutron physics, </a:t>
            </a:r>
            <a:r>
              <a:rPr lang="en-US" sz="1400">
                <a:solidFill>
                  <a:srgbClr val="002D86"/>
                </a:solidFill>
                <a:cs typeface="Arial"/>
              </a:rPr>
              <a:t>materials </a:t>
            </a:r>
            <a:r>
              <a:rPr lang="hu-HU" sz="1400">
                <a:solidFill>
                  <a:srgbClr val="002D86"/>
                </a:solidFill>
                <a:cs typeface="Arial"/>
              </a:rPr>
              <a:t>	</a:t>
            </a:r>
            <a:r>
              <a:rPr lang="en-US" sz="1400">
                <a:solidFill>
                  <a:srgbClr val="002D86"/>
                </a:solidFill>
                <a:cs typeface="Arial"/>
              </a:rPr>
              <a:t>sciences). The facility is a member of the </a:t>
            </a:r>
            <a:r>
              <a:rPr lang="hu-HU" sz="1400">
                <a:solidFill>
                  <a:srgbClr val="002D86"/>
                </a:solidFill>
                <a:cs typeface="Arial"/>
              </a:rPr>
              <a:t>E-RIHS, </a:t>
            </a:r>
            <a:r>
              <a:rPr lang="en-US" sz="1400">
                <a:solidFill>
                  <a:srgbClr val="002D86"/>
                </a:solidFill>
                <a:cs typeface="Arial"/>
              </a:rPr>
              <a:t>CERIC</a:t>
            </a:r>
            <a:r>
              <a:rPr lang="hu-HU" sz="1400">
                <a:solidFill>
                  <a:srgbClr val="002D86"/>
                </a:solidFill>
                <a:cs typeface="Arial"/>
              </a:rPr>
              <a:t>, LENS</a:t>
            </a:r>
            <a:r>
              <a:rPr lang="en-US" sz="1400">
                <a:solidFill>
                  <a:srgbClr val="002D86"/>
                </a:solidFill>
                <a:cs typeface="Arial"/>
              </a:rPr>
              <a:t> networks. </a:t>
            </a:r>
            <a:endParaRPr/>
          </a:p>
          <a:p>
            <a:pPr marL="257175" indent="-257175">
              <a:buFont typeface="Arial"/>
              <a:buChar char="•"/>
              <a:defRPr/>
            </a:pPr>
            <a:r>
              <a:rPr lang="hu-HU" sz="1400">
                <a:solidFill>
                  <a:srgbClr val="002D86"/>
                </a:solidFill>
                <a:cs typeface="Arial"/>
              </a:rPr>
              <a:t>Fresh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fuel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supply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secured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for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the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next</a:t>
            </a:r>
            <a:r>
              <a:rPr lang="hu-HU" sz="1400">
                <a:solidFill>
                  <a:srgbClr val="002D86"/>
                </a:solidFill>
                <a:cs typeface="Arial"/>
              </a:rPr>
              <a:t> 4-5 </a:t>
            </a:r>
            <a:r>
              <a:rPr lang="hu-HU" sz="1400">
                <a:solidFill>
                  <a:srgbClr val="002D86"/>
                </a:solidFill>
                <a:cs typeface="Arial"/>
              </a:rPr>
              <a:t>years</a:t>
            </a:r>
            <a:r>
              <a:rPr lang="hu-HU" sz="1400">
                <a:solidFill>
                  <a:srgbClr val="002D86"/>
                </a:solidFill>
                <a:cs typeface="Arial"/>
              </a:rPr>
              <a:t>, (TVEL, 2020.)</a:t>
            </a:r>
            <a:endParaRPr/>
          </a:p>
          <a:p>
            <a:pPr marL="257175" indent="-257175">
              <a:buFont typeface="Arial"/>
              <a:buChar char="•"/>
              <a:defRPr/>
            </a:pPr>
            <a:r>
              <a:rPr lang="hu-HU" sz="1400">
                <a:solidFill>
                  <a:srgbClr val="002D86"/>
                </a:solidFill>
                <a:cs typeface="Arial"/>
              </a:rPr>
              <a:t>Roadmap</a:t>
            </a:r>
            <a:r>
              <a:rPr lang="hu-HU" sz="1400">
                <a:solidFill>
                  <a:srgbClr val="002D86"/>
                </a:solidFill>
                <a:cs typeface="Arial"/>
              </a:rPr>
              <a:t> is </a:t>
            </a:r>
            <a:r>
              <a:rPr lang="hu-HU" sz="1400">
                <a:solidFill>
                  <a:srgbClr val="002D86"/>
                </a:solidFill>
                <a:cs typeface="Arial"/>
              </a:rPr>
              <a:t>prepared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for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the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future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use</a:t>
            </a:r>
            <a:r>
              <a:rPr lang="hu-HU" sz="1400">
                <a:solidFill>
                  <a:srgbClr val="002D86"/>
                </a:solidFill>
                <a:cs typeface="Arial"/>
              </a:rPr>
              <a:t> of BNC</a:t>
            </a:r>
            <a:endParaRPr/>
          </a:p>
          <a:p>
            <a:pPr>
              <a:defRPr/>
            </a:pPr>
            <a:endParaRPr lang="hu-HU" sz="1600"/>
          </a:p>
          <a:p>
            <a:pPr>
              <a:defRPr/>
            </a:pPr>
            <a:r>
              <a:rPr lang="hu-HU" sz="1600"/>
              <a:t>Training</a:t>
            </a:r>
            <a:r>
              <a:rPr lang="hu-HU" sz="1600"/>
              <a:t> </a:t>
            </a:r>
            <a:r>
              <a:rPr lang="hu-HU" sz="1600"/>
              <a:t>reactor</a:t>
            </a:r>
            <a:r>
              <a:rPr lang="hu-HU" sz="1600"/>
              <a:t> </a:t>
            </a:r>
            <a:r>
              <a:rPr lang="hu-HU" sz="1600"/>
              <a:t>at</a:t>
            </a:r>
            <a:r>
              <a:rPr lang="hu-HU" sz="1600"/>
              <a:t> </a:t>
            </a:r>
            <a:r>
              <a:rPr lang="hu-HU" sz="1600"/>
              <a:t>the</a:t>
            </a:r>
            <a:r>
              <a:rPr lang="hu-HU" sz="1600"/>
              <a:t> </a:t>
            </a:r>
            <a:r>
              <a:rPr lang="hu-HU" sz="1600"/>
              <a:t>Technical</a:t>
            </a:r>
            <a:r>
              <a:rPr lang="hu-HU" sz="1600"/>
              <a:t> University (BME NTI)</a:t>
            </a:r>
            <a:endParaRPr/>
          </a:p>
          <a:p>
            <a:pPr marL="257175" indent="-257175">
              <a:buFont typeface="Arial"/>
              <a:buChar char="•"/>
              <a:defRPr/>
            </a:pPr>
            <a:r>
              <a:rPr lang="hu-HU" sz="1400">
                <a:solidFill>
                  <a:srgbClr val="002D86"/>
                </a:solidFill>
                <a:cs typeface="Arial"/>
              </a:rPr>
              <a:t>Installed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in</a:t>
            </a:r>
            <a:r>
              <a:rPr lang="hu-HU" sz="1400">
                <a:solidFill>
                  <a:srgbClr val="002D86"/>
                </a:solidFill>
                <a:cs typeface="Arial"/>
              </a:rPr>
              <a:t> 1971, 100kW </a:t>
            </a:r>
            <a:r>
              <a:rPr lang="hu-HU" sz="1400">
                <a:solidFill>
                  <a:srgbClr val="002D86"/>
                </a:solidFill>
                <a:cs typeface="Arial"/>
              </a:rPr>
              <a:t>power</a:t>
            </a:r>
            <a:r>
              <a:rPr lang="hu-HU" sz="1400">
                <a:solidFill>
                  <a:srgbClr val="002D86"/>
                </a:solidFill>
                <a:cs typeface="Arial"/>
              </a:rPr>
              <a:t>, (</a:t>
            </a:r>
            <a:r>
              <a:rPr lang="hu-HU" sz="1400">
                <a:solidFill>
                  <a:srgbClr val="002D86"/>
                </a:solidFill>
                <a:cs typeface="Arial"/>
              </a:rPr>
              <a:t>still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using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the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original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fuel</a:t>
            </a:r>
            <a:r>
              <a:rPr lang="hu-HU" sz="1400">
                <a:solidFill>
                  <a:srgbClr val="002D86"/>
                </a:solidFill>
                <a:cs typeface="Arial"/>
              </a:rPr>
              <a:t> </a:t>
            </a:r>
            <a:r>
              <a:rPr lang="hu-HU" sz="1400">
                <a:solidFill>
                  <a:srgbClr val="002D86"/>
                </a:solidFill>
                <a:cs typeface="Arial"/>
              </a:rPr>
              <a:t>assemblies</a:t>
            </a:r>
            <a:r>
              <a:rPr lang="hu-HU" sz="1400">
                <a:solidFill>
                  <a:srgbClr val="002D86"/>
                </a:solidFill>
                <a:cs typeface="Arial"/>
              </a:rPr>
              <a:t>)</a:t>
            </a:r>
            <a:endParaRPr/>
          </a:p>
          <a:p>
            <a:pPr>
              <a:defRPr/>
            </a:pPr>
            <a:r>
              <a:rPr lang="hu-HU" sz="1600"/>
              <a:t>	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églalap 1" hidden="0"/>
          <p:cNvSpPr/>
          <p:nvPr isPhoto="0" userDrawn="0"/>
        </p:nvSpPr>
        <p:spPr bwMode="auto">
          <a:xfrm>
            <a:off x="1356609" y="30035"/>
            <a:ext cx="6326925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1650">
                <a:solidFill>
                  <a:prstClr val="white"/>
                </a:solidFill>
                <a:latin typeface="Calibri"/>
                <a:ea typeface="Arial"/>
                <a:cs typeface="Arial"/>
              </a:rPr>
              <a:t>EK </a:t>
            </a:r>
            <a:r>
              <a:rPr lang="hu-HU" sz="1650">
                <a:solidFill>
                  <a:prstClr val="white"/>
                </a:solidFill>
                <a:latin typeface="Calibri"/>
                <a:ea typeface="Arial"/>
                <a:cs typeface="Arial"/>
              </a:rPr>
              <a:t>operates</a:t>
            </a:r>
            <a:r>
              <a:rPr lang="hu-HU" sz="1650">
                <a:solidFill>
                  <a:prstClr val="white"/>
                </a:solidFill>
                <a:latin typeface="Calibri"/>
                <a:ea typeface="Arial"/>
                <a:cs typeface="Arial"/>
              </a:rPr>
              <a:t> </a:t>
            </a:r>
            <a:r>
              <a:rPr lang="hu-HU" sz="1650">
                <a:solidFill>
                  <a:prstClr val="white"/>
                </a:solidFill>
                <a:latin typeface="Calibri"/>
                <a:ea typeface="Arial"/>
                <a:cs typeface="Arial"/>
              </a:rPr>
              <a:t>the</a:t>
            </a:r>
            <a:r>
              <a:rPr lang="hu-HU" sz="1650">
                <a:solidFill>
                  <a:prstClr val="white"/>
                </a:solidFill>
                <a:latin typeface="Calibri"/>
                <a:ea typeface="Arial"/>
                <a:cs typeface="Arial"/>
              </a:rPr>
              <a:t> Budapest Research </a:t>
            </a:r>
            <a:r>
              <a:rPr lang="hu-HU" sz="1650">
                <a:solidFill>
                  <a:prstClr val="white"/>
                </a:solidFill>
                <a:latin typeface="Calibri"/>
                <a:ea typeface="Arial"/>
                <a:cs typeface="Arial"/>
              </a:rPr>
              <a:t>Reactor</a:t>
            </a:r>
            <a:r>
              <a:rPr lang="hu-HU" sz="1650">
                <a:solidFill>
                  <a:prstClr val="white"/>
                </a:solidFill>
                <a:latin typeface="Calibri"/>
                <a:ea typeface="Arial"/>
                <a:cs typeface="Arial"/>
              </a:rPr>
              <a:t>  - Budapest Neutron Centre</a:t>
            </a:r>
            <a:endParaRPr/>
          </a:p>
        </p:txBody>
      </p:sp>
      <p:sp>
        <p:nvSpPr>
          <p:cNvPr id="5" name="Szövegdoboz 1" hidden="0"/>
          <p:cNvSpPr txBox="1">
            <a:spLocks noChangeArrowheads="1"/>
          </p:cNvSpPr>
          <p:nvPr isPhoto="0" userDrawn="0"/>
        </p:nvSpPr>
        <p:spPr bwMode="auto">
          <a:xfrm>
            <a:off x="1" y="462736"/>
            <a:ext cx="9114908" cy="3000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spcBef>
                <a:spcPts val="0"/>
              </a:spcBef>
              <a:buNone/>
              <a:defRPr/>
            </a:pP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The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research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reactor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provides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neutron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source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for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basic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and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applied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neutron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physics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research</a:t>
            </a:r>
            <a:endParaRPr lang="hu-HU" sz="1350">
              <a:solidFill>
                <a:srgbClr val="002060"/>
              </a:solidFill>
              <a:latin typeface="Calibri"/>
              <a:ea typeface="Arial"/>
            </a:endParaRPr>
          </a:p>
        </p:txBody>
      </p:sp>
      <p:sp>
        <p:nvSpPr>
          <p:cNvPr id="6" name="Szövegdoboz 17" hidden="0"/>
          <p:cNvSpPr txBox="1">
            <a:spLocks noChangeArrowheads="1"/>
          </p:cNvSpPr>
          <p:nvPr isPhoto="0" userDrawn="0"/>
        </p:nvSpPr>
        <p:spPr bwMode="auto">
          <a:xfrm>
            <a:off x="4021932" y="980068"/>
            <a:ext cx="3378994" cy="11156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0"/>
              </a:spcBef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spcBef>
                <a:spcPts val="0"/>
              </a:spcBef>
              <a:buChar char="–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spcBef>
                <a:spcPts val="0"/>
              </a:spcBef>
              <a:buChar char="•"/>
              <a:defRPr sz="2400"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spcBef>
                <a:spcPts val="0"/>
              </a:spcBef>
              <a:buChar char="–"/>
              <a:defRPr sz="2000"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spcBef>
                <a:spcPts val="0"/>
              </a:spcBef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ctr">
              <a:spcBef>
                <a:spcPts val="450"/>
              </a:spcBef>
              <a:buNone/>
              <a:defRPr/>
            </a:pP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Reactor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power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:</a:t>
            </a:r>
            <a:endParaRPr/>
          </a:p>
          <a:p>
            <a:pPr algn="ctr">
              <a:spcBef>
                <a:spcPts val="450"/>
              </a:spcBef>
              <a:buNone/>
              <a:defRPr/>
            </a:pP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10 MW,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average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3500 h/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year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</a:t>
            </a:r>
            <a:endParaRPr/>
          </a:p>
          <a:p>
            <a:pPr algn="ctr">
              <a:spcBef>
                <a:spcPts val="450"/>
              </a:spcBef>
              <a:buNone/>
              <a:defRPr/>
            </a:pP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-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thermal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neutron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flux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: 2.5*10</a:t>
            </a:r>
            <a:r>
              <a:rPr lang="hu-HU" sz="1350" baseline="30000">
                <a:solidFill>
                  <a:srgbClr val="002060"/>
                </a:solidFill>
                <a:latin typeface="Calibri"/>
                <a:ea typeface="Arial"/>
              </a:rPr>
              <a:t>14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n/cm</a:t>
            </a:r>
            <a:r>
              <a:rPr lang="hu-HU" sz="1350" baseline="30000">
                <a:solidFill>
                  <a:srgbClr val="002060"/>
                </a:solidFill>
                <a:latin typeface="Calibri"/>
                <a:ea typeface="Arial"/>
              </a:rPr>
              <a:t>2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s</a:t>
            </a:r>
            <a:endParaRPr/>
          </a:p>
          <a:p>
            <a:pPr algn="ctr">
              <a:spcBef>
                <a:spcPts val="450"/>
              </a:spcBef>
              <a:buNone/>
              <a:defRPr/>
            </a:pP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-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fast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 neutron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flux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: 1*10</a:t>
            </a:r>
            <a:r>
              <a:rPr lang="hu-HU" sz="1350" baseline="30000">
                <a:solidFill>
                  <a:srgbClr val="002060"/>
                </a:solidFill>
                <a:latin typeface="Calibri"/>
                <a:ea typeface="Arial"/>
              </a:rPr>
              <a:t>14 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n/cm</a:t>
            </a:r>
            <a:r>
              <a:rPr lang="hu-HU" sz="1350" baseline="30000">
                <a:solidFill>
                  <a:srgbClr val="002060"/>
                </a:solidFill>
                <a:latin typeface="Calibri"/>
                <a:ea typeface="Arial"/>
              </a:rPr>
              <a:t>2</a:t>
            </a:r>
            <a:r>
              <a:rPr lang="hu-HU" sz="1350">
                <a:solidFill>
                  <a:srgbClr val="002060"/>
                </a:solidFill>
                <a:latin typeface="Calibri"/>
                <a:ea typeface="Arial"/>
              </a:rPr>
              <a:t>s </a:t>
            </a:r>
            <a:endParaRPr/>
          </a:p>
        </p:txBody>
      </p:sp>
      <p:pic>
        <p:nvPicPr>
          <p:cNvPr id="7" name="Kép 6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8679976" y="0"/>
            <a:ext cx="405152" cy="383235"/>
          </a:xfrm>
          <a:prstGeom prst="rect">
            <a:avLst/>
          </a:prstGeom>
        </p:spPr>
      </p:pic>
      <p:pic>
        <p:nvPicPr>
          <p:cNvPr id="8" name="Kép 7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7449046" y="739736"/>
            <a:ext cx="1617913" cy="2416882"/>
          </a:xfrm>
          <a:prstGeom prst="rect">
            <a:avLst/>
          </a:prstGeom>
        </p:spPr>
      </p:pic>
      <p:pic>
        <p:nvPicPr>
          <p:cNvPr id="9" name="Kép 8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690299" y="2918948"/>
            <a:ext cx="1742588" cy="1166526"/>
          </a:xfrm>
          <a:prstGeom prst="rect">
            <a:avLst/>
          </a:prstGeom>
        </p:spPr>
      </p:pic>
      <p:pic>
        <p:nvPicPr>
          <p:cNvPr id="10" name="Kép 9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2286" y="819236"/>
            <a:ext cx="3990109" cy="2657475"/>
          </a:xfrm>
          <a:prstGeom prst="rect">
            <a:avLst/>
          </a:prstGeom>
        </p:spPr>
      </p:pic>
      <p:pic>
        <p:nvPicPr>
          <p:cNvPr id="11" name="Picture 5" descr="reactor hall" hidden="0"/>
          <p:cNvPicPr>
            <a:picLocks noChangeAspect="1" noChangeArrowheads="1"/>
          </p:cNvPicPr>
          <p:nvPr isPhoto="0" userDrawn="0"/>
        </p:nvPicPr>
        <p:blipFill>
          <a:blip r:embed="rId6"/>
          <a:stretch/>
        </p:blipFill>
        <p:spPr bwMode="auto">
          <a:xfrm>
            <a:off x="3514148" y="2778108"/>
            <a:ext cx="3136683" cy="2252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175832" y="3599083"/>
            <a:ext cx="1469416" cy="1145762"/>
          </a:xfrm>
          <a:prstGeom prst="rect">
            <a:avLst/>
          </a:prstGeom>
        </p:spPr>
      </p:pic>
      <p:pic>
        <p:nvPicPr>
          <p:cNvPr id="13" name="Kép 12" hidden="0"/>
          <p:cNvPicPr>
            <a:picLocks noChangeAspect="1"/>
          </p:cNvPicPr>
          <p:nvPr isPhoto="0" userDrawn="0"/>
        </p:nvPicPr>
        <p:blipFill>
          <a:blip r:embed="rId8"/>
          <a:stretch/>
        </p:blipFill>
        <p:spPr bwMode="auto">
          <a:xfrm flipH="1">
            <a:off x="1778794" y="3312544"/>
            <a:ext cx="1150202" cy="1718204"/>
          </a:xfrm>
          <a:prstGeom prst="rect">
            <a:avLst/>
          </a:prstGeom>
        </p:spPr>
      </p:pic>
      <p:pic>
        <p:nvPicPr>
          <p:cNvPr id="14" name="Kép 13" hidden="0"/>
          <p:cNvPicPr>
            <a:picLocks noChangeAspect="1"/>
          </p:cNvPicPr>
          <p:nvPr isPhoto="0" userDrawn="0"/>
        </p:nvPicPr>
        <p:blipFill>
          <a:blip r:embed="rId9"/>
          <a:stretch/>
        </p:blipFill>
        <p:spPr bwMode="auto">
          <a:xfrm>
            <a:off x="7329487" y="3928827"/>
            <a:ext cx="1814513" cy="12146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Kép 1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378436" y="799052"/>
            <a:ext cx="6643086" cy="2962301"/>
          </a:xfrm>
          <a:prstGeom prst="rect">
            <a:avLst/>
          </a:prstGeom>
        </p:spPr>
      </p:pic>
      <p:sp>
        <p:nvSpPr>
          <p:cNvPr id="62" name="Google Shape;62;p14" hidden="0"/>
          <p:cNvSpPr txBox="1">
            <a:spLocks noGrp="1"/>
          </p:cNvSpPr>
          <p:nvPr isPhoto="0" userDrawn="0">
            <p:ph type="title" hasCustomPrompt="0"/>
          </p:nvPr>
        </p:nvSpPr>
        <p:spPr bwMode="auto">
          <a:xfrm>
            <a:off x="1324359" y="138509"/>
            <a:ext cx="8051240" cy="42755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defRPr/>
            </a:pPr>
            <a:r>
              <a:rPr lang="cs" sz="1200" b="1">
                <a:solidFill>
                  <a:srgbClr val="2498A5"/>
                </a:solidFill>
              </a:rPr>
              <a:t>SAFETY OF GFR THROUGH INNOVATIVE MATERIALS, TECHNOLOGIES AND PROCESSES</a:t>
            </a:r>
            <a:endParaRPr sz="1200" b="1">
              <a:solidFill>
                <a:srgbClr val="2498A5"/>
              </a:solidFill>
            </a:endParaRPr>
          </a:p>
        </p:txBody>
      </p:sp>
      <p:pic>
        <p:nvPicPr>
          <p:cNvPr id="64" name="Google Shape;64;p14" hidden="0"/>
          <p:cNvPicPr/>
          <p:nvPr isPhoto="0" userDrawn="0"/>
        </p:nvPicPr>
        <p:blipFill>
          <a:blip r:embed="rId3">
            <a:alphaModFix/>
          </a:blip>
          <a:stretch/>
        </p:blipFill>
        <p:spPr bwMode="auto">
          <a:xfrm>
            <a:off x="135363" y="88795"/>
            <a:ext cx="1070525" cy="28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14" hidden="0"/>
          <p:cNvCxnSpPr>
            <a:cxnSpLocks/>
          </p:cNvCxnSpPr>
          <p:nvPr isPhoto="0" userDrawn="0"/>
        </p:nvCxnSpPr>
        <p:spPr bwMode="auto">
          <a:xfrm flipH="1">
            <a:off x="135362" y="445400"/>
            <a:ext cx="7989513" cy="19227"/>
          </a:xfrm>
          <a:prstGeom prst="straightConnector1">
            <a:avLst/>
          </a:prstGeom>
          <a:noFill/>
          <a:ln w="9525" cap="flat" cmpd="sng">
            <a:solidFill>
              <a:srgbClr val="2498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" name="Google Shape;99;p18" hidden="0"/>
          <p:cNvPicPr/>
          <p:nvPr isPhoto="0" userDrawn="0"/>
        </p:nvPicPr>
        <p:blipFill>
          <a:blip r:embed="rId4">
            <a:alphaModFix/>
          </a:blip>
          <a:stretch/>
        </p:blipFill>
        <p:spPr bwMode="auto">
          <a:xfrm>
            <a:off x="1176706" y="3984293"/>
            <a:ext cx="445100" cy="47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1;p18" hidden="0"/>
          <p:cNvPicPr/>
          <p:nvPr isPhoto="0" userDrawn="0"/>
        </p:nvPicPr>
        <p:blipFill>
          <a:blip r:embed="rId5">
            <a:alphaModFix/>
          </a:blip>
          <a:stretch/>
        </p:blipFill>
        <p:spPr bwMode="auto">
          <a:xfrm>
            <a:off x="3009007" y="3993562"/>
            <a:ext cx="314509" cy="47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2;p18" hidden="0"/>
          <p:cNvPicPr/>
          <p:nvPr isPhoto="0" userDrawn="0"/>
        </p:nvPicPr>
        <p:blipFill>
          <a:blip r:embed="rId6">
            <a:alphaModFix/>
          </a:blip>
          <a:stretch/>
        </p:blipFill>
        <p:spPr bwMode="auto">
          <a:xfrm>
            <a:off x="3769543" y="4045959"/>
            <a:ext cx="374850" cy="3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3;p18" hidden="0"/>
          <p:cNvPicPr/>
          <p:nvPr isPhoto="0" userDrawn="0"/>
        </p:nvPicPr>
        <p:blipFill>
          <a:blip r:embed="rId7">
            <a:alphaModFix/>
          </a:blip>
          <a:stretch/>
        </p:blipFill>
        <p:spPr bwMode="auto">
          <a:xfrm>
            <a:off x="4570874" y="4043160"/>
            <a:ext cx="445101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4;p18" hidden="0"/>
          <p:cNvPicPr/>
          <p:nvPr isPhoto="0" userDrawn="0"/>
        </p:nvPicPr>
        <p:blipFill>
          <a:blip r:embed="rId8">
            <a:alphaModFix/>
          </a:blip>
          <a:stretch/>
        </p:blipFill>
        <p:spPr bwMode="auto">
          <a:xfrm>
            <a:off x="175656" y="4865078"/>
            <a:ext cx="721225" cy="16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5;p18" hidden="0"/>
          <p:cNvPicPr/>
          <p:nvPr isPhoto="0" userDrawn="0"/>
        </p:nvPicPr>
        <p:blipFill>
          <a:blip r:embed="rId9">
            <a:alphaModFix/>
          </a:blip>
          <a:stretch/>
        </p:blipFill>
        <p:spPr bwMode="auto">
          <a:xfrm>
            <a:off x="8124876" y="4611876"/>
            <a:ext cx="811201" cy="539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6;p18" hidden="0"/>
          <p:cNvPicPr/>
          <p:nvPr isPhoto="0" userDrawn="0"/>
        </p:nvPicPr>
        <p:blipFill>
          <a:blip r:embed="rId10">
            <a:alphaModFix/>
          </a:blip>
          <a:stretch/>
        </p:blipFill>
        <p:spPr bwMode="auto">
          <a:xfrm>
            <a:off x="7409801" y="4772551"/>
            <a:ext cx="579149" cy="2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7;p18" hidden="0"/>
          <p:cNvPicPr/>
          <p:nvPr isPhoto="0" userDrawn="0"/>
        </p:nvPicPr>
        <p:blipFill>
          <a:blip r:embed="rId11">
            <a:alphaModFix/>
          </a:blip>
          <a:stretch/>
        </p:blipFill>
        <p:spPr bwMode="auto">
          <a:xfrm>
            <a:off x="6181826" y="4811683"/>
            <a:ext cx="858828" cy="2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18" hidden="0"/>
          <p:cNvPicPr/>
          <p:nvPr isPhoto="0" userDrawn="0"/>
        </p:nvPicPr>
        <p:blipFill>
          <a:blip r:embed="rId12">
            <a:alphaModFix/>
          </a:blip>
          <a:stretch/>
        </p:blipFill>
        <p:spPr bwMode="auto">
          <a:xfrm>
            <a:off x="5237345" y="4756826"/>
            <a:ext cx="669369" cy="37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9;p18" hidden="0"/>
          <p:cNvPicPr/>
          <p:nvPr isPhoto="0" userDrawn="0"/>
        </p:nvPicPr>
        <p:blipFill>
          <a:blip r:embed="rId13">
            <a:alphaModFix/>
          </a:blip>
          <a:stretch/>
        </p:blipFill>
        <p:spPr bwMode="auto">
          <a:xfrm>
            <a:off x="4204775" y="4870371"/>
            <a:ext cx="811200" cy="167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10;p18" hidden="0"/>
          <p:cNvPicPr/>
          <p:nvPr isPhoto="0" userDrawn="0"/>
        </p:nvPicPr>
        <p:blipFill>
          <a:blip r:embed="rId14">
            <a:alphaModFix/>
          </a:blip>
          <a:stretch/>
        </p:blipFill>
        <p:spPr bwMode="auto">
          <a:xfrm>
            <a:off x="3147601" y="4728162"/>
            <a:ext cx="811200" cy="403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11;p18" hidden="0"/>
          <p:cNvPicPr/>
          <p:nvPr isPhoto="0" userDrawn="0"/>
        </p:nvPicPr>
        <p:blipFill>
          <a:blip r:embed="rId15">
            <a:alphaModFix/>
          </a:blip>
          <a:stretch/>
        </p:blipFill>
        <p:spPr bwMode="auto">
          <a:xfrm>
            <a:off x="2090425" y="4827668"/>
            <a:ext cx="811200" cy="211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112;p18" hidden="0"/>
          <p:cNvPicPr/>
          <p:nvPr isPhoto="0" userDrawn="0"/>
        </p:nvPicPr>
        <p:blipFill>
          <a:blip r:embed="rId16">
            <a:alphaModFix/>
          </a:blip>
          <a:stretch/>
        </p:blipFill>
        <p:spPr bwMode="auto">
          <a:xfrm>
            <a:off x="1101003" y="4856602"/>
            <a:ext cx="721222" cy="167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13;p18" hidden="0"/>
          <p:cNvPicPr/>
          <p:nvPr isPhoto="0" userDrawn="0"/>
        </p:nvPicPr>
        <p:blipFill>
          <a:blip r:embed="rId17">
            <a:alphaModFix/>
          </a:blip>
          <a:stretch/>
        </p:blipFill>
        <p:spPr bwMode="auto">
          <a:xfrm>
            <a:off x="232268" y="4081663"/>
            <a:ext cx="557067" cy="284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Google Shape;65;p14" hidden="0"/>
          <p:cNvCxnSpPr>
            <a:cxnSpLocks/>
          </p:cNvCxnSpPr>
          <p:nvPr isPhoto="0" userDrawn="0"/>
        </p:nvCxnSpPr>
        <p:spPr bwMode="auto">
          <a:xfrm flipH="1">
            <a:off x="175655" y="3850371"/>
            <a:ext cx="7988948" cy="1144"/>
          </a:xfrm>
          <a:prstGeom prst="straightConnector1">
            <a:avLst/>
          </a:prstGeom>
          <a:noFill/>
          <a:ln w="9525" cap="flat" cmpd="sng">
            <a:solidFill>
              <a:srgbClr val="2498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zövegdoboz 3" hidden="0"/>
          <p:cNvSpPr txBox="1"/>
          <p:nvPr isPhoto="0" userDrawn="0"/>
        </p:nvSpPr>
        <p:spPr bwMode="auto">
          <a:xfrm>
            <a:off x="5661062" y="4081663"/>
            <a:ext cx="1748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hu-HU" sz="1400">
                <a:solidFill>
                  <a:srgbClr val="000000"/>
                </a:solidFill>
              </a:rPr>
              <a:t>V4 </a:t>
            </a:r>
            <a:r>
              <a:rPr lang="hu-HU" sz="1400">
                <a:solidFill>
                  <a:srgbClr val="000000"/>
                </a:solidFill>
              </a:rPr>
              <a:t>Collaboration</a:t>
            </a:r>
            <a:endParaRPr lang="hu-HU" sz="1400">
              <a:solidFill>
                <a:srgbClr val="000000"/>
              </a:solidFill>
            </a:endParaRPr>
          </a:p>
        </p:txBody>
      </p:sp>
      <p:sp>
        <p:nvSpPr>
          <p:cNvPr id="27" name="Szövegdoboz 26" hidden="0"/>
          <p:cNvSpPr txBox="1"/>
          <p:nvPr isPhoto="0" userDrawn="0"/>
        </p:nvSpPr>
        <p:spPr bwMode="auto">
          <a:xfrm>
            <a:off x="2292008" y="569870"/>
            <a:ext cx="1912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  <a:defRPr/>
            </a:pPr>
            <a:r>
              <a:rPr lang="hu-HU" sz="1400">
                <a:solidFill>
                  <a:srgbClr val="000000"/>
                </a:solidFill>
              </a:rPr>
              <a:t>DESIGN</a:t>
            </a:r>
            <a:endParaRPr/>
          </a:p>
          <a:p>
            <a:pPr defTabSz="914378">
              <a:buClr>
                <a:srgbClr val="000000"/>
              </a:buClr>
              <a:defRPr/>
            </a:pPr>
            <a:r>
              <a:rPr lang="hu-HU" sz="1400">
                <a:solidFill>
                  <a:srgbClr val="000000"/>
                </a:solidFill>
              </a:rPr>
              <a:t>THERMODYNAMICS</a:t>
            </a:r>
            <a:endParaRPr/>
          </a:p>
          <a:p>
            <a:pPr defTabSz="914378">
              <a:buClr>
                <a:srgbClr val="000000"/>
              </a:buClr>
              <a:defRPr/>
            </a:pPr>
            <a:r>
              <a:rPr lang="hu-HU" sz="1400">
                <a:solidFill>
                  <a:srgbClr val="000000"/>
                </a:solidFill>
              </a:rPr>
              <a:t>CORE DESIGN</a:t>
            </a:r>
            <a:endParaRPr/>
          </a:p>
        </p:txBody>
      </p:sp>
      <p:pic>
        <p:nvPicPr>
          <p:cNvPr id="23" name="Kép 22" hidden="0"/>
          <p:cNvPicPr>
            <a:picLocks noChangeAspect="1"/>
          </p:cNvPicPr>
          <p:nvPr isPhoto="0" userDrawn="0"/>
        </p:nvPicPr>
        <p:blipFill>
          <a:blip r:embed="rId18"/>
          <a:stretch/>
        </p:blipFill>
        <p:spPr bwMode="auto">
          <a:xfrm>
            <a:off x="608832" y="406670"/>
            <a:ext cx="1770556" cy="1049844"/>
          </a:xfrm>
          <a:prstGeom prst="rect">
            <a:avLst/>
          </a:prstGeom>
        </p:spPr>
      </p:pic>
      <p:pic>
        <p:nvPicPr>
          <p:cNvPr id="54" name="Kép 53" hidden="0"/>
          <p:cNvPicPr>
            <a:picLocks noChangeAspect="1"/>
          </p:cNvPicPr>
          <p:nvPr isPhoto="0" userDrawn="0"/>
        </p:nvPicPr>
        <p:blipFill>
          <a:blip r:embed="rId19"/>
          <a:stretch/>
        </p:blipFill>
        <p:spPr bwMode="auto">
          <a:xfrm>
            <a:off x="33339" y="1681860"/>
            <a:ext cx="2345098" cy="1973062"/>
          </a:xfrm>
          <a:prstGeom prst="rect">
            <a:avLst/>
          </a:prstGeom>
        </p:spPr>
      </p:pic>
      <p:cxnSp>
        <p:nvCxnSpPr>
          <p:cNvPr id="31" name="Google Shape;65;p14" hidden="0"/>
          <p:cNvCxnSpPr>
            <a:cxnSpLocks/>
          </p:cNvCxnSpPr>
          <p:nvPr isPhoto="0" userDrawn="0"/>
        </p:nvCxnSpPr>
        <p:spPr bwMode="auto">
          <a:xfrm flipH="1">
            <a:off x="178684" y="4588232"/>
            <a:ext cx="7988948" cy="1144"/>
          </a:xfrm>
          <a:prstGeom prst="straightConnector1">
            <a:avLst/>
          </a:prstGeom>
          <a:noFill/>
          <a:ln w="9525" cap="flat" cmpd="sng">
            <a:solidFill>
              <a:srgbClr val="2498A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" name="Kép 2" hidden="0"/>
          <p:cNvPicPr>
            <a:picLocks noChangeAspect="1"/>
          </p:cNvPicPr>
          <p:nvPr isPhoto="0" userDrawn="0"/>
        </p:nvPicPr>
        <p:blipFill>
          <a:blip r:embed="rId20"/>
          <a:stretch/>
        </p:blipFill>
        <p:spPr bwMode="auto">
          <a:xfrm>
            <a:off x="2120291" y="3951236"/>
            <a:ext cx="390230" cy="50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Kép 8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18043" y="786171"/>
            <a:ext cx="1153028" cy="1537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dist="5000" dir="2100000" sy="-100000" rotWithShape="0" algn="bl" stA="38000" endPos="28000"/>
          </a:effectLst>
        </p:spPr>
      </p:pic>
      <p:sp>
        <p:nvSpPr>
          <p:cNvPr id="4" name="Cím 3" hidden="0"/>
          <p:cNvSpPr>
            <a:spLocks noGrp="1"/>
          </p:cNvSpPr>
          <p:nvPr isPhoto="0" userDrawn="0">
            <p:ph type="title" idx="4294967295" hasCustomPrompt="0"/>
          </p:nvPr>
        </p:nvSpPr>
        <p:spPr bwMode="auto">
          <a:xfrm>
            <a:off x="1392923" y="5294"/>
            <a:ext cx="5370186" cy="35718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sz="1800">
                <a:solidFill>
                  <a:schemeClr val="bg1"/>
                </a:solidFill>
                <a:latin typeface="Calibri"/>
                <a:cs typeface="Calibri"/>
              </a:rPr>
              <a:t>Fusion</a:t>
            </a:r>
            <a:r>
              <a:rPr lang="hu-HU" sz="180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hu-HU" sz="1800">
                <a:solidFill>
                  <a:schemeClr val="bg1"/>
                </a:solidFill>
                <a:latin typeface="Calibri"/>
                <a:cs typeface="Calibri"/>
              </a:rPr>
              <a:t>Plasmaphysics</a:t>
            </a:r>
            <a:r>
              <a:rPr lang="hu-HU" sz="180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hu-HU" sz="1800">
                <a:solidFill>
                  <a:schemeClr val="bg1"/>
                </a:solidFill>
                <a:latin typeface="Calibri"/>
                <a:cs typeface="Calibri"/>
              </a:rPr>
              <a:t>Technology</a:t>
            </a:r>
            <a:endParaRPr lang="en-US" sz="18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Lekerekített téglalap 9" hidden="0"/>
          <p:cNvSpPr/>
          <p:nvPr isPhoto="0" userDrawn="0"/>
        </p:nvSpPr>
        <p:spPr bwMode="auto">
          <a:xfrm>
            <a:off x="1804583" y="353060"/>
            <a:ext cx="4958526" cy="2604968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177800" indent="-177800">
              <a:lnSpc>
                <a:spcPct val="150000"/>
              </a:lnSpc>
              <a:buFont typeface="Arial"/>
              <a:buChar char="•"/>
              <a:defRPr/>
            </a:pPr>
            <a:r>
              <a:rPr lang="hu-HU" sz="1400">
                <a:latin typeface="Calibri"/>
              </a:rPr>
              <a:t>Shuttered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Pellet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Disruption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Mitigation</a:t>
            </a:r>
            <a:r>
              <a:rPr lang="hu-HU" sz="1400">
                <a:latin typeface="Calibri"/>
              </a:rPr>
              <a:t> – </a:t>
            </a:r>
            <a:r>
              <a:rPr lang="hu-HU" sz="1400">
                <a:latin typeface="Calibri"/>
              </a:rPr>
              <a:t>the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Emergency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shut</a:t>
            </a:r>
            <a:r>
              <a:rPr lang="hu-HU" sz="1400">
                <a:latin typeface="Calibri"/>
              </a:rPr>
              <a:t>-</a:t>
            </a:r>
            <a:r>
              <a:rPr lang="hu-HU" sz="1400">
                <a:latin typeface="Calibri"/>
              </a:rPr>
              <a:t>down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system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for</a:t>
            </a:r>
            <a:r>
              <a:rPr lang="hu-HU" sz="1400">
                <a:latin typeface="Calibri"/>
              </a:rPr>
              <a:t> ITER</a:t>
            </a:r>
            <a:endParaRPr/>
          </a:p>
          <a:p>
            <a:pPr marL="177800" indent="-177800">
              <a:lnSpc>
                <a:spcPct val="150000"/>
              </a:lnSpc>
              <a:buFont typeface="Arial"/>
              <a:buChar char="•"/>
              <a:defRPr/>
            </a:pPr>
            <a:r>
              <a:rPr lang="hu-HU" sz="1400">
                <a:latin typeface="Calibri"/>
              </a:rPr>
              <a:t>Plasma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diagnostics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on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tokamak</a:t>
            </a:r>
            <a:r>
              <a:rPr lang="hu-HU" sz="1400">
                <a:latin typeface="Calibri"/>
              </a:rPr>
              <a:t> (MAST, ASDEX, W-7X, etc.)</a:t>
            </a:r>
            <a:endParaRPr/>
          </a:p>
          <a:p>
            <a:pPr marL="177800" indent="-177800">
              <a:lnSpc>
                <a:spcPct val="150000"/>
              </a:lnSpc>
              <a:buFont typeface="Arial"/>
              <a:buChar char="•"/>
              <a:defRPr/>
            </a:pPr>
            <a:r>
              <a:rPr lang="hu-HU" sz="1400">
                <a:latin typeface="Calibri"/>
              </a:rPr>
              <a:t>ITER </a:t>
            </a:r>
            <a:r>
              <a:rPr lang="hu-HU" sz="1400">
                <a:latin typeface="Calibri"/>
              </a:rPr>
              <a:t>Bolometer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cells</a:t>
            </a:r>
            <a:endParaRPr lang="hu-HU" sz="1400">
              <a:latin typeface="Calibri"/>
            </a:endParaRPr>
          </a:p>
          <a:p>
            <a:pPr marL="177800" indent="-177800">
              <a:lnSpc>
                <a:spcPct val="150000"/>
              </a:lnSpc>
              <a:buFont typeface="Arial"/>
              <a:buChar char="•"/>
              <a:defRPr/>
            </a:pPr>
            <a:r>
              <a:rPr lang="hu-HU" sz="1400">
                <a:latin typeface="Calibri"/>
              </a:rPr>
              <a:t>IFMIF-DONES Test </a:t>
            </a:r>
            <a:r>
              <a:rPr lang="hu-HU" sz="1400">
                <a:latin typeface="Calibri"/>
              </a:rPr>
              <a:t>Cell</a:t>
            </a:r>
            <a:endParaRPr lang="hu-HU" sz="1400">
              <a:latin typeface="Calibri"/>
            </a:endParaRPr>
          </a:p>
          <a:p>
            <a:pPr marL="177800" indent="-177800">
              <a:lnSpc>
                <a:spcPct val="150000"/>
              </a:lnSpc>
              <a:buFont typeface="Arial"/>
              <a:buChar char="•"/>
              <a:defRPr/>
            </a:pPr>
            <a:r>
              <a:rPr lang="hu-HU" sz="1400">
                <a:latin typeface="Calibri"/>
              </a:rPr>
              <a:t>ITER, DEMO </a:t>
            </a:r>
            <a:r>
              <a:rPr lang="hu-HU" sz="1400">
                <a:latin typeface="Calibri"/>
              </a:rPr>
              <a:t>tricium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breeder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cells</a:t>
            </a:r>
            <a:endParaRPr lang="hu-HU" sz="1400">
              <a:latin typeface="Calibri"/>
            </a:endParaRPr>
          </a:p>
          <a:p>
            <a:pPr marL="177800" indent="-177800">
              <a:lnSpc>
                <a:spcPct val="150000"/>
              </a:lnSpc>
              <a:buFont typeface="Arial"/>
              <a:buChar char="•"/>
              <a:defRPr/>
            </a:pPr>
            <a:r>
              <a:rPr lang="hu-HU" sz="1400">
                <a:latin typeface="Calibri"/>
              </a:rPr>
              <a:t>ITER </a:t>
            </a:r>
            <a:r>
              <a:rPr lang="hu-HU" sz="1400">
                <a:latin typeface="Calibri"/>
              </a:rPr>
              <a:t>electrical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diagnosis</a:t>
            </a:r>
            <a:r>
              <a:rPr lang="hu-HU" sz="1400">
                <a:latin typeface="Calibri"/>
              </a:rPr>
              <a:t>, </a:t>
            </a:r>
            <a:r>
              <a:rPr lang="hu-HU" sz="1400">
                <a:latin typeface="Calibri"/>
              </a:rPr>
              <a:t>signal</a:t>
            </a:r>
            <a:r>
              <a:rPr lang="hu-HU" sz="1400">
                <a:latin typeface="Calibri"/>
              </a:rPr>
              <a:t> </a:t>
            </a:r>
            <a:r>
              <a:rPr lang="hu-HU" sz="1400">
                <a:latin typeface="Calibri"/>
              </a:rPr>
              <a:t>transmitting</a:t>
            </a:r>
            <a:r>
              <a:rPr lang="hu-HU" sz="1400">
                <a:latin typeface="Calibri"/>
              </a:rPr>
              <a:t> line</a:t>
            </a:r>
            <a:endParaRPr/>
          </a:p>
        </p:txBody>
      </p:sp>
      <p:pic>
        <p:nvPicPr>
          <p:cNvPr id="24" name="Picture 5168" hidden="0"/>
          <p:cNvPicPr/>
          <p:nvPr isPhoto="0" userDrawn="0"/>
        </p:nvPicPr>
        <p:blipFill>
          <a:blip r:embed="rId4"/>
          <a:stretch/>
        </p:blipFill>
        <p:spPr bwMode="auto">
          <a:xfrm>
            <a:off x="7563208" y="602555"/>
            <a:ext cx="1266825" cy="2105978"/>
          </a:xfrm>
          <a:prstGeom prst="rect">
            <a:avLst/>
          </a:prstGeom>
        </p:spPr>
      </p:pic>
      <p:pic>
        <p:nvPicPr>
          <p:cNvPr id="25" name="Picture 2072" hidden="0"/>
          <p:cNvPicPr/>
          <p:nvPr isPhoto="0" userDrawn="0"/>
        </p:nvPicPr>
        <p:blipFill>
          <a:blip r:embed="rId5"/>
          <a:stretch/>
        </p:blipFill>
        <p:spPr bwMode="auto">
          <a:xfrm>
            <a:off x="6306860" y="547664"/>
            <a:ext cx="1256348" cy="2105978"/>
          </a:xfrm>
          <a:prstGeom prst="rect">
            <a:avLst/>
          </a:prstGeom>
        </p:spPr>
      </p:pic>
      <p:pic>
        <p:nvPicPr>
          <p:cNvPr id="7" name="Kép 6" hidden="0"/>
          <p:cNvPicPr>
            <a:picLocks noChangeAspect="1"/>
          </p:cNvPicPr>
          <p:nvPr isPhoto="0" userDrawn="0"/>
        </p:nvPicPr>
        <p:blipFill>
          <a:blip r:embed="rId6"/>
          <a:srcRect l="0" t="9767" r="0" b="9198"/>
          <a:stretch/>
        </p:blipFill>
        <p:spPr bwMode="auto">
          <a:xfrm>
            <a:off x="238632" y="2838824"/>
            <a:ext cx="3629564" cy="2328323"/>
          </a:xfrm>
          <a:prstGeom prst="rect">
            <a:avLst/>
          </a:prstGeom>
        </p:spPr>
      </p:pic>
      <p:pic>
        <p:nvPicPr>
          <p:cNvPr id="8" name="Kép 7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5386277" y="3131809"/>
            <a:ext cx="3097514" cy="1742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dist="5000" dir="2100000" sy="-100000" rotWithShape="0" algn="bl" stA="38000" endPos="28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ELKH (magyar)">
  <a:themeElements>
    <a:clrScheme name="ELKH">
      <a:dk1>
        <a:sysClr val="windowText" lastClr="000000"/>
      </a:dk1>
      <a:lt1>
        <a:sysClr val="window" lastClr="FFFFFF"/>
      </a:lt1>
      <a:dk2>
        <a:srgbClr val="0E6C59"/>
      </a:dk2>
      <a:lt2>
        <a:srgbClr val="E7F0EE"/>
      </a:lt2>
      <a:accent1>
        <a:srgbClr val="2D7F6E"/>
      </a:accent1>
      <a:accent2>
        <a:srgbClr val="4C9284"/>
      </a:accent2>
      <a:accent3>
        <a:srgbClr val="6BA599"/>
      </a:accent3>
      <a:accent4>
        <a:srgbClr val="8AB7AE"/>
      </a:accent4>
      <a:accent5>
        <a:srgbClr val="A9CAC3"/>
      </a:accent5>
      <a:accent6>
        <a:srgbClr val="C8DDD9"/>
      </a:accent6>
      <a:hlink>
        <a:srgbClr val="00B050"/>
      </a:hlink>
      <a:folHlink>
        <a:srgbClr val="00B050"/>
      </a:folHlink>
    </a:clrScheme>
    <a:fontScheme name="Office Classic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53535"/>
      </a:accent1>
      <a:accent2>
        <a:srgbClr val="0E6C59"/>
      </a:accent2>
      <a:accent3>
        <a:srgbClr val="6E7378"/>
      </a:accent3>
      <a:accent4>
        <a:srgbClr val="91969B"/>
      </a:accent4>
      <a:accent5>
        <a:srgbClr val="AAAFB4"/>
      </a:accent5>
      <a:accent6>
        <a:srgbClr val="EAEAE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6">
            <a:lumOff val="8235"/>
          </a:schemeClr>
        </a:solidFill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solidFill>
            <a:schemeClr val="accent1"/>
          </a:solidFill>
          <a:prstDash val="solid"/>
          <a:miter lim="8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5200647F466340B38792547CB20F3E" ma:contentTypeVersion="18" ma:contentTypeDescription="Create a new document." ma:contentTypeScope="" ma:versionID="d0527996565abb1a2792042d3069aa68">
  <xsd:schema xmlns:xsd="http://www.w3.org/2001/XMLSchema" xmlns:xs="http://www.w3.org/2001/XMLSchema" xmlns:p="http://schemas.microsoft.com/office/2006/metadata/properties" xmlns:ns2="1266b29e-a045-4d0d-ba42-8468eda22558" xmlns:ns3="45efeced-5d3f-47f2-abdc-8aa444217caa" xmlns:ns4="http://schemas.microsoft.com/sharepoint/v3/fields" targetNamespace="http://schemas.microsoft.com/office/2006/metadata/properties" ma:root="true" ma:fieldsID="4b190f5a41c88f249b2f269ce91fe6b4" ns2:_="" ns3:_="" ns4:_="">
    <xsd:import namespace="1266b29e-a045-4d0d-ba42-8468eda22558"/>
    <xsd:import namespace="45efeced-5d3f-47f2-abdc-8aa444217ca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_Vers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6b29e-a045-4d0d-ba42-8468eda225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Láttamozási állapot" ma:internalName="L_x00e1_ttamoz_x00e1_si_x0020__x00e1_llapot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3c03a497-e7b3-4063-817b-d67fc7b90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ced-5d3f-47f2-abdc-8aa444217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41f96af-3756-4698-8978-e11afb2a1b43}" ma:internalName="TaxCatchAll" ma:showField="CatchAllData" ma:web="45efeced-5d3f-47f2-abdc-8aa444217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22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BA7605-0426-4A37-A5D3-F5F1FD568EEF}"/>
</file>

<file path=customXml/itemProps2.xml><?xml version="1.0" encoding="utf-8"?>
<ds:datastoreItem xmlns:ds="http://schemas.openxmlformats.org/officeDocument/2006/customXml" ds:itemID="{798C9EB7-8F81-49F1-99F3-4EC34C3233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ONLYOFFICE/7.1.1.23</Application>
  <DocSecurity>0</DocSecurity>
  <PresentationFormat>Diavetítés a képernyőre (16:9 oldalarány)</PresentationFormat>
  <Paragraphs>0</Paragraphs>
  <Slides>10</Slides>
  <Notes>10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Hencz Éva</dc:creator>
  <cp:keywords/>
  <dc:description/>
  <dc:identifier/>
  <dc:language/>
  <cp:lastModifiedBy>Anonymous</cp:lastModifiedBy>
  <cp:revision>118</cp:revision>
  <dcterms:modified xsi:type="dcterms:W3CDTF">2022-09-05T21:12:36Z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0x010100F213E3CB2F2B6245BBA724E93C579F0C</vt:lpwstr>
  </property>
</Properties>
</file>