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330" r:id="rId6"/>
    <p:sldId id="335" r:id="rId7"/>
    <p:sldId id="331" r:id="rId8"/>
    <p:sldId id="332" r:id="rId9"/>
    <p:sldId id="333" r:id="rId10"/>
    <p:sldId id="334" r:id="rId11"/>
    <p:sldId id="336" r:id="rId12"/>
    <p:sldId id="33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0AF"/>
    <a:srgbClr val="CC0000"/>
    <a:srgbClr val="45A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D5130B-B7A9-493F-82CF-7D5CF715ED6D}" v="12" dt="2022-09-05T19:01:39.5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99" autoAdjust="0"/>
    <p:restoredTop sz="96866" autoAdjust="0"/>
  </p:normalViewPr>
  <p:slideViewPr>
    <p:cSldViewPr snapToGrid="0">
      <p:cViewPr varScale="1">
        <p:scale>
          <a:sx n="85" d="100"/>
          <a:sy n="85" d="100"/>
        </p:scale>
        <p:origin x="550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letnik Sándor" userId="97e68d1e-1aeb-4c1d-a088-55f461223f2b" providerId="ADAL" clId="{8CD5130B-B7A9-493F-82CF-7D5CF715ED6D}"/>
    <pc:docChg chg="undo custSel addSld delSld modSld modMainMaster">
      <pc:chgData name="Zoletnik Sándor" userId="97e68d1e-1aeb-4c1d-a088-55f461223f2b" providerId="ADAL" clId="{8CD5130B-B7A9-493F-82CF-7D5CF715ED6D}" dt="2022-09-05T19:14:51.290" v="5023" actId="255"/>
      <pc:docMkLst>
        <pc:docMk/>
      </pc:docMkLst>
      <pc:sldChg chg="addSp modSp mod">
        <pc:chgData name="Zoletnik Sándor" userId="97e68d1e-1aeb-4c1d-a088-55f461223f2b" providerId="ADAL" clId="{8CD5130B-B7A9-493F-82CF-7D5CF715ED6D}" dt="2022-09-05T19:08:52.666" v="4747" actId="20577"/>
        <pc:sldMkLst>
          <pc:docMk/>
          <pc:sldMk cId="2959578849" sldId="256"/>
        </pc:sldMkLst>
        <pc:spChg chg="mod">
          <ac:chgData name="Zoletnik Sándor" userId="97e68d1e-1aeb-4c1d-a088-55f461223f2b" providerId="ADAL" clId="{8CD5130B-B7A9-493F-82CF-7D5CF715ED6D}" dt="2022-09-05T19:08:52.666" v="4747" actId="20577"/>
          <ac:spMkLst>
            <pc:docMk/>
            <pc:sldMk cId="2959578849" sldId="256"/>
            <ac:spMk id="5" creationId="{08D9ECC3-DA81-4DAC-A21D-36B48371FD6D}"/>
          </ac:spMkLst>
        </pc:spChg>
        <pc:picChg chg="add mod">
          <ac:chgData name="Zoletnik Sándor" userId="97e68d1e-1aeb-4c1d-a088-55f461223f2b" providerId="ADAL" clId="{8CD5130B-B7A9-493F-82CF-7D5CF715ED6D}" dt="2022-09-05T17:17:36.053" v="115" actId="1076"/>
          <ac:picMkLst>
            <pc:docMk/>
            <pc:sldMk cId="2959578849" sldId="256"/>
            <ac:picMk id="3" creationId="{E697B381-69B5-6542-9692-F0E684D96843}"/>
          </ac:picMkLst>
        </pc:picChg>
      </pc:sldChg>
      <pc:sldChg chg="del">
        <pc:chgData name="Zoletnik Sándor" userId="97e68d1e-1aeb-4c1d-a088-55f461223f2b" providerId="ADAL" clId="{8CD5130B-B7A9-493F-82CF-7D5CF715ED6D}" dt="2022-09-05T17:17:55.629" v="119" actId="47"/>
        <pc:sldMkLst>
          <pc:docMk/>
          <pc:sldMk cId="3411021710" sldId="262"/>
        </pc:sldMkLst>
      </pc:sldChg>
      <pc:sldChg chg="add del">
        <pc:chgData name="Zoletnik Sándor" userId="97e68d1e-1aeb-4c1d-a088-55f461223f2b" providerId="ADAL" clId="{8CD5130B-B7A9-493F-82CF-7D5CF715ED6D}" dt="2022-09-05T18:26:01.414" v="2648" actId="47"/>
        <pc:sldMkLst>
          <pc:docMk/>
          <pc:sldMk cId="1919243105" sldId="281"/>
        </pc:sldMkLst>
      </pc:sldChg>
      <pc:sldChg chg="del">
        <pc:chgData name="Zoletnik Sándor" userId="97e68d1e-1aeb-4c1d-a088-55f461223f2b" providerId="ADAL" clId="{8CD5130B-B7A9-493F-82CF-7D5CF715ED6D}" dt="2022-09-05T17:17:57.303" v="122" actId="47"/>
        <pc:sldMkLst>
          <pc:docMk/>
          <pc:sldMk cId="3702949440" sldId="282"/>
        </pc:sldMkLst>
      </pc:sldChg>
      <pc:sldChg chg="del">
        <pc:chgData name="Zoletnik Sándor" userId="97e68d1e-1aeb-4c1d-a088-55f461223f2b" providerId="ADAL" clId="{8CD5130B-B7A9-493F-82CF-7D5CF715ED6D}" dt="2022-09-05T17:17:57.781" v="123" actId="47"/>
        <pc:sldMkLst>
          <pc:docMk/>
          <pc:sldMk cId="1816682944" sldId="287"/>
        </pc:sldMkLst>
      </pc:sldChg>
      <pc:sldChg chg="del">
        <pc:chgData name="Zoletnik Sándor" userId="97e68d1e-1aeb-4c1d-a088-55f461223f2b" providerId="ADAL" clId="{8CD5130B-B7A9-493F-82CF-7D5CF715ED6D}" dt="2022-09-05T17:17:58.842" v="125" actId="47"/>
        <pc:sldMkLst>
          <pc:docMk/>
          <pc:sldMk cId="3039007075" sldId="288"/>
        </pc:sldMkLst>
      </pc:sldChg>
      <pc:sldChg chg="del">
        <pc:chgData name="Zoletnik Sándor" userId="97e68d1e-1aeb-4c1d-a088-55f461223f2b" providerId="ADAL" clId="{8CD5130B-B7A9-493F-82CF-7D5CF715ED6D}" dt="2022-09-05T17:18:00.848" v="129" actId="47"/>
        <pc:sldMkLst>
          <pc:docMk/>
          <pc:sldMk cId="467056608" sldId="291"/>
        </pc:sldMkLst>
      </pc:sldChg>
      <pc:sldChg chg="del">
        <pc:chgData name="Zoletnik Sándor" userId="97e68d1e-1aeb-4c1d-a088-55f461223f2b" providerId="ADAL" clId="{8CD5130B-B7A9-493F-82CF-7D5CF715ED6D}" dt="2022-09-05T17:17:59.868" v="127" actId="47"/>
        <pc:sldMkLst>
          <pc:docMk/>
          <pc:sldMk cId="805301961" sldId="293"/>
        </pc:sldMkLst>
      </pc:sldChg>
      <pc:sldChg chg="del">
        <pc:chgData name="Zoletnik Sándor" userId="97e68d1e-1aeb-4c1d-a088-55f461223f2b" providerId="ADAL" clId="{8CD5130B-B7A9-493F-82CF-7D5CF715ED6D}" dt="2022-09-05T17:18:00.370" v="128" actId="47"/>
        <pc:sldMkLst>
          <pc:docMk/>
          <pc:sldMk cId="882680643" sldId="296"/>
        </pc:sldMkLst>
      </pc:sldChg>
      <pc:sldChg chg="del">
        <pc:chgData name="Zoletnik Sándor" userId="97e68d1e-1aeb-4c1d-a088-55f461223f2b" providerId="ADAL" clId="{8CD5130B-B7A9-493F-82CF-7D5CF715ED6D}" dt="2022-09-05T17:17:56.234" v="120" actId="47"/>
        <pc:sldMkLst>
          <pc:docMk/>
          <pc:sldMk cId="1141490276" sldId="324"/>
        </pc:sldMkLst>
      </pc:sldChg>
      <pc:sldChg chg="del">
        <pc:chgData name="Zoletnik Sándor" userId="97e68d1e-1aeb-4c1d-a088-55f461223f2b" providerId="ADAL" clId="{8CD5130B-B7A9-493F-82CF-7D5CF715ED6D}" dt="2022-09-05T17:17:56.760" v="121" actId="47"/>
        <pc:sldMkLst>
          <pc:docMk/>
          <pc:sldMk cId="4126900362" sldId="325"/>
        </pc:sldMkLst>
      </pc:sldChg>
      <pc:sldChg chg="del">
        <pc:chgData name="Zoletnik Sándor" userId="97e68d1e-1aeb-4c1d-a088-55f461223f2b" providerId="ADAL" clId="{8CD5130B-B7A9-493F-82CF-7D5CF715ED6D}" dt="2022-09-05T17:17:58.323" v="124" actId="47"/>
        <pc:sldMkLst>
          <pc:docMk/>
          <pc:sldMk cId="3274713338" sldId="326"/>
        </pc:sldMkLst>
      </pc:sldChg>
      <pc:sldChg chg="del">
        <pc:chgData name="Zoletnik Sándor" userId="97e68d1e-1aeb-4c1d-a088-55f461223f2b" providerId="ADAL" clId="{8CD5130B-B7A9-493F-82CF-7D5CF715ED6D}" dt="2022-09-05T17:18:01.729" v="131" actId="47"/>
        <pc:sldMkLst>
          <pc:docMk/>
          <pc:sldMk cId="1798680696" sldId="327"/>
        </pc:sldMkLst>
      </pc:sldChg>
      <pc:sldChg chg="del">
        <pc:chgData name="Zoletnik Sándor" userId="97e68d1e-1aeb-4c1d-a088-55f461223f2b" providerId="ADAL" clId="{8CD5130B-B7A9-493F-82CF-7D5CF715ED6D}" dt="2022-09-05T17:18:02.793" v="133" actId="47"/>
        <pc:sldMkLst>
          <pc:docMk/>
          <pc:sldMk cId="3429643404" sldId="328"/>
        </pc:sldMkLst>
      </pc:sldChg>
      <pc:sldChg chg="del">
        <pc:chgData name="Zoletnik Sándor" userId="97e68d1e-1aeb-4c1d-a088-55f461223f2b" providerId="ADAL" clId="{8CD5130B-B7A9-493F-82CF-7D5CF715ED6D}" dt="2022-09-05T17:18:03.673" v="134" actId="47"/>
        <pc:sldMkLst>
          <pc:docMk/>
          <pc:sldMk cId="862463100" sldId="329"/>
        </pc:sldMkLst>
      </pc:sldChg>
      <pc:sldChg chg="modSp mod">
        <pc:chgData name="Zoletnik Sándor" userId="97e68d1e-1aeb-4c1d-a088-55f461223f2b" providerId="ADAL" clId="{8CD5130B-B7A9-493F-82CF-7D5CF715ED6D}" dt="2022-09-05T19:09:08.693" v="4749" actId="207"/>
        <pc:sldMkLst>
          <pc:docMk/>
          <pc:sldMk cId="3334278150" sldId="330"/>
        </pc:sldMkLst>
        <pc:spChg chg="mod">
          <ac:chgData name="Zoletnik Sándor" userId="97e68d1e-1aeb-4c1d-a088-55f461223f2b" providerId="ADAL" clId="{8CD5130B-B7A9-493F-82CF-7D5CF715ED6D}" dt="2022-09-05T17:18:15.182" v="163" actId="20577"/>
          <ac:spMkLst>
            <pc:docMk/>
            <pc:sldMk cId="3334278150" sldId="330"/>
            <ac:spMk id="3" creationId="{9C20A952-196A-4E31-85B4-C5654B9F55BA}"/>
          </ac:spMkLst>
        </pc:spChg>
        <pc:spChg chg="mod">
          <ac:chgData name="Zoletnik Sándor" userId="97e68d1e-1aeb-4c1d-a088-55f461223f2b" providerId="ADAL" clId="{8CD5130B-B7A9-493F-82CF-7D5CF715ED6D}" dt="2022-09-05T19:09:08.693" v="4749" actId="207"/>
          <ac:spMkLst>
            <pc:docMk/>
            <pc:sldMk cId="3334278150" sldId="330"/>
            <ac:spMk id="12" creationId="{547DC1FD-AF40-B8CD-6FBC-93948008C159}"/>
          </ac:spMkLst>
        </pc:spChg>
      </pc:sldChg>
      <pc:sldChg chg="modSp add mod">
        <pc:chgData name="Zoletnik Sándor" userId="97e68d1e-1aeb-4c1d-a088-55f461223f2b" providerId="ADAL" clId="{8CD5130B-B7A9-493F-82CF-7D5CF715ED6D}" dt="2022-09-05T19:13:48.105" v="5019" actId="1076"/>
        <pc:sldMkLst>
          <pc:docMk/>
          <pc:sldMk cId="506079014" sldId="331"/>
        </pc:sldMkLst>
        <pc:spChg chg="mod">
          <ac:chgData name="Zoletnik Sándor" userId="97e68d1e-1aeb-4c1d-a088-55f461223f2b" providerId="ADAL" clId="{8CD5130B-B7A9-493F-82CF-7D5CF715ED6D}" dt="2022-09-05T18:15:53.800" v="1935" actId="20577"/>
          <ac:spMkLst>
            <pc:docMk/>
            <pc:sldMk cId="506079014" sldId="331"/>
            <ac:spMk id="3" creationId="{9C20A952-196A-4E31-85B4-C5654B9F55BA}"/>
          </ac:spMkLst>
        </pc:spChg>
        <pc:spChg chg="mod">
          <ac:chgData name="Zoletnik Sándor" userId="97e68d1e-1aeb-4c1d-a088-55f461223f2b" providerId="ADAL" clId="{8CD5130B-B7A9-493F-82CF-7D5CF715ED6D}" dt="2022-09-05T19:13:48.105" v="5019" actId="1076"/>
          <ac:spMkLst>
            <pc:docMk/>
            <pc:sldMk cId="506079014" sldId="331"/>
            <ac:spMk id="12" creationId="{547DC1FD-AF40-B8CD-6FBC-93948008C159}"/>
          </ac:spMkLst>
        </pc:spChg>
      </pc:sldChg>
      <pc:sldChg chg="del">
        <pc:chgData name="Zoletnik Sándor" userId="97e68d1e-1aeb-4c1d-a088-55f461223f2b" providerId="ADAL" clId="{8CD5130B-B7A9-493F-82CF-7D5CF715ED6D}" dt="2022-09-05T17:18:02.358" v="132" actId="47"/>
        <pc:sldMkLst>
          <pc:docMk/>
          <pc:sldMk cId="3289607052" sldId="331"/>
        </pc:sldMkLst>
      </pc:sldChg>
      <pc:sldChg chg="del">
        <pc:chgData name="Zoletnik Sándor" userId="97e68d1e-1aeb-4c1d-a088-55f461223f2b" providerId="ADAL" clId="{8CD5130B-B7A9-493F-82CF-7D5CF715ED6D}" dt="2022-09-05T17:18:01.297" v="130" actId="47"/>
        <pc:sldMkLst>
          <pc:docMk/>
          <pc:sldMk cId="55206163" sldId="332"/>
        </pc:sldMkLst>
      </pc:sldChg>
      <pc:sldChg chg="modSp add mod">
        <pc:chgData name="Zoletnik Sándor" userId="97e68d1e-1aeb-4c1d-a088-55f461223f2b" providerId="ADAL" clId="{8CD5130B-B7A9-493F-82CF-7D5CF715ED6D}" dt="2022-09-05T18:18:45.942" v="2291" actId="20577"/>
        <pc:sldMkLst>
          <pc:docMk/>
          <pc:sldMk cId="392169861" sldId="332"/>
        </pc:sldMkLst>
        <pc:spChg chg="mod">
          <ac:chgData name="Zoletnik Sándor" userId="97e68d1e-1aeb-4c1d-a088-55f461223f2b" providerId="ADAL" clId="{8CD5130B-B7A9-493F-82CF-7D5CF715ED6D}" dt="2022-09-05T18:16:12.543" v="1960" actId="20577"/>
          <ac:spMkLst>
            <pc:docMk/>
            <pc:sldMk cId="392169861" sldId="332"/>
            <ac:spMk id="3" creationId="{9C20A952-196A-4E31-85B4-C5654B9F55BA}"/>
          </ac:spMkLst>
        </pc:spChg>
        <pc:spChg chg="mod">
          <ac:chgData name="Zoletnik Sándor" userId="97e68d1e-1aeb-4c1d-a088-55f461223f2b" providerId="ADAL" clId="{8CD5130B-B7A9-493F-82CF-7D5CF715ED6D}" dt="2022-09-05T18:18:45.942" v="2291" actId="20577"/>
          <ac:spMkLst>
            <pc:docMk/>
            <pc:sldMk cId="392169861" sldId="332"/>
            <ac:spMk id="12" creationId="{547DC1FD-AF40-B8CD-6FBC-93948008C159}"/>
          </ac:spMkLst>
        </pc:spChg>
      </pc:sldChg>
      <pc:sldChg chg="addSp delSp modSp add mod">
        <pc:chgData name="Zoletnik Sándor" userId="97e68d1e-1aeb-4c1d-a088-55f461223f2b" providerId="ADAL" clId="{8CD5130B-B7A9-493F-82CF-7D5CF715ED6D}" dt="2022-09-05T19:13:16.850" v="5018" actId="20577"/>
        <pc:sldMkLst>
          <pc:docMk/>
          <pc:sldMk cId="2686130804" sldId="333"/>
        </pc:sldMkLst>
        <pc:spChg chg="mod">
          <ac:chgData name="Zoletnik Sándor" userId="97e68d1e-1aeb-4c1d-a088-55f461223f2b" providerId="ADAL" clId="{8CD5130B-B7A9-493F-82CF-7D5CF715ED6D}" dt="2022-09-05T18:19:04.422" v="2296" actId="20577"/>
          <ac:spMkLst>
            <pc:docMk/>
            <pc:sldMk cId="2686130804" sldId="333"/>
            <ac:spMk id="3" creationId="{9C20A952-196A-4E31-85B4-C5654B9F55BA}"/>
          </ac:spMkLst>
        </pc:spChg>
        <pc:spChg chg="add mod">
          <ac:chgData name="Zoletnik Sándor" userId="97e68d1e-1aeb-4c1d-a088-55f461223f2b" providerId="ADAL" clId="{8CD5130B-B7A9-493F-82CF-7D5CF715ED6D}" dt="2022-09-05T18:22:20.679" v="2608" actId="1076"/>
          <ac:spMkLst>
            <pc:docMk/>
            <pc:sldMk cId="2686130804" sldId="333"/>
            <ac:spMk id="8" creationId="{42A8DAED-0A4E-7999-F26D-6AF9C17C38F6}"/>
          </ac:spMkLst>
        </pc:spChg>
        <pc:spChg chg="add mod">
          <ac:chgData name="Zoletnik Sándor" userId="97e68d1e-1aeb-4c1d-a088-55f461223f2b" providerId="ADAL" clId="{8CD5130B-B7A9-493F-82CF-7D5CF715ED6D}" dt="2022-09-05T18:22:30.269" v="2610" actId="1076"/>
          <ac:spMkLst>
            <pc:docMk/>
            <pc:sldMk cId="2686130804" sldId="333"/>
            <ac:spMk id="10" creationId="{A036359E-5E5E-E509-D1D6-4C7F788C4205}"/>
          </ac:spMkLst>
        </pc:spChg>
        <pc:spChg chg="mod">
          <ac:chgData name="Zoletnik Sándor" userId="97e68d1e-1aeb-4c1d-a088-55f461223f2b" providerId="ADAL" clId="{8CD5130B-B7A9-493F-82CF-7D5CF715ED6D}" dt="2022-09-05T19:13:16.850" v="5018" actId="20577"/>
          <ac:spMkLst>
            <pc:docMk/>
            <pc:sldMk cId="2686130804" sldId="333"/>
            <ac:spMk id="12" creationId="{547DC1FD-AF40-B8CD-6FBC-93948008C159}"/>
          </ac:spMkLst>
        </pc:spChg>
        <pc:spChg chg="add mod">
          <ac:chgData name="Zoletnik Sándor" userId="97e68d1e-1aeb-4c1d-a088-55f461223f2b" providerId="ADAL" clId="{8CD5130B-B7A9-493F-82CF-7D5CF715ED6D}" dt="2022-09-05T18:23:25.779" v="2622" actId="1076"/>
          <ac:spMkLst>
            <pc:docMk/>
            <pc:sldMk cId="2686130804" sldId="333"/>
            <ac:spMk id="13" creationId="{01251259-1A89-F435-FC23-0C75DD859368}"/>
          </ac:spMkLst>
        </pc:spChg>
        <pc:spChg chg="add mod">
          <ac:chgData name="Zoletnik Sándor" userId="97e68d1e-1aeb-4c1d-a088-55f461223f2b" providerId="ADAL" clId="{8CD5130B-B7A9-493F-82CF-7D5CF715ED6D}" dt="2022-09-05T18:22:57.954" v="2617" actId="1076"/>
          <ac:spMkLst>
            <pc:docMk/>
            <pc:sldMk cId="2686130804" sldId="333"/>
            <ac:spMk id="15" creationId="{BCE9A083-84E1-167F-801E-F0898145E4EA}"/>
          </ac:spMkLst>
        </pc:spChg>
        <pc:spChg chg="add mod">
          <ac:chgData name="Zoletnik Sándor" userId="97e68d1e-1aeb-4c1d-a088-55f461223f2b" providerId="ADAL" clId="{8CD5130B-B7A9-493F-82CF-7D5CF715ED6D}" dt="2022-09-05T18:23:16.268" v="2620" actId="948"/>
          <ac:spMkLst>
            <pc:docMk/>
            <pc:sldMk cId="2686130804" sldId="333"/>
            <ac:spMk id="17" creationId="{F3D654C0-C1EE-D2D7-BEC2-14575F4F7B03}"/>
          </ac:spMkLst>
        </pc:spChg>
        <pc:picChg chg="add mod">
          <ac:chgData name="Zoletnik Sándor" userId="97e68d1e-1aeb-4c1d-a088-55f461223f2b" providerId="ADAL" clId="{8CD5130B-B7A9-493F-82CF-7D5CF715ED6D}" dt="2022-09-05T18:22:39.238" v="2612" actId="1076"/>
          <ac:picMkLst>
            <pc:docMk/>
            <pc:sldMk cId="2686130804" sldId="333"/>
            <ac:picMk id="4" creationId="{6FCE4638-20BD-9BBA-3482-9CE530C3F055}"/>
          </ac:picMkLst>
        </pc:picChg>
        <pc:picChg chg="add mod">
          <ac:chgData name="Zoletnik Sándor" userId="97e68d1e-1aeb-4c1d-a088-55f461223f2b" providerId="ADAL" clId="{8CD5130B-B7A9-493F-82CF-7D5CF715ED6D}" dt="2022-09-05T18:24:28.349" v="2629" actId="14100"/>
          <ac:picMkLst>
            <pc:docMk/>
            <pc:sldMk cId="2686130804" sldId="333"/>
            <ac:picMk id="6" creationId="{C9986811-3E14-5924-A259-C04838EAC290}"/>
          </ac:picMkLst>
        </pc:picChg>
        <pc:picChg chg="add del mod">
          <ac:chgData name="Zoletnik Sándor" userId="97e68d1e-1aeb-4c1d-a088-55f461223f2b" providerId="ADAL" clId="{8CD5130B-B7A9-493F-82CF-7D5CF715ED6D}" dt="2022-09-05T18:24:38.208" v="2630" actId="478"/>
          <ac:picMkLst>
            <pc:docMk/>
            <pc:sldMk cId="2686130804" sldId="333"/>
            <ac:picMk id="19" creationId="{177DCA62-9C35-5A6C-D3D8-237FC746AAF2}"/>
          </ac:picMkLst>
        </pc:picChg>
        <pc:picChg chg="add mod">
          <ac:chgData name="Zoletnik Sándor" userId="97e68d1e-1aeb-4c1d-a088-55f461223f2b" providerId="ADAL" clId="{8CD5130B-B7A9-493F-82CF-7D5CF715ED6D}" dt="2022-09-05T18:25:36.486" v="2636" actId="14100"/>
          <ac:picMkLst>
            <pc:docMk/>
            <pc:sldMk cId="2686130804" sldId="333"/>
            <ac:picMk id="21" creationId="{5E35D486-126C-1F68-61E7-62E72877DA0F}"/>
          </ac:picMkLst>
        </pc:picChg>
      </pc:sldChg>
      <pc:sldChg chg="del">
        <pc:chgData name="Zoletnik Sándor" userId="97e68d1e-1aeb-4c1d-a088-55f461223f2b" providerId="ADAL" clId="{8CD5130B-B7A9-493F-82CF-7D5CF715ED6D}" dt="2022-09-05T17:17:59.322" v="126" actId="47"/>
        <pc:sldMkLst>
          <pc:docMk/>
          <pc:sldMk cId="3514992758" sldId="333"/>
        </pc:sldMkLst>
      </pc:sldChg>
      <pc:sldChg chg="addSp delSp modSp add mod modAnim">
        <pc:chgData name="Zoletnik Sándor" userId="97e68d1e-1aeb-4c1d-a088-55f461223f2b" providerId="ADAL" clId="{8CD5130B-B7A9-493F-82CF-7D5CF715ED6D}" dt="2022-09-05T19:14:28.328" v="5022" actId="20577"/>
        <pc:sldMkLst>
          <pc:docMk/>
          <pc:sldMk cId="2851559470" sldId="334"/>
        </pc:sldMkLst>
        <pc:spChg chg="mod">
          <ac:chgData name="Zoletnik Sándor" userId="97e68d1e-1aeb-4c1d-a088-55f461223f2b" providerId="ADAL" clId="{8CD5130B-B7A9-493F-82CF-7D5CF715ED6D}" dt="2022-09-05T18:26:23.228" v="2669" actId="20577"/>
          <ac:spMkLst>
            <pc:docMk/>
            <pc:sldMk cId="2851559470" sldId="334"/>
            <ac:spMk id="3" creationId="{9C20A952-196A-4E31-85B4-C5654B9F55BA}"/>
          </ac:spMkLst>
        </pc:spChg>
        <pc:spChg chg="del">
          <ac:chgData name="Zoletnik Sándor" userId="97e68d1e-1aeb-4c1d-a088-55f461223f2b" providerId="ADAL" clId="{8CD5130B-B7A9-493F-82CF-7D5CF715ED6D}" dt="2022-09-05T18:26:30.590" v="2672" actId="478"/>
          <ac:spMkLst>
            <pc:docMk/>
            <pc:sldMk cId="2851559470" sldId="334"/>
            <ac:spMk id="8" creationId="{42A8DAED-0A4E-7999-F26D-6AF9C17C38F6}"/>
          </ac:spMkLst>
        </pc:spChg>
        <pc:spChg chg="del">
          <ac:chgData name="Zoletnik Sándor" userId="97e68d1e-1aeb-4c1d-a088-55f461223f2b" providerId="ADAL" clId="{8CD5130B-B7A9-493F-82CF-7D5CF715ED6D}" dt="2022-09-05T18:26:30.590" v="2672" actId="478"/>
          <ac:spMkLst>
            <pc:docMk/>
            <pc:sldMk cId="2851559470" sldId="334"/>
            <ac:spMk id="10" creationId="{A036359E-5E5E-E509-D1D6-4C7F788C4205}"/>
          </ac:spMkLst>
        </pc:spChg>
        <pc:spChg chg="mod">
          <ac:chgData name="Zoletnik Sándor" userId="97e68d1e-1aeb-4c1d-a088-55f461223f2b" providerId="ADAL" clId="{8CD5130B-B7A9-493F-82CF-7D5CF715ED6D}" dt="2022-09-05T19:14:28.328" v="5022" actId="20577"/>
          <ac:spMkLst>
            <pc:docMk/>
            <pc:sldMk cId="2851559470" sldId="334"/>
            <ac:spMk id="12" creationId="{547DC1FD-AF40-B8CD-6FBC-93948008C159}"/>
          </ac:spMkLst>
        </pc:spChg>
        <pc:spChg chg="del">
          <ac:chgData name="Zoletnik Sándor" userId="97e68d1e-1aeb-4c1d-a088-55f461223f2b" providerId="ADAL" clId="{8CD5130B-B7A9-493F-82CF-7D5CF715ED6D}" dt="2022-09-05T18:26:30.590" v="2672" actId="478"/>
          <ac:spMkLst>
            <pc:docMk/>
            <pc:sldMk cId="2851559470" sldId="334"/>
            <ac:spMk id="13" creationId="{01251259-1A89-F435-FC23-0C75DD859368}"/>
          </ac:spMkLst>
        </pc:spChg>
        <pc:spChg chg="del">
          <ac:chgData name="Zoletnik Sándor" userId="97e68d1e-1aeb-4c1d-a088-55f461223f2b" providerId="ADAL" clId="{8CD5130B-B7A9-493F-82CF-7D5CF715ED6D}" dt="2022-09-05T18:26:30.590" v="2672" actId="478"/>
          <ac:spMkLst>
            <pc:docMk/>
            <pc:sldMk cId="2851559470" sldId="334"/>
            <ac:spMk id="15" creationId="{BCE9A083-84E1-167F-801E-F0898145E4EA}"/>
          </ac:spMkLst>
        </pc:spChg>
        <pc:spChg chg="del">
          <ac:chgData name="Zoletnik Sándor" userId="97e68d1e-1aeb-4c1d-a088-55f461223f2b" providerId="ADAL" clId="{8CD5130B-B7A9-493F-82CF-7D5CF715ED6D}" dt="2022-09-05T18:26:30.590" v="2672" actId="478"/>
          <ac:spMkLst>
            <pc:docMk/>
            <pc:sldMk cId="2851559470" sldId="334"/>
            <ac:spMk id="17" creationId="{F3D654C0-C1EE-D2D7-BEC2-14575F4F7B03}"/>
          </ac:spMkLst>
        </pc:spChg>
        <pc:spChg chg="add mod">
          <ac:chgData name="Zoletnik Sándor" userId="97e68d1e-1aeb-4c1d-a088-55f461223f2b" providerId="ADAL" clId="{8CD5130B-B7A9-493F-82CF-7D5CF715ED6D}" dt="2022-09-05T18:31:55.071" v="3245" actId="1076"/>
          <ac:spMkLst>
            <pc:docMk/>
            <pc:sldMk cId="2851559470" sldId="334"/>
            <ac:spMk id="18" creationId="{758F7544-4EC0-443D-A31A-040171378958}"/>
          </ac:spMkLst>
        </pc:spChg>
        <pc:spChg chg="add mod">
          <ac:chgData name="Zoletnik Sándor" userId="97e68d1e-1aeb-4c1d-a088-55f461223f2b" providerId="ADAL" clId="{8CD5130B-B7A9-493F-82CF-7D5CF715ED6D}" dt="2022-09-05T18:40:48.031" v="3342" actId="1076"/>
          <ac:spMkLst>
            <pc:docMk/>
            <pc:sldMk cId="2851559470" sldId="334"/>
            <ac:spMk id="24" creationId="{6D2A4E4F-D7AC-BBC6-45DC-BDC2F596B498}"/>
          </ac:spMkLst>
        </pc:spChg>
        <pc:picChg chg="del">
          <ac:chgData name="Zoletnik Sándor" userId="97e68d1e-1aeb-4c1d-a088-55f461223f2b" providerId="ADAL" clId="{8CD5130B-B7A9-493F-82CF-7D5CF715ED6D}" dt="2022-09-05T18:26:26.519" v="2671" actId="478"/>
          <ac:picMkLst>
            <pc:docMk/>
            <pc:sldMk cId="2851559470" sldId="334"/>
            <ac:picMk id="4" creationId="{6FCE4638-20BD-9BBA-3482-9CE530C3F055}"/>
          </ac:picMkLst>
        </pc:picChg>
        <pc:picChg chg="add mod">
          <ac:chgData name="Zoletnik Sándor" userId="97e68d1e-1aeb-4c1d-a088-55f461223f2b" providerId="ADAL" clId="{8CD5130B-B7A9-493F-82CF-7D5CF715ED6D}" dt="2022-09-05T18:31:30.440" v="3235" actId="1076"/>
          <ac:picMkLst>
            <pc:docMk/>
            <pc:sldMk cId="2851559470" sldId="334"/>
            <ac:picMk id="5" creationId="{7E9C6936-AFFA-73FE-014B-157645B25E0C}"/>
          </ac:picMkLst>
        </pc:picChg>
        <pc:picChg chg="del">
          <ac:chgData name="Zoletnik Sándor" userId="97e68d1e-1aeb-4c1d-a088-55f461223f2b" providerId="ADAL" clId="{8CD5130B-B7A9-493F-82CF-7D5CF715ED6D}" dt="2022-09-05T18:26:25.078" v="2670" actId="478"/>
          <ac:picMkLst>
            <pc:docMk/>
            <pc:sldMk cId="2851559470" sldId="334"/>
            <ac:picMk id="6" creationId="{C9986811-3E14-5924-A259-C04838EAC290}"/>
          </ac:picMkLst>
        </pc:picChg>
        <pc:picChg chg="add mod">
          <ac:chgData name="Zoletnik Sándor" userId="97e68d1e-1aeb-4c1d-a088-55f461223f2b" providerId="ADAL" clId="{8CD5130B-B7A9-493F-82CF-7D5CF715ED6D}" dt="2022-09-05T18:31:26.485" v="3234" actId="1076"/>
          <ac:picMkLst>
            <pc:docMk/>
            <pc:sldMk cId="2851559470" sldId="334"/>
            <ac:picMk id="9" creationId="{08DE6076-2DA2-D647-BB16-D64900576B36}"/>
          </ac:picMkLst>
        </pc:picChg>
        <pc:picChg chg="add mod">
          <ac:chgData name="Zoletnik Sándor" userId="97e68d1e-1aeb-4c1d-a088-55f461223f2b" providerId="ADAL" clId="{8CD5130B-B7A9-493F-82CF-7D5CF715ED6D}" dt="2022-09-05T18:31:23.658" v="3233" actId="1076"/>
          <ac:picMkLst>
            <pc:docMk/>
            <pc:sldMk cId="2851559470" sldId="334"/>
            <ac:picMk id="14" creationId="{93EF019A-6B94-96CB-2CCF-F001655A918A}"/>
          </ac:picMkLst>
        </pc:picChg>
        <pc:picChg chg="add mod">
          <ac:chgData name="Zoletnik Sándor" userId="97e68d1e-1aeb-4c1d-a088-55f461223f2b" providerId="ADAL" clId="{8CD5130B-B7A9-493F-82CF-7D5CF715ED6D}" dt="2022-09-05T18:33:25.404" v="3249" actId="1076"/>
          <ac:picMkLst>
            <pc:docMk/>
            <pc:sldMk cId="2851559470" sldId="334"/>
            <ac:picMk id="20" creationId="{44B6D077-51EF-6303-CB41-CEE086911BE6}"/>
          </ac:picMkLst>
        </pc:picChg>
        <pc:picChg chg="del">
          <ac:chgData name="Zoletnik Sándor" userId="97e68d1e-1aeb-4c1d-a088-55f461223f2b" providerId="ADAL" clId="{8CD5130B-B7A9-493F-82CF-7D5CF715ED6D}" dt="2022-09-05T18:26:30.590" v="2672" actId="478"/>
          <ac:picMkLst>
            <pc:docMk/>
            <pc:sldMk cId="2851559470" sldId="334"/>
            <ac:picMk id="21" creationId="{5E35D486-126C-1F68-61E7-62E72877DA0F}"/>
          </ac:picMkLst>
        </pc:picChg>
        <pc:picChg chg="add mod">
          <ac:chgData name="Zoletnik Sándor" userId="97e68d1e-1aeb-4c1d-a088-55f461223f2b" providerId="ADAL" clId="{8CD5130B-B7A9-493F-82CF-7D5CF715ED6D}" dt="2022-09-05T18:38:31.400" v="3296" actId="1076"/>
          <ac:picMkLst>
            <pc:docMk/>
            <pc:sldMk cId="2851559470" sldId="334"/>
            <ac:picMk id="23" creationId="{45F2F4FD-CFC3-9003-C754-1E8693D92DCF}"/>
          </ac:picMkLst>
        </pc:picChg>
        <pc:picChg chg="add mod">
          <ac:chgData name="Zoletnik Sándor" userId="97e68d1e-1aeb-4c1d-a088-55f461223f2b" providerId="ADAL" clId="{8CD5130B-B7A9-493F-82CF-7D5CF715ED6D}" dt="2022-09-05T18:38:26.849" v="3294" actId="1076"/>
          <ac:picMkLst>
            <pc:docMk/>
            <pc:sldMk cId="2851559470" sldId="334"/>
            <ac:picMk id="25" creationId="{B18EAFD9-E2F8-4809-0495-74AAFDBA51A2}"/>
          </ac:picMkLst>
        </pc:picChg>
      </pc:sldChg>
      <pc:sldChg chg="modSp add mod">
        <pc:chgData name="Zoletnik Sándor" userId="97e68d1e-1aeb-4c1d-a088-55f461223f2b" providerId="ADAL" clId="{8CD5130B-B7A9-493F-82CF-7D5CF715ED6D}" dt="2022-09-05T19:12:12.816" v="5012" actId="20577"/>
        <pc:sldMkLst>
          <pc:docMk/>
          <pc:sldMk cId="1077079865" sldId="335"/>
        </pc:sldMkLst>
        <pc:spChg chg="mod">
          <ac:chgData name="Zoletnik Sándor" userId="97e68d1e-1aeb-4c1d-a088-55f461223f2b" providerId="ADAL" clId="{8CD5130B-B7A9-493F-82CF-7D5CF715ED6D}" dt="2022-09-05T18:41:29.453" v="3384" actId="20577"/>
          <ac:spMkLst>
            <pc:docMk/>
            <pc:sldMk cId="1077079865" sldId="335"/>
            <ac:spMk id="3" creationId="{9C20A952-196A-4E31-85B4-C5654B9F55BA}"/>
          </ac:spMkLst>
        </pc:spChg>
        <pc:spChg chg="mod">
          <ac:chgData name="Zoletnik Sándor" userId="97e68d1e-1aeb-4c1d-a088-55f461223f2b" providerId="ADAL" clId="{8CD5130B-B7A9-493F-82CF-7D5CF715ED6D}" dt="2022-09-05T19:12:12.816" v="5012" actId="20577"/>
          <ac:spMkLst>
            <pc:docMk/>
            <pc:sldMk cId="1077079865" sldId="335"/>
            <ac:spMk id="12" creationId="{547DC1FD-AF40-B8CD-6FBC-93948008C159}"/>
          </ac:spMkLst>
        </pc:spChg>
      </pc:sldChg>
      <pc:sldChg chg="add del">
        <pc:chgData name="Zoletnik Sándor" userId="97e68d1e-1aeb-4c1d-a088-55f461223f2b" providerId="ADAL" clId="{8CD5130B-B7A9-493F-82CF-7D5CF715ED6D}" dt="2022-09-05T18:43:55.653" v="3676" actId="47"/>
        <pc:sldMkLst>
          <pc:docMk/>
          <pc:sldMk cId="3615272746" sldId="336"/>
        </pc:sldMkLst>
      </pc:sldChg>
      <pc:sldChg chg="addSp delSp modSp add mod delAnim">
        <pc:chgData name="Zoletnik Sándor" userId="97e68d1e-1aeb-4c1d-a088-55f461223f2b" providerId="ADAL" clId="{8CD5130B-B7A9-493F-82CF-7D5CF715ED6D}" dt="2022-09-05T19:06:13.089" v="4492" actId="1076"/>
        <pc:sldMkLst>
          <pc:docMk/>
          <pc:sldMk cId="4263626561" sldId="336"/>
        </pc:sldMkLst>
        <pc:spChg chg="mod">
          <ac:chgData name="Zoletnik Sándor" userId="97e68d1e-1aeb-4c1d-a088-55f461223f2b" providerId="ADAL" clId="{8CD5130B-B7A9-493F-82CF-7D5CF715ED6D}" dt="2022-09-05T18:55:06.736" v="4146" actId="20577"/>
          <ac:spMkLst>
            <pc:docMk/>
            <pc:sldMk cId="4263626561" sldId="336"/>
            <ac:spMk id="3" creationId="{9C20A952-196A-4E31-85B4-C5654B9F55BA}"/>
          </ac:spMkLst>
        </pc:spChg>
        <pc:spChg chg="mod">
          <ac:chgData name="Zoletnik Sándor" userId="97e68d1e-1aeb-4c1d-a088-55f461223f2b" providerId="ADAL" clId="{8CD5130B-B7A9-493F-82CF-7D5CF715ED6D}" dt="2022-09-05T19:06:13.089" v="4492" actId="1076"/>
          <ac:spMkLst>
            <pc:docMk/>
            <pc:sldMk cId="4263626561" sldId="336"/>
            <ac:spMk id="12" creationId="{547DC1FD-AF40-B8CD-6FBC-93948008C159}"/>
          </ac:spMkLst>
        </pc:spChg>
        <pc:spChg chg="del">
          <ac:chgData name="Zoletnik Sándor" userId="97e68d1e-1aeb-4c1d-a088-55f461223f2b" providerId="ADAL" clId="{8CD5130B-B7A9-493F-82CF-7D5CF715ED6D}" dt="2022-09-05T18:44:23.024" v="3715" actId="478"/>
          <ac:spMkLst>
            <pc:docMk/>
            <pc:sldMk cId="4263626561" sldId="336"/>
            <ac:spMk id="18" creationId="{758F7544-4EC0-443D-A31A-040171378958}"/>
          </ac:spMkLst>
        </pc:spChg>
        <pc:spChg chg="del">
          <ac:chgData name="Zoletnik Sándor" userId="97e68d1e-1aeb-4c1d-a088-55f461223f2b" providerId="ADAL" clId="{8CD5130B-B7A9-493F-82CF-7D5CF715ED6D}" dt="2022-09-05T18:44:29.360" v="3716" actId="478"/>
          <ac:spMkLst>
            <pc:docMk/>
            <pc:sldMk cId="4263626561" sldId="336"/>
            <ac:spMk id="24" creationId="{6D2A4E4F-D7AC-BBC6-45DC-BDC2F596B498}"/>
          </ac:spMkLst>
        </pc:spChg>
        <pc:picChg chg="add del mod">
          <ac:chgData name="Zoletnik Sándor" userId="97e68d1e-1aeb-4c1d-a088-55f461223f2b" providerId="ADAL" clId="{8CD5130B-B7A9-493F-82CF-7D5CF715ED6D}" dt="2022-09-05T18:51:47.963" v="4118" actId="478"/>
          <ac:picMkLst>
            <pc:docMk/>
            <pc:sldMk cId="4263626561" sldId="336"/>
            <ac:picMk id="4" creationId="{DB50E1FF-12A3-F29E-57B1-B5FB34EDD1AE}"/>
          </ac:picMkLst>
        </pc:picChg>
        <pc:picChg chg="del">
          <ac:chgData name="Zoletnik Sándor" userId="97e68d1e-1aeb-4c1d-a088-55f461223f2b" providerId="ADAL" clId="{8CD5130B-B7A9-493F-82CF-7D5CF715ED6D}" dt="2022-09-05T18:44:20.994" v="3714" actId="478"/>
          <ac:picMkLst>
            <pc:docMk/>
            <pc:sldMk cId="4263626561" sldId="336"/>
            <ac:picMk id="5" creationId="{7E9C6936-AFFA-73FE-014B-157645B25E0C}"/>
          </ac:picMkLst>
        </pc:picChg>
        <pc:picChg chg="add mod modCrop">
          <ac:chgData name="Zoletnik Sándor" userId="97e68d1e-1aeb-4c1d-a088-55f461223f2b" providerId="ADAL" clId="{8CD5130B-B7A9-493F-82CF-7D5CF715ED6D}" dt="2022-09-05T19:00:01.573" v="4368" actId="1076"/>
          <ac:picMkLst>
            <pc:docMk/>
            <pc:sldMk cId="4263626561" sldId="336"/>
            <ac:picMk id="7" creationId="{9F7661B0-1E03-2C54-4634-C546C991BFAD}"/>
          </ac:picMkLst>
        </pc:picChg>
        <pc:picChg chg="del">
          <ac:chgData name="Zoletnik Sándor" userId="97e68d1e-1aeb-4c1d-a088-55f461223f2b" providerId="ADAL" clId="{8CD5130B-B7A9-493F-82CF-7D5CF715ED6D}" dt="2022-09-05T18:44:19.276" v="3712" actId="478"/>
          <ac:picMkLst>
            <pc:docMk/>
            <pc:sldMk cId="4263626561" sldId="336"/>
            <ac:picMk id="9" creationId="{08DE6076-2DA2-D647-BB16-D64900576B36}"/>
          </ac:picMkLst>
        </pc:picChg>
        <pc:picChg chg="add del">
          <ac:chgData name="Zoletnik Sándor" userId="97e68d1e-1aeb-4c1d-a088-55f461223f2b" providerId="ADAL" clId="{8CD5130B-B7A9-493F-82CF-7D5CF715ED6D}" dt="2022-09-05T18:52:17.353" v="4123" actId="478"/>
          <ac:picMkLst>
            <pc:docMk/>
            <pc:sldMk cId="4263626561" sldId="336"/>
            <ac:picMk id="10" creationId="{2B94E0C7-A039-68B6-6DBF-D98137E1350D}"/>
          </ac:picMkLst>
        </pc:picChg>
        <pc:picChg chg="add mod">
          <ac:chgData name="Zoletnik Sándor" userId="97e68d1e-1aeb-4c1d-a088-55f461223f2b" providerId="ADAL" clId="{8CD5130B-B7A9-493F-82CF-7D5CF715ED6D}" dt="2022-09-05T19:00:06.982" v="4370" actId="1076"/>
          <ac:picMkLst>
            <pc:docMk/>
            <pc:sldMk cId="4263626561" sldId="336"/>
            <ac:picMk id="13" creationId="{F62A5DB5-D376-C847-746A-CC6E19D477CD}"/>
          </ac:picMkLst>
        </pc:picChg>
        <pc:picChg chg="del">
          <ac:chgData name="Zoletnik Sándor" userId="97e68d1e-1aeb-4c1d-a088-55f461223f2b" providerId="ADAL" clId="{8CD5130B-B7A9-493F-82CF-7D5CF715ED6D}" dt="2022-09-05T18:44:20.101" v="3713" actId="478"/>
          <ac:picMkLst>
            <pc:docMk/>
            <pc:sldMk cId="4263626561" sldId="336"/>
            <ac:picMk id="14" creationId="{93EF019A-6B94-96CB-2CCF-F001655A918A}"/>
          </ac:picMkLst>
        </pc:picChg>
        <pc:picChg chg="add mod">
          <ac:chgData name="Zoletnik Sándor" userId="97e68d1e-1aeb-4c1d-a088-55f461223f2b" providerId="ADAL" clId="{8CD5130B-B7A9-493F-82CF-7D5CF715ED6D}" dt="2022-09-05T19:01:21.724" v="4471" actId="1076"/>
          <ac:picMkLst>
            <pc:docMk/>
            <pc:sldMk cId="4263626561" sldId="336"/>
            <ac:picMk id="16" creationId="{0AC6BB93-E51F-1B3A-F2F5-41C7774B9E4A}"/>
          </ac:picMkLst>
        </pc:picChg>
        <pc:picChg chg="add del mod">
          <ac:chgData name="Zoletnik Sándor" userId="97e68d1e-1aeb-4c1d-a088-55f461223f2b" providerId="ADAL" clId="{8CD5130B-B7A9-493F-82CF-7D5CF715ED6D}" dt="2022-09-05T19:03:44.125" v="4477" actId="478"/>
          <ac:picMkLst>
            <pc:docMk/>
            <pc:sldMk cId="4263626561" sldId="336"/>
            <ac:picMk id="19" creationId="{485E94D1-9219-53A3-A74C-996D3AE0EF63}"/>
          </ac:picMkLst>
        </pc:picChg>
        <pc:picChg chg="del">
          <ac:chgData name="Zoletnik Sándor" userId="97e68d1e-1aeb-4c1d-a088-55f461223f2b" providerId="ADAL" clId="{8CD5130B-B7A9-493F-82CF-7D5CF715ED6D}" dt="2022-09-05T18:44:31.057" v="3717" actId="478"/>
          <ac:picMkLst>
            <pc:docMk/>
            <pc:sldMk cId="4263626561" sldId="336"/>
            <ac:picMk id="20" creationId="{44B6D077-51EF-6303-CB41-CEE086911BE6}"/>
          </ac:picMkLst>
        </pc:picChg>
        <pc:picChg chg="add mod">
          <ac:chgData name="Zoletnik Sándor" userId="97e68d1e-1aeb-4c1d-a088-55f461223f2b" providerId="ADAL" clId="{8CD5130B-B7A9-493F-82CF-7D5CF715ED6D}" dt="2022-09-05T19:03:56.265" v="4481" actId="1076"/>
          <ac:picMkLst>
            <pc:docMk/>
            <pc:sldMk cId="4263626561" sldId="336"/>
            <ac:picMk id="22" creationId="{7F35713F-B9F1-379F-2A12-15ED385F58A4}"/>
          </ac:picMkLst>
        </pc:picChg>
        <pc:picChg chg="del">
          <ac:chgData name="Zoletnik Sándor" userId="97e68d1e-1aeb-4c1d-a088-55f461223f2b" providerId="ADAL" clId="{8CD5130B-B7A9-493F-82CF-7D5CF715ED6D}" dt="2022-09-05T18:44:18.566" v="3711" actId="478"/>
          <ac:picMkLst>
            <pc:docMk/>
            <pc:sldMk cId="4263626561" sldId="336"/>
            <ac:picMk id="23" creationId="{45F2F4FD-CFC3-9003-C754-1E8693D92DCF}"/>
          </ac:picMkLst>
        </pc:picChg>
        <pc:picChg chg="del">
          <ac:chgData name="Zoletnik Sándor" userId="97e68d1e-1aeb-4c1d-a088-55f461223f2b" providerId="ADAL" clId="{8CD5130B-B7A9-493F-82CF-7D5CF715ED6D}" dt="2022-09-05T18:44:17.675" v="3710" actId="478"/>
          <ac:picMkLst>
            <pc:docMk/>
            <pc:sldMk cId="4263626561" sldId="336"/>
            <ac:picMk id="25" creationId="{B18EAFD9-E2F8-4809-0495-74AAFDBA51A2}"/>
          </ac:picMkLst>
        </pc:picChg>
        <pc:picChg chg="add mod">
          <ac:chgData name="Zoletnik Sándor" userId="97e68d1e-1aeb-4c1d-a088-55f461223f2b" providerId="ADAL" clId="{8CD5130B-B7A9-493F-82CF-7D5CF715ED6D}" dt="2022-09-05T19:05:33.101" v="4485" actId="1076"/>
          <ac:picMkLst>
            <pc:docMk/>
            <pc:sldMk cId="4263626561" sldId="336"/>
            <ac:picMk id="27" creationId="{5C82CFD3-C7F7-7886-5A5C-982D2B2F4B5E}"/>
          </ac:picMkLst>
        </pc:picChg>
      </pc:sldChg>
      <pc:sldChg chg="delSp modSp add mod">
        <pc:chgData name="Zoletnik Sándor" userId="97e68d1e-1aeb-4c1d-a088-55f461223f2b" providerId="ADAL" clId="{8CD5130B-B7A9-493F-82CF-7D5CF715ED6D}" dt="2022-09-05T19:14:51.290" v="5023" actId="255"/>
        <pc:sldMkLst>
          <pc:docMk/>
          <pc:sldMk cId="1761559747" sldId="337"/>
        </pc:sldMkLst>
        <pc:spChg chg="mod">
          <ac:chgData name="Zoletnik Sándor" userId="97e68d1e-1aeb-4c1d-a088-55f461223f2b" providerId="ADAL" clId="{8CD5130B-B7A9-493F-82CF-7D5CF715ED6D}" dt="2022-09-05T19:06:35.405" v="4510" actId="20577"/>
          <ac:spMkLst>
            <pc:docMk/>
            <pc:sldMk cId="1761559747" sldId="337"/>
            <ac:spMk id="3" creationId="{9C20A952-196A-4E31-85B4-C5654B9F55BA}"/>
          </ac:spMkLst>
        </pc:spChg>
        <pc:spChg chg="mod">
          <ac:chgData name="Zoletnik Sándor" userId="97e68d1e-1aeb-4c1d-a088-55f461223f2b" providerId="ADAL" clId="{8CD5130B-B7A9-493F-82CF-7D5CF715ED6D}" dt="2022-09-05T19:14:51.290" v="5023" actId="255"/>
          <ac:spMkLst>
            <pc:docMk/>
            <pc:sldMk cId="1761559747" sldId="337"/>
            <ac:spMk id="12" creationId="{547DC1FD-AF40-B8CD-6FBC-93948008C159}"/>
          </ac:spMkLst>
        </pc:spChg>
        <pc:picChg chg="del">
          <ac:chgData name="Zoletnik Sándor" userId="97e68d1e-1aeb-4c1d-a088-55f461223f2b" providerId="ADAL" clId="{8CD5130B-B7A9-493F-82CF-7D5CF715ED6D}" dt="2022-09-05T19:06:39.117" v="4512" actId="478"/>
          <ac:picMkLst>
            <pc:docMk/>
            <pc:sldMk cId="1761559747" sldId="337"/>
            <ac:picMk id="7" creationId="{9F7661B0-1E03-2C54-4634-C546C991BFAD}"/>
          </ac:picMkLst>
        </pc:picChg>
        <pc:picChg chg="del">
          <ac:chgData name="Zoletnik Sándor" userId="97e68d1e-1aeb-4c1d-a088-55f461223f2b" providerId="ADAL" clId="{8CD5130B-B7A9-493F-82CF-7D5CF715ED6D}" dt="2022-09-05T19:06:38.108" v="4511" actId="478"/>
          <ac:picMkLst>
            <pc:docMk/>
            <pc:sldMk cId="1761559747" sldId="337"/>
            <ac:picMk id="13" creationId="{F62A5DB5-D376-C847-746A-CC6E19D477CD}"/>
          </ac:picMkLst>
        </pc:picChg>
        <pc:picChg chg="del">
          <ac:chgData name="Zoletnik Sándor" userId="97e68d1e-1aeb-4c1d-a088-55f461223f2b" providerId="ADAL" clId="{8CD5130B-B7A9-493F-82CF-7D5CF715ED6D}" dt="2022-09-05T19:06:39.799" v="4513" actId="478"/>
          <ac:picMkLst>
            <pc:docMk/>
            <pc:sldMk cId="1761559747" sldId="337"/>
            <ac:picMk id="16" creationId="{0AC6BB93-E51F-1B3A-F2F5-41C7774B9E4A}"/>
          </ac:picMkLst>
        </pc:picChg>
        <pc:picChg chg="del">
          <ac:chgData name="Zoletnik Sándor" userId="97e68d1e-1aeb-4c1d-a088-55f461223f2b" providerId="ADAL" clId="{8CD5130B-B7A9-493F-82CF-7D5CF715ED6D}" dt="2022-09-05T19:06:40.500" v="4514" actId="478"/>
          <ac:picMkLst>
            <pc:docMk/>
            <pc:sldMk cId="1761559747" sldId="337"/>
            <ac:picMk id="22" creationId="{7F35713F-B9F1-379F-2A12-15ED385F58A4}"/>
          </ac:picMkLst>
        </pc:picChg>
        <pc:picChg chg="del">
          <ac:chgData name="Zoletnik Sándor" userId="97e68d1e-1aeb-4c1d-a088-55f461223f2b" providerId="ADAL" clId="{8CD5130B-B7A9-493F-82CF-7D5CF715ED6D}" dt="2022-09-05T19:06:41.185" v="4515" actId="478"/>
          <ac:picMkLst>
            <pc:docMk/>
            <pc:sldMk cId="1761559747" sldId="337"/>
            <ac:picMk id="27" creationId="{5C82CFD3-C7F7-7886-5A5C-982D2B2F4B5E}"/>
          </ac:picMkLst>
        </pc:picChg>
      </pc:sldChg>
      <pc:sldMasterChg chg="modSldLayout">
        <pc:chgData name="Zoletnik Sándor" userId="97e68d1e-1aeb-4c1d-a088-55f461223f2b" providerId="ADAL" clId="{8CD5130B-B7A9-493F-82CF-7D5CF715ED6D}" dt="2022-09-05T17:17:16.345" v="108" actId="21"/>
        <pc:sldMasterMkLst>
          <pc:docMk/>
          <pc:sldMasterMk cId="4290405144" sldId="2147483648"/>
        </pc:sldMasterMkLst>
        <pc:sldLayoutChg chg="addSp delSp mod">
          <pc:chgData name="Zoletnik Sándor" userId="97e68d1e-1aeb-4c1d-a088-55f461223f2b" providerId="ADAL" clId="{8CD5130B-B7A9-493F-82CF-7D5CF715ED6D}" dt="2022-09-05T17:17:16.345" v="108" actId="21"/>
          <pc:sldLayoutMkLst>
            <pc:docMk/>
            <pc:sldMasterMk cId="4290405144" sldId="2147483648"/>
            <pc:sldLayoutMk cId="268012410" sldId="2147483649"/>
          </pc:sldLayoutMkLst>
          <pc:spChg chg="del">
            <ac:chgData name="Zoletnik Sándor" userId="97e68d1e-1aeb-4c1d-a088-55f461223f2b" providerId="ADAL" clId="{8CD5130B-B7A9-493F-82CF-7D5CF715ED6D}" dt="2022-09-05T17:17:09.149" v="105" actId="478"/>
            <ac:spMkLst>
              <pc:docMk/>
              <pc:sldMasterMk cId="4290405144" sldId="2147483648"/>
              <pc:sldLayoutMk cId="268012410" sldId="2147483649"/>
              <ac:spMk id="8" creationId="{2A2B8BD3-701D-4571-B1A6-3C47626CE1B1}"/>
            </ac:spMkLst>
          </pc:spChg>
          <pc:picChg chg="add del">
            <ac:chgData name="Zoletnik Sándor" userId="97e68d1e-1aeb-4c1d-a088-55f461223f2b" providerId="ADAL" clId="{8CD5130B-B7A9-493F-82CF-7D5CF715ED6D}" dt="2022-09-05T17:17:16.345" v="108" actId="21"/>
            <ac:picMkLst>
              <pc:docMk/>
              <pc:sldMasterMk cId="4290405144" sldId="2147483648"/>
              <pc:sldLayoutMk cId="268012410" sldId="2147483649"/>
              <ac:picMk id="10" creationId="{B0061E72-F611-44CB-9413-C4678F14B949}"/>
            </ac:picMkLst>
          </pc:picChg>
        </pc:sldLayoutChg>
      </pc:sldMasterChg>
    </pc:docChg>
  </pc:docChgLst>
  <pc:docChgLst>
    <pc:chgData name="Dunai Dániel" userId="d33ead32-6873-4b20-a684-28cb7f3dd75c" providerId="ADAL" clId="{1F8663F7-3CE9-4B17-BF4C-B0E807AE6E58}"/>
    <pc:docChg chg="modMainMaster">
      <pc:chgData name="Dunai Dániel" userId="d33ead32-6873-4b20-a684-28cb7f3dd75c" providerId="ADAL" clId="{1F8663F7-3CE9-4B17-BF4C-B0E807AE6E58}" dt="2022-09-05T21:09:25.282" v="33" actId="20577"/>
      <pc:docMkLst>
        <pc:docMk/>
      </pc:docMkLst>
      <pc:sldMasterChg chg="modSldLayout">
        <pc:chgData name="Dunai Dániel" userId="d33ead32-6873-4b20-a684-28cb7f3dd75c" providerId="ADAL" clId="{1F8663F7-3CE9-4B17-BF4C-B0E807AE6E58}" dt="2022-09-05T21:09:25.282" v="33" actId="20577"/>
        <pc:sldMasterMkLst>
          <pc:docMk/>
          <pc:sldMasterMk cId="4290405144" sldId="2147483648"/>
        </pc:sldMasterMkLst>
        <pc:sldLayoutChg chg="modSp mod">
          <pc:chgData name="Dunai Dániel" userId="d33ead32-6873-4b20-a684-28cb7f3dd75c" providerId="ADAL" clId="{1F8663F7-3CE9-4B17-BF4C-B0E807AE6E58}" dt="2022-09-05T21:09:25.282" v="33" actId="20577"/>
          <pc:sldLayoutMkLst>
            <pc:docMk/>
            <pc:sldMasterMk cId="4290405144" sldId="2147483648"/>
            <pc:sldLayoutMk cId="2032742422" sldId="2147483650"/>
          </pc:sldLayoutMkLst>
          <pc:spChg chg="mod">
            <ac:chgData name="Dunai Dániel" userId="d33ead32-6873-4b20-a684-28cb7f3dd75c" providerId="ADAL" clId="{1F8663F7-3CE9-4B17-BF4C-B0E807AE6E58}" dt="2022-09-05T21:09:25.282" v="33" actId="20577"/>
            <ac:spMkLst>
              <pc:docMk/>
              <pc:sldMasterMk cId="4290405144" sldId="2147483648"/>
              <pc:sldLayoutMk cId="2032742422" sldId="2147483650"/>
              <ac:spMk id="7" creationId="{2956FE5E-C9AC-4FF8-AED2-CBB498DB5D33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59FA6-3FC5-4A2E-B248-ACE05FF2A2F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A5110-3659-4BD1-8AFD-50BBB0D28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:a16="http://schemas.microsoft.com/office/drawing/2014/main" id="{FAE51729-F250-4FFE-979B-445B61B98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868" y="1363889"/>
            <a:ext cx="1206823" cy="1585435"/>
          </a:xfrm>
          <a:prstGeom prst="rect">
            <a:avLst/>
          </a:prstGeom>
        </p:spPr>
      </p:pic>
      <p:pic>
        <p:nvPicPr>
          <p:cNvPr id="2" name="Ábra 1">
            <a:extLst>
              <a:ext uri="{FF2B5EF4-FFF2-40B4-BE49-F238E27FC236}">
                <a16:creationId xmlns:a16="http://schemas.microsoft.com/office/drawing/2014/main" id="{77644524-E2A4-4D83-8ADD-56E6DE030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71" y="-10137"/>
            <a:ext cx="960019" cy="688206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839E3AA-B5B3-47F2-BE07-450B83201444}"/>
              </a:ext>
            </a:extLst>
          </p:cNvPr>
          <p:cNvSpPr txBox="1"/>
          <p:nvPr userDrawn="1"/>
        </p:nvSpPr>
        <p:spPr>
          <a:xfrm>
            <a:off x="2272832" y="402518"/>
            <a:ext cx="649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tx1"/>
                </a:solidFill>
              </a:rPr>
              <a:t>Centre </a:t>
            </a:r>
            <a:r>
              <a:rPr lang="hu-HU" sz="3200" b="1" dirty="0" err="1">
                <a:solidFill>
                  <a:schemeClr val="tx1"/>
                </a:solidFill>
              </a:rPr>
              <a:t>for</a:t>
            </a:r>
            <a:r>
              <a:rPr lang="hu-HU" sz="3200" b="1" dirty="0">
                <a:solidFill>
                  <a:schemeClr val="tx1"/>
                </a:solidFill>
              </a:rPr>
              <a:t> </a:t>
            </a:r>
            <a:r>
              <a:rPr lang="hu-HU" sz="3200" b="1" dirty="0" err="1">
                <a:solidFill>
                  <a:schemeClr val="tx1"/>
                </a:solidFill>
              </a:rPr>
              <a:t>Energy</a:t>
            </a:r>
            <a:r>
              <a:rPr lang="hu-HU" sz="3200" b="1" dirty="0">
                <a:solidFill>
                  <a:schemeClr val="tx1"/>
                </a:solidFill>
              </a:rPr>
              <a:t> Research</a:t>
            </a:r>
          </a:p>
        </p:txBody>
      </p:sp>
    </p:spTree>
    <p:extLst>
      <p:ext uri="{BB962C8B-B14F-4D97-AF65-F5344CB8AC3E}">
        <p14:creationId xmlns:p14="http://schemas.microsoft.com/office/powerpoint/2010/main" val="26801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Ábra 2">
            <a:extLst>
              <a:ext uri="{FF2B5EF4-FFF2-40B4-BE49-F238E27FC236}">
                <a16:creationId xmlns:a16="http://schemas.microsoft.com/office/drawing/2014/main" id="{6EC81674-0278-40EB-8104-1306C2BFA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282" y="21677"/>
            <a:ext cx="352425" cy="462989"/>
          </a:xfrm>
          <a:prstGeom prst="rect">
            <a:avLst/>
          </a:prstGeom>
        </p:spPr>
      </p:pic>
      <p:pic>
        <p:nvPicPr>
          <p:cNvPr id="4" name="Ábra 3">
            <a:extLst>
              <a:ext uri="{FF2B5EF4-FFF2-40B4-BE49-F238E27FC236}">
                <a16:creationId xmlns:a16="http://schemas.microsoft.com/office/drawing/2014/main" id="{5E11C9C9-0BAD-4523-B2D9-31D937E067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2451" y="0"/>
            <a:ext cx="10459549" cy="504825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0EDB64FA-5250-4B0F-BF08-511FD4C803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52538" cy="50634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D5DE02B-3580-4153-9100-D927A7EEEFBE}"/>
              </a:ext>
            </a:extLst>
          </p:cNvPr>
          <p:cNvSpPr txBox="1"/>
          <p:nvPr userDrawn="1"/>
        </p:nvSpPr>
        <p:spPr>
          <a:xfrm>
            <a:off x="88192" y="40245"/>
            <a:ext cx="105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Centre </a:t>
            </a:r>
            <a:r>
              <a:rPr lang="hu-HU" sz="1000" dirty="0" err="1">
                <a:solidFill>
                  <a:schemeClr val="bg1"/>
                </a:solidFill>
              </a:rPr>
              <a:t>for</a:t>
            </a:r>
            <a:r>
              <a:rPr lang="hu-HU" sz="1000" dirty="0">
                <a:solidFill>
                  <a:schemeClr val="bg1"/>
                </a:solidFill>
              </a:rPr>
              <a:t> </a:t>
            </a:r>
            <a:r>
              <a:rPr lang="hu-HU" sz="1000" dirty="0" err="1">
                <a:solidFill>
                  <a:schemeClr val="bg1"/>
                </a:solidFill>
              </a:rPr>
              <a:t>Energy</a:t>
            </a:r>
            <a:r>
              <a:rPr lang="hu-HU" sz="1000" dirty="0">
                <a:solidFill>
                  <a:schemeClr val="bg1"/>
                </a:solidFill>
              </a:rPr>
              <a:t> Research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33B6E17-1B31-4E00-A7A3-FA5E5E18B7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033" y="67677"/>
            <a:ext cx="529388" cy="372678"/>
          </a:xfrm>
          <a:prstGeom prst="rect">
            <a:avLst/>
          </a:prstGeom>
        </p:spPr>
      </p:pic>
      <p:sp>
        <p:nvSpPr>
          <p:cNvPr id="7" name="Szövegdoboz 1">
            <a:extLst>
              <a:ext uri="{FF2B5EF4-FFF2-40B4-BE49-F238E27FC236}">
                <a16:creationId xmlns:a16="http://schemas.microsoft.com/office/drawing/2014/main" id="{2956FE5E-C9AC-4FF8-AED2-CBB498DB5D33}"/>
              </a:ext>
            </a:extLst>
          </p:cNvPr>
          <p:cNvSpPr txBox="1"/>
          <p:nvPr userDrawn="1"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S. </a:t>
            </a:r>
            <a:r>
              <a:rPr lang="en-US" sz="1200" dirty="0" err="1"/>
              <a:t>Zoletnik</a:t>
            </a:r>
            <a:r>
              <a:rPr lang="hu-HU" sz="1200" dirty="0"/>
              <a:t>		</a:t>
            </a:r>
            <a:r>
              <a:rPr lang="en-US" sz="1200" dirty="0"/>
              <a:t> 		</a:t>
            </a:r>
            <a:r>
              <a:rPr lang="en-US" sz="1200"/>
              <a:t>                                             9</a:t>
            </a:r>
            <a:r>
              <a:rPr lang="en-US" sz="1200" baseline="30000"/>
              <a:t>th</a:t>
            </a:r>
            <a:r>
              <a:rPr lang="en-US" sz="1200"/>
              <a:t> WPSA PPM, </a:t>
            </a:r>
            <a:r>
              <a:rPr lang="en-US" sz="1200" dirty="0"/>
              <a:t>Budapest  </a:t>
            </a:r>
            <a:r>
              <a:rPr lang="hu-HU" sz="1200" dirty="0"/>
              <a:t> </a:t>
            </a:r>
            <a:r>
              <a:rPr lang="en-US" sz="1200" dirty="0"/>
              <a:t>(06</a:t>
            </a:r>
            <a:r>
              <a:rPr lang="hu-HU" sz="1200" dirty="0"/>
              <a:t>/</a:t>
            </a:r>
            <a:r>
              <a:rPr lang="en-US" sz="1200" dirty="0"/>
              <a:t>09</a:t>
            </a:r>
            <a:r>
              <a:rPr lang="hu-HU" sz="1200" dirty="0"/>
              <a:t>/202</a:t>
            </a:r>
            <a:r>
              <a:rPr lang="en-US" sz="1200" dirty="0"/>
              <a:t>2)                                   </a:t>
            </a:r>
            <a:r>
              <a:rPr lang="hu-HU" sz="1200" dirty="0"/>
              <a:t>	</a:t>
            </a:r>
            <a:r>
              <a:rPr lang="en-US" sz="1200" dirty="0"/>
              <a:t>                                      </a:t>
            </a:r>
            <a:r>
              <a:rPr lang="hu-HU" sz="1200" dirty="0"/>
              <a:t>	</a:t>
            </a:r>
            <a:r>
              <a:rPr lang="en-US" sz="1200" dirty="0"/>
              <a:t>                    </a:t>
            </a:r>
            <a:fld id="{06D74EA2-A4FC-4FB0-9C98-75DC27E57537}" type="slidenum">
              <a:rPr lang="hu-HU" sz="1200" smtClean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27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:a16="http://schemas.microsoft.com/office/drawing/2014/main" id="{F91F2F9B-6308-4A0A-98C0-C2079DAA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867" y="1363889"/>
            <a:ext cx="1206823" cy="1585435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4A8FC1B6-C9E9-4FC5-A485-7F65F5914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70" y="-10137"/>
            <a:ext cx="960019" cy="688206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1763457-488B-412E-87D5-6A63943AF861}"/>
              </a:ext>
            </a:extLst>
          </p:cNvPr>
          <p:cNvSpPr txBox="1"/>
          <p:nvPr userDrawn="1"/>
        </p:nvSpPr>
        <p:spPr>
          <a:xfrm>
            <a:off x="2631799" y="100898"/>
            <a:ext cx="8122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0" dirty="0">
                <a:solidFill>
                  <a:schemeClr val="tx1"/>
                </a:solidFill>
              </a:rPr>
              <a:t>Centre </a:t>
            </a:r>
            <a:r>
              <a:rPr lang="hu-HU" sz="4400" b="0" dirty="0" err="1">
                <a:solidFill>
                  <a:schemeClr val="tx1"/>
                </a:solidFill>
              </a:rPr>
              <a:t>for</a:t>
            </a:r>
            <a:r>
              <a:rPr lang="hu-HU" sz="4400" b="0" dirty="0">
                <a:solidFill>
                  <a:schemeClr val="tx1"/>
                </a:solidFill>
              </a:rPr>
              <a:t> </a:t>
            </a:r>
            <a:r>
              <a:rPr lang="hu-HU" sz="4400" b="0" dirty="0" err="1">
                <a:solidFill>
                  <a:schemeClr val="tx1"/>
                </a:solidFill>
              </a:rPr>
              <a:t>Energy</a:t>
            </a:r>
            <a:r>
              <a:rPr lang="hu-HU" sz="4400" b="0" dirty="0">
                <a:solidFill>
                  <a:schemeClr val="tx1"/>
                </a:solidFill>
              </a:rPr>
              <a:t> Research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4503D70-DC89-43EC-AB70-075A285812E7}"/>
              </a:ext>
            </a:extLst>
          </p:cNvPr>
          <p:cNvSpPr txBox="1"/>
          <p:nvPr userDrawn="1"/>
        </p:nvSpPr>
        <p:spPr>
          <a:xfrm>
            <a:off x="2668931" y="654392"/>
            <a:ext cx="635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0" dirty="0" err="1">
                <a:solidFill>
                  <a:schemeClr val="tx1"/>
                </a:solidFill>
              </a:rPr>
              <a:t>Fusion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Plasma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Physics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Department</a:t>
            </a:r>
            <a:endParaRPr lang="hu-HU" sz="3200" b="0" dirty="0">
              <a:solidFill>
                <a:schemeClr val="tx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2DEA4CA-C6FD-432C-AE91-D250D9B82C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22" y="268312"/>
            <a:ext cx="1229806" cy="8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2021. 04. 08.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ttt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1F73-F485-4D4B-BE83-4A5422F4D9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04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D9ECC3-DA81-4DAC-A21D-36B48371FD6D}"/>
              </a:ext>
            </a:extLst>
          </p:cNvPr>
          <p:cNvSpPr txBox="1">
            <a:spLocks/>
          </p:cNvSpPr>
          <p:nvPr/>
        </p:nvSpPr>
        <p:spPr>
          <a:xfrm>
            <a:off x="2289441" y="2597541"/>
            <a:ext cx="9391417" cy="308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Hungarian participation in 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Eurofusion and ITER</a:t>
            </a:r>
            <a:endParaRPr lang="hu-HU" sz="2500" b="1"/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hu-HU" sz="2500" b="1"/>
              <a:t>Sándor Zoletnik</a:t>
            </a:r>
            <a:endParaRPr lang="en-US" sz="2500" b="1"/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000" i="1"/>
              <a:t>Head of Department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000" i="1"/>
              <a:t>Fusion Plasma Physics Department</a:t>
            </a:r>
          </a:p>
        </p:txBody>
      </p:sp>
      <p:pic>
        <p:nvPicPr>
          <p:cNvPr id="3" name="Kép 9">
            <a:extLst>
              <a:ext uri="{FF2B5EF4-FFF2-40B4-BE49-F238E27FC236}">
                <a16:creationId xmlns:a16="http://schemas.microsoft.com/office/drawing/2014/main" id="{E697B381-69B5-6542-9692-F0E684D96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66" y="5730563"/>
            <a:ext cx="911730" cy="6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24537" y="0"/>
            <a:ext cx="589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Hungarian fusion background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Szövegdoboz 26">
            <a:extLst>
              <a:ext uri="{FF2B5EF4-FFF2-40B4-BE49-F238E27FC236}">
                <a16:creationId xmlns:a16="http://schemas.microsoft.com/office/drawing/2014/main" id="{547DC1FD-AF40-B8CD-6FBC-93948008C159}"/>
              </a:ext>
            </a:extLst>
          </p:cNvPr>
          <p:cNvSpPr txBox="1"/>
          <p:nvPr/>
        </p:nvSpPr>
        <p:spPr>
          <a:xfrm>
            <a:off x="35154" y="461665"/>
            <a:ext cx="120848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sym typeface="Wingdings" panose="05000000000000000000" pitchFamily="2" charset="2"/>
              </a:rPr>
              <a:t>Hungarian Fusion activities started already in the 1970’s at KFKI: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MT-1, MT-1M tokamaks (1978-1998)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Collaboration with FZ J</a:t>
            </a:r>
            <a:r>
              <a:rPr lang="hu-HU" sz="2400">
                <a:sym typeface="Wingdings" panose="05000000000000000000" pitchFamily="2" charset="2"/>
              </a:rPr>
              <a:t>ü</a:t>
            </a:r>
            <a:r>
              <a:rPr lang="en-US" sz="2400">
                <a:sym typeface="Wingdings" panose="05000000000000000000" pitchFamily="2" charset="2"/>
              </a:rPr>
              <a:t>lich, IPP</a:t>
            </a:r>
            <a:r>
              <a:rPr lang="hu-HU" sz="2400">
                <a:sym typeface="Wingdings" panose="05000000000000000000" pitchFamily="2" charset="2"/>
              </a:rPr>
              <a:t>-</a:t>
            </a:r>
            <a:r>
              <a:rPr lang="en-US" sz="2400">
                <a:sym typeface="Wingdings" panose="05000000000000000000" pitchFamily="2" charset="2"/>
              </a:rPr>
              <a:t>Garching</a:t>
            </a:r>
            <a:r>
              <a:rPr lang="hu-HU" sz="2400">
                <a:sym typeface="Wingdings" panose="05000000000000000000" pitchFamily="2" charset="2"/>
              </a:rPr>
              <a:t> 1990-</a:t>
            </a:r>
            <a:endParaRPr lang="en-US" sz="240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Diagnostic development, pellet ablation physics, laser blow-off, X-ray tomography</a:t>
            </a:r>
          </a:p>
          <a:p>
            <a:endParaRPr lang="en-US" sz="2400">
              <a:sym typeface="Wingdings" panose="05000000000000000000" pitchFamily="2" charset="2"/>
            </a:endParaRPr>
          </a:p>
          <a:p>
            <a:r>
              <a:rPr lang="en-US" sz="2400">
                <a:solidFill>
                  <a:srgbClr val="0070C0"/>
                </a:solidFill>
                <a:sym typeface="Wingdings" panose="05000000000000000000" pitchFamily="2" charset="2"/>
              </a:rPr>
              <a:t>Hungary joined EURATOM in 2000: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Most of work at former KFKI: Wigner RCP, 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Collaboration with the Budapest University of Technology and Economics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Beam Emission Spectroscopy, pellet observations, material irradiation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Engineering group established in 2005: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participation in 4 ITER diagnostics: core CXRS, bolometry, core TS, video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EDICAM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diagnostics for various devices: AUG, JET, MAST, TEXTOR, KSTAR, EAST</a:t>
            </a:r>
          </a:p>
        </p:txBody>
      </p:sp>
    </p:spTree>
    <p:extLst>
      <p:ext uri="{BB962C8B-B14F-4D97-AF65-F5344CB8AC3E}">
        <p14:creationId xmlns:p14="http://schemas.microsoft.com/office/powerpoint/2010/main" val="333427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24537" y="0"/>
            <a:ext cx="589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Hungarian partners in Eurofusion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Szövegdoboz 26">
            <a:extLst>
              <a:ext uri="{FF2B5EF4-FFF2-40B4-BE49-F238E27FC236}">
                <a16:creationId xmlns:a16="http://schemas.microsoft.com/office/drawing/2014/main" id="{547DC1FD-AF40-B8CD-6FBC-93948008C159}"/>
              </a:ext>
            </a:extLst>
          </p:cNvPr>
          <p:cNvSpPr txBox="1"/>
          <p:nvPr/>
        </p:nvSpPr>
        <p:spPr>
          <a:xfrm>
            <a:off x="35154" y="461665"/>
            <a:ext cx="120848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sym typeface="Wingdings" panose="05000000000000000000" pitchFamily="2" charset="2"/>
              </a:rPr>
              <a:t>Beneficiary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Wigner Research Centre for Physics (Wigner RCP, -2020)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Centre for Energy Research (CER, 2021-)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Both institutes are located at the KFKI 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ym typeface="Wingdings" panose="05000000000000000000" pitchFamily="2" charset="2"/>
            </a:endParaRPr>
          </a:p>
          <a:p>
            <a:r>
              <a:rPr lang="en-US" sz="2400">
                <a:sym typeface="Wingdings" panose="05000000000000000000" pitchFamily="2" charset="2"/>
              </a:rPr>
              <a:t>CER: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Fusion Plasma Physics Department (~30 staff, 1:1 physicist and engineer)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Fusion Technology Department (~8 engineers)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Reactor Materials Department (~10 in fusion)</a:t>
            </a:r>
          </a:p>
          <a:p>
            <a:endParaRPr lang="en-US" sz="2400">
              <a:sym typeface="Wingdings" panose="05000000000000000000" pitchFamily="2" charset="2"/>
            </a:endParaRPr>
          </a:p>
          <a:p>
            <a:r>
              <a:rPr lang="en-US" sz="2400">
                <a:sym typeface="Wingdings" panose="05000000000000000000" pitchFamily="2" charset="2"/>
              </a:rPr>
              <a:t>Budapest University of Technology and Economics</a:t>
            </a:r>
          </a:p>
          <a:p>
            <a:endParaRPr lang="en-US" sz="2400">
              <a:sym typeface="Wingdings" panose="05000000000000000000" pitchFamily="2" charset="2"/>
            </a:endParaRPr>
          </a:p>
          <a:p>
            <a:r>
              <a:rPr lang="en-US" sz="2400">
                <a:sym typeface="Wingdings" panose="05000000000000000000" pitchFamily="2" charset="2"/>
              </a:rPr>
              <a:t>ATOMKI Debrecen: some atomic physics  modelling</a:t>
            </a:r>
          </a:p>
        </p:txBody>
      </p:sp>
    </p:spTree>
    <p:extLst>
      <p:ext uri="{BB962C8B-B14F-4D97-AF65-F5344CB8AC3E}">
        <p14:creationId xmlns:p14="http://schemas.microsoft.com/office/powerpoint/2010/main" val="107707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24536" y="0"/>
            <a:ext cx="965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Hungarian participation in Eurofusion experiments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Szövegdoboz 26">
            <a:extLst>
              <a:ext uri="{FF2B5EF4-FFF2-40B4-BE49-F238E27FC236}">
                <a16:creationId xmlns:a16="http://schemas.microsoft.com/office/drawing/2014/main" id="{547DC1FD-AF40-B8CD-6FBC-93948008C159}"/>
              </a:ext>
            </a:extLst>
          </p:cNvPr>
          <p:cNvSpPr txBox="1"/>
          <p:nvPr/>
        </p:nvSpPr>
        <p:spPr>
          <a:xfrm>
            <a:off x="190513" y="523809"/>
            <a:ext cx="1208480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sym typeface="Wingdings" panose="05000000000000000000" pitchFamily="2" charset="2"/>
              </a:rPr>
              <a:t>Wendelstein 7-X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Video survey diagnostic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Alkali Beam Emission Spectroscopy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Edge turbulence studies, pellet ablation measurements, services for W7-X team</a:t>
            </a:r>
          </a:p>
          <a:p>
            <a:r>
              <a:rPr lang="en-US" sz="2400">
                <a:solidFill>
                  <a:srgbClr val="0070C0"/>
                </a:solidFill>
                <a:sym typeface="Wingdings" panose="05000000000000000000" pitchFamily="2" charset="2"/>
              </a:rPr>
              <a:t>ASDEX Upgrade: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Pellet camera system construction and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Fast Ion Loss Detector optics, detectors (FILD2, FILD3, FILD4, FILD5)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Imaging Heavy Ion Beam (iHIBP) probe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MHD data analysis</a:t>
            </a:r>
          </a:p>
          <a:p>
            <a:r>
              <a:rPr lang="en-US" sz="2400">
                <a:solidFill>
                  <a:srgbClr val="0070C0"/>
                </a:solidFill>
                <a:sym typeface="Wingdings" panose="05000000000000000000" pitchFamily="2" charset="2"/>
              </a:rPr>
              <a:t>MAST-U: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Beam Emission Spectroscopy (BES)</a:t>
            </a:r>
          </a:p>
          <a:p>
            <a:r>
              <a:rPr lang="en-US" sz="2400">
                <a:solidFill>
                  <a:srgbClr val="0070C0"/>
                </a:solidFill>
                <a:sym typeface="Wingdings" panose="05000000000000000000" pitchFamily="2" charset="2"/>
              </a:rPr>
              <a:t>COMPASS: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Li-beam and Atomic Beam Probe (ABP or iHIBP) demonstration</a:t>
            </a:r>
          </a:p>
          <a:p>
            <a:r>
              <a:rPr lang="en-US" sz="2400">
                <a:solidFill>
                  <a:srgbClr val="0070C0"/>
                </a:solidFill>
                <a:sym typeface="Wingdings" panose="05000000000000000000" pitchFamily="2" charset="2"/>
              </a:rPr>
              <a:t>JT-60 SA: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EDICAM video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Concepts for Li-BES and H-BES</a:t>
            </a:r>
          </a:p>
          <a:p>
            <a:endParaRPr lang="en-US" sz="24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607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24536" y="0"/>
            <a:ext cx="965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Hungarian participation in Eurofusion other than experiments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Szövegdoboz 26">
            <a:extLst>
              <a:ext uri="{FF2B5EF4-FFF2-40B4-BE49-F238E27FC236}">
                <a16:creationId xmlns:a16="http://schemas.microsoft.com/office/drawing/2014/main" id="{547DC1FD-AF40-B8CD-6FBC-93948008C159}"/>
              </a:ext>
            </a:extLst>
          </p:cNvPr>
          <p:cNvSpPr txBox="1"/>
          <p:nvPr/>
        </p:nvSpPr>
        <p:spPr>
          <a:xfrm>
            <a:off x="35154" y="461665"/>
            <a:ext cx="120848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ym typeface="Wingdings" panose="05000000000000000000" pitchFamily="2" charset="2"/>
              </a:rPr>
              <a:t>Material irradiation studies</a:t>
            </a:r>
          </a:p>
          <a:p>
            <a:r>
              <a:rPr lang="en-US" sz="2400">
                <a:sym typeface="Wingdings" panose="05000000000000000000" pitchFamily="2" charset="2"/>
              </a:rPr>
              <a:t>Materials handbook for DEMO</a:t>
            </a:r>
          </a:p>
          <a:p>
            <a:endParaRPr lang="en-US" sz="2400">
              <a:sym typeface="Wingdings" panose="05000000000000000000" pitchFamily="2" charset="2"/>
            </a:endParaRPr>
          </a:p>
          <a:p>
            <a:r>
              <a:rPr lang="en-US" sz="2400">
                <a:sym typeface="Wingdings" panose="05000000000000000000" pitchFamily="2" charset="2"/>
              </a:rPr>
              <a:t>DONES design: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Systems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Test cell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Li-system design and remote handling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ym typeface="Wingdings" panose="05000000000000000000" pitchFamily="2" charset="2"/>
            </a:endParaRPr>
          </a:p>
          <a:p>
            <a:r>
              <a:rPr lang="en-US" sz="2400">
                <a:sym typeface="Wingdings" panose="05000000000000000000" pitchFamily="2" charset="2"/>
              </a:rPr>
              <a:t>DEMO remote handling methods and technologies</a:t>
            </a:r>
          </a:p>
          <a:p>
            <a:endParaRPr lang="en-US" sz="2400">
              <a:sym typeface="Wingdings" panose="05000000000000000000" pitchFamily="2" charset="2"/>
            </a:endParaRPr>
          </a:p>
          <a:p>
            <a:r>
              <a:rPr lang="en-US" sz="2400">
                <a:sym typeface="Wingdings" panose="05000000000000000000" pitchFamily="2" charset="2"/>
              </a:rPr>
              <a:t>DEMO breeder blanket simulation</a:t>
            </a:r>
          </a:p>
          <a:p>
            <a:endParaRPr lang="en-US" sz="2400">
              <a:sym typeface="Wingdings" panose="05000000000000000000" pitchFamily="2" charset="2"/>
            </a:endParaRPr>
          </a:p>
          <a:p>
            <a:r>
              <a:rPr lang="en-US" sz="2400">
                <a:sym typeface="Wingdings" panose="05000000000000000000" pitchFamily="2" charset="2"/>
              </a:rPr>
              <a:t>Runaway electron modelling </a:t>
            </a:r>
          </a:p>
          <a:p>
            <a:endParaRPr lang="en-US" sz="2400">
              <a:sym typeface="Wingdings" panose="05000000000000000000" pitchFamily="2" charset="2"/>
            </a:endParaRPr>
          </a:p>
          <a:p>
            <a:r>
              <a:rPr lang="en-US" sz="2400">
                <a:sym typeface="Wingdings" panose="05000000000000000000" pitchFamily="2" charset="2"/>
              </a:rPr>
              <a:t>Socio-Economics</a:t>
            </a:r>
          </a:p>
          <a:p>
            <a:endParaRPr lang="en-US" sz="24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216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24536" y="0"/>
            <a:ext cx="965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Hungarian participation in ITER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Szövegdoboz 26">
            <a:extLst>
              <a:ext uri="{FF2B5EF4-FFF2-40B4-BE49-F238E27FC236}">
                <a16:creationId xmlns:a16="http://schemas.microsoft.com/office/drawing/2014/main" id="{547DC1FD-AF40-B8CD-6FBC-93948008C159}"/>
              </a:ext>
            </a:extLst>
          </p:cNvPr>
          <p:cNvSpPr txBox="1"/>
          <p:nvPr/>
        </p:nvSpPr>
        <p:spPr>
          <a:xfrm>
            <a:off x="191536" y="528247"/>
            <a:ext cx="12084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sym typeface="Wingdings" panose="05000000000000000000" pitchFamily="2" charset="2"/>
              </a:rPr>
              <a:t>Disruption Mitigation System support laboratory</a:t>
            </a:r>
            <a:r>
              <a:rPr lang="en-US" sz="2400">
                <a:sym typeface="Wingdings" panose="05000000000000000000" pitchFamily="2" charset="2"/>
              </a:rPr>
              <a:t> (SPI technology development)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Design, construction of cryogenic SPI system (CER, H-Ion, VTMT)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Pellet launch and flight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Pellet shattering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Modelling: pellet production, cryogenics, pellet launch, gas flow</a:t>
            </a:r>
          </a:p>
        </p:txBody>
      </p:sp>
      <p:pic>
        <p:nvPicPr>
          <p:cNvPr id="4" name="Picture 3" descr="A picture containing indoor, decorated, engine, miller&#10;&#10;Description automatically generated">
            <a:extLst>
              <a:ext uri="{FF2B5EF4-FFF2-40B4-BE49-F238E27FC236}">
                <a16:creationId xmlns:a16="http://schemas.microsoft.com/office/drawing/2014/main" id="{6FCE4638-20BD-9BBA-3482-9CE530C3F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35" y="2483281"/>
            <a:ext cx="7146838" cy="4020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986811-3E14-5924-A259-C04838EAC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641" y="963904"/>
            <a:ext cx="3162432" cy="19709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A8DAED-0A4E-7999-F26D-6AF9C17C38F6}"/>
              </a:ext>
            </a:extLst>
          </p:cNvPr>
          <p:cNvSpPr txBox="1"/>
          <p:nvPr/>
        </p:nvSpPr>
        <p:spPr>
          <a:xfrm rot="238552">
            <a:off x="11212367" y="3830483"/>
            <a:ext cx="1108249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Propellant </a:t>
            </a:r>
          </a:p>
          <a:p>
            <a:pPr algn="ctr"/>
            <a:r>
              <a:rPr lang="en-US" sz="1600" b="1">
                <a:solidFill>
                  <a:schemeClr val="bg1"/>
                </a:solidFill>
              </a:rPr>
              <a:t>valve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36359E-5E5E-E509-D1D6-4C7F788C4205}"/>
              </a:ext>
            </a:extLst>
          </p:cNvPr>
          <p:cNvSpPr txBox="1"/>
          <p:nvPr/>
        </p:nvSpPr>
        <p:spPr>
          <a:xfrm rot="169155">
            <a:off x="9801610" y="4060758"/>
            <a:ext cx="939673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Injector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251259-1A89-F435-FC23-0C75DD859368}"/>
              </a:ext>
            </a:extLst>
          </p:cNvPr>
          <p:cNvSpPr txBox="1"/>
          <p:nvPr/>
        </p:nvSpPr>
        <p:spPr>
          <a:xfrm>
            <a:off x="6881288" y="3049422"/>
            <a:ext cx="2067403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Propellant recovery chamber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E9A083-84E1-167F-801E-F0898145E4EA}"/>
              </a:ext>
            </a:extLst>
          </p:cNvPr>
          <p:cNvSpPr txBox="1"/>
          <p:nvPr/>
        </p:nvSpPr>
        <p:spPr>
          <a:xfrm>
            <a:off x="4692650" y="2987866"/>
            <a:ext cx="194720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Diagnostic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chamber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D654C0-C1EE-D2D7-BEC2-14575F4F7B03}"/>
              </a:ext>
            </a:extLst>
          </p:cNvPr>
          <p:cNvSpPr txBox="1"/>
          <p:nvPr/>
        </p:nvSpPr>
        <p:spPr>
          <a:xfrm rot="293845">
            <a:off x="5888959" y="3619759"/>
            <a:ext cx="939673" cy="50552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>
                <a:solidFill>
                  <a:schemeClr val="bg1"/>
                </a:solidFill>
              </a:rPr>
              <a:t>Flight tube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35D486-126C-1F68-61E7-62E72877D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8" y="2845302"/>
            <a:ext cx="5056524" cy="37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24536" y="0"/>
            <a:ext cx="965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SPI related projects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Szövegdoboz 26">
            <a:extLst>
              <a:ext uri="{FF2B5EF4-FFF2-40B4-BE49-F238E27FC236}">
                <a16:creationId xmlns:a16="http://schemas.microsoft.com/office/drawing/2014/main" id="{547DC1FD-AF40-B8CD-6FBC-93948008C159}"/>
              </a:ext>
            </a:extLst>
          </p:cNvPr>
          <p:cNvSpPr txBox="1"/>
          <p:nvPr/>
        </p:nvSpPr>
        <p:spPr>
          <a:xfrm>
            <a:off x="191536" y="528247"/>
            <a:ext cx="120848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sym typeface="Wingdings" panose="05000000000000000000" pitchFamily="2" charset="2"/>
              </a:rPr>
              <a:t>Fast shutter development for ITER SPI (CER)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Aim is to prevent gas flow after pellet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Closing of 40 mm diaphragm in ~1 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First lab tests planned on October</a:t>
            </a:r>
          </a:p>
          <a:p>
            <a:endParaRPr lang="en-US" sz="2400">
              <a:sym typeface="Wingdings" panose="05000000000000000000" pitchFamily="2" charset="2"/>
            </a:endParaRPr>
          </a:p>
          <a:p>
            <a:endParaRPr lang="en-US" sz="2400">
              <a:sym typeface="Wingdings" panose="05000000000000000000" pitchFamily="2" charset="2"/>
            </a:endParaRPr>
          </a:p>
          <a:p>
            <a:endParaRPr lang="en-US" sz="2400">
              <a:sym typeface="Wingdings" panose="05000000000000000000" pitchFamily="2" charset="2"/>
            </a:endParaRPr>
          </a:p>
          <a:p>
            <a:r>
              <a:rPr lang="en-US" sz="2400">
                <a:solidFill>
                  <a:srgbClr val="0070C0"/>
                </a:solidFill>
                <a:sym typeface="Wingdings" panose="05000000000000000000" pitchFamily="2" charset="2"/>
              </a:rPr>
              <a:t>Optical Pellet Diagnostic for SPI (Fusion Instruments)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Development and demonstration of ITER diagnostic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Measure SPI pellet quality, velocity, direction after launch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First demonstrations in DMS support 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ym typeface="Wingdings" panose="05000000000000000000" pitchFamily="2" charset="2"/>
              </a:rPr>
              <a:t>Single shot cameras for non-nuclear phase, APD detector signals for DT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C6936-AFFA-73FE-014B-157645B25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297" y="4928274"/>
            <a:ext cx="2024332" cy="1611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E6076-2DA2-D647-BB16-D64900576B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322" r="29160"/>
          <a:stretch/>
        </p:blipFill>
        <p:spPr>
          <a:xfrm>
            <a:off x="10626177" y="3670036"/>
            <a:ext cx="1451999" cy="1419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EF019A-6B94-96CB-2CCF-F001655A91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429" r="29450"/>
          <a:stretch/>
        </p:blipFill>
        <p:spPr>
          <a:xfrm>
            <a:off x="10626178" y="5090556"/>
            <a:ext cx="1434904" cy="14495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8F7544-4EC0-443D-A31A-040171378958}"/>
              </a:ext>
            </a:extLst>
          </p:cNvPr>
          <p:cNvSpPr txBox="1"/>
          <p:nvPr/>
        </p:nvSpPr>
        <p:spPr>
          <a:xfrm>
            <a:off x="5709633" y="5619395"/>
            <a:ext cx="2578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i="1"/>
              <a:t>Camera image of a 28.5 mm diameter Hydrogen pellet and </a:t>
            </a:r>
            <a:r>
              <a:rPr lang="en-US" sz="1400" i="1"/>
              <a:t> </a:t>
            </a:r>
            <a:r>
              <a:rPr lang="hu-HU" sz="1400" i="1"/>
              <a:t>image</a:t>
            </a:r>
            <a:r>
              <a:rPr lang="en-US" sz="1400" i="1"/>
              <a:t> </a:t>
            </a:r>
            <a:r>
              <a:rPr lang="hu-HU" sz="1400" i="1"/>
              <a:t>reconstructed from 20 sight lines in the </a:t>
            </a:r>
            <a:r>
              <a:rPr lang="en-US" sz="1400" i="1"/>
              <a:t>OPD</a:t>
            </a:r>
            <a:r>
              <a:rPr lang="hu-HU" sz="1400" i="1"/>
              <a:t>.</a:t>
            </a:r>
            <a:endParaRPr lang="en-US" sz="1400" i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B6D077-51EF-6303-CB41-CEE086911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89" y="5119144"/>
            <a:ext cx="2896399" cy="1419183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5F2F4FD-CFC3-9003-C754-1E8693D92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r="6218"/>
          <a:stretch/>
        </p:blipFill>
        <p:spPr bwMode="auto">
          <a:xfrm>
            <a:off x="10085493" y="1929726"/>
            <a:ext cx="1599928" cy="16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D2A4E4F-D7AC-BBC6-45DC-BDC2F596B498}"/>
              </a:ext>
            </a:extLst>
          </p:cNvPr>
          <p:cNvSpPr txBox="1"/>
          <p:nvPr/>
        </p:nvSpPr>
        <p:spPr>
          <a:xfrm>
            <a:off x="4057095" y="2389403"/>
            <a:ext cx="323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/>
              <a:t>Fast shutter concept with eddy current actuator and magnetic brake </a:t>
            </a:r>
          </a:p>
        </p:txBody>
      </p:sp>
      <p:pic>
        <p:nvPicPr>
          <p:cNvPr id="25" name="Kép 1" descr="A képen játék látható&#10;&#10;Automatikusan generált leírás">
            <a:extLst>
              <a:ext uri="{FF2B5EF4-FFF2-40B4-BE49-F238E27FC236}">
                <a16:creationId xmlns:a16="http://schemas.microsoft.com/office/drawing/2014/main" id="{B18EAFD9-E2F8-4809-0495-74AAFDBA51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2" r="33734" b="6019"/>
          <a:stretch/>
        </p:blipFill>
        <p:spPr>
          <a:xfrm>
            <a:off x="7336256" y="783004"/>
            <a:ext cx="2104008" cy="29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24536" y="0"/>
            <a:ext cx="965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Industrial participation in ITER and Eurofusion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Szövegdoboz 26">
            <a:extLst>
              <a:ext uri="{FF2B5EF4-FFF2-40B4-BE49-F238E27FC236}">
                <a16:creationId xmlns:a16="http://schemas.microsoft.com/office/drawing/2014/main" id="{547DC1FD-AF40-B8CD-6FBC-93948008C159}"/>
              </a:ext>
            </a:extLst>
          </p:cNvPr>
          <p:cNvSpPr txBox="1"/>
          <p:nvPr/>
        </p:nvSpPr>
        <p:spPr>
          <a:xfrm>
            <a:off x="107198" y="1021070"/>
            <a:ext cx="12084802" cy="548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>
                <a:solidFill>
                  <a:srgbClr val="0070C0"/>
                </a:solidFill>
                <a:sym typeface="Wingdings" panose="05000000000000000000" pitchFamily="2" charset="2"/>
              </a:rPr>
              <a:t>C3D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DONES design and modelling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ITER in-vessel cabling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Modelling of and design of diagnostic first wall cooling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Erosion deposition monitor diagnostic</a:t>
            </a:r>
          </a:p>
          <a:p>
            <a:pPr>
              <a:lnSpc>
                <a:spcPts val="2000"/>
              </a:lnSpc>
            </a:pPr>
            <a:endParaRPr lang="en-US" sz="200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lnSpc>
                <a:spcPts val="2000"/>
              </a:lnSpc>
            </a:pPr>
            <a:r>
              <a:rPr lang="en-US" sz="2000">
                <a:solidFill>
                  <a:srgbClr val="0070C0"/>
                </a:solidFill>
                <a:sym typeface="Wingdings" panose="05000000000000000000" pitchFamily="2" charset="2"/>
              </a:rPr>
              <a:t>GEMS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ITER in-vessel cabling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Design and manufacturing of various components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2000">
              <a:sym typeface="Wingdings" panose="05000000000000000000" pitchFamily="2" charset="2"/>
            </a:endParaRPr>
          </a:p>
          <a:p>
            <a:pPr>
              <a:lnSpc>
                <a:spcPts val="2000"/>
              </a:lnSpc>
            </a:pPr>
            <a:r>
              <a:rPr lang="en-US" sz="2000">
                <a:solidFill>
                  <a:srgbClr val="0070C0"/>
                </a:solidFill>
                <a:sym typeface="Wingdings" panose="05000000000000000000" pitchFamily="2" charset="2"/>
              </a:rPr>
              <a:t>Optimal Optik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W7-X alkali beam diagnostic optics, EAST and MAST BES optics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Core CXRS optical design (ex-vessel)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SPI and erosion monitor optical design</a:t>
            </a:r>
          </a:p>
          <a:p>
            <a:pPr>
              <a:lnSpc>
                <a:spcPts val="2000"/>
              </a:lnSpc>
            </a:pPr>
            <a:endParaRPr lang="en-US" sz="2000">
              <a:sym typeface="Wingdings" panose="05000000000000000000" pitchFamily="2" charset="2"/>
            </a:endParaRPr>
          </a:p>
          <a:p>
            <a:pPr>
              <a:lnSpc>
                <a:spcPts val="2000"/>
              </a:lnSpc>
            </a:pPr>
            <a:r>
              <a:rPr lang="en-US" sz="2000">
                <a:solidFill>
                  <a:srgbClr val="0070C0"/>
                </a:solidFill>
                <a:sym typeface="Wingdings" panose="05000000000000000000" pitchFamily="2" charset="2"/>
              </a:rPr>
              <a:t>OMI Optika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JT-60SA EDICAM optics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EAST Li-beam optics</a:t>
            </a:r>
          </a:p>
          <a:p>
            <a:pPr>
              <a:lnSpc>
                <a:spcPts val="2000"/>
              </a:lnSpc>
            </a:pPr>
            <a:endParaRPr lang="en-US" sz="2000">
              <a:sym typeface="Wingdings" panose="05000000000000000000" pitchFamily="2" charset="2"/>
            </a:endParaRPr>
          </a:p>
          <a:p>
            <a:pPr>
              <a:lnSpc>
                <a:spcPts val="2000"/>
              </a:lnSpc>
            </a:pPr>
            <a:r>
              <a:rPr lang="en-US" sz="2000">
                <a:solidFill>
                  <a:srgbClr val="0070C0"/>
                </a:solidFill>
                <a:sym typeface="Wingdings" panose="05000000000000000000" pitchFamily="2" charset="2"/>
              </a:rPr>
              <a:t>Fusion Instruments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>
                <a:sym typeface="Wingdings" panose="05000000000000000000" pitchFamily="2" charset="2"/>
              </a:rPr>
              <a:t>APDCAM detector family (AUG, W7-X, MAST, KSTAR, EAST, LHF, JET)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661B0-1E03-2C54-4634-C546C991B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/>
          <a:stretch/>
        </p:blipFill>
        <p:spPr>
          <a:xfrm>
            <a:off x="8775577" y="2914989"/>
            <a:ext cx="2836416" cy="1828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2A5DB5-D376-C847-746A-CC6E19D47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139" y="1021070"/>
            <a:ext cx="1863570" cy="17245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C6BB93-E51F-1B3A-F2F5-41C7774B9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812" y="4112378"/>
            <a:ext cx="3546629" cy="11048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35713F-B9F1-379F-2A12-15ED385F5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416" y="5341790"/>
            <a:ext cx="1998968" cy="12229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82CFD3-C7F7-7886-5A5C-982D2B2F4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810" y="5013315"/>
            <a:ext cx="2414726" cy="10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2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C20A952-196A-4E31-85B4-C5654B9F55BA}"/>
              </a:ext>
            </a:extLst>
          </p:cNvPr>
          <p:cNvSpPr txBox="1"/>
          <p:nvPr/>
        </p:nvSpPr>
        <p:spPr>
          <a:xfrm>
            <a:off x="1824536" y="0"/>
            <a:ext cx="965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Laboratory visit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Szövegdoboz 26">
            <a:extLst>
              <a:ext uri="{FF2B5EF4-FFF2-40B4-BE49-F238E27FC236}">
                <a16:creationId xmlns:a16="http://schemas.microsoft.com/office/drawing/2014/main" id="{547DC1FD-AF40-B8CD-6FBC-93948008C159}"/>
              </a:ext>
            </a:extLst>
          </p:cNvPr>
          <p:cNvSpPr txBox="1"/>
          <p:nvPr/>
        </p:nvSpPr>
        <p:spPr>
          <a:xfrm>
            <a:off x="107198" y="1021070"/>
            <a:ext cx="12084802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70C0"/>
                </a:solidFill>
                <a:sym typeface="Wingdings" panose="05000000000000000000" pitchFamily="2" charset="2"/>
              </a:rPr>
              <a:t>Please sign up for laboratory visit at the Centre for Energy Research on Friday: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ym typeface="Wingdings" panose="05000000000000000000" pitchFamily="2" charset="2"/>
              </a:rPr>
              <a:t>ITER SPI laboratory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ym typeface="Wingdings" panose="05000000000000000000" pitchFamily="2" charset="2"/>
              </a:rPr>
              <a:t>3D printed ITER model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ym typeface="Wingdings" panose="05000000000000000000" pitchFamily="2" charset="2"/>
              </a:rPr>
              <a:t>EDICAM demo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ym typeface="Wingdings" panose="05000000000000000000" pitchFamily="2" charset="2"/>
              </a:rPr>
              <a:t>ITER Optical Pellet Diagnostic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ym typeface="Wingdings" panose="05000000000000000000" pitchFamily="2" charset="2"/>
              </a:rPr>
              <a:t>APDCAM demo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ym typeface="Wingdings" panose="05000000000000000000" pitchFamily="2" charset="2"/>
              </a:rPr>
              <a:t>Fast shutter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76155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843B81-792A-46AD-82EE-D17754240462}" vid="{0287F088-6E5E-4A04-8C4E-5F68CA9EB0B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266b29e-a045-4d0d-ba42-8468eda22558" xsi:nil="true"/>
    <_Version xmlns="http://schemas.microsoft.com/sharepoint/v3/fields" xsi:nil="true"/>
    <lcf76f155ced4ddcb4097134ff3c332f xmlns="1266b29e-a045-4d0d-ba42-8468eda22558">
      <Terms xmlns="http://schemas.microsoft.com/office/infopath/2007/PartnerControls"/>
    </lcf76f155ced4ddcb4097134ff3c332f>
    <TaxCatchAll xmlns="45efeced-5d3f-47f2-abdc-8aa444217ca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A5200647F466340B38792547CB20F3E" ma:contentTypeVersion="18" ma:contentTypeDescription="Új dokumentum létrehozása." ma:contentTypeScope="" ma:versionID="fc1ea046a3ed49867b55fbb21607d829">
  <xsd:schema xmlns:xsd="http://www.w3.org/2001/XMLSchema" xmlns:xs="http://www.w3.org/2001/XMLSchema" xmlns:p="http://schemas.microsoft.com/office/2006/metadata/properties" xmlns:ns2="1266b29e-a045-4d0d-ba42-8468eda22558" xmlns:ns3="45efeced-5d3f-47f2-abdc-8aa444217caa" xmlns:ns4="http://schemas.microsoft.com/sharepoint/v3/fields" targetNamespace="http://schemas.microsoft.com/office/2006/metadata/properties" ma:root="true" ma:fieldsID="02efc58a7f5acee5c538a4800b6d57cb" ns2:_="" ns3:_="" ns4:_="">
    <xsd:import namespace="1266b29e-a045-4d0d-ba42-8468eda22558"/>
    <xsd:import namespace="45efeced-5d3f-47f2-abdc-8aa444217ca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_Vers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6b29e-a045-4d0d-ba42-8468eda225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Láttamozási állapot" ma:internalName="L_x00e1_ttamoz_x00e1_si_x0020__x00e1_llapot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Képcímkék" ma:readOnly="false" ma:fieldId="{5cf76f15-5ced-4ddc-b409-7134ff3c332f}" ma:taxonomyMulti="true" ma:sspId="3c03a497-e7b3-4063-817b-d67fc7b90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ced-5d3f-47f2-abdc-8aa444217c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41f96af-3756-4698-8978-e11afb2a1b43}" ma:internalName="TaxCatchAll" ma:showField="CatchAllData" ma:web="45efeced-5d3f-47f2-abdc-8aa444217c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22" nillable="true" ma:displayName="Verziószám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88B1E1-6171-40A2-8078-526B6ED50D70}">
  <ds:schemaRefs>
    <ds:schemaRef ds:uri="http://purl.org/dc/terms/"/>
    <ds:schemaRef ds:uri="1266b29e-a045-4d0d-ba42-8468eda22558"/>
    <ds:schemaRef ds:uri="http://schemas.microsoft.com/office/2006/metadata/properties"/>
    <ds:schemaRef ds:uri="http://purl.org/dc/dcmitype/"/>
    <ds:schemaRef ds:uri="http://purl.org/dc/elements/1.1/"/>
    <ds:schemaRef ds:uri="45efeced-5d3f-47f2-abdc-8aa444217caa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4AF9B9-DD08-4D84-B499-BBA71449613A}"/>
</file>

<file path=customXml/itemProps3.xml><?xml version="1.0" encoding="utf-8"?>
<ds:datastoreItem xmlns:ds="http://schemas.openxmlformats.org/officeDocument/2006/customXml" ds:itemID="{AC3A2C5A-B9A1-4C0D-8DCC-FF101ECD3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8584</TotalTime>
  <Words>637</Words>
  <Application>Microsoft Office PowerPoint</Application>
  <PresentationFormat>Szélesvásznú</PresentationFormat>
  <Paragraphs>124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Tomzi</dc:creator>
  <cp:lastModifiedBy>Dunai Dániel</cp:lastModifiedBy>
  <cp:revision>296</cp:revision>
  <dcterms:created xsi:type="dcterms:W3CDTF">2016-11-26T14:36:45Z</dcterms:created>
  <dcterms:modified xsi:type="dcterms:W3CDTF">2022-09-05T21:09:26Z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0x0101006A5200647F466340B38792547CB20F3E</vt:lpwstr>
  </property>
  <property fmtid="{D5CDD505-2E9C-101B-9397-08002B2CF9AE}" pid="3" name="MediaServiceImageTags">
    <vt:lpwstr/>
  </property>
</Properties>
</file>