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6"/>
  </p:notesMasterIdLst>
  <p:sldIdLst>
    <p:sldId id="256" r:id="rId5"/>
    <p:sldId id="338" r:id="rId6"/>
    <p:sldId id="342" r:id="rId7"/>
    <p:sldId id="343" r:id="rId8"/>
    <p:sldId id="339" r:id="rId9"/>
    <p:sldId id="346" r:id="rId10"/>
    <p:sldId id="340" r:id="rId11"/>
    <p:sldId id="344" r:id="rId12"/>
    <p:sldId id="341" r:id="rId13"/>
    <p:sldId id="337" r:id="rId14"/>
    <p:sldId id="345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90AF"/>
    <a:srgbClr val="CC0000"/>
    <a:srgbClr val="45AC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81F6C8-ADF8-4283-8ABD-9BAC582C542B}" v="40" dt="2022-09-05T22:07:19.8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9" autoAdjust="0"/>
    <p:restoredTop sz="96866" autoAdjust="0"/>
  </p:normalViewPr>
  <p:slideViewPr>
    <p:cSldViewPr snapToGrid="0">
      <p:cViewPr varScale="1">
        <p:scale>
          <a:sx n="77" d="100"/>
          <a:sy n="77" d="100"/>
        </p:scale>
        <p:origin x="65" y="20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ai Dániel" userId="d33ead32-6873-4b20-a684-28cb7f3dd75c" providerId="ADAL" clId="{E881F6C8-ADF8-4283-8ABD-9BAC582C542B}"/>
    <pc:docChg chg="undo custSel addSld delSld modSld sldOrd modMainMaster">
      <pc:chgData name="Dunai Dániel" userId="d33ead32-6873-4b20-a684-28cb7f3dd75c" providerId="ADAL" clId="{E881F6C8-ADF8-4283-8ABD-9BAC582C542B}" dt="2022-09-05T22:19:53.466" v="2182" actId="114"/>
      <pc:docMkLst>
        <pc:docMk/>
      </pc:docMkLst>
      <pc:sldChg chg="modSp mod">
        <pc:chgData name="Dunai Dániel" userId="d33ead32-6873-4b20-a684-28cb7f3dd75c" providerId="ADAL" clId="{E881F6C8-ADF8-4283-8ABD-9BAC582C542B}" dt="2022-09-05T20:35:38.438" v="138" actId="20577"/>
        <pc:sldMkLst>
          <pc:docMk/>
          <pc:sldMk cId="2959578849" sldId="256"/>
        </pc:sldMkLst>
        <pc:spChg chg="mod">
          <ac:chgData name="Dunai Dániel" userId="d33ead32-6873-4b20-a684-28cb7f3dd75c" providerId="ADAL" clId="{E881F6C8-ADF8-4283-8ABD-9BAC582C542B}" dt="2022-09-05T20:35:38.438" v="138" actId="20577"/>
          <ac:spMkLst>
            <pc:docMk/>
            <pc:sldMk cId="2959578849" sldId="256"/>
            <ac:spMk id="5" creationId="{08D9ECC3-DA81-4DAC-A21D-36B48371FD6D}"/>
          </ac:spMkLst>
        </pc:spChg>
      </pc:sldChg>
      <pc:sldChg chg="del">
        <pc:chgData name="Dunai Dániel" userId="d33ead32-6873-4b20-a684-28cb7f3dd75c" providerId="ADAL" clId="{E881F6C8-ADF8-4283-8ABD-9BAC582C542B}" dt="2022-09-05T20:35:45.870" v="139" actId="47"/>
        <pc:sldMkLst>
          <pc:docMk/>
          <pc:sldMk cId="3334278150" sldId="330"/>
        </pc:sldMkLst>
      </pc:sldChg>
      <pc:sldChg chg="del">
        <pc:chgData name="Dunai Dániel" userId="d33ead32-6873-4b20-a684-28cb7f3dd75c" providerId="ADAL" clId="{E881F6C8-ADF8-4283-8ABD-9BAC582C542B}" dt="2022-09-05T20:35:45.870" v="139" actId="47"/>
        <pc:sldMkLst>
          <pc:docMk/>
          <pc:sldMk cId="506079014" sldId="331"/>
        </pc:sldMkLst>
      </pc:sldChg>
      <pc:sldChg chg="del">
        <pc:chgData name="Dunai Dániel" userId="d33ead32-6873-4b20-a684-28cb7f3dd75c" providerId="ADAL" clId="{E881F6C8-ADF8-4283-8ABD-9BAC582C542B}" dt="2022-09-05T20:35:45.870" v="139" actId="47"/>
        <pc:sldMkLst>
          <pc:docMk/>
          <pc:sldMk cId="392169861" sldId="332"/>
        </pc:sldMkLst>
      </pc:sldChg>
      <pc:sldChg chg="del">
        <pc:chgData name="Dunai Dániel" userId="d33ead32-6873-4b20-a684-28cb7f3dd75c" providerId="ADAL" clId="{E881F6C8-ADF8-4283-8ABD-9BAC582C542B}" dt="2022-09-05T20:35:45.870" v="139" actId="47"/>
        <pc:sldMkLst>
          <pc:docMk/>
          <pc:sldMk cId="2686130804" sldId="333"/>
        </pc:sldMkLst>
      </pc:sldChg>
      <pc:sldChg chg="del">
        <pc:chgData name="Dunai Dániel" userId="d33ead32-6873-4b20-a684-28cb7f3dd75c" providerId="ADAL" clId="{E881F6C8-ADF8-4283-8ABD-9BAC582C542B}" dt="2022-09-05T20:35:45.870" v="139" actId="47"/>
        <pc:sldMkLst>
          <pc:docMk/>
          <pc:sldMk cId="2851559470" sldId="334"/>
        </pc:sldMkLst>
      </pc:sldChg>
      <pc:sldChg chg="del">
        <pc:chgData name="Dunai Dániel" userId="d33ead32-6873-4b20-a684-28cb7f3dd75c" providerId="ADAL" clId="{E881F6C8-ADF8-4283-8ABD-9BAC582C542B}" dt="2022-09-05T20:35:45.870" v="139" actId="47"/>
        <pc:sldMkLst>
          <pc:docMk/>
          <pc:sldMk cId="1077079865" sldId="335"/>
        </pc:sldMkLst>
      </pc:sldChg>
      <pc:sldChg chg="del">
        <pc:chgData name="Dunai Dániel" userId="d33ead32-6873-4b20-a684-28cb7f3dd75c" providerId="ADAL" clId="{E881F6C8-ADF8-4283-8ABD-9BAC582C542B}" dt="2022-09-05T20:35:45.870" v="139" actId="47"/>
        <pc:sldMkLst>
          <pc:docMk/>
          <pc:sldMk cId="4263626561" sldId="336"/>
        </pc:sldMkLst>
      </pc:sldChg>
      <pc:sldChg chg="modSp mod">
        <pc:chgData name="Dunai Dániel" userId="d33ead32-6873-4b20-a684-28cb7f3dd75c" providerId="ADAL" clId="{E881F6C8-ADF8-4283-8ABD-9BAC582C542B}" dt="2022-09-05T21:42:55.562" v="1777" actId="113"/>
        <pc:sldMkLst>
          <pc:docMk/>
          <pc:sldMk cId="1761559747" sldId="337"/>
        </pc:sldMkLst>
        <pc:spChg chg="mod">
          <ac:chgData name="Dunai Dániel" userId="d33ead32-6873-4b20-a684-28cb7f3dd75c" providerId="ADAL" clId="{E881F6C8-ADF8-4283-8ABD-9BAC582C542B}" dt="2022-09-05T21:42:55.562" v="1777" actId="113"/>
          <ac:spMkLst>
            <pc:docMk/>
            <pc:sldMk cId="1761559747" sldId="337"/>
            <ac:spMk id="12" creationId="{547DC1FD-AF40-B8CD-6FBC-93948008C159}"/>
          </ac:spMkLst>
        </pc:spChg>
      </pc:sldChg>
      <pc:sldChg chg="addSp modSp new mod">
        <pc:chgData name="Dunai Dániel" userId="d33ead32-6873-4b20-a684-28cb7f3dd75c" providerId="ADAL" clId="{E881F6C8-ADF8-4283-8ABD-9BAC582C542B}" dt="2022-09-05T22:19:53.466" v="2182" actId="114"/>
        <pc:sldMkLst>
          <pc:docMk/>
          <pc:sldMk cId="1483178813" sldId="338"/>
        </pc:sldMkLst>
        <pc:spChg chg="add mod">
          <ac:chgData name="Dunai Dániel" userId="d33ead32-6873-4b20-a684-28cb7f3dd75c" providerId="ADAL" clId="{E881F6C8-ADF8-4283-8ABD-9BAC582C542B}" dt="2022-09-05T20:42:25.210" v="314" actId="20577"/>
          <ac:spMkLst>
            <pc:docMk/>
            <pc:sldMk cId="1483178813" sldId="338"/>
            <ac:spMk id="3" creationId="{E4997FCD-A925-413E-7BA1-C73759062BF1}"/>
          </ac:spMkLst>
        </pc:spChg>
        <pc:spChg chg="add mod">
          <ac:chgData name="Dunai Dániel" userId="d33ead32-6873-4b20-a684-28cb7f3dd75c" providerId="ADAL" clId="{E881F6C8-ADF8-4283-8ABD-9BAC582C542B}" dt="2022-09-05T22:19:53.466" v="2182" actId="114"/>
          <ac:spMkLst>
            <pc:docMk/>
            <pc:sldMk cId="1483178813" sldId="338"/>
            <ac:spMk id="5" creationId="{5A1BDDF8-D0F0-24CD-8C30-2479892057AC}"/>
          </ac:spMkLst>
        </pc:spChg>
        <pc:spChg chg="add mod">
          <ac:chgData name="Dunai Dániel" userId="d33ead32-6873-4b20-a684-28cb7f3dd75c" providerId="ADAL" clId="{E881F6C8-ADF8-4283-8ABD-9BAC582C542B}" dt="2022-09-05T22:19:43.069" v="2180" actId="14100"/>
          <ac:spMkLst>
            <pc:docMk/>
            <pc:sldMk cId="1483178813" sldId="338"/>
            <ac:spMk id="7" creationId="{642954D1-AC52-F166-A40D-501589820958}"/>
          </ac:spMkLst>
        </pc:spChg>
        <pc:spChg chg="add mod">
          <ac:chgData name="Dunai Dániel" userId="d33ead32-6873-4b20-a684-28cb7f3dd75c" providerId="ADAL" clId="{E881F6C8-ADF8-4283-8ABD-9BAC582C542B}" dt="2022-09-05T22:19:32.203" v="2178" actId="255"/>
          <ac:spMkLst>
            <pc:docMk/>
            <pc:sldMk cId="1483178813" sldId="338"/>
            <ac:spMk id="9" creationId="{FC00BBF8-CD6E-AB9C-3C69-8F4497829D5D}"/>
          </ac:spMkLst>
        </pc:spChg>
      </pc:sldChg>
      <pc:sldChg chg="addSp delSp modSp new mod">
        <pc:chgData name="Dunai Dániel" userId="d33ead32-6873-4b20-a684-28cb7f3dd75c" providerId="ADAL" clId="{E881F6C8-ADF8-4283-8ABD-9BAC582C542B}" dt="2022-09-05T21:31:05.352" v="1229" actId="1076"/>
        <pc:sldMkLst>
          <pc:docMk/>
          <pc:sldMk cId="3075484945" sldId="339"/>
        </pc:sldMkLst>
        <pc:spChg chg="add mod">
          <ac:chgData name="Dunai Dániel" userId="d33ead32-6873-4b20-a684-28cb7f3dd75c" providerId="ADAL" clId="{E881F6C8-ADF8-4283-8ABD-9BAC582C542B}" dt="2022-09-05T20:36:48.950" v="205" actId="20577"/>
          <ac:spMkLst>
            <pc:docMk/>
            <pc:sldMk cId="3075484945" sldId="339"/>
            <ac:spMk id="3" creationId="{48CE8390-6834-8BD9-4F91-D92144750C42}"/>
          </ac:spMkLst>
        </pc:spChg>
        <pc:spChg chg="add mod">
          <ac:chgData name="Dunai Dániel" userId="d33ead32-6873-4b20-a684-28cb7f3dd75c" providerId="ADAL" clId="{E881F6C8-ADF8-4283-8ABD-9BAC582C542B}" dt="2022-09-05T21:31:05.352" v="1229" actId="1076"/>
          <ac:spMkLst>
            <pc:docMk/>
            <pc:sldMk cId="3075484945" sldId="339"/>
            <ac:spMk id="4" creationId="{BD61CBA4-130C-4F61-64E9-50EBC71B2923}"/>
          </ac:spMkLst>
        </pc:spChg>
        <pc:spChg chg="add del">
          <ac:chgData name="Dunai Dániel" userId="d33ead32-6873-4b20-a684-28cb7f3dd75c" providerId="ADAL" clId="{E881F6C8-ADF8-4283-8ABD-9BAC582C542B}" dt="2022-09-05T20:36:24.600" v="146" actId="22"/>
          <ac:spMkLst>
            <pc:docMk/>
            <pc:sldMk cId="3075484945" sldId="339"/>
            <ac:spMk id="5" creationId="{ABE566BF-AD52-442C-A42C-E31D494A8236}"/>
          </ac:spMkLst>
        </pc:spChg>
        <pc:spChg chg="add mod">
          <ac:chgData name="Dunai Dániel" userId="d33ead32-6873-4b20-a684-28cb7f3dd75c" providerId="ADAL" clId="{E881F6C8-ADF8-4283-8ABD-9BAC582C542B}" dt="2022-09-05T21:31:01.744" v="1228" actId="14100"/>
          <ac:spMkLst>
            <pc:docMk/>
            <pc:sldMk cId="3075484945" sldId="339"/>
            <ac:spMk id="6" creationId="{85A4F825-D43F-CF90-BAEE-538CBE6D9245}"/>
          </ac:spMkLst>
        </pc:spChg>
      </pc:sldChg>
      <pc:sldChg chg="addSp delSp modSp new mod">
        <pc:chgData name="Dunai Dániel" userId="d33ead32-6873-4b20-a684-28cb7f3dd75c" providerId="ADAL" clId="{E881F6C8-ADF8-4283-8ABD-9BAC582C542B}" dt="2022-09-05T21:55:28.903" v="1889" actId="113"/>
        <pc:sldMkLst>
          <pc:docMk/>
          <pc:sldMk cId="2280313420" sldId="340"/>
        </pc:sldMkLst>
        <pc:spChg chg="add mod">
          <ac:chgData name="Dunai Dániel" userId="d33ead32-6873-4b20-a684-28cb7f3dd75c" providerId="ADAL" clId="{E881F6C8-ADF8-4283-8ABD-9BAC582C542B}" dt="2022-09-05T20:37:01.586" v="232" actId="20577"/>
          <ac:spMkLst>
            <pc:docMk/>
            <pc:sldMk cId="2280313420" sldId="340"/>
            <ac:spMk id="3" creationId="{683B6F68-90C3-032A-0C14-DE44F1C2421E}"/>
          </ac:spMkLst>
        </pc:spChg>
        <pc:spChg chg="add mod">
          <ac:chgData name="Dunai Dániel" userId="d33ead32-6873-4b20-a684-28cb7f3dd75c" providerId="ADAL" clId="{E881F6C8-ADF8-4283-8ABD-9BAC582C542B}" dt="2022-09-05T21:55:28.903" v="1889" actId="113"/>
          <ac:spMkLst>
            <pc:docMk/>
            <pc:sldMk cId="2280313420" sldId="340"/>
            <ac:spMk id="4" creationId="{8F61CD65-A5B3-997B-A0C3-C418947EBDF3}"/>
          </ac:spMkLst>
        </pc:spChg>
        <pc:spChg chg="add del">
          <ac:chgData name="Dunai Dániel" userId="d33ead32-6873-4b20-a684-28cb7f3dd75c" providerId="ADAL" clId="{E881F6C8-ADF8-4283-8ABD-9BAC582C542B}" dt="2022-09-05T21:54:10.708" v="1873" actId="22"/>
          <ac:spMkLst>
            <pc:docMk/>
            <pc:sldMk cId="2280313420" sldId="340"/>
            <ac:spMk id="6" creationId="{BAE0B94F-A3EB-10B3-952A-5088B99E263B}"/>
          </ac:spMkLst>
        </pc:spChg>
        <pc:picChg chg="add mod">
          <ac:chgData name="Dunai Dániel" userId="d33ead32-6873-4b20-a684-28cb7f3dd75c" providerId="ADAL" clId="{E881F6C8-ADF8-4283-8ABD-9BAC582C542B}" dt="2022-09-05T21:54:41.527" v="1882" actId="1076"/>
          <ac:picMkLst>
            <pc:docMk/>
            <pc:sldMk cId="2280313420" sldId="340"/>
            <ac:picMk id="2050" creationId="{CC7A6E7C-E67F-71D1-03B8-4EAA30C83FD5}"/>
          </ac:picMkLst>
        </pc:picChg>
      </pc:sldChg>
      <pc:sldChg chg="addSp modSp new mod">
        <pc:chgData name="Dunai Dániel" userId="d33ead32-6873-4b20-a684-28cb7f3dd75c" providerId="ADAL" clId="{E881F6C8-ADF8-4283-8ABD-9BAC582C542B}" dt="2022-09-05T22:12:15.968" v="2168" actId="313"/>
        <pc:sldMkLst>
          <pc:docMk/>
          <pc:sldMk cId="4028872394" sldId="341"/>
        </pc:sldMkLst>
        <pc:spChg chg="add mod">
          <ac:chgData name="Dunai Dániel" userId="d33ead32-6873-4b20-a684-28cb7f3dd75c" providerId="ADAL" clId="{E881F6C8-ADF8-4283-8ABD-9BAC582C542B}" dt="2022-09-05T22:12:15.968" v="2168" actId="313"/>
          <ac:spMkLst>
            <pc:docMk/>
            <pc:sldMk cId="4028872394" sldId="341"/>
            <ac:spMk id="3" creationId="{3F1E4C3F-2346-D041-AD53-884CCEB9BED0}"/>
          </ac:spMkLst>
        </pc:spChg>
        <pc:spChg chg="add mod">
          <ac:chgData name="Dunai Dániel" userId="d33ead32-6873-4b20-a684-28cb7f3dd75c" providerId="ADAL" clId="{E881F6C8-ADF8-4283-8ABD-9BAC582C542B}" dt="2022-09-05T21:34:23.690" v="1558" actId="1076"/>
          <ac:spMkLst>
            <pc:docMk/>
            <pc:sldMk cId="4028872394" sldId="341"/>
            <ac:spMk id="8" creationId="{0FBF27C4-3289-8D6E-5096-E34F118C92A7}"/>
          </ac:spMkLst>
        </pc:spChg>
        <pc:spChg chg="add mod">
          <ac:chgData name="Dunai Dániel" userId="d33ead32-6873-4b20-a684-28cb7f3dd75c" providerId="ADAL" clId="{E881F6C8-ADF8-4283-8ABD-9BAC582C542B}" dt="2022-09-05T21:58:56.105" v="1970" actId="20577"/>
          <ac:spMkLst>
            <pc:docMk/>
            <pc:sldMk cId="4028872394" sldId="341"/>
            <ac:spMk id="10" creationId="{E47E02A7-AABC-8102-65F1-320F1E7FE343}"/>
          </ac:spMkLst>
        </pc:spChg>
        <pc:picChg chg="add mod">
          <ac:chgData name="Dunai Dániel" userId="d33ead32-6873-4b20-a684-28cb7f3dd75c" providerId="ADAL" clId="{E881F6C8-ADF8-4283-8ABD-9BAC582C542B}" dt="2022-09-05T21:34:26.384" v="1559" actId="1076"/>
          <ac:picMkLst>
            <pc:docMk/>
            <pc:sldMk cId="4028872394" sldId="341"/>
            <ac:picMk id="4" creationId="{9726204D-BEC2-DA19-2FE2-F0AE29600372}"/>
          </ac:picMkLst>
        </pc:picChg>
        <pc:picChg chg="add mod">
          <ac:chgData name="Dunai Dániel" userId="d33ead32-6873-4b20-a684-28cb7f3dd75c" providerId="ADAL" clId="{E881F6C8-ADF8-4283-8ABD-9BAC582C542B}" dt="2022-09-05T21:34:23.690" v="1558" actId="1076"/>
          <ac:picMkLst>
            <pc:docMk/>
            <pc:sldMk cId="4028872394" sldId="341"/>
            <ac:picMk id="6" creationId="{67B65160-71F1-0F13-9744-84931D7EABBC}"/>
          </ac:picMkLst>
        </pc:picChg>
      </pc:sldChg>
      <pc:sldChg chg="addSp modSp new mod">
        <pc:chgData name="Dunai Dániel" userId="d33ead32-6873-4b20-a684-28cb7f3dd75c" providerId="ADAL" clId="{E881F6C8-ADF8-4283-8ABD-9BAC582C542B}" dt="2022-09-05T21:30:47.233" v="1226" actId="1076"/>
        <pc:sldMkLst>
          <pc:docMk/>
          <pc:sldMk cId="4089862289" sldId="342"/>
        </pc:sldMkLst>
        <pc:spChg chg="add mod">
          <ac:chgData name="Dunai Dániel" userId="d33ead32-6873-4b20-a684-28cb7f3dd75c" providerId="ADAL" clId="{E881F6C8-ADF8-4283-8ABD-9BAC582C542B}" dt="2022-09-05T21:29:28.474" v="1120" actId="1076"/>
          <ac:spMkLst>
            <pc:docMk/>
            <pc:sldMk cId="4089862289" sldId="342"/>
            <ac:spMk id="4" creationId="{5AC3305E-8274-5B34-3D0D-A8745C646879}"/>
          </ac:spMkLst>
        </pc:spChg>
        <pc:spChg chg="add">
          <ac:chgData name="Dunai Dániel" userId="d33ead32-6873-4b20-a684-28cb7f3dd75c" providerId="ADAL" clId="{E881F6C8-ADF8-4283-8ABD-9BAC582C542B}" dt="2022-09-05T21:07:17.453" v="432" actId="22"/>
          <ac:spMkLst>
            <pc:docMk/>
            <pc:sldMk cId="4089862289" sldId="342"/>
            <ac:spMk id="5" creationId="{A3CDD052-0BA2-229E-DA45-9A0F6392EFE5}"/>
          </ac:spMkLst>
        </pc:spChg>
        <pc:spChg chg="add mod">
          <ac:chgData name="Dunai Dániel" userId="d33ead32-6873-4b20-a684-28cb7f3dd75c" providerId="ADAL" clId="{E881F6C8-ADF8-4283-8ABD-9BAC582C542B}" dt="2022-09-05T21:07:36.271" v="471" actId="20577"/>
          <ac:spMkLst>
            <pc:docMk/>
            <pc:sldMk cId="4089862289" sldId="342"/>
            <ac:spMk id="7" creationId="{166132D0-3BBF-5D08-037E-DF5CC69FFAF5}"/>
          </ac:spMkLst>
        </pc:spChg>
        <pc:spChg chg="add mod">
          <ac:chgData name="Dunai Dániel" userId="d33ead32-6873-4b20-a684-28cb7f3dd75c" providerId="ADAL" clId="{E881F6C8-ADF8-4283-8ABD-9BAC582C542B}" dt="2022-09-05T21:30:47.233" v="1226" actId="1076"/>
          <ac:spMkLst>
            <pc:docMk/>
            <pc:sldMk cId="4089862289" sldId="342"/>
            <ac:spMk id="10" creationId="{AE3F20F2-8669-228F-C370-28EDDF52927E}"/>
          </ac:spMkLst>
        </pc:spChg>
        <pc:picChg chg="add mod">
          <ac:chgData name="Dunai Dániel" userId="d33ead32-6873-4b20-a684-28cb7f3dd75c" providerId="ADAL" clId="{E881F6C8-ADF8-4283-8ABD-9BAC582C542B}" dt="2022-09-05T21:07:51.479" v="472" actId="1076"/>
          <ac:picMkLst>
            <pc:docMk/>
            <pc:sldMk cId="4089862289" sldId="342"/>
            <ac:picMk id="3" creationId="{B2C7E2C3-AB2E-0C3A-3E73-3D6DA0D7E42B}"/>
          </ac:picMkLst>
        </pc:picChg>
        <pc:picChg chg="add mod">
          <ac:chgData name="Dunai Dániel" userId="d33ead32-6873-4b20-a684-28cb7f3dd75c" providerId="ADAL" clId="{E881F6C8-ADF8-4283-8ABD-9BAC582C542B}" dt="2022-09-05T21:22:51.378" v="549" actId="1076"/>
          <ac:picMkLst>
            <pc:docMk/>
            <pc:sldMk cId="4089862289" sldId="342"/>
            <ac:picMk id="8" creationId="{19860C88-0928-3255-0C95-A66A586A93E2}"/>
          </ac:picMkLst>
        </pc:picChg>
      </pc:sldChg>
      <pc:sldChg chg="addSp delSp modSp new mod">
        <pc:chgData name="Dunai Dániel" userId="d33ead32-6873-4b20-a684-28cb7f3dd75c" providerId="ADAL" clId="{E881F6C8-ADF8-4283-8ABD-9BAC582C542B}" dt="2022-09-05T21:26:00.129" v="799" actId="20577"/>
        <pc:sldMkLst>
          <pc:docMk/>
          <pc:sldMk cId="3012915519" sldId="343"/>
        </pc:sldMkLst>
        <pc:spChg chg="add mod">
          <ac:chgData name="Dunai Dániel" userId="d33ead32-6873-4b20-a684-28cb7f3dd75c" providerId="ADAL" clId="{E881F6C8-ADF8-4283-8ABD-9BAC582C542B}" dt="2022-09-05T21:25:52.708" v="788" actId="20577"/>
          <ac:spMkLst>
            <pc:docMk/>
            <pc:sldMk cId="3012915519" sldId="343"/>
            <ac:spMk id="9" creationId="{051B2808-471D-C6EE-A030-E4B8A7F9415A}"/>
          </ac:spMkLst>
        </pc:spChg>
        <pc:spChg chg="add">
          <ac:chgData name="Dunai Dániel" userId="d33ead32-6873-4b20-a684-28cb7f3dd75c" providerId="ADAL" clId="{E881F6C8-ADF8-4283-8ABD-9BAC582C542B}" dt="2022-09-05T21:20:43.981" v="527" actId="22"/>
          <ac:spMkLst>
            <pc:docMk/>
            <pc:sldMk cId="3012915519" sldId="343"/>
            <ac:spMk id="11" creationId="{F9BB86DA-BA46-4986-2194-066B190E1AB8}"/>
          </ac:spMkLst>
        </pc:spChg>
        <pc:spChg chg="add mod">
          <ac:chgData name="Dunai Dániel" userId="d33ead32-6873-4b20-a684-28cb7f3dd75c" providerId="ADAL" clId="{E881F6C8-ADF8-4283-8ABD-9BAC582C542B}" dt="2022-09-05T21:25:41.002" v="776" actId="20577"/>
          <ac:spMkLst>
            <pc:docMk/>
            <pc:sldMk cId="3012915519" sldId="343"/>
            <ac:spMk id="13" creationId="{8880E75F-BE7E-329C-971D-0A8B99DDF493}"/>
          </ac:spMkLst>
        </pc:spChg>
        <pc:spChg chg="add mod">
          <ac:chgData name="Dunai Dániel" userId="d33ead32-6873-4b20-a684-28cb7f3dd75c" providerId="ADAL" clId="{E881F6C8-ADF8-4283-8ABD-9BAC582C542B}" dt="2022-09-05T21:26:00.129" v="799" actId="20577"/>
          <ac:spMkLst>
            <pc:docMk/>
            <pc:sldMk cId="3012915519" sldId="343"/>
            <ac:spMk id="15" creationId="{5F339156-25B6-51F3-00C1-09B0BD1A7786}"/>
          </ac:spMkLst>
        </pc:spChg>
        <pc:picChg chg="add mod">
          <ac:chgData name="Dunai Dániel" userId="d33ead32-6873-4b20-a684-28cb7f3dd75c" providerId="ADAL" clId="{E881F6C8-ADF8-4283-8ABD-9BAC582C542B}" dt="2022-09-05T21:21:22.017" v="536" actId="14100"/>
          <ac:picMkLst>
            <pc:docMk/>
            <pc:sldMk cId="3012915519" sldId="343"/>
            <ac:picMk id="3" creationId="{7BD55E46-03E0-FDE5-FB2E-B5E892C8A3AF}"/>
          </ac:picMkLst>
        </pc:picChg>
        <pc:picChg chg="add mod">
          <ac:chgData name="Dunai Dániel" userId="d33ead32-6873-4b20-a684-28cb7f3dd75c" providerId="ADAL" clId="{E881F6C8-ADF8-4283-8ABD-9BAC582C542B}" dt="2022-09-05T21:22:41.967" v="546" actId="14100"/>
          <ac:picMkLst>
            <pc:docMk/>
            <pc:sldMk cId="3012915519" sldId="343"/>
            <ac:picMk id="5" creationId="{84829F0E-A1B9-2412-3F9D-7C3E3FDFA9A5}"/>
          </ac:picMkLst>
        </pc:picChg>
        <pc:picChg chg="add del mod">
          <ac:chgData name="Dunai Dániel" userId="d33ead32-6873-4b20-a684-28cb7f3dd75c" providerId="ADAL" clId="{E881F6C8-ADF8-4283-8ABD-9BAC582C542B}" dt="2022-09-05T21:22:45.862" v="547" actId="21"/>
          <ac:picMkLst>
            <pc:docMk/>
            <pc:sldMk cId="3012915519" sldId="343"/>
            <ac:picMk id="7" creationId="{E3F94947-68DB-8E4E-1374-6C93BE383D79}"/>
          </ac:picMkLst>
        </pc:picChg>
        <pc:picChg chg="add mod">
          <ac:chgData name="Dunai Dániel" userId="d33ead32-6873-4b20-a684-28cb7f3dd75c" providerId="ADAL" clId="{E881F6C8-ADF8-4283-8ABD-9BAC582C542B}" dt="2022-09-05T21:24:14.282" v="663" actId="1076"/>
          <ac:picMkLst>
            <pc:docMk/>
            <pc:sldMk cId="3012915519" sldId="343"/>
            <ac:picMk id="1026" creationId="{7274F95F-CAD2-5505-F3EF-7163D54C050A}"/>
          </ac:picMkLst>
        </pc:picChg>
      </pc:sldChg>
      <pc:sldChg chg="addSp modSp new mod ord">
        <pc:chgData name="Dunai Dániel" userId="d33ead32-6873-4b20-a684-28cb7f3dd75c" providerId="ADAL" clId="{E881F6C8-ADF8-4283-8ABD-9BAC582C542B}" dt="2022-09-05T21:55:54.293" v="1904" actId="20577"/>
        <pc:sldMkLst>
          <pc:docMk/>
          <pc:sldMk cId="3537751984" sldId="344"/>
        </pc:sldMkLst>
        <pc:spChg chg="add mod">
          <ac:chgData name="Dunai Dániel" userId="d33ead32-6873-4b20-a684-28cb7f3dd75c" providerId="ADAL" clId="{E881F6C8-ADF8-4283-8ABD-9BAC582C542B}" dt="2022-09-05T21:40:51.824" v="1685" actId="113"/>
          <ac:spMkLst>
            <pc:docMk/>
            <pc:sldMk cId="3537751984" sldId="344"/>
            <ac:spMk id="3" creationId="{9B7F0028-B272-DE92-7E79-C3F3CA66F8DA}"/>
          </ac:spMkLst>
        </pc:spChg>
        <pc:spChg chg="add mod">
          <ac:chgData name="Dunai Dániel" userId="d33ead32-6873-4b20-a684-28cb7f3dd75c" providerId="ADAL" clId="{E881F6C8-ADF8-4283-8ABD-9BAC582C542B}" dt="2022-09-05T21:55:54.293" v="1904" actId="20577"/>
          <ac:spMkLst>
            <pc:docMk/>
            <pc:sldMk cId="3537751984" sldId="344"/>
            <ac:spMk id="7" creationId="{31C97D96-C7D1-B31A-7C77-65A459A321CB}"/>
          </ac:spMkLst>
        </pc:spChg>
        <pc:spChg chg="add mod">
          <ac:chgData name="Dunai Dániel" userId="d33ead32-6873-4b20-a684-28cb7f3dd75c" providerId="ADAL" clId="{E881F6C8-ADF8-4283-8ABD-9BAC582C542B}" dt="2022-09-05T21:41:04.418" v="1688"/>
          <ac:spMkLst>
            <pc:docMk/>
            <pc:sldMk cId="3537751984" sldId="344"/>
            <ac:spMk id="9" creationId="{A75CEDD4-391C-FD6E-ECED-F3A7134E81E6}"/>
          </ac:spMkLst>
        </pc:spChg>
        <pc:picChg chg="add mod modCrop">
          <ac:chgData name="Dunai Dániel" userId="d33ead32-6873-4b20-a684-28cb7f3dd75c" providerId="ADAL" clId="{E881F6C8-ADF8-4283-8ABD-9BAC582C542B}" dt="2022-09-05T21:39:57.794" v="1671" actId="14100"/>
          <ac:picMkLst>
            <pc:docMk/>
            <pc:sldMk cId="3537751984" sldId="344"/>
            <ac:picMk id="5" creationId="{6766B7A3-E87E-A002-F0DF-B7441637C9B9}"/>
          </ac:picMkLst>
        </pc:picChg>
      </pc:sldChg>
      <pc:sldChg chg="addSp modSp new mod">
        <pc:chgData name="Dunai Dániel" userId="d33ead32-6873-4b20-a684-28cb7f3dd75c" providerId="ADAL" clId="{E881F6C8-ADF8-4283-8ABD-9BAC582C542B}" dt="2022-09-05T22:17:30.744" v="2174" actId="113"/>
        <pc:sldMkLst>
          <pc:docMk/>
          <pc:sldMk cId="2290362061" sldId="345"/>
        </pc:sldMkLst>
        <pc:spChg chg="add mod">
          <ac:chgData name="Dunai Dániel" userId="d33ead32-6873-4b20-a684-28cb7f3dd75c" providerId="ADAL" clId="{E881F6C8-ADF8-4283-8ABD-9BAC582C542B}" dt="2022-09-05T22:17:30.744" v="2174" actId="113"/>
          <ac:spMkLst>
            <pc:docMk/>
            <pc:sldMk cId="2290362061" sldId="345"/>
            <ac:spMk id="9" creationId="{3F381B2A-E75B-A5EB-045C-F7857D872116}"/>
          </ac:spMkLst>
        </pc:spChg>
        <pc:spChg chg="add mod">
          <ac:chgData name="Dunai Dániel" userId="d33ead32-6873-4b20-a684-28cb7f3dd75c" providerId="ADAL" clId="{E881F6C8-ADF8-4283-8ABD-9BAC582C542B}" dt="2022-09-05T21:57:50.082" v="1960" actId="20577"/>
          <ac:spMkLst>
            <pc:docMk/>
            <pc:sldMk cId="2290362061" sldId="345"/>
            <ac:spMk id="11" creationId="{9F60C86D-7BBE-6DA2-6A8C-92797DE27792}"/>
          </ac:spMkLst>
        </pc:spChg>
        <pc:picChg chg="add mod">
          <ac:chgData name="Dunai Dániel" userId="d33ead32-6873-4b20-a684-28cb7f3dd75c" providerId="ADAL" clId="{E881F6C8-ADF8-4283-8ABD-9BAC582C542B}" dt="2022-09-05T21:45:43.074" v="1830" actId="1076"/>
          <ac:picMkLst>
            <pc:docMk/>
            <pc:sldMk cId="2290362061" sldId="345"/>
            <ac:picMk id="3" creationId="{4C44E6F3-B64D-3C68-3743-46B86A80132F}"/>
          </ac:picMkLst>
        </pc:picChg>
        <pc:picChg chg="add mod">
          <ac:chgData name="Dunai Dániel" userId="d33ead32-6873-4b20-a684-28cb7f3dd75c" providerId="ADAL" clId="{E881F6C8-ADF8-4283-8ABD-9BAC582C542B}" dt="2022-09-05T21:44:03.171" v="1780" actId="1076"/>
          <ac:picMkLst>
            <pc:docMk/>
            <pc:sldMk cId="2290362061" sldId="345"/>
            <ac:picMk id="5" creationId="{8011926B-E4C7-DF69-6375-B2BAF48B5A39}"/>
          </ac:picMkLst>
        </pc:picChg>
        <pc:picChg chg="add mod">
          <ac:chgData name="Dunai Dániel" userId="d33ead32-6873-4b20-a684-28cb7f3dd75c" providerId="ADAL" clId="{E881F6C8-ADF8-4283-8ABD-9BAC582C542B}" dt="2022-09-05T21:44:37.039" v="1787" actId="1076"/>
          <ac:picMkLst>
            <pc:docMk/>
            <pc:sldMk cId="2290362061" sldId="345"/>
            <ac:picMk id="7" creationId="{6B46128C-39B6-AAC2-4BFA-5BA0B23ABAF0}"/>
          </ac:picMkLst>
        </pc:picChg>
      </pc:sldChg>
      <pc:sldChg chg="addSp modSp new mod">
        <pc:chgData name="Dunai Dániel" userId="d33ead32-6873-4b20-a684-28cb7f3dd75c" providerId="ADAL" clId="{E881F6C8-ADF8-4283-8ABD-9BAC582C542B}" dt="2022-09-05T22:16:36.475" v="2169" actId="20577"/>
        <pc:sldMkLst>
          <pc:docMk/>
          <pc:sldMk cId="2613693084" sldId="346"/>
        </pc:sldMkLst>
        <pc:spChg chg="add mod">
          <ac:chgData name="Dunai Dániel" userId="d33ead32-6873-4b20-a684-28cb7f3dd75c" providerId="ADAL" clId="{E881F6C8-ADF8-4283-8ABD-9BAC582C542B}" dt="2022-09-05T22:11:20.841" v="2167" actId="20577"/>
          <ac:spMkLst>
            <pc:docMk/>
            <pc:sldMk cId="2613693084" sldId="346"/>
            <ac:spMk id="3" creationId="{2405AE1D-3BD5-7D79-2399-90BA391C8FE9}"/>
          </ac:spMkLst>
        </pc:spChg>
        <pc:spChg chg="add mod">
          <ac:chgData name="Dunai Dániel" userId="d33ead32-6873-4b20-a684-28cb7f3dd75c" providerId="ADAL" clId="{E881F6C8-ADF8-4283-8ABD-9BAC582C542B}" dt="2022-09-05T22:10:48.978" v="2164" actId="20577"/>
          <ac:spMkLst>
            <pc:docMk/>
            <pc:sldMk cId="2613693084" sldId="346"/>
            <ac:spMk id="5" creationId="{BECDF3AF-B064-5B9E-F4B8-F29BF73232FC}"/>
          </ac:spMkLst>
        </pc:spChg>
        <pc:spChg chg="add mod">
          <ac:chgData name="Dunai Dániel" userId="d33ead32-6873-4b20-a684-28cb7f3dd75c" providerId="ADAL" clId="{E881F6C8-ADF8-4283-8ABD-9BAC582C542B}" dt="2022-09-05T22:16:36.475" v="2169" actId="20577"/>
          <ac:spMkLst>
            <pc:docMk/>
            <pc:sldMk cId="2613693084" sldId="346"/>
            <ac:spMk id="7" creationId="{A8ADD949-7089-E99F-3615-DF2654504A89}"/>
          </ac:spMkLst>
        </pc:spChg>
        <pc:spChg chg="add mod">
          <ac:chgData name="Dunai Dániel" userId="d33ead32-6873-4b20-a684-28cb7f3dd75c" providerId="ADAL" clId="{E881F6C8-ADF8-4283-8ABD-9BAC582C542B}" dt="2022-09-05T22:04:18.687" v="1983" actId="1076"/>
          <ac:spMkLst>
            <pc:docMk/>
            <pc:sldMk cId="2613693084" sldId="346"/>
            <ac:spMk id="9" creationId="{89D90C34-EBFE-1617-805A-A7241997EF97}"/>
          </ac:spMkLst>
        </pc:spChg>
        <pc:picChg chg="add mod">
          <ac:chgData name="Dunai Dániel" userId="d33ead32-6873-4b20-a684-28cb7f3dd75c" providerId="ADAL" clId="{E881F6C8-ADF8-4283-8ABD-9BAC582C542B}" dt="2022-09-05T22:07:19.853" v="2160" actId="1076"/>
          <ac:picMkLst>
            <pc:docMk/>
            <pc:sldMk cId="2613693084" sldId="346"/>
            <ac:picMk id="3074" creationId="{F51E1400-D9DE-9FBA-28AC-168E086F1C4F}"/>
          </ac:picMkLst>
        </pc:picChg>
      </pc:sldChg>
      <pc:sldMasterChg chg="modSldLayout">
        <pc:chgData name="Dunai Dániel" userId="d33ead32-6873-4b20-a684-28cb7f3dd75c" providerId="ADAL" clId="{E881F6C8-ADF8-4283-8ABD-9BAC582C542B}" dt="2022-09-05T21:08:30.331" v="525" actId="20577"/>
        <pc:sldMasterMkLst>
          <pc:docMk/>
          <pc:sldMasterMk cId="4290405144" sldId="2147483648"/>
        </pc:sldMasterMkLst>
        <pc:sldLayoutChg chg="modSp mod">
          <pc:chgData name="Dunai Dániel" userId="d33ead32-6873-4b20-a684-28cb7f3dd75c" providerId="ADAL" clId="{E881F6C8-ADF8-4283-8ABD-9BAC582C542B}" dt="2022-09-05T21:08:30.331" v="525" actId="20577"/>
          <pc:sldLayoutMkLst>
            <pc:docMk/>
            <pc:sldMasterMk cId="4290405144" sldId="2147483648"/>
            <pc:sldLayoutMk cId="2032742422" sldId="2147483650"/>
          </pc:sldLayoutMkLst>
          <pc:spChg chg="mod">
            <ac:chgData name="Dunai Dániel" userId="d33ead32-6873-4b20-a684-28cb7f3dd75c" providerId="ADAL" clId="{E881F6C8-ADF8-4283-8ABD-9BAC582C542B}" dt="2022-09-05T21:08:30.331" v="525" actId="20577"/>
            <ac:spMkLst>
              <pc:docMk/>
              <pc:sldMasterMk cId="4290405144" sldId="2147483648"/>
              <pc:sldLayoutMk cId="2032742422" sldId="2147483650"/>
              <ac:spMk id="7" creationId="{2956FE5E-C9AC-4FF8-AED2-CBB498DB5D33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59FA6-3FC5-4A2E-B248-ACE05FF2A2F6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A5110-3659-4BD1-8AFD-50BBB0D28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18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Ábra 5">
            <a:extLst>
              <a:ext uri="{FF2B5EF4-FFF2-40B4-BE49-F238E27FC236}">
                <a16:creationId xmlns:a16="http://schemas.microsoft.com/office/drawing/2014/main" id="{FAE51729-F250-4FFE-979B-445B61B98A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868" y="1363889"/>
            <a:ext cx="1206823" cy="1585435"/>
          </a:xfrm>
          <a:prstGeom prst="rect">
            <a:avLst/>
          </a:prstGeom>
        </p:spPr>
      </p:pic>
      <p:pic>
        <p:nvPicPr>
          <p:cNvPr id="2" name="Ábra 1">
            <a:extLst>
              <a:ext uri="{FF2B5EF4-FFF2-40B4-BE49-F238E27FC236}">
                <a16:creationId xmlns:a16="http://schemas.microsoft.com/office/drawing/2014/main" id="{77644524-E2A4-4D83-8ADD-56E6DE030D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271" y="-10137"/>
            <a:ext cx="960019" cy="6882064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839E3AA-B5B3-47F2-BE07-450B83201444}"/>
              </a:ext>
            </a:extLst>
          </p:cNvPr>
          <p:cNvSpPr txBox="1"/>
          <p:nvPr userDrawn="1"/>
        </p:nvSpPr>
        <p:spPr>
          <a:xfrm>
            <a:off x="2272832" y="402518"/>
            <a:ext cx="6498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tx1"/>
                </a:solidFill>
              </a:rPr>
              <a:t>Centre </a:t>
            </a:r>
            <a:r>
              <a:rPr lang="hu-HU" sz="3200" b="1" dirty="0" err="1">
                <a:solidFill>
                  <a:schemeClr val="tx1"/>
                </a:solidFill>
              </a:rPr>
              <a:t>for</a:t>
            </a:r>
            <a:r>
              <a:rPr lang="hu-HU" sz="3200" b="1" dirty="0">
                <a:solidFill>
                  <a:schemeClr val="tx1"/>
                </a:solidFill>
              </a:rPr>
              <a:t> </a:t>
            </a:r>
            <a:r>
              <a:rPr lang="hu-HU" sz="3200" b="1" dirty="0" err="1">
                <a:solidFill>
                  <a:schemeClr val="tx1"/>
                </a:solidFill>
              </a:rPr>
              <a:t>Energy</a:t>
            </a:r>
            <a:r>
              <a:rPr lang="hu-HU" sz="3200" b="1" dirty="0">
                <a:solidFill>
                  <a:schemeClr val="tx1"/>
                </a:solidFill>
              </a:rPr>
              <a:t> Research</a:t>
            </a:r>
          </a:p>
        </p:txBody>
      </p:sp>
    </p:spTree>
    <p:extLst>
      <p:ext uri="{BB962C8B-B14F-4D97-AF65-F5344CB8AC3E}">
        <p14:creationId xmlns:p14="http://schemas.microsoft.com/office/powerpoint/2010/main" val="26801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Ábra 2">
            <a:extLst>
              <a:ext uri="{FF2B5EF4-FFF2-40B4-BE49-F238E27FC236}">
                <a16:creationId xmlns:a16="http://schemas.microsoft.com/office/drawing/2014/main" id="{6EC81674-0278-40EB-8104-1306C2BFA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6282" y="21677"/>
            <a:ext cx="352425" cy="462989"/>
          </a:xfrm>
          <a:prstGeom prst="rect">
            <a:avLst/>
          </a:prstGeom>
        </p:spPr>
      </p:pic>
      <p:pic>
        <p:nvPicPr>
          <p:cNvPr id="4" name="Ábra 3">
            <a:extLst>
              <a:ext uri="{FF2B5EF4-FFF2-40B4-BE49-F238E27FC236}">
                <a16:creationId xmlns:a16="http://schemas.microsoft.com/office/drawing/2014/main" id="{5E11C9C9-0BAD-4523-B2D9-31D937E067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32451" y="0"/>
            <a:ext cx="10459549" cy="504825"/>
          </a:xfrm>
          <a:prstGeom prst="rect">
            <a:avLst/>
          </a:prstGeom>
        </p:spPr>
      </p:pic>
      <p:pic>
        <p:nvPicPr>
          <p:cNvPr id="5" name="Ábra 4">
            <a:extLst>
              <a:ext uri="{FF2B5EF4-FFF2-40B4-BE49-F238E27FC236}">
                <a16:creationId xmlns:a16="http://schemas.microsoft.com/office/drawing/2014/main" id="{0EDB64FA-5250-4B0F-BF08-511FD4C803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1252538" cy="50634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2D5DE02B-3580-4153-9100-D927A7EEEFBE}"/>
              </a:ext>
            </a:extLst>
          </p:cNvPr>
          <p:cNvSpPr txBox="1"/>
          <p:nvPr userDrawn="1"/>
        </p:nvSpPr>
        <p:spPr>
          <a:xfrm>
            <a:off x="88192" y="40245"/>
            <a:ext cx="1058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Centre </a:t>
            </a:r>
            <a:r>
              <a:rPr lang="hu-HU" sz="1000" dirty="0" err="1">
                <a:solidFill>
                  <a:schemeClr val="bg1"/>
                </a:solidFill>
              </a:rPr>
              <a:t>for</a:t>
            </a:r>
            <a:r>
              <a:rPr lang="hu-HU" sz="1000" dirty="0">
                <a:solidFill>
                  <a:schemeClr val="bg1"/>
                </a:solidFill>
              </a:rPr>
              <a:t> </a:t>
            </a:r>
            <a:r>
              <a:rPr lang="hu-HU" sz="1000" dirty="0" err="1">
                <a:solidFill>
                  <a:schemeClr val="bg1"/>
                </a:solidFill>
              </a:rPr>
              <a:t>Energy</a:t>
            </a:r>
            <a:r>
              <a:rPr lang="hu-HU" sz="1000" dirty="0">
                <a:solidFill>
                  <a:schemeClr val="bg1"/>
                </a:solidFill>
              </a:rPr>
              <a:t> Research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33B6E17-1B31-4E00-A7A3-FA5E5E18B7B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033" y="67677"/>
            <a:ext cx="529388" cy="372678"/>
          </a:xfrm>
          <a:prstGeom prst="rect">
            <a:avLst/>
          </a:prstGeom>
        </p:spPr>
      </p:pic>
      <p:sp>
        <p:nvSpPr>
          <p:cNvPr id="7" name="Szövegdoboz 1">
            <a:extLst>
              <a:ext uri="{FF2B5EF4-FFF2-40B4-BE49-F238E27FC236}">
                <a16:creationId xmlns:a16="http://schemas.microsoft.com/office/drawing/2014/main" id="{2956FE5E-C9AC-4FF8-AED2-CBB498DB5D33}"/>
              </a:ext>
            </a:extLst>
          </p:cNvPr>
          <p:cNvSpPr txBox="1"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D. Dunai</a:t>
            </a:r>
            <a:r>
              <a:rPr lang="hu-HU" sz="1200" dirty="0"/>
              <a:t>		</a:t>
            </a:r>
            <a:r>
              <a:rPr lang="en-US" sz="1200" dirty="0"/>
              <a:t> 		                                             9</a:t>
            </a:r>
            <a:r>
              <a:rPr lang="en-US" sz="1200" baseline="30000" dirty="0"/>
              <a:t>th</a:t>
            </a:r>
            <a:r>
              <a:rPr lang="en-US" sz="1200" dirty="0"/>
              <a:t> WPSA PPM, Budapest  </a:t>
            </a:r>
            <a:r>
              <a:rPr lang="hu-HU" sz="1200" dirty="0"/>
              <a:t> </a:t>
            </a:r>
            <a:r>
              <a:rPr lang="en-US" sz="1200" dirty="0"/>
              <a:t>(06</a:t>
            </a:r>
            <a:r>
              <a:rPr lang="hu-HU" sz="1200" dirty="0"/>
              <a:t>/</a:t>
            </a:r>
            <a:r>
              <a:rPr lang="en-US" sz="1200" dirty="0"/>
              <a:t>09</a:t>
            </a:r>
            <a:r>
              <a:rPr lang="hu-HU" sz="1200" dirty="0"/>
              <a:t>/202</a:t>
            </a:r>
            <a:r>
              <a:rPr lang="en-US" sz="1200" dirty="0"/>
              <a:t>2)                                   </a:t>
            </a:r>
            <a:r>
              <a:rPr lang="hu-HU" sz="1200" dirty="0"/>
              <a:t>	</a:t>
            </a:r>
            <a:r>
              <a:rPr lang="en-US" sz="1200" dirty="0"/>
              <a:t>                                      </a:t>
            </a:r>
            <a:r>
              <a:rPr lang="hu-HU" sz="1200" dirty="0"/>
              <a:t>	</a:t>
            </a:r>
            <a:r>
              <a:rPr lang="en-US" sz="1200" dirty="0"/>
              <a:t>                    </a:t>
            </a:r>
            <a:fld id="{06D74EA2-A4FC-4FB0-9C98-75DC27E57537}" type="slidenum">
              <a:rPr lang="hu-HU" sz="1200" smtClean="0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3274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Ábra 5">
            <a:extLst>
              <a:ext uri="{FF2B5EF4-FFF2-40B4-BE49-F238E27FC236}">
                <a16:creationId xmlns:a16="http://schemas.microsoft.com/office/drawing/2014/main" id="{F91F2F9B-6308-4A0A-98C0-C2079DAAA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867" y="1363889"/>
            <a:ext cx="1206823" cy="1585435"/>
          </a:xfrm>
          <a:prstGeom prst="rect">
            <a:avLst/>
          </a:prstGeom>
        </p:spPr>
      </p:pic>
      <p:pic>
        <p:nvPicPr>
          <p:cNvPr id="8" name="Ábra 7">
            <a:extLst>
              <a:ext uri="{FF2B5EF4-FFF2-40B4-BE49-F238E27FC236}">
                <a16:creationId xmlns:a16="http://schemas.microsoft.com/office/drawing/2014/main" id="{4A8FC1B6-C9E9-4FC5-A485-7F65F5914B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270" y="-10137"/>
            <a:ext cx="960019" cy="6882064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51763457-488B-412E-87D5-6A63943AF861}"/>
              </a:ext>
            </a:extLst>
          </p:cNvPr>
          <p:cNvSpPr txBox="1"/>
          <p:nvPr userDrawn="1"/>
        </p:nvSpPr>
        <p:spPr>
          <a:xfrm>
            <a:off x="2631799" y="100898"/>
            <a:ext cx="8122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0" dirty="0">
                <a:solidFill>
                  <a:schemeClr val="tx1"/>
                </a:solidFill>
              </a:rPr>
              <a:t>Centre </a:t>
            </a:r>
            <a:r>
              <a:rPr lang="hu-HU" sz="4400" b="0" dirty="0" err="1">
                <a:solidFill>
                  <a:schemeClr val="tx1"/>
                </a:solidFill>
              </a:rPr>
              <a:t>for</a:t>
            </a:r>
            <a:r>
              <a:rPr lang="hu-HU" sz="4400" b="0" dirty="0">
                <a:solidFill>
                  <a:schemeClr val="tx1"/>
                </a:solidFill>
              </a:rPr>
              <a:t> </a:t>
            </a:r>
            <a:r>
              <a:rPr lang="hu-HU" sz="4400" b="0" dirty="0" err="1">
                <a:solidFill>
                  <a:schemeClr val="tx1"/>
                </a:solidFill>
              </a:rPr>
              <a:t>Energy</a:t>
            </a:r>
            <a:r>
              <a:rPr lang="hu-HU" sz="4400" b="0" dirty="0">
                <a:solidFill>
                  <a:schemeClr val="tx1"/>
                </a:solidFill>
              </a:rPr>
              <a:t> Research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4503D70-DC89-43EC-AB70-075A285812E7}"/>
              </a:ext>
            </a:extLst>
          </p:cNvPr>
          <p:cNvSpPr txBox="1"/>
          <p:nvPr userDrawn="1"/>
        </p:nvSpPr>
        <p:spPr>
          <a:xfrm>
            <a:off x="2668931" y="654392"/>
            <a:ext cx="6359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0" dirty="0" err="1">
                <a:solidFill>
                  <a:schemeClr val="tx1"/>
                </a:solidFill>
              </a:rPr>
              <a:t>Fusion</a:t>
            </a:r>
            <a:r>
              <a:rPr lang="hu-HU" sz="3200" b="0" dirty="0">
                <a:solidFill>
                  <a:schemeClr val="tx1"/>
                </a:solidFill>
              </a:rPr>
              <a:t> </a:t>
            </a:r>
            <a:r>
              <a:rPr lang="hu-HU" sz="3200" b="0" dirty="0" err="1">
                <a:solidFill>
                  <a:schemeClr val="tx1"/>
                </a:solidFill>
              </a:rPr>
              <a:t>Plasma</a:t>
            </a:r>
            <a:r>
              <a:rPr lang="hu-HU" sz="3200" b="0" dirty="0">
                <a:solidFill>
                  <a:schemeClr val="tx1"/>
                </a:solidFill>
              </a:rPr>
              <a:t> </a:t>
            </a:r>
            <a:r>
              <a:rPr lang="hu-HU" sz="3200" b="0" dirty="0" err="1">
                <a:solidFill>
                  <a:schemeClr val="tx1"/>
                </a:solidFill>
              </a:rPr>
              <a:t>Physics</a:t>
            </a:r>
            <a:r>
              <a:rPr lang="hu-HU" sz="3200" b="0" dirty="0">
                <a:solidFill>
                  <a:schemeClr val="tx1"/>
                </a:solidFill>
              </a:rPr>
              <a:t> </a:t>
            </a:r>
            <a:r>
              <a:rPr lang="hu-HU" sz="3200" b="0" dirty="0" err="1">
                <a:solidFill>
                  <a:schemeClr val="tx1"/>
                </a:solidFill>
              </a:rPr>
              <a:t>Department</a:t>
            </a:r>
            <a:endParaRPr lang="hu-HU" sz="3200" b="0" dirty="0">
              <a:solidFill>
                <a:schemeClr val="tx1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2DEA4CA-C6FD-432C-AE91-D250D9B82C3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22" y="268312"/>
            <a:ext cx="1229806" cy="85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1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/>
              <a:t>2021. 04. 08.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/>
              <a:t>ttt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1F73-F485-4D4B-BE83-4A5422F4D9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040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D9ECC3-DA81-4DAC-A21D-36B48371FD6D}"/>
              </a:ext>
            </a:extLst>
          </p:cNvPr>
          <p:cNvSpPr txBox="1">
            <a:spLocks/>
          </p:cNvSpPr>
          <p:nvPr/>
        </p:nvSpPr>
        <p:spPr>
          <a:xfrm>
            <a:off x="2289441" y="2597541"/>
            <a:ext cx="9391417" cy="3086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WPSA PPM technical information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GB" sz="2500" b="1" dirty="0"/>
              <a:t>Dániel Dunai</a:t>
            </a:r>
            <a:endParaRPr lang="en-US" sz="2500" b="1" dirty="0"/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000" i="1" dirty="0"/>
              <a:t>Head of Local Organizing Committee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000" i="1" dirty="0"/>
              <a:t>Fusion Plasma Physics Department</a:t>
            </a:r>
          </a:p>
        </p:txBody>
      </p:sp>
      <p:pic>
        <p:nvPicPr>
          <p:cNvPr id="3" name="Kép 9">
            <a:extLst>
              <a:ext uri="{FF2B5EF4-FFF2-40B4-BE49-F238E27FC236}">
                <a16:creationId xmlns:a16="http://schemas.microsoft.com/office/drawing/2014/main" id="{E697B381-69B5-6542-9692-F0E684D968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66" y="5730563"/>
            <a:ext cx="911730" cy="63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78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C20A952-196A-4E31-85B4-C5654B9F55BA}"/>
              </a:ext>
            </a:extLst>
          </p:cNvPr>
          <p:cNvSpPr txBox="1"/>
          <p:nvPr/>
        </p:nvSpPr>
        <p:spPr>
          <a:xfrm>
            <a:off x="1824536" y="0"/>
            <a:ext cx="965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Laboratory visit</a:t>
            </a:r>
          </a:p>
        </p:txBody>
      </p:sp>
      <p:sp>
        <p:nvSpPr>
          <p:cNvPr id="12" name="Szövegdoboz 26">
            <a:extLst>
              <a:ext uri="{FF2B5EF4-FFF2-40B4-BE49-F238E27FC236}">
                <a16:creationId xmlns:a16="http://schemas.microsoft.com/office/drawing/2014/main" id="{547DC1FD-AF40-B8CD-6FBC-93948008C159}"/>
              </a:ext>
            </a:extLst>
          </p:cNvPr>
          <p:cNvSpPr txBox="1"/>
          <p:nvPr/>
        </p:nvSpPr>
        <p:spPr>
          <a:xfrm>
            <a:off x="107198" y="807378"/>
            <a:ext cx="12084802" cy="5030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sym typeface="Wingdings" panose="05000000000000000000" pitchFamily="2" charset="2"/>
              </a:rPr>
              <a:t>Please sign up for laboratory visit at the Centre for Energy Research on Friday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IF possible today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ITER SPI laboratory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3D printed ITER model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EDICAM demo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ITER Optical Pellet Diagnostic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APDCAM demo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Fast shutter development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1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ym typeface="Wingdings" panose="05000000000000000000" pitchFamily="2" charset="2"/>
              </a:rPr>
              <a:t>You will need a Photo ID for the admission </a:t>
            </a:r>
          </a:p>
        </p:txBody>
      </p:sp>
    </p:spTree>
    <p:extLst>
      <p:ext uri="{BB962C8B-B14F-4D97-AF65-F5344CB8AC3E}">
        <p14:creationId xmlns:p14="http://schemas.microsoft.com/office/powerpoint/2010/main" val="1761559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emély, férfi, fal, beltéri látható&#10;&#10;Automatikusan generált leírás">
            <a:extLst>
              <a:ext uri="{FF2B5EF4-FFF2-40B4-BE49-F238E27FC236}">
                <a16:creationId xmlns:a16="http://schemas.microsoft.com/office/drawing/2014/main" id="{4C44E6F3-B64D-3C68-3743-46B86A801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295" y="4291523"/>
            <a:ext cx="1920596" cy="1884919"/>
          </a:xfrm>
          <a:prstGeom prst="rect">
            <a:avLst/>
          </a:prstGeom>
        </p:spPr>
      </p:pic>
      <p:pic>
        <p:nvPicPr>
          <p:cNvPr id="5" name="Kép 4" descr="A képen személy, férfi, beltéri látható&#10;&#10;Automatikusan generált leírás">
            <a:extLst>
              <a:ext uri="{FF2B5EF4-FFF2-40B4-BE49-F238E27FC236}">
                <a16:creationId xmlns:a16="http://schemas.microsoft.com/office/drawing/2014/main" id="{8011926B-E4C7-DF69-6375-B2BAF48B5A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2" t="1961" r="23341" b="21961"/>
          <a:stretch/>
        </p:blipFill>
        <p:spPr>
          <a:xfrm>
            <a:off x="5196214" y="4339926"/>
            <a:ext cx="1723372" cy="1957077"/>
          </a:xfrm>
          <a:prstGeom prst="rect">
            <a:avLst/>
          </a:prstGeom>
        </p:spPr>
      </p:pic>
      <p:pic>
        <p:nvPicPr>
          <p:cNvPr id="7" name="Picture 2" descr="Lehet, hogy egy kép erről: 1 személy">
            <a:extLst>
              <a:ext uri="{FF2B5EF4-FFF2-40B4-BE49-F238E27FC236}">
                <a16:creationId xmlns:a16="http://schemas.microsoft.com/office/drawing/2014/main" id="{6B46128C-39B6-AAC2-4BFA-5BA0B23AB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707" y="4339926"/>
            <a:ext cx="1886231" cy="189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3F381B2A-E75B-A5EB-045C-F7857D872116}"/>
              </a:ext>
            </a:extLst>
          </p:cNvPr>
          <p:cNvSpPr txBox="1"/>
          <p:nvPr/>
        </p:nvSpPr>
        <p:spPr>
          <a:xfrm>
            <a:off x="449745" y="1012205"/>
            <a:ext cx="1129250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i="1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 there's something strange,</a:t>
            </a:r>
            <a:b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i="1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your neighbourhood</a:t>
            </a:r>
            <a:b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i="1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 you </a:t>
            </a:r>
            <a:r>
              <a:rPr lang="en-GB" sz="2800" i="1" dirty="0" err="1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gonna</a:t>
            </a:r>
            <a:r>
              <a:rPr lang="en-GB" sz="2800" i="1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call?</a:t>
            </a:r>
          </a:p>
          <a:p>
            <a:pPr algn="l"/>
            <a:endParaRPr lang="en-GB" sz="280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GB" sz="28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Contact the LOC:</a:t>
            </a:r>
          </a:p>
          <a:p>
            <a:pPr algn="l"/>
            <a:endParaRPr lang="en-GB" sz="2800" dirty="0">
              <a:solidFill>
                <a:srgbClr val="03A9F4"/>
              </a:solidFill>
              <a:latin typeface="Open Sans" panose="020B0606030504020204" pitchFamily="34" charset="0"/>
            </a:endParaRPr>
          </a:p>
          <a:p>
            <a:pPr algn="l"/>
            <a:r>
              <a:rPr lang="en-GB" sz="28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LOC</a:t>
            </a:r>
            <a:r>
              <a:rPr lang="en-GB" sz="28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:  </a:t>
            </a:r>
            <a:r>
              <a:rPr lang="en-GB" sz="280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Réka</a:t>
            </a:r>
            <a:r>
              <a:rPr lang="en-GB" sz="28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Nagy,        	 Dániel Dunai,                </a:t>
            </a:r>
            <a:r>
              <a:rPr lang="en-GB" sz="280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Tamás</a:t>
            </a:r>
            <a:r>
              <a:rPr lang="en-GB" sz="28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Szepesi</a:t>
            </a:r>
            <a:endParaRPr lang="en-GB" sz="280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F60C86D-7BBE-6DA2-6A8C-92797DE27792}"/>
              </a:ext>
            </a:extLst>
          </p:cNvPr>
          <p:cNvSpPr txBox="1"/>
          <p:nvPr/>
        </p:nvSpPr>
        <p:spPr>
          <a:xfrm>
            <a:off x="1824536" y="0"/>
            <a:ext cx="9658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Any questions or problems?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62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E4997FCD-A925-413E-7BA1-C73759062BF1}"/>
              </a:ext>
            </a:extLst>
          </p:cNvPr>
          <p:cNvSpPr txBox="1"/>
          <p:nvPr/>
        </p:nvSpPr>
        <p:spPr>
          <a:xfrm>
            <a:off x="1824536" y="0"/>
            <a:ext cx="965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Welcome here FINALLY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A1BDDF8-D0F0-24CD-8C30-2479892057AC}"/>
              </a:ext>
            </a:extLst>
          </p:cNvPr>
          <p:cNvSpPr txBox="1"/>
          <p:nvPr/>
        </p:nvSpPr>
        <p:spPr>
          <a:xfrm>
            <a:off x="528187" y="1657154"/>
            <a:ext cx="777576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2019. January 10. 15:53</a:t>
            </a:r>
          </a:p>
          <a:p>
            <a:endParaRPr lang="en-GB" dirty="0"/>
          </a:p>
          <a:p>
            <a:r>
              <a:rPr lang="en-GB" i="1" dirty="0"/>
              <a:t>Dear Gerardo,</a:t>
            </a:r>
          </a:p>
          <a:p>
            <a:endParaRPr lang="en-GB" i="1" dirty="0"/>
          </a:p>
          <a:p>
            <a:r>
              <a:rPr lang="en-GB" i="1" dirty="0"/>
              <a:t>During your last visit at Wigner the question was raised, if we could host the 7th Project Planning Meeting in 2020 in Budapest.</a:t>
            </a:r>
          </a:p>
          <a:p>
            <a:r>
              <a:rPr lang="en-GB" i="1" dirty="0" err="1"/>
              <a:t>Tamás</a:t>
            </a:r>
            <a:r>
              <a:rPr lang="en-GB" i="1" dirty="0"/>
              <a:t> and me discussed this possibility, and agreed that it would be a good idea.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42954D1-AC52-F166-A40D-501589820958}"/>
              </a:ext>
            </a:extLst>
          </p:cNvPr>
          <p:cNvSpPr txBox="1"/>
          <p:nvPr/>
        </p:nvSpPr>
        <p:spPr>
          <a:xfrm>
            <a:off x="426944" y="991951"/>
            <a:ext cx="5024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>
                <a:solidFill>
                  <a:srgbClr val="202124"/>
                </a:solidFill>
                <a:effectLst/>
                <a:latin typeface="Google Sans"/>
              </a:rPr>
              <a:t>Rome Wasn’t Built in a Day</a:t>
            </a:r>
            <a:endParaRPr lang="en-GB" sz="2400" b="1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C00BBF8-CD6E-AB9C-3C69-8F4497829D5D}"/>
              </a:ext>
            </a:extLst>
          </p:cNvPr>
          <p:cNvSpPr txBox="1"/>
          <p:nvPr/>
        </p:nvSpPr>
        <p:spPr>
          <a:xfrm>
            <a:off x="426943" y="4000517"/>
            <a:ext cx="106086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>
                <a:solidFill>
                  <a:srgbClr val="FF0000"/>
                </a:solidFill>
                <a:effectLst/>
                <a:latin typeface="Helvetica Neue"/>
              </a:rPr>
              <a:t>After 3 Years, 7 Months, 3 Weeks, 4 Days – </a:t>
            </a:r>
          </a:p>
          <a:p>
            <a:endParaRPr lang="en-GB" sz="2400" b="1" dirty="0">
              <a:solidFill>
                <a:srgbClr val="FF0000"/>
              </a:solidFill>
              <a:latin typeface="Helvetica Neue"/>
            </a:endParaRPr>
          </a:p>
          <a:p>
            <a:r>
              <a:rPr lang="en-GB" sz="2400" b="1" i="0" dirty="0">
                <a:solidFill>
                  <a:srgbClr val="FF0000"/>
                </a:solidFill>
                <a:effectLst/>
                <a:latin typeface="Helvetica Neue"/>
              </a:rPr>
              <a:t>We can finally greet you in person in Budapest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83178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C7E2C3-AB2E-0C3A-3E73-3D6DA0D7E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6" y="1420910"/>
            <a:ext cx="9138023" cy="51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yíl: jobbra mutató 4">
            <a:extLst>
              <a:ext uri="{FF2B5EF4-FFF2-40B4-BE49-F238E27FC236}">
                <a16:creationId xmlns:a16="http://schemas.microsoft.com/office/drawing/2014/main" id="{A3CDD052-0BA2-229E-DA45-9A0F6392EFE5}"/>
              </a:ext>
            </a:extLst>
          </p:cNvPr>
          <p:cNvSpPr/>
          <p:nvPr/>
        </p:nvSpPr>
        <p:spPr>
          <a:xfrm rot="4523633">
            <a:off x="4976223" y="1695273"/>
            <a:ext cx="1505342" cy="7082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66132D0-3BBF-5D08-037E-DF5CC69FFAF5}"/>
              </a:ext>
            </a:extLst>
          </p:cNvPr>
          <p:cNvSpPr txBox="1"/>
          <p:nvPr/>
        </p:nvSpPr>
        <p:spPr>
          <a:xfrm>
            <a:off x="1824536" y="0"/>
            <a:ext cx="965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And where is here?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AC3305E-8274-5B34-3D0D-A8745C646879}"/>
              </a:ext>
            </a:extLst>
          </p:cNvPr>
          <p:cNvSpPr txBox="1"/>
          <p:nvPr/>
        </p:nvSpPr>
        <p:spPr>
          <a:xfrm>
            <a:off x="466165" y="67999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Hungarian Academy Sciences</a:t>
            </a:r>
          </a:p>
          <a:p>
            <a:r>
              <a:rPr lang="en-GB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(1869)</a:t>
            </a:r>
            <a:endParaRPr lang="en-GB" b="1" dirty="0"/>
          </a:p>
        </p:txBody>
      </p:sp>
      <p:pic>
        <p:nvPicPr>
          <p:cNvPr id="8" name="Picture 8" descr="Az MTA Székháza | MTA">
            <a:extLst>
              <a:ext uri="{FF2B5EF4-FFF2-40B4-BE49-F238E27FC236}">
                <a16:creationId xmlns:a16="http://schemas.microsoft.com/office/drawing/2014/main" id="{19860C88-0928-3255-0C95-A66A586A9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475" y="4040098"/>
            <a:ext cx="3406689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AE3F20F2-8669-228F-C370-28EDDF52927E}"/>
              </a:ext>
            </a:extLst>
          </p:cNvPr>
          <p:cNvSpPr txBox="1"/>
          <p:nvPr/>
        </p:nvSpPr>
        <p:spPr>
          <a:xfrm>
            <a:off x="9429324" y="1389694"/>
            <a:ext cx="20349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333333"/>
                </a:solidFill>
                <a:latin typeface="Open Sans" panose="020B0606030504020204" pitchFamily="34" charset="0"/>
              </a:rPr>
              <a:t>More details on history of the building Wednesday 18:00</a:t>
            </a:r>
            <a:endParaRPr lang="en-GB" b="1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862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7BD55E46-03E0-FDE5-FB2E-B5E892C8A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567"/>
            <a:ext cx="5383306" cy="358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4829F0E-A1B9-2412-3F9D-7C3E3FDFA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655" y="3715872"/>
            <a:ext cx="4270501" cy="284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051B2808-471D-C6EE-A030-E4B8A7F9415A}"/>
              </a:ext>
            </a:extLst>
          </p:cNvPr>
          <p:cNvSpPr txBox="1"/>
          <p:nvPr/>
        </p:nvSpPr>
        <p:spPr>
          <a:xfrm>
            <a:off x="76200" y="459397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Large Conference Room – 2</a:t>
            </a:r>
            <a:r>
              <a:rPr lang="en-GB" b="1" baseline="30000" dirty="0"/>
              <a:t>nd</a:t>
            </a:r>
            <a:r>
              <a:rPr lang="en-GB" b="1" dirty="0"/>
              <a:t> floor </a:t>
            </a:r>
            <a:br>
              <a:rPr lang="en-GB" b="1" dirty="0"/>
            </a:br>
            <a:r>
              <a:rPr lang="en-GB" b="1" dirty="0"/>
              <a:t>All plenary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9BB86DA-BA46-4986-2194-066B190E1AB8}"/>
              </a:ext>
            </a:extLst>
          </p:cNvPr>
          <p:cNvSpPr txBox="1"/>
          <p:nvPr/>
        </p:nvSpPr>
        <p:spPr>
          <a:xfrm>
            <a:off x="1806048" y="56018"/>
            <a:ext cx="5208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Venue – Main building of HAS   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74F95F-CAD2-5505-F3EF-7163D54C0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655" y="510043"/>
            <a:ext cx="4386543" cy="291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8880E75F-BE7E-329C-971D-0A8B99DDF493}"/>
              </a:ext>
            </a:extLst>
          </p:cNvPr>
          <p:cNvSpPr txBox="1"/>
          <p:nvPr/>
        </p:nvSpPr>
        <p:spPr>
          <a:xfrm>
            <a:off x="5446060" y="1711823"/>
            <a:ext cx="19274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Small Conference </a:t>
            </a:r>
            <a:br>
              <a:rPr lang="en-GB" b="1" dirty="0"/>
            </a:br>
            <a:r>
              <a:rPr lang="en-GB" b="1" dirty="0"/>
              <a:t>Room –  2</a:t>
            </a:r>
            <a:r>
              <a:rPr lang="en-GB" b="1" baseline="30000" dirty="0"/>
              <a:t>nd</a:t>
            </a:r>
            <a:r>
              <a:rPr lang="en-GB" b="1" dirty="0"/>
              <a:t> floor</a:t>
            </a:r>
            <a:br>
              <a:rPr lang="en-GB" b="1" dirty="0"/>
            </a:br>
            <a:r>
              <a:rPr lang="en-GB" b="1" dirty="0"/>
              <a:t>Thursday parallel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5F339156-25B6-51F3-00C1-09B0BD1A7786}"/>
              </a:ext>
            </a:extLst>
          </p:cNvPr>
          <p:cNvSpPr txBox="1"/>
          <p:nvPr/>
        </p:nvSpPr>
        <p:spPr>
          <a:xfrm>
            <a:off x="5692589" y="4778642"/>
            <a:ext cx="19274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 </a:t>
            </a:r>
            <a:r>
              <a:rPr lang="en-GB" b="1" dirty="0" err="1"/>
              <a:t>Galery</a:t>
            </a:r>
            <a:r>
              <a:rPr lang="en-GB" b="1" dirty="0"/>
              <a:t> Room – </a:t>
            </a:r>
          </a:p>
          <a:p>
            <a:r>
              <a:rPr lang="en-GB" b="1" dirty="0"/>
              <a:t>1</a:t>
            </a:r>
            <a:r>
              <a:rPr lang="en-GB" b="1" baseline="30000" dirty="0"/>
              <a:t>st</a:t>
            </a:r>
            <a:r>
              <a:rPr lang="en-GB" b="1" dirty="0"/>
              <a:t> floor</a:t>
            </a:r>
            <a:br>
              <a:rPr lang="en-GB" b="1" dirty="0"/>
            </a:br>
            <a:r>
              <a:rPr lang="en-GB" b="1" dirty="0"/>
              <a:t>Ad Hoc meetings</a:t>
            </a:r>
          </a:p>
          <a:p>
            <a:r>
              <a:rPr lang="en-GB" b="1" dirty="0"/>
              <a:t>Booking is needed</a:t>
            </a:r>
          </a:p>
        </p:txBody>
      </p:sp>
    </p:spTree>
    <p:extLst>
      <p:ext uri="{BB962C8B-B14F-4D97-AF65-F5344CB8AC3E}">
        <p14:creationId xmlns:p14="http://schemas.microsoft.com/office/powerpoint/2010/main" val="3012915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8CE8390-6834-8BD9-4F91-D92144750C42}"/>
              </a:ext>
            </a:extLst>
          </p:cNvPr>
          <p:cNvSpPr txBox="1"/>
          <p:nvPr/>
        </p:nvSpPr>
        <p:spPr>
          <a:xfrm>
            <a:off x="1824536" y="0"/>
            <a:ext cx="965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Wifi</a:t>
            </a:r>
            <a:r>
              <a:rPr lang="en-US" sz="2400" dirty="0">
                <a:solidFill>
                  <a:schemeClr val="bg1"/>
                </a:solidFill>
              </a:rPr>
              <a:t> connection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D61CBA4-130C-4F61-64E9-50EBC71B2923}"/>
              </a:ext>
            </a:extLst>
          </p:cNvPr>
          <p:cNvSpPr txBox="1"/>
          <p:nvPr/>
        </p:nvSpPr>
        <p:spPr>
          <a:xfrm>
            <a:off x="1583393" y="2767280"/>
            <a:ext cx="60982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 err="1"/>
              <a:t>Wifi</a:t>
            </a:r>
            <a:r>
              <a:rPr lang="en-GB" sz="4000" dirty="0"/>
              <a:t> Network: Mars</a:t>
            </a:r>
          </a:p>
          <a:p>
            <a:r>
              <a:rPr lang="en-GB" sz="4000" dirty="0"/>
              <a:t>Password: S10hSL9W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5A4F825-D43F-CF90-BAEE-538CBE6D9245}"/>
              </a:ext>
            </a:extLst>
          </p:cNvPr>
          <p:cNvSpPr txBox="1"/>
          <p:nvPr/>
        </p:nvSpPr>
        <p:spPr>
          <a:xfrm>
            <a:off x="444873" y="975836"/>
            <a:ext cx="88515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/>
              <a:t>Wifi</a:t>
            </a:r>
            <a:r>
              <a:rPr lang="en-GB" sz="2400" dirty="0"/>
              <a:t> connection details are shown in multiple locations</a:t>
            </a:r>
          </a:p>
          <a:p>
            <a:r>
              <a:rPr lang="en-GB" sz="2400" dirty="0"/>
              <a:t>The same </a:t>
            </a:r>
            <a:r>
              <a:rPr lang="en-GB" sz="2400" dirty="0" err="1"/>
              <a:t>Wifi</a:t>
            </a:r>
            <a:r>
              <a:rPr lang="en-GB" sz="2400" dirty="0"/>
              <a:t> connection is available in the entire building</a:t>
            </a:r>
          </a:p>
          <a:p>
            <a:r>
              <a:rPr lang="en-GB" sz="2400" dirty="0"/>
              <a:t>Connection details are valid until Friday afternoon </a:t>
            </a:r>
          </a:p>
        </p:txBody>
      </p:sp>
    </p:spTree>
    <p:extLst>
      <p:ext uri="{BB962C8B-B14F-4D97-AF65-F5344CB8AC3E}">
        <p14:creationId xmlns:p14="http://schemas.microsoft.com/office/powerpoint/2010/main" val="3075484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2405AE1D-3BD5-7D79-2399-90BA391C8FE9}"/>
              </a:ext>
            </a:extLst>
          </p:cNvPr>
          <p:cNvSpPr txBox="1"/>
          <p:nvPr/>
        </p:nvSpPr>
        <p:spPr>
          <a:xfrm>
            <a:off x="638588" y="1652237"/>
            <a:ext cx="6097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If someone experiences covid-like syndromes (coughing, headache, weakness, ...) he/she should perform a test.</a:t>
            </a:r>
          </a:p>
          <a:p>
            <a:r>
              <a:rPr lang="en-GB" dirty="0"/>
              <a:t>(And start to wear mask, if it was not the case previously)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ECDF3AF-B064-5B9E-F4B8-F29BF73232FC}"/>
              </a:ext>
            </a:extLst>
          </p:cNvPr>
          <p:cNvSpPr txBox="1"/>
          <p:nvPr/>
        </p:nvSpPr>
        <p:spPr>
          <a:xfrm>
            <a:off x="1806048" y="56018"/>
            <a:ext cx="5208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Covid-19    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3074" name="Picture 2" descr="Evil Coronavirus COVID-19 Cartoon Character of Pathogenic Bacteria in a  Prohibited Symbol. Stock Vector - Illustration of infected, graphic:  174649256">
            <a:extLst>
              <a:ext uri="{FF2B5EF4-FFF2-40B4-BE49-F238E27FC236}">
                <a16:creationId xmlns:a16="http://schemas.microsoft.com/office/drawing/2014/main" id="{F51E1400-D9DE-9FBA-28AC-168E086F1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48" y="1311965"/>
            <a:ext cx="34813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A8ADD949-7089-E99F-3615-DF2654504A89}"/>
              </a:ext>
            </a:extLst>
          </p:cNvPr>
          <p:cNvSpPr txBox="1"/>
          <p:nvPr/>
        </p:nvSpPr>
        <p:spPr>
          <a:xfrm>
            <a:off x="578954" y="2967335"/>
            <a:ext cx="60976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Test kits and masks are provided in limited number, which can be used by participants free of charge</a:t>
            </a:r>
            <a:r>
              <a:rPr lang="en-GB" b="1" dirty="0"/>
              <a:t>. </a:t>
            </a:r>
          </a:p>
          <a:p>
            <a:endParaRPr lang="en-GB" b="1" dirty="0"/>
          </a:p>
          <a:p>
            <a:r>
              <a:rPr lang="en-GB" b="1" dirty="0"/>
              <a:t>If you feel any symptoms during the meeting, please contact the organizers.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9D90C34-EBFE-1617-805A-A7241997EF97}"/>
              </a:ext>
            </a:extLst>
          </p:cNvPr>
          <p:cNvSpPr txBox="1"/>
          <p:nvPr/>
        </p:nvSpPr>
        <p:spPr>
          <a:xfrm>
            <a:off x="638588" y="882911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There are no travel restrictions into Hungary and wearing a mask is not compulsory.</a:t>
            </a:r>
          </a:p>
        </p:txBody>
      </p:sp>
    </p:spTree>
    <p:extLst>
      <p:ext uri="{BB962C8B-B14F-4D97-AF65-F5344CB8AC3E}">
        <p14:creationId xmlns:p14="http://schemas.microsoft.com/office/powerpoint/2010/main" val="2613693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683B6F68-90C3-032A-0C14-DE44F1C2421E}"/>
              </a:ext>
            </a:extLst>
          </p:cNvPr>
          <p:cNvSpPr txBox="1"/>
          <p:nvPr/>
        </p:nvSpPr>
        <p:spPr>
          <a:xfrm>
            <a:off x="1824536" y="0"/>
            <a:ext cx="965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Group Photo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F61CD65-A5B3-997B-A0C3-C418947EBDF3}"/>
              </a:ext>
            </a:extLst>
          </p:cNvPr>
          <p:cNvSpPr txBox="1"/>
          <p:nvPr/>
        </p:nvSpPr>
        <p:spPr>
          <a:xfrm>
            <a:off x="108016" y="960186"/>
            <a:ext cx="465779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A nice tradition is that group photo is taken </a:t>
            </a:r>
          </a:p>
          <a:p>
            <a:endParaRPr lang="en-GB" sz="2400" dirty="0"/>
          </a:p>
          <a:p>
            <a:r>
              <a:rPr lang="en-GB" sz="2400" dirty="0"/>
              <a:t>Immediately after the last talk of the morning session </a:t>
            </a:r>
            <a:r>
              <a:rPr lang="en-GB" sz="2400" b="1" dirty="0"/>
              <a:t>~12.30 (today</a:t>
            </a:r>
            <a:r>
              <a:rPr lang="en-GB" sz="2400" dirty="0"/>
              <a:t>)</a:t>
            </a:r>
          </a:p>
          <a:p>
            <a:endParaRPr lang="en-GB" sz="2400" dirty="0"/>
          </a:p>
          <a:p>
            <a:r>
              <a:rPr lang="en-GB" sz="2400" b="1" dirty="0"/>
              <a:t>In the main staircase </a:t>
            </a:r>
            <a:r>
              <a:rPr lang="en-GB" sz="2400" dirty="0"/>
              <a:t>between </a:t>
            </a:r>
            <a:br>
              <a:rPr lang="en-GB" sz="2400" dirty="0"/>
            </a:br>
            <a:r>
              <a:rPr lang="en-GB" sz="2400" dirty="0"/>
              <a:t>1</a:t>
            </a:r>
            <a:r>
              <a:rPr lang="en-GB" sz="2400" baseline="30000" dirty="0"/>
              <a:t>st</a:t>
            </a:r>
            <a:r>
              <a:rPr lang="en-GB" sz="2400" dirty="0"/>
              <a:t> and 2</a:t>
            </a:r>
            <a:r>
              <a:rPr lang="en-GB" sz="2400" baseline="30000" dirty="0"/>
              <a:t>nd</a:t>
            </a:r>
            <a:r>
              <a:rPr lang="en-GB" sz="2400" dirty="0"/>
              <a:t> floors 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2050" name="Picture 2" descr="r/Physics - 1927 group photo of some of the top minds in the history of science and physics.">
            <a:extLst>
              <a:ext uri="{FF2B5EF4-FFF2-40B4-BE49-F238E27FC236}">
                <a16:creationId xmlns:a16="http://schemas.microsoft.com/office/drawing/2014/main" id="{CC7A6E7C-E67F-71D1-03B8-4EAA30C83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24" y="991869"/>
            <a:ext cx="7135919" cy="490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313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B7F0028-B272-DE92-7E79-C3F3CA66F8DA}"/>
              </a:ext>
            </a:extLst>
          </p:cNvPr>
          <p:cNvSpPr txBox="1"/>
          <p:nvPr/>
        </p:nvSpPr>
        <p:spPr>
          <a:xfrm>
            <a:off x="2828999" y="5842338"/>
            <a:ext cx="6098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https://wpsappm2022.ek-cer.hu/travel-info/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766B7A3-E87E-A002-F0DF-B7441637C9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10" t="30725" b="11956"/>
          <a:stretch/>
        </p:blipFill>
        <p:spPr>
          <a:xfrm>
            <a:off x="263387" y="869675"/>
            <a:ext cx="6987210" cy="3455742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31C97D96-C7D1-B31A-7C77-65A459A321CB}"/>
              </a:ext>
            </a:extLst>
          </p:cNvPr>
          <p:cNvSpPr txBox="1"/>
          <p:nvPr/>
        </p:nvSpPr>
        <p:spPr>
          <a:xfrm>
            <a:off x="1824536" y="0"/>
            <a:ext cx="965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Energy demand – Lunch times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75CEDD4-391C-FD6E-ECED-F3A7134E81E6}"/>
              </a:ext>
            </a:extLst>
          </p:cNvPr>
          <p:cNvSpPr txBox="1"/>
          <p:nvPr/>
        </p:nvSpPr>
        <p:spPr>
          <a:xfrm>
            <a:off x="7633252" y="1120676"/>
            <a:ext cx="438481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i="0" dirty="0">
                <a:solidFill>
                  <a:srgbClr val="999999"/>
                </a:solidFill>
              </a:rPr>
              <a:t>The conference venue is in the heart of Budapest. This area is packed with small restaurants, coffees and bars of all kinds and representing kitchens from all over the world. </a:t>
            </a:r>
          </a:p>
          <a:p>
            <a:r>
              <a:rPr lang="en-GB" sz="2000" i="0" dirty="0">
                <a:solidFill>
                  <a:srgbClr val="999999"/>
                </a:solidFill>
              </a:rPr>
              <a:t>We have collected some restaurants nearby, but it does not mean, that the non-listed restaurants are not recommended. </a:t>
            </a:r>
          </a:p>
          <a:p>
            <a:r>
              <a:rPr lang="en-GB" sz="2000" i="0" dirty="0">
                <a:solidFill>
                  <a:srgbClr val="999999"/>
                </a:solidFill>
              </a:rPr>
              <a:t>As the lunch break is limited please ask the expected time of the service before ordering. The service is generally fast if you order the daily menu, where available.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37751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3F1E4C3F-2346-D041-AD53-884CCEB9BED0}"/>
              </a:ext>
            </a:extLst>
          </p:cNvPr>
          <p:cNvSpPr txBox="1"/>
          <p:nvPr/>
        </p:nvSpPr>
        <p:spPr>
          <a:xfrm>
            <a:off x="1824536" y="0"/>
            <a:ext cx="965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Energy demand – Conference Dinner</a:t>
            </a:r>
          </a:p>
        </p:txBody>
      </p:sp>
      <p:pic>
        <p:nvPicPr>
          <p:cNvPr id="4" name="Picture 4" descr="Történelmi sztárparádé, avagy kik fordultak meg a Pesti Vigadó falai  között? » Múlt-kor történelmi magazin » Hírek">
            <a:extLst>
              <a:ext uri="{FF2B5EF4-FFF2-40B4-BE49-F238E27FC236}">
                <a16:creationId xmlns:a16="http://schemas.microsoft.com/office/drawing/2014/main" id="{9726204D-BEC2-DA19-2FE2-F0AE29600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942" y="3914091"/>
            <a:ext cx="3922058" cy="27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 Pesti Vigadó története">
            <a:extLst>
              <a:ext uri="{FF2B5EF4-FFF2-40B4-BE49-F238E27FC236}">
                <a16:creationId xmlns:a16="http://schemas.microsoft.com/office/drawing/2014/main" id="{67B65160-71F1-0F13-9744-84931D7EA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" y="519461"/>
            <a:ext cx="6382871" cy="416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0FBF27C4-3289-8D6E-5096-E34F118C92A7}"/>
              </a:ext>
            </a:extLst>
          </p:cNvPr>
          <p:cNvSpPr txBox="1"/>
          <p:nvPr/>
        </p:nvSpPr>
        <p:spPr>
          <a:xfrm>
            <a:off x="309283" y="5073588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>
                <a:solidFill>
                  <a:srgbClr val="999999"/>
                </a:solidFill>
                <a:effectLst/>
              </a:rPr>
              <a:t>The restaurant is located in the historic building of the </a:t>
            </a:r>
            <a:r>
              <a:rPr lang="en-GB" b="1" i="0" err="1">
                <a:solidFill>
                  <a:srgbClr val="999999"/>
                </a:solidFill>
                <a:effectLst/>
              </a:rPr>
              <a:t>Vigadó</a:t>
            </a:r>
            <a:r>
              <a:rPr lang="en-GB" b="1" i="0">
                <a:solidFill>
                  <a:srgbClr val="999999"/>
                </a:solidFill>
                <a:effectLst/>
              </a:rPr>
              <a:t> (1833)</a:t>
            </a:r>
          </a:p>
          <a:p>
            <a:endParaRPr lang="en-GB" b="1">
              <a:solidFill>
                <a:srgbClr val="999999"/>
              </a:solidFill>
            </a:endParaRPr>
          </a:p>
          <a:p>
            <a:r>
              <a:rPr lang="en-GB" b="1"/>
              <a:t>usually translated as "Place for Merriment"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E47E02A7-AABC-8102-65F1-320F1E7FE343}"/>
              </a:ext>
            </a:extLst>
          </p:cNvPr>
          <p:cNvSpPr txBox="1"/>
          <p:nvPr/>
        </p:nvSpPr>
        <p:spPr>
          <a:xfrm>
            <a:off x="7168404" y="875864"/>
            <a:ext cx="336064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For those, who wisely registered for conference dinner:</a:t>
            </a:r>
          </a:p>
          <a:p>
            <a:endParaRPr lang="en-GB" dirty="0"/>
          </a:p>
          <a:p>
            <a:r>
              <a:rPr lang="en-GB" dirty="0"/>
              <a:t>https://wpsappm2022.ek-cer.hu/wp-content/uploads/2022/08/Conference_dinner_menu_2022.pdf</a:t>
            </a:r>
          </a:p>
        </p:txBody>
      </p:sp>
    </p:spTree>
    <p:extLst>
      <p:ext uri="{BB962C8B-B14F-4D97-AF65-F5344CB8AC3E}">
        <p14:creationId xmlns:p14="http://schemas.microsoft.com/office/powerpoint/2010/main" val="4028872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0843B81-792A-46AD-82EE-D17754240462}" vid="{0287F088-6E5E-4A04-8C4E-5F68CA9EB0BF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6A5200647F466340B38792547CB20F3E" ma:contentTypeVersion="18" ma:contentTypeDescription="Új dokumentum létrehozása." ma:contentTypeScope="" ma:versionID="fc1ea046a3ed49867b55fbb21607d829">
  <xsd:schema xmlns:xsd="http://www.w3.org/2001/XMLSchema" xmlns:xs="http://www.w3.org/2001/XMLSchema" xmlns:p="http://schemas.microsoft.com/office/2006/metadata/properties" xmlns:ns2="1266b29e-a045-4d0d-ba42-8468eda22558" xmlns:ns3="45efeced-5d3f-47f2-abdc-8aa444217caa" xmlns:ns4="http://schemas.microsoft.com/sharepoint/v3/fields" targetNamespace="http://schemas.microsoft.com/office/2006/metadata/properties" ma:root="true" ma:fieldsID="02efc58a7f5acee5c538a4800b6d57cb" ns2:_="" ns3:_="" ns4:_="">
    <xsd:import namespace="1266b29e-a045-4d0d-ba42-8468eda22558"/>
    <xsd:import namespace="45efeced-5d3f-47f2-abdc-8aa444217caa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4:_Vers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66b29e-a045-4d0d-ba42-8468eda225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2" nillable="true" ma:displayName="Láttamozási állapot" ma:internalName="L_x00e1_ttamoz_x00e1_si_x0020__x00e1_llapot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Képcímkék" ma:readOnly="false" ma:fieldId="{5cf76f15-5ced-4ddc-b409-7134ff3c332f}" ma:taxonomyMulti="true" ma:sspId="3c03a497-e7b3-4063-817b-d67fc7b905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efeced-5d3f-47f2-abdc-8aa444217ca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341f96af-3756-4698-8978-e11afb2a1b43}" ma:internalName="TaxCatchAll" ma:showField="CatchAllData" ma:web="45efeced-5d3f-47f2-abdc-8aa444217c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Version" ma:index="22" nillable="true" ma:displayName="Verziószám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1266b29e-a045-4d0d-ba42-8468eda22558" xsi:nil="true"/>
    <_Version xmlns="http://schemas.microsoft.com/sharepoint/v3/fields" xsi:nil="true"/>
    <lcf76f155ced4ddcb4097134ff3c332f xmlns="1266b29e-a045-4d0d-ba42-8468eda22558">
      <Terms xmlns="http://schemas.microsoft.com/office/infopath/2007/PartnerControls"/>
    </lcf76f155ced4ddcb4097134ff3c332f>
    <TaxCatchAll xmlns="45efeced-5d3f-47f2-abdc-8aa444217ca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31818C-E9AC-41B5-B1BC-D916DAE6AD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66b29e-a045-4d0d-ba42-8468eda22558"/>
    <ds:schemaRef ds:uri="45efeced-5d3f-47f2-abdc-8aa444217caa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88B1E1-6171-40A2-8078-526B6ED50D70}">
  <ds:schemaRefs>
    <ds:schemaRef ds:uri="http://purl.org/dc/terms/"/>
    <ds:schemaRef ds:uri="1266b29e-a045-4d0d-ba42-8468eda22558"/>
    <ds:schemaRef ds:uri="http://schemas.microsoft.com/office/2006/metadata/properties"/>
    <ds:schemaRef ds:uri="http://purl.org/dc/dcmitype/"/>
    <ds:schemaRef ds:uri="http://purl.org/dc/elements/1.1/"/>
    <ds:schemaRef ds:uri="45efeced-5d3f-47f2-abdc-8aa444217caa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sharepoint/v3/field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C3A2C5A-B9A1-4C0D-8DCC-FF101ECD3C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8665</TotalTime>
  <Words>555</Words>
  <Application>Microsoft Office PowerPoint</Application>
  <PresentationFormat>Szélesvásznú</PresentationFormat>
  <Paragraphs>73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9" baseType="lpstr">
      <vt:lpstr>Arial</vt:lpstr>
      <vt:lpstr>Arial</vt:lpstr>
      <vt:lpstr>Calibri</vt:lpstr>
      <vt:lpstr>Calibri Light</vt:lpstr>
      <vt:lpstr>Google Sans</vt:lpstr>
      <vt:lpstr>Helvetica Neue</vt:lpstr>
      <vt:lpstr>Open Sans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Tomzi</dc:creator>
  <cp:lastModifiedBy>Dunai Dániel</cp:lastModifiedBy>
  <cp:revision>297</cp:revision>
  <dcterms:created xsi:type="dcterms:W3CDTF">2016-11-26T14:36:45Z</dcterms:created>
  <dcterms:modified xsi:type="dcterms:W3CDTF">2022-09-05T22:20:02Z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0x0101006A5200647F466340B38792547CB20F3E</vt:lpwstr>
  </property>
  <property fmtid="{D5CDD505-2E9C-101B-9397-08002B2CF9AE}" pid="3" name="MediaServiceImageTags">
    <vt:lpwstr/>
  </property>
</Properties>
</file>