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17"/>
  </p:notesMasterIdLst>
  <p:handoutMasterIdLst>
    <p:handoutMasterId r:id="rId18"/>
  </p:handoutMasterIdLst>
  <p:sldIdLst>
    <p:sldId id="256" r:id="rId7"/>
    <p:sldId id="343" r:id="rId8"/>
    <p:sldId id="340" r:id="rId9"/>
    <p:sldId id="342" r:id="rId10"/>
    <p:sldId id="347" r:id="rId11"/>
    <p:sldId id="344" r:id="rId12"/>
    <p:sldId id="345" r:id="rId13"/>
    <p:sldId id="346" r:id="rId14"/>
    <p:sldId id="348" r:id="rId15"/>
    <p:sldId id="349" r:id="rId1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 de Andrés Sanchis" initials="CDAS" lastIdx="18" clrIdx="0">
    <p:extLst>
      <p:ext uri="{19B8F6BF-5375-455C-9EA6-DF929625EA0E}">
        <p15:presenceInfo xmlns:p15="http://schemas.microsoft.com/office/powerpoint/2012/main" userId="Carme de Andrés Sanc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00"/>
    <a:srgbClr val="E3E3E3"/>
    <a:srgbClr val="3F8179"/>
    <a:srgbClr val="489289"/>
    <a:srgbClr val="5DAFA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92BEE-CDBB-AC86-9434-1018FD43E98D}" v="475" dt="2022-05-06T12:32:14.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5" autoAdjust="0"/>
    <p:restoredTop sz="94901" autoAdjust="0"/>
  </p:normalViewPr>
  <p:slideViewPr>
    <p:cSldViewPr showGuides="1">
      <p:cViewPr varScale="1">
        <p:scale>
          <a:sx n="66" d="100"/>
          <a:sy n="66" d="100"/>
        </p:scale>
        <p:origin x="451"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57" d="100"/>
          <a:sy n="57" d="100"/>
        </p:scale>
        <p:origin x="3216"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Falchetto" userId="S::gloria.falchetto_gmail.com#ext#@eurofusionpilot.onmicrosoft.com::6db4edd4-9c18-4362-92dc-42a37d37f423" providerId="AD" clId="Web-{AAB92BEE-CDBB-AC86-9434-1018FD43E98D}"/>
    <pc:docChg chg="addSld delSld modSld sldOrd addMainMaster">
      <pc:chgData name="Gloria Falchetto" userId="S::gloria.falchetto_gmail.com#ext#@eurofusionpilot.onmicrosoft.com::6db4edd4-9c18-4362-92dc-42a37d37f423" providerId="AD" clId="Web-{AAB92BEE-CDBB-AC86-9434-1018FD43E98D}" dt="2022-05-06T12:32:13.144" v="383" actId="20577"/>
      <pc:docMkLst>
        <pc:docMk/>
      </pc:docMkLst>
      <pc:sldChg chg="modSp">
        <pc:chgData name="Gloria Falchetto" userId="S::gloria.falchetto_gmail.com#ext#@eurofusionpilot.onmicrosoft.com::6db4edd4-9c18-4362-92dc-42a37d37f423" providerId="AD" clId="Web-{AAB92BEE-CDBB-AC86-9434-1018FD43E98D}" dt="2022-05-06T12:16:24.810" v="133" actId="20577"/>
        <pc:sldMkLst>
          <pc:docMk/>
          <pc:sldMk cId="4146028003" sldId="326"/>
        </pc:sldMkLst>
        <pc:spChg chg="mod">
          <ac:chgData name="Gloria Falchetto" userId="S::gloria.falchetto_gmail.com#ext#@eurofusionpilot.onmicrosoft.com::6db4edd4-9c18-4362-92dc-42a37d37f423" providerId="AD" clId="Web-{AAB92BEE-CDBB-AC86-9434-1018FD43E98D}" dt="2022-05-06T12:16:24.810" v="133" actId="20577"/>
          <ac:spMkLst>
            <pc:docMk/>
            <pc:sldMk cId="4146028003" sldId="326"/>
            <ac:spMk id="7"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1:53:17.816" v="54" actId="20577"/>
        <pc:sldMkLst>
          <pc:docMk/>
          <pc:sldMk cId="3374624947" sldId="331"/>
        </pc:sldMkLst>
        <pc:spChg chg="mod">
          <ac:chgData name="Gloria Falchetto" userId="S::gloria.falchetto_gmail.com#ext#@eurofusionpilot.onmicrosoft.com::6db4edd4-9c18-4362-92dc-42a37d37f423" providerId="AD" clId="Web-{AAB92BEE-CDBB-AC86-9434-1018FD43E98D}" dt="2022-05-06T11:53:17.816" v="54" actId="20577"/>
          <ac:spMkLst>
            <pc:docMk/>
            <pc:sldMk cId="3374624947" sldId="331"/>
            <ac:spMk id="3"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2:31:50.628" v="375" actId="20577"/>
        <pc:sldMkLst>
          <pc:docMk/>
          <pc:sldMk cId="1649953967" sldId="334"/>
        </pc:sldMkLst>
        <pc:spChg chg="mod">
          <ac:chgData name="Gloria Falchetto" userId="S::gloria.falchetto_gmail.com#ext#@eurofusionpilot.onmicrosoft.com::6db4edd4-9c18-4362-92dc-42a37d37f423" providerId="AD" clId="Web-{AAB92BEE-CDBB-AC86-9434-1018FD43E98D}" dt="2022-05-06T12:31:50.628" v="375" actId="20577"/>
          <ac:spMkLst>
            <pc:docMk/>
            <pc:sldMk cId="1649953967" sldId="334"/>
            <ac:spMk id="6"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2:32:13.144" v="383" actId="20577"/>
        <pc:sldMkLst>
          <pc:docMk/>
          <pc:sldMk cId="924131063" sldId="335"/>
        </pc:sldMkLst>
        <pc:spChg chg="mod">
          <ac:chgData name="Gloria Falchetto" userId="S::gloria.falchetto_gmail.com#ext#@eurofusionpilot.onmicrosoft.com::6db4edd4-9c18-4362-92dc-42a37d37f423" providerId="AD" clId="Web-{AAB92BEE-CDBB-AC86-9434-1018FD43E98D}" dt="2022-05-06T12:32:13.144" v="383" actId="20577"/>
          <ac:spMkLst>
            <pc:docMk/>
            <pc:sldMk cId="924131063" sldId="335"/>
            <ac:spMk id="6"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1:52:42.457" v="46" actId="20577"/>
        <pc:sldMkLst>
          <pc:docMk/>
          <pc:sldMk cId="4266684903" sldId="336"/>
        </pc:sldMkLst>
        <pc:spChg chg="mod">
          <ac:chgData name="Gloria Falchetto" userId="S::gloria.falchetto_gmail.com#ext#@eurofusionpilot.onmicrosoft.com::6db4edd4-9c18-4362-92dc-42a37d37f423" providerId="AD" clId="Web-{AAB92BEE-CDBB-AC86-9434-1018FD43E98D}" dt="2022-05-06T11:52:42.457" v="46" actId="20577"/>
          <ac:spMkLst>
            <pc:docMk/>
            <pc:sldMk cId="4266684903" sldId="336"/>
            <ac:spMk id="2"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1:52:48.254" v="52" actId="20577"/>
        <pc:sldMkLst>
          <pc:docMk/>
          <pc:sldMk cId="2824668947" sldId="337"/>
        </pc:sldMkLst>
        <pc:spChg chg="mod">
          <ac:chgData name="Gloria Falchetto" userId="S::gloria.falchetto_gmail.com#ext#@eurofusionpilot.onmicrosoft.com::6db4edd4-9c18-4362-92dc-42a37d37f423" providerId="AD" clId="Web-{AAB92BEE-CDBB-AC86-9434-1018FD43E98D}" dt="2022-05-06T11:52:48.254" v="52" actId="20577"/>
          <ac:spMkLst>
            <pc:docMk/>
            <pc:sldMk cId="2824668947" sldId="337"/>
            <ac:spMk id="2" creationId="{00000000-0000-0000-0000-000000000000}"/>
          </ac:spMkLst>
        </pc:spChg>
      </pc:sldChg>
      <pc:sldChg chg="new del ord">
        <pc:chgData name="Gloria Falchetto" userId="S::gloria.falchetto_gmail.com#ext#@eurofusionpilot.onmicrosoft.com::6db4edd4-9c18-4362-92dc-42a37d37f423" providerId="AD" clId="Web-{AAB92BEE-CDBB-AC86-9434-1018FD43E98D}" dt="2022-05-06T11:49:51.362" v="8"/>
        <pc:sldMkLst>
          <pc:docMk/>
          <pc:sldMk cId="1319979765" sldId="338"/>
        </pc:sldMkLst>
      </pc:sldChg>
      <pc:sldChg chg="addSp delSp modSp add">
        <pc:chgData name="Gloria Falchetto" userId="S::gloria.falchetto_gmail.com#ext#@eurofusionpilot.onmicrosoft.com::6db4edd4-9c18-4362-92dc-42a37d37f423" providerId="AD" clId="Web-{AAB92BEE-CDBB-AC86-9434-1018FD43E98D}" dt="2022-05-06T11:52:01.738" v="39" actId="1076"/>
        <pc:sldMkLst>
          <pc:docMk/>
          <pc:sldMk cId="892200147" sldId="339"/>
        </pc:sldMkLst>
        <pc:spChg chg="add mod">
          <ac:chgData name="Gloria Falchetto" userId="S::gloria.falchetto_gmail.com#ext#@eurofusionpilot.onmicrosoft.com::6db4edd4-9c18-4362-92dc-42a37d37f423" providerId="AD" clId="Web-{AAB92BEE-CDBB-AC86-9434-1018FD43E98D}" dt="2022-05-06T11:52:01.738" v="39" actId="1076"/>
          <ac:spMkLst>
            <pc:docMk/>
            <pc:sldMk cId="892200147" sldId="339"/>
            <ac:spMk id="3" creationId="{D4DEDF7C-5DB8-002E-4EA1-A765149BE3A1}"/>
          </ac:spMkLst>
        </pc:spChg>
        <pc:spChg chg="mod">
          <ac:chgData name="Gloria Falchetto" userId="S::gloria.falchetto_gmail.com#ext#@eurofusionpilot.onmicrosoft.com::6db4edd4-9c18-4362-92dc-42a37d37f423" providerId="AD" clId="Web-{AAB92BEE-CDBB-AC86-9434-1018FD43E98D}" dt="2022-05-06T11:49:48.549" v="7" actId="1076"/>
          <ac:spMkLst>
            <pc:docMk/>
            <pc:sldMk cId="892200147" sldId="339"/>
            <ac:spMk id="6" creationId="{9982B22F-A85F-E5B5-50B0-36D56B7E89CC}"/>
          </ac:spMkLst>
        </pc:spChg>
        <pc:spChg chg="mod">
          <ac:chgData name="Gloria Falchetto" userId="S::gloria.falchetto_gmail.com#ext#@eurofusionpilot.onmicrosoft.com::6db4edd4-9c18-4362-92dc-42a37d37f423" providerId="AD" clId="Web-{AAB92BEE-CDBB-AC86-9434-1018FD43E98D}" dt="2022-05-06T11:49:45.456" v="6" actId="1076"/>
          <ac:spMkLst>
            <pc:docMk/>
            <pc:sldMk cId="892200147" sldId="339"/>
            <ac:spMk id="7" creationId="{00000000-0000-0000-0000-000000000000}"/>
          </ac:spMkLst>
        </pc:spChg>
        <pc:spChg chg="add del mod">
          <ac:chgData name="Gloria Falchetto" userId="S::gloria.falchetto_gmail.com#ext#@eurofusionpilot.onmicrosoft.com::6db4edd4-9c18-4362-92dc-42a37d37f423" providerId="AD" clId="Web-{AAB92BEE-CDBB-AC86-9434-1018FD43E98D}" dt="2022-05-06T11:50:18.284" v="13"/>
          <ac:spMkLst>
            <pc:docMk/>
            <pc:sldMk cId="892200147" sldId="339"/>
            <ac:spMk id="9" creationId="{15D6B4A6-0807-97E0-81DB-F2287DD651DA}"/>
          </ac:spMkLst>
        </pc:spChg>
        <pc:spChg chg="mod">
          <ac:chgData name="Gloria Falchetto" userId="S::gloria.falchetto_gmail.com#ext#@eurofusionpilot.onmicrosoft.com::6db4edd4-9c18-4362-92dc-42a37d37f423" providerId="AD" clId="Web-{AAB92BEE-CDBB-AC86-9434-1018FD43E98D}" dt="2022-05-06T11:51:52.988" v="38" actId="14100"/>
          <ac:spMkLst>
            <pc:docMk/>
            <pc:sldMk cId="892200147" sldId="339"/>
            <ac:spMk id="10" creationId="{00000000-0000-0000-0000-000000000000}"/>
          </ac:spMkLst>
        </pc:spChg>
        <pc:spChg chg="add del mod">
          <ac:chgData name="Gloria Falchetto" userId="S::gloria.falchetto_gmail.com#ext#@eurofusionpilot.onmicrosoft.com::6db4edd4-9c18-4362-92dc-42a37d37f423" providerId="AD" clId="Web-{AAB92BEE-CDBB-AC86-9434-1018FD43E98D}" dt="2022-05-06T11:50:35.784" v="16"/>
          <ac:spMkLst>
            <pc:docMk/>
            <pc:sldMk cId="892200147" sldId="339"/>
            <ac:spMk id="11" creationId="{15D6B4A6-0807-97E0-81DB-F2287DD651DA}"/>
          </ac:spMkLst>
        </pc:spChg>
        <pc:spChg chg="mod">
          <ac:chgData name="Gloria Falchetto" userId="S::gloria.falchetto_gmail.com#ext#@eurofusionpilot.onmicrosoft.com::6db4edd4-9c18-4362-92dc-42a37d37f423" providerId="AD" clId="Web-{AAB92BEE-CDBB-AC86-9434-1018FD43E98D}" dt="2022-05-06T11:49:39.987" v="4" actId="1076"/>
          <ac:spMkLst>
            <pc:docMk/>
            <pc:sldMk cId="892200147" sldId="339"/>
            <ac:spMk id="50178" creationId="{00000000-0000-0000-0000-000000000000}"/>
          </ac:spMkLst>
        </pc:spChg>
        <pc:picChg chg="mod">
          <ac:chgData name="Gloria Falchetto" userId="S::gloria.falchetto_gmail.com#ext#@eurofusionpilot.onmicrosoft.com::6db4edd4-9c18-4362-92dc-42a37d37f423" providerId="AD" clId="Web-{AAB92BEE-CDBB-AC86-9434-1018FD43E98D}" dt="2022-05-06T11:49:43.252" v="5" actId="1076"/>
          <ac:picMkLst>
            <pc:docMk/>
            <pc:sldMk cId="892200147" sldId="339"/>
            <ac:picMk id="2" creationId="{508047AC-DEF0-B80A-29A0-375828F00921}"/>
          </ac:picMkLst>
        </pc:picChg>
      </pc:sldChg>
      <pc:sldChg chg="addSp delSp modSp new ord">
        <pc:chgData name="Gloria Falchetto" userId="S::gloria.falchetto_gmail.com#ext#@eurofusionpilot.onmicrosoft.com::6db4edd4-9c18-4362-92dc-42a37d37f423" providerId="AD" clId="Web-{AAB92BEE-CDBB-AC86-9434-1018FD43E98D}" dt="2022-05-06T12:17:12.794" v="137"/>
        <pc:sldMkLst>
          <pc:docMk/>
          <pc:sldMk cId="946662554" sldId="340"/>
        </pc:sldMkLst>
        <pc:spChg chg="del">
          <ac:chgData name="Gloria Falchetto" userId="S::gloria.falchetto_gmail.com#ext#@eurofusionpilot.onmicrosoft.com::6db4edd4-9c18-4362-92dc-42a37d37f423" providerId="AD" clId="Web-{AAB92BEE-CDBB-AC86-9434-1018FD43E98D}" dt="2022-05-06T12:16:48.091" v="135"/>
          <ac:spMkLst>
            <pc:docMk/>
            <pc:sldMk cId="946662554" sldId="340"/>
            <ac:spMk id="3" creationId="{C3486720-3C7F-18FC-D317-1755F4917F5E}"/>
          </ac:spMkLst>
        </pc:spChg>
        <pc:picChg chg="add mod ord">
          <ac:chgData name="Gloria Falchetto" userId="S::gloria.falchetto_gmail.com#ext#@eurofusionpilot.onmicrosoft.com::6db4edd4-9c18-4362-92dc-42a37d37f423" providerId="AD" clId="Web-{AAB92BEE-CDBB-AC86-9434-1018FD43E98D}" dt="2022-05-06T12:16:50.544" v="136" actId="1076"/>
          <ac:picMkLst>
            <pc:docMk/>
            <pc:sldMk cId="946662554" sldId="340"/>
            <ac:picMk id="6" creationId="{0D6D5866-0681-A11F-1311-654A23A5F376}"/>
          </ac:picMkLst>
        </pc:picChg>
      </pc:sldChg>
      <pc:sldMasterChg chg="add addSldLayout">
        <pc:chgData name="Gloria Falchetto" userId="S::gloria.falchetto_gmail.com#ext#@eurofusionpilot.onmicrosoft.com::6db4edd4-9c18-4362-92dc-42a37d37f423" providerId="AD" clId="Web-{AAB92BEE-CDBB-AC86-9434-1018FD43E98D}" dt="2022-05-06T11:49:27.862" v="2"/>
        <pc:sldMasterMkLst>
          <pc:docMk/>
          <pc:sldMasterMk cId="931221676" sldId="2147483660"/>
        </pc:sldMasterMkLst>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4089688587" sldId="2147483661"/>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660710720" sldId="2147483662"/>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3054422864" sldId="2147483663"/>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1638590019" sldId="2147483664"/>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1375379059" sldId="2147483665"/>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3732422281" sldId="2147483666"/>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614821142" sldId="2147483667"/>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3359556675" sldId="2147483668"/>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1218440054" sldId="2147483669"/>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2640960626" sldId="21474836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6" y="1"/>
            <a:ext cx="3076363" cy="511731"/>
          </a:xfrm>
          <a:prstGeom prst="rect">
            <a:avLst/>
          </a:prstGeom>
        </p:spPr>
        <p:txBody>
          <a:bodyPr vert="horz" lIns="99043" tIns="49522" rIns="99043" bIns="49522" rtlCol="0"/>
          <a:lstStyle>
            <a:lvl1pPr algn="r">
              <a:defRPr sz="1300"/>
            </a:lvl1pPr>
          </a:lstStyle>
          <a:p>
            <a:fld id="{15B2C45A-E869-45FE-B529-AF49C0F3C669}" type="datetimeFigureOut">
              <a:rPr lang="en-GB" smtClean="0">
                <a:latin typeface="Arial" panose="020B0604020202020204" pitchFamily="34" charset="0"/>
              </a:rPr>
              <a:pPr/>
              <a:t>08/09/2022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43" tIns="49522" rIns="99043" bIns="49522"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6" y="9721107"/>
            <a:ext cx="3076363" cy="511731"/>
          </a:xfrm>
          <a:prstGeom prst="rect">
            <a:avLst/>
          </a:prstGeom>
        </p:spPr>
        <p:txBody>
          <a:bodyPr vert="horz" lIns="99043" tIns="49522" rIns="99043" bIns="49522"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6" y="1"/>
            <a:ext cx="3076363" cy="511731"/>
          </a:xfrm>
          <a:prstGeom prst="rect">
            <a:avLst/>
          </a:prstGeom>
        </p:spPr>
        <p:txBody>
          <a:bodyPr vert="horz" lIns="99043" tIns="49522" rIns="99043" bIns="49522" rtlCol="0"/>
          <a:lstStyle>
            <a:lvl1pPr algn="r">
              <a:defRPr sz="1300">
                <a:latin typeface="Arial" panose="020B0604020202020204" pitchFamily="34" charset="0"/>
              </a:defRPr>
            </a:lvl1pPr>
          </a:lstStyle>
          <a:p>
            <a:fld id="{F93E6C17-F35F-4654-8DE9-B693AC206066}" type="datetimeFigureOut">
              <a:rPr lang="en-GB" smtClean="0"/>
              <a:pPr/>
              <a:t>08/09/2022</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3" tIns="49522" rIns="99043" bIns="49522" rtlCol="0" anchor="ctr"/>
          <a:lstStyle/>
          <a:p>
            <a:endParaRPr lang="en-GB" dirty="0"/>
          </a:p>
        </p:txBody>
      </p:sp>
      <p:sp>
        <p:nvSpPr>
          <p:cNvPr id="5" name="Notes Placeholder 4"/>
          <p:cNvSpPr>
            <a:spLocks noGrp="1"/>
          </p:cNvSpPr>
          <p:nvPr>
            <p:ph type="body" sz="quarter" idx="3"/>
          </p:nvPr>
        </p:nvSpPr>
        <p:spPr>
          <a:xfrm>
            <a:off x="709930" y="4861444"/>
            <a:ext cx="5679440" cy="4605576"/>
          </a:xfrm>
          <a:prstGeom prst="rect">
            <a:avLst/>
          </a:prstGeom>
        </p:spPr>
        <p:txBody>
          <a:bodyPr vert="horz" lIns="99043" tIns="49522" rIns="99043" bIns="4952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43" tIns="49522" rIns="99043" bIns="49522"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6" y="9721107"/>
            <a:ext cx="3076363" cy="511731"/>
          </a:xfrm>
          <a:prstGeom prst="rect">
            <a:avLst/>
          </a:prstGeom>
        </p:spPr>
        <p:txBody>
          <a:bodyPr vert="horz" lIns="99043" tIns="49522" rIns="99043" bIns="49522"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C9D0C6DC-00E4-49C4-AFEC-05D1737316C2}" type="slidenum">
              <a:rPr lang="en-US" smtClean="0"/>
              <a:t>2</a:t>
            </a:fld>
            <a:endParaRPr lang="en-US"/>
          </a:p>
        </p:txBody>
      </p:sp>
    </p:spTree>
    <p:extLst>
      <p:ext uri="{BB962C8B-B14F-4D97-AF65-F5344CB8AC3E}">
        <p14:creationId xmlns:p14="http://schemas.microsoft.com/office/powerpoint/2010/main" val="238248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1</a:t>
            </a:r>
            <a:r>
              <a:rPr kumimoji="1" lang="en-US" altLang="ja-JP" baseline="30000" dirty="0"/>
              <a:t>st</a:t>
            </a:r>
            <a:r>
              <a:rPr kumimoji="1" lang="en-US" altLang="ja-JP" dirty="0"/>
              <a:t> divertor cassette which the probes are installed.</a:t>
            </a:r>
          </a:p>
          <a:p>
            <a:r>
              <a:rPr kumimoji="1" lang="en-US" altLang="ja-JP" dirty="0"/>
              <a:t>Signals detected by the probes are transported to horizontal port and extracted to outside of the vessel via this 48-pin connector.</a:t>
            </a:r>
          </a:p>
          <a:p>
            <a:r>
              <a:rPr kumimoji="1" lang="en-US" altLang="ja-JP" dirty="0"/>
              <a:t>So, number of probes are limited by this connector, and up to 48 probes can be installed on one cassette.</a:t>
            </a:r>
          </a:p>
          <a:p>
            <a:r>
              <a:rPr kumimoji="1" lang="en-US" altLang="ja-JP" dirty="0"/>
              <a:t>On the 1</a:t>
            </a:r>
            <a:r>
              <a:rPr kumimoji="1" lang="en-US" altLang="ja-JP" baseline="30000" dirty="0"/>
              <a:t>st</a:t>
            </a:r>
            <a:r>
              <a:rPr kumimoji="1" lang="en-US" altLang="ja-JP" dirty="0"/>
              <a:t> cassette, probes are installed on the 4 cassettes; section 3, 4, 9 &amp; 15.</a:t>
            </a:r>
          </a:p>
          <a:p>
            <a:r>
              <a:rPr kumimoji="1" lang="en-US" altLang="ja-JP" dirty="0"/>
              <a:t>When we install probes on the same toroidal section on the 2</a:t>
            </a:r>
            <a:r>
              <a:rPr kumimoji="1" lang="en-US" altLang="ja-JP" baseline="30000" dirty="0"/>
              <a:t>nd</a:t>
            </a:r>
            <a:r>
              <a:rPr kumimoji="1" lang="en-US" altLang="ja-JP" dirty="0"/>
              <a:t> cassette, we can reuse the cables or the cable routes on the VV.</a:t>
            </a:r>
          </a:p>
          <a:p>
            <a:r>
              <a:rPr kumimoji="1" lang="en-US" altLang="ja-JP" dirty="0"/>
              <a:t>So, we assume probes are installed on the same toroidal section of the 1</a:t>
            </a:r>
            <a:r>
              <a:rPr kumimoji="1" lang="en-US" altLang="ja-JP" baseline="30000" dirty="0"/>
              <a:t>st</a:t>
            </a:r>
            <a:r>
              <a:rPr kumimoji="1" lang="en-US" altLang="ja-JP" dirty="0"/>
              <a:t> cassette.</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5DBD9-D3D8-42E0-BDF9-F9FA4186E94E}"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45158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one example of probe position.</a:t>
            </a:r>
          </a:p>
          <a:p>
            <a:r>
              <a:rPr kumimoji="1" lang="en-US" altLang="ja-JP" dirty="0"/>
              <a:t>As shown on the last meeting, the inner target &amp; outer target are triple probe, but the baffles, dome, and outer cover are single probe.</a:t>
            </a:r>
          </a:p>
          <a:p>
            <a:r>
              <a:rPr kumimoji="1" lang="en-US" altLang="ja-JP" dirty="0"/>
              <a:t>On the P3 &amp; P4 toroidal sections, up to 16 sets of triple probes are installed. And up to 16 sets of triple probes are on the P15 inner </a:t>
            </a:r>
            <a:r>
              <a:rPr kumimoji="1" lang="en-US" altLang="ja-JP"/>
              <a:t>target.</a:t>
            </a:r>
          </a:p>
          <a:p>
            <a:r>
              <a:rPr kumimoji="1" lang="en-US" altLang="ja-JP"/>
              <a:t>Up </a:t>
            </a:r>
            <a:r>
              <a:rPr kumimoji="1" lang="en-US" altLang="ja-JP" dirty="0"/>
              <a:t>to 48 single probes are on baffles, dome, and outer cover of P9 section.</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5DBD9-D3D8-42E0-BDF9-F9FA4186E94E}"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73176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1" y="0"/>
            <a:ext cx="12197925" cy="5570706"/>
          </a:xfrm>
          <a:prstGeom prst="rect">
            <a:avLst/>
          </a:prstGeom>
        </p:spPr>
      </p:pic>
      <p:grpSp>
        <p:nvGrpSpPr>
          <p:cNvPr id="4" name="Gruppieren 3"/>
          <p:cNvGrpSpPr/>
          <p:nvPr userDrawn="1"/>
        </p:nvGrpSpPr>
        <p:grpSpPr>
          <a:xfrm>
            <a:off x="5735960" y="5812522"/>
            <a:ext cx="6120680" cy="784830"/>
            <a:chOff x="5735960" y="5717361"/>
            <a:chExt cx="6120680" cy="784830"/>
          </a:xfrm>
        </p:grpSpPr>
        <p:pic>
          <p:nvPicPr>
            <p:cNvPr id="25" name="Grafik 2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784830"/>
            </a:xfrm>
            <a:prstGeom prst="rect">
              <a:avLst/>
            </a:prstGeom>
          </p:spPr>
          <p:txBody>
            <a:bodyPr wrap="square">
              <a:spAutoFit/>
            </a:bodyPr>
            <a:lstStyle/>
            <a:p>
              <a:pPr algn="just">
                <a:lnSpc>
                  <a:spcPct val="90000"/>
                </a:lnSpc>
              </a:pPr>
              <a:r>
                <a:rPr lang="en-GB" sz="1000" dirty="0"/>
                <a:t>This work has been carried out within the framework of the EUROfusion Consortium, funded by the European Union via the </a:t>
              </a:r>
              <a:r>
                <a:rPr lang="en-GB" sz="1000" dirty="0" err="1"/>
                <a:t>Euratom</a:t>
              </a:r>
              <a:r>
                <a:rPr lang="en-GB" sz="1000" dirty="0"/>
                <a:t>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694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G. Falchetto WPSA PPM for AWP 2023 | Budapest  6 September 2022</a:t>
            </a:r>
            <a:endParaRPr lang="fr-FR"/>
          </a:p>
        </p:txBody>
      </p:sp>
      <p:sp>
        <p:nvSpPr>
          <p:cNvPr id="6" name="Slide Number Placeholder 5"/>
          <p:cNvSpPr>
            <a:spLocks noGrp="1"/>
          </p:cNvSpPr>
          <p:nvPr>
            <p:ph type="sldNum" sz="quarter" idx="12"/>
          </p:nvPr>
        </p:nvSpPr>
        <p:spPr/>
        <p:txBody>
          <a:bodyPr/>
          <a:lstStyle/>
          <a:p>
            <a:fld id="{EB3E5239-1D3C-4340-8594-8B7870A1C594}" type="slidenum">
              <a:rPr lang="fr-FR" smtClean="0"/>
              <a:t>‹N°›</a:t>
            </a:fld>
            <a:endParaRPr lang="fr-FR"/>
          </a:p>
        </p:txBody>
      </p:sp>
      <p:sp>
        <p:nvSpPr>
          <p:cNvPr id="7" name="Rectangle 6"/>
          <p:cNvSpPr/>
          <p:nvPr userDrawn="1"/>
        </p:nvSpPr>
        <p:spPr>
          <a:xfrm>
            <a:off x="0" y="3"/>
            <a:ext cx="12192000" cy="787399"/>
          </a:xfrm>
          <a:prstGeom prst="rect">
            <a:avLst/>
          </a:prstGeom>
          <a:solidFill>
            <a:srgbClr val="E3E3E3"/>
          </a:solidFill>
          <a:ln w="9525" cap="flat" cmpd="sng" algn="ctr">
            <a:noFill/>
            <a:prstDash val="solid"/>
          </a:ln>
          <a:effectLst/>
        </p:spPr>
        <p:txBody>
          <a:bodyPr rtlCol="0" anchor="ctr"/>
          <a:lstStyle/>
          <a:p>
            <a:pPr marL="0" marR="0" lvl="0" indent="0" algn="ctr" defTabSz="1228039" eaLnBrk="1" fontAlgn="auto" latinLnBrk="0" hangingPunct="1">
              <a:lnSpc>
                <a:spcPct val="100000"/>
              </a:lnSpc>
              <a:spcBef>
                <a:spcPts val="0"/>
              </a:spcBef>
              <a:spcAft>
                <a:spcPts val="0"/>
              </a:spcAft>
              <a:buClrTx/>
              <a:buSzTx/>
              <a:buFontTx/>
              <a:buNone/>
              <a:tabLst/>
              <a:defRPr/>
            </a:pPr>
            <a:endParaRPr kumimoji="0" lang="en-US" sz="2417"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7600" y="95787"/>
            <a:ext cx="652869" cy="510427"/>
          </a:xfrm>
          <a:prstGeom prst="rect">
            <a:avLst/>
          </a:prstGeom>
        </p:spPr>
      </p:pic>
    </p:spTree>
    <p:extLst>
      <p:ext uri="{BB962C8B-B14F-4D97-AF65-F5344CB8AC3E}">
        <p14:creationId xmlns:p14="http://schemas.microsoft.com/office/powerpoint/2010/main" val="335955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44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02" name="Line"/>
          <p:cNvSpPr/>
          <p:nvPr/>
        </p:nvSpPr>
        <p:spPr>
          <a:xfrm>
            <a:off x="-14289" y="803675"/>
            <a:ext cx="12192000" cy="1"/>
          </a:xfrm>
          <a:prstGeom prst="line">
            <a:avLst/>
          </a:prstGeom>
          <a:ln w="25400">
            <a:solidFill>
              <a:srgbClr val="000000"/>
            </a:solidFill>
            <a:miter lim="400000"/>
          </a:ln>
        </p:spPr>
        <p:txBody>
          <a:bodyPr lIns="26789" tIns="26789" rIns="26789" bIns="26789" anchor="ctr"/>
          <a:lstStyle/>
          <a:p>
            <a:pPr>
              <a:defRPr sz="3200">
                <a:latin typeface="Helvetica Light"/>
                <a:ea typeface="Helvetica Light"/>
                <a:cs typeface="Helvetica Light"/>
                <a:sym typeface="Helvetica Light"/>
              </a:defRPr>
            </a:pPr>
            <a:endParaRPr sz="1200"/>
          </a:p>
        </p:txBody>
      </p:sp>
      <p:pic>
        <p:nvPicPr>
          <p:cNvPr id="203" name="ipp_logo_color.jpg" descr="ipp_logo_color.jpg"/>
          <p:cNvPicPr>
            <a:picLocks noChangeAspect="1"/>
          </p:cNvPicPr>
          <p:nvPr/>
        </p:nvPicPr>
        <p:blipFill>
          <a:blip r:embed="rId2"/>
          <a:stretch>
            <a:fillRect/>
          </a:stretch>
        </p:blipFill>
        <p:spPr>
          <a:xfrm>
            <a:off x="-6944" y="-512"/>
            <a:ext cx="897583" cy="796879"/>
          </a:xfrm>
          <a:prstGeom prst="rect">
            <a:avLst/>
          </a:prstGeom>
          <a:ln w="12700">
            <a:miter lim="400000"/>
          </a:ln>
        </p:spPr>
      </p:pic>
      <p:sp>
        <p:nvSpPr>
          <p:cNvPr id="204" name="Slide Number"/>
          <p:cNvSpPr txBox="1">
            <a:spLocks noGrp="1"/>
          </p:cNvSpPr>
          <p:nvPr>
            <p:ph type="sldNum" sz="quarter" idx="2"/>
          </p:nvPr>
        </p:nvSpPr>
        <p:spPr>
          <a:xfrm>
            <a:off x="11907772" y="6490832"/>
            <a:ext cx="247256" cy="255588"/>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‹N°›</a:t>
            </a:fld>
            <a:endParaRPr/>
          </a:p>
        </p:txBody>
      </p:sp>
      <p:sp>
        <p:nvSpPr>
          <p:cNvPr id="205" name="RCM 2021"/>
          <p:cNvSpPr txBox="1"/>
          <p:nvPr/>
        </p:nvSpPr>
        <p:spPr>
          <a:xfrm>
            <a:off x="5834291" y="6637994"/>
            <a:ext cx="547826" cy="1810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none" lIns="26789" tIns="26789" rIns="26789" bIns="26789" anchor="ctr">
            <a:spAutoFit/>
          </a:bodyPr>
          <a:lstStyle>
            <a:lvl1pPr>
              <a:defRPr sz="2200">
                <a:latin typeface="Helvetica Light"/>
                <a:ea typeface="Helvetica Light"/>
                <a:cs typeface="Helvetica Light"/>
                <a:sym typeface="Helvetica Light"/>
              </a:defRPr>
            </a:lvl1pPr>
          </a:lstStyle>
          <a:p>
            <a:r>
              <a:rPr sz="825"/>
              <a:t>RCM 2021</a:t>
            </a:r>
          </a:p>
        </p:txBody>
      </p:sp>
    </p:spTree>
    <p:extLst>
      <p:ext uri="{BB962C8B-B14F-4D97-AF65-F5344CB8AC3E}">
        <p14:creationId xmlns:p14="http://schemas.microsoft.com/office/powerpoint/2010/main" val="26409606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smtClean="0"/>
              <a:t>G. Falchetto WPSA PPM for AWP 2023 | Budapest  6 September 2022</a:t>
            </a:r>
            <a:endParaRPr lang="en-GB"/>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‹N°›</a:t>
            </a:fld>
            <a:endParaRPr lang="en-GB"/>
          </a:p>
        </p:txBody>
      </p:sp>
      <p:sp>
        <p:nvSpPr>
          <p:cNvPr id="10" name="Content Placeholder 2">
            <a:extLst>
              <a:ext uri="{FF2B5EF4-FFF2-40B4-BE49-F238E27FC236}">
                <a16:creationId xmlns:a16="http://schemas.microsoft.com/office/drawing/2014/main" id="{A9CCE7B7-FFC8-4F82-950A-03C0FCD30EF5}"/>
              </a:ext>
            </a:extLst>
          </p:cNvPr>
          <p:cNvSpPr>
            <a:spLocks noGrp="1"/>
          </p:cNvSpPr>
          <p:nvPr>
            <p:ph idx="13"/>
          </p:nvPr>
        </p:nvSpPr>
        <p:spPr>
          <a:xfrm>
            <a:off x="6384032"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65508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1877691"/>
          </a:xfrm>
        </p:spPr>
        <p:txBody>
          <a:bodyPr anchor="ctr"/>
          <a:lstStyle>
            <a:lvl1pPr algn="ctr">
              <a:defRPr sz="6000" b="1" baseline="0">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nchor="ctr"/>
          <a:lstStyle>
            <a:lvl1pPr marL="0" indent="0" algn="ctr">
              <a:buNone/>
              <a:defRPr sz="2400" baseline="0">
                <a:latin typeface="Arial" panose="020B0604020202020204" pitchFamily="34" charset="0"/>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636411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476977" y="77788"/>
            <a:ext cx="8568267" cy="749300"/>
          </a:xfrm>
        </p:spPr>
        <p:txBody>
          <a:bodyPr>
            <a:normAutofit/>
          </a:bodyPr>
          <a:lstStyle>
            <a:lvl1pPr>
              <a:defRPr sz="2800" b="1" baseline="0">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defRPr>
            </a:lvl1pPr>
          </a:lstStyle>
          <a:p>
            <a:r>
              <a:rPr lang="ja-JP" altLang="en-US"/>
              <a:t>マスター タイトルの書式設定</a:t>
            </a:r>
            <a:endParaRPr lang="en-US"/>
          </a:p>
        </p:txBody>
      </p:sp>
      <p:sp>
        <p:nvSpPr>
          <p:cNvPr id="3" name="Content Placeholder 2"/>
          <p:cNvSpPr>
            <a:spLocks noGrp="1"/>
          </p:cNvSpPr>
          <p:nvPr>
            <p:ph idx="1"/>
          </p:nvPr>
        </p:nvSpPr>
        <p:spPr>
          <a:xfrm>
            <a:off x="166956" y="1020765"/>
            <a:ext cx="11878288" cy="5719083"/>
          </a:xfrm>
        </p:spPr>
        <p:txBody>
          <a:bodyPr>
            <a:normAutofit/>
          </a:bodyPr>
          <a:lstStyle>
            <a:lvl1pPr>
              <a:defRPr sz="2400" baseline="0">
                <a:latin typeface="Arial" panose="020B0604020202020204" pitchFamily="34" charset="0"/>
                <a:ea typeface="ＭＳ ゴシック" panose="020B0609070205080204" pitchFamily="49" charset="-128"/>
              </a:defRPr>
            </a:lvl1pPr>
            <a:lvl2pPr>
              <a:defRPr sz="2400" baseline="0">
                <a:latin typeface="Arial" panose="020B0604020202020204" pitchFamily="34" charset="0"/>
                <a:ea typeface="ＭＳ ゴシック" panose="020B0609070205080204" pitchFamily="49" charset="-128"/>
              </a:defRPr>
            </a:lvl2pPr>
            <a:lvl3pPr>
              <a:defRPr sz="2400" baseline="0">
                <a:latin typeface="Arial" panose="020B0604020202020204" pitchFamily="34" charset="0"/>
                <a:ea typeface="ＭＳ ゴシック" panose="020B0609070205080204" pitchFamily="49" charset="-128"/>
              </a:defRPr>
            </a:lvl3pPr>
            <a:lvl4pPr>
              <a:defRPr sz="2400" baseline="0">
                <a:latin typeface="Arial" panose="020B0604020202020204" pitchFamily="34" charset="0"/>
                <a:ea typeface="ＭＳ ゴシック" panose="020B0609070205080204" pitchFamily="49" charset="-128"/>
              </a:defRPr>
            </a:lvl4pPr>
            <a:lvl5pPr>
              <a:defRPr sz="2400" baseline="0">
                <a:latin typeface="Arial" panose="020B0604020202020204" pitchFamily="34" charset="0"/>
                <a:ea typeface="ＭＳ ゴシック"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a:xfrm>
            <a:off x="11619216" y="6479249"/>
            <a:ext cx="572784" cy="365125"/>
          </a:xfrm>
        </p:spPr>
        <p:txBody>
          <a:bodyPr/>
          <a:lstStyle/>
          <a:p>
            <a:fld id="{18D64FA4-8226-45B0-9E13-75275EDA4D0F}" type="slidenum">
              <a:rPr kumimoji="1" lang="ja-JP" altLang="en-US" smtClean="0"/>
              <a:pPr/>
              <a:t>‹N°›</a:t>
            </a:fld>
            <a:endParaRPr kumimoji="1" lang="ja-JP" altLang="en-US"/>
          </a:p>
        </p:txBody>
      </p:sp>
      <p:grpSp>
        <p:nvGrpSpPr>
          <p:cNvPr id="7" name="Group 4"/>
          <p:cNvGrpSpPr>
            <a:grpSpLocks/>
          </p:cNvGrpSpPr>
          <p:nvPr userDrawn="1"/>
        </p:nvGrpSpPr>
        <p:grpSpPr bwMode="auto">
          <a:xfrm>
            <a:off x="1" y="866775"/>
            <a:ext cx="11918951" cy="114300"/>
            <a:chOff x="96" y="504"/>
            <a:chExt cx="5537" cy="72"/>
          </a:xfrm>
        </p:grpSpPr>
        <p:sp>
          <p:nvSpPr>
            <p:cNvPr id="8" name="Rectangle 5"/>
            <p:cNvSpPr>
              <a:spLocks noChangeArrowheads="1"/>
            </p:cNvSpPr>
            <p:nvPr/>
          </p:nvSpPr>
          <p:spPr bwMode="gray">
            <a:xfrm>
              <a:off x="125" y="529"/>
              <a:ext cx="5508" cy="47"/>
            </a:xfrm>
            <a:prstGeom prst="rect">
              <a:avLst/>
            </a:prstGeom>
            <a:gradFill rotWithShape="0">
              <a:gsLst>
                <a:gs pos="0">
                  <a:srgbClr val="858585"/>
                </a:gs>
                <a:gs pos="100000">
                  <a:schemeClr val="bg1"/>
                </a:gs>
              </a:gsLst>
              <a:lin ang="0" scaled="1"/>
            </a:gradFill>
            <a:ln w="9525">
              <a:noFill/>
              <a:miter lim="800000"/>
              <a:headEnd/>
              <a:tailEnd/>
            </a:ln>
          </p:spPr>
          <p:txBody>
            <a:bodyPr wrap="none" lIns="96323" tIns="48161" rIns="96323" bIns="48161" anchor="ctr"/>
            <a:lstStyle/>
            <a:p>
              <a:pPr algn="ctr" eaLnBrk="1" hangingPunct="1">
                <a:defRPr/>
              </a:pPr>
              <a:endParaRPr kumimoji="1" lang="en-US" altLang="ja-JP" sz="2500">
                <a:solidFill>
                  <a:schemeClr val="tx1"/>
                </a:solidFill>
                <a:effectLst/>
                <a:latin typeface="ＭＳ Ｐゴシック" charset="-128"/>
                <a:ea typeface="ＭＳ Ｐゴシック" charset="-128"/>
              </a:endParaRPr>
            </a:p>
          </p:txBody>
        </p:sp>
        <p:sp>
          <p:nvSpPr>
            <p:cNvPr id="9" name="Rectangle 6"/>
            <p:cNvSpPr>
              <a:spLocks noChangeArrowheads="1"/>
            </p:cNvSpPr>
            <p:nvPr/>
          </p:nvSpPr>
          <p:spPr bwMode="gray">
            <a:xfrm>
              <a:off x="96" y="504"/>
              <a:ext cx="5537" cy="47"/>
            </a:xfrm>
            <a:prstGeom prst="rect">
              <a:avLst/>
            </a:prstGeom>
            <a:gradFill rotWithShape="0">
              <a:gsLst>
                <a:gs pos="0">
                  <a:srgbClr val="0705FF"/>
                </a:gs>
                <a:gs pos="100000">
                  <a:schemeClr val="bg1"/>
                </a:gs>
              </a:gsLst>
              <a:lin ang="0" scaled="1"/>
            </a:gradFill>
            <a:ln w="9525">
              <a:noFill/>
              <a:miter lim="800000"/>
              <a:headEnd/>
              <a:tailEnd/>
            </a:ln>
          </p:spPr>
          <p:txBody>
            <a:bodyPr wrap="none" lIns="96323" tIns="48161" rIns="96323" bIns="48161" anchor="ctr"/>
            <a:lstStyle/>
            <a:p>
              <a:pPr algn="ctr" eaLnBrk="1" hangingPunct="1">
                <a:defRPr/>
              </a:pPr>
              <a:endParaRPr kumimoji="1" lang="en-US" altLang="ja-JP" sz="2500">
                <a:solidFill>
                  <a:schemeClr val="tx1"/>
                </a:solidFill>
                <a:effectLst/>
                <a:latin typeface="ＭＳ Ｐゴシック" charset="-128"/>
                <a:ea typeface="ＭＳ Ｐゴシック" charset="-128"/>
              </a:endParaRPr>
            </a:p>
          </p:txBody>
        </p:sp>
      </p:grpSp>
      <p:pic>
        <p:nvPicPr>
          <p:cNvPr id="10" name="図 9"/>
          <p:cNvPicPr>
            <a:picLocks noChangeAspect="1"/>
          </p:cNvPicPr>
          <p:nvPr userDrawn="1"/>
        </p:nvPicPr>
        <p:blipFill>
          <a:blip r:embed="rId2" cstate="print"/>
          <a:stretch>
            <a:fillRect/>
          </a:stretch>
        </p:blipFill>
        <p:spPr>
          <a:xfrm>
            <a:off x="58661" y="69739"/>
            <a:ext cx="3294140" cy="757348"/>
          </a:xfrm>
          <a:prstGeom prst="rect">
            <a:avLst/>
          </a:prstGeom>
        </p:spPr>
      </p:pic>
    </p:spTree>
    <p:extLst>
      <p:ext uri="{BB962C8B-B14F-4D97-AF65-F5344CB8AC3E}">
        <p14:creationId xmlns:p14="http://schemas.microsoft.com/office/powerpoint/2010/main" val="27418326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8103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55740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669607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334622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lstStyle>
            <a:lvl1pPr marL="257175" indent="-257175">
              <a:buFont typeface="Arial" panose="020B0604020202020204" pitchFamily="34" charset="0"/>
              <a:buChar char="•"/>
              <a:defRPr sz="1800">
                <a:latin typeface="+mn-lt"/>
                <a:cs typeface="Arial" panose="020B0604020202020204" pitchFamily="34" charset="0"/>
              </a:defRPr>
            </a:lvl1pPr>
            <a:lvl2pPr marL="557213" indent="-214313">
              <a:buFont typeface="Arial" panose="020B0604020202020204" pitchFamily="34" charset="0"/>
              <a:buChar char="•"/>
              <a:defRPr sz="1500">
                <a:latin typeface="+mn-lt"/>
                <a:cs typeface="Arial" panose="020B0604020202020204" pitchFamily="34" charset="0"/>
              </a:defRPr>
            </a:lvl2pPr>
            <a:lvl3pPr marL="857250" indent="-171450">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5866184" y="6555770"/>
            <a:ext cx="5126360" cy="329614"/>
          </a:xfrm>
        </p:spPr>
        <p:txBody>
          <a:bodyPr anchor="t"/>
          <a:lstStyle>
            <a:lvl1pPr>
              <a:defRPr sz="1100"/>
            </a:lvl1pPr>
          </a:lstStyle>
          <a:p>
            <a:r>
              <a:rPr lang="fr-FR" smtClean="0"/>
              <a:t>G. Falchetto WPSA PPM for AWP 2023 | Budapest  6 September 2022</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199697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3087005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2771200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61099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140310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9279531-F6A9-419F-82E9-F31553E4C405}" type="datetimeFigureOut">
              <a:rPr kumimoji="1" lang="ja-JP" altLang="en-US" smtClean="0"/>
              <a:pPr/>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284885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3" name="Bild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61" t="476" r="10161" b="28351"/>
          <a:stretch/>
        </p:blipFill>
        <p:spPr>
          <a:xfrm>
            <a:off x="0" y="252000"/>
            <a:ext cx="12192000" cy="5184000"/>
          </a:xfrm>
          <a:prstGeom prst="rect">
            <a:avLst/>
          </a:prstGeom>
        </p:spPr>
      </p:pic>
      <p:sp>
        <p:nvSpPr>
          <p:cNvPr id="2" name="Title 1"/>
          <p:cNvSpPr>
            <a:spLocks noGrp="1"/>
          </p:cNvSpPr>
          <p:nvPr>
            <p:ph type="ctrTitle" hasCustomPrompt="1"/>
          </p:nvPr>
        </p:nvSpPr>
        <p:spPr>
          <a:xfrm>
            <a:off x="527381" y="2348880"/>
            <a:ext cx="11329259" cy="1296144"/>
          </a:xfrm>
        </p:spPr>
        <p:txBody>
          <a:bodyPr>
            <a:noAutofit/>
          </a:bodyPr>
          <a:lstStyle>
            <a:lvl1pPr algn="l">
              <a:defRPr sz="2625" b="1" baseline="0">
                <a:latin typeface="Arial" panose="020B0604020202020204" pitchFamily="34" charset="0"/>
                <a:cs typeface="Arial" panose="020B0604020202020204" pitchFamily="34" charset="0"/>
              </a:defRPr>
            </a:lvl1pPr>
          </a:lstStyle>
          <a:p>
            <a:r>
              <a:rPr lang="en-GB"/>
              <a:t>Presentation title</a:t>
            </a:r>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1650" b="1" baseline="0">
                <a:solidFill>
                  <a:schemeClr val="bg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Name of presenter</a:t>
            </a:r>
          </a:p>
        </p:txBody>
      </p:sp>
      <p:sp>
        <p:nvSpPr>
          <p:cNvPr id="5" name="AutoShape 2" descr="https://idw-online.de/pages/de/institutionlogo921"/>
          <p:cNvSpPr>
            <a:spLocks noChangeAspect="1" noChangeArrowheads="1"/>
          </p:cNvSpPr>
          <p:nvPr userDrawn="1"/>
        </p:nvSpPr>
        <p:spPr bwMode="auto">
          <a:xfrm>
            <a:off x="207435"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6" name="Picture Placeholder 10"/>
          <p:cNvSpPr>
            <a:spLocks noGrp="1"/>
          </p:cNvSpPr>
          <p:nvPr>
            <p:ph type="pic" sz="quarter" idx="10" hasCustomPrompt="1"/>
          </p:nvPr>
        </p:nvSpPr>
        <p:spPr>
          <a:xfrm>
            <a:off x="527385" y="5691688"/>
            <a:ext cx="1727167" cy="905669"/>
          </a:xfrm>
        </p:spPr>
        <p:txBody>
          <a:bodyPr>
            <a:normAutofit/>
          </a:bodyPr>
          <a:lstStyle>
            <a:lvl1pPr marL="0" indent="0" algn="ctr">
              <a:buFontTx/>
              <a:buNone/>
              <a:defRPr sz="1350">
                <a:latin typeface="Arial" panose="020B0604020202020204" pitchFamily="34" charset="0"/>
                <a:cs typeface="Arial" panose="020B0604020202020204" pitchFamily="34" charset="0"/>
              </a:defRPr>
            </a:lvl1pPr>
          </a:lstStyle>
          <a:p>
            <a:r>
              <a:rPr lang="en-US"/>
              <a:t>Logo of presenter</a:t>
            </a:r>
            <a:endParaRPr lang="en-GB"/>
          </a:p>
        </p:txBody>
      </p:sp>
      <p:sp>
        <p:nvSpPr>
          <p:cNvPr id="11" name="Rectangle 10"/>
          <p:cNvSpPr/>
          <p:nvPr userDrawn="1"/>
        </p:nvSpPr>
        <p:spPr>
          <a:xfrm>
            <a:off x="7632172"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8" name="Bild 7" descr="EU_und_Tex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0096" y="5832318"/>
            <a:ext cx="4608512" cy="649203"/>
          </a:xfrm>
          <a:prstGeom prst="rect">
            <a:avLst/>
          </a:prstGeom>
        </p:spPr>
      </p:pic>
    </p:spTree>
    <p:extLst>
      <p:ext uri="{BB962C8B-B14F-4D97-AF65-F5344CB8AC3E}">
        <p14:creationId xmlns:p14="http://schemas.microsoft.com/office/powerpoint/2010/main" val="408968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2400"/>
              </a:lnSpc>
              <a:defRPr sz="18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896544"/>
          </a:xfrm>
        </p:spPr>
        <p:txBody>
          <a:bodyPr/>
          <a:lstStyle>
            <a:lvl1pPr marL="0" indent="0">
              <a:buFontTx/>
              <a:buNone/>
              <a:defRPr sz="1800">
                <a:latin typeface="+mj-lt"/>
                <a:cs typeface="Arial" panose="020B0604020202020204" pitchFamily="34" charset="0"/>
              </a:defRPr>
            </a:lvl1pPr>
            <a:lvl2pPr marL="342900" indent="0">
              <a:buFontTx/>
              <a:buNone/>
              <a:defRPr sz="1500">
                <a:latin typeface="+mj-lt"/>
                <a:cs typeface="Arial" panose="020B0604020202020204" pitchFamily="34" charset="0"/>
              </a:defRPr>
            </a:lvl2pPr>
            <a:lvl3pPr marL="685800" indent="0">
              <a:buFontTx/>
              <a:buNone/>
              <a:defRPr sz="1350">
                <a:latin typeface="+mj-lt"/>
                <a:cs typeface="Arial" panose="020B0604020202020204" pitchFamily="34" charset="0"/>
              </a:defRPr>
            </a:lvl3pPr>
            <a:lvl4pPr>
              <a:defRPr/>
            </a:lvl4pPr>
            <a:lvl5pPr>
              <a:defRPr/>
            </a:lvl5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11"/>
          </p:nvPr>
        </p:nvSpPr>
        <p:spPr>
          <a:xfrm>
            <a:off x="623393" y="6545242"/>
            <a:ext cx="10986971" cy="268139"/>
          </a:xfrm>
        </p:spPr>
        <p:txBody>
          <a:bodyPr/>
          <a:lstStyle>
            <a:lvl1pPr>
              <a:defRPr sz="825">
                <a:solidFill>
                  <a:schemeClr val="tx1"/>
                </a:solidFill>
                <a:latin typeface="Arial" panose="020B0604020202020204" pitchFamily="34" charset="0"/>
                <a:cs typeface="Arial" panose="020B0604020202020204" pitchFamily="34" charset="0"/>
              </a:defRPr>
            </a:lvl1pPr>
          </a:lstStyle>
          <a:p>
            <a:pPr algn="r"/>
            <a:r>
              <a:rPr lang="en-GB" smtClean="0"/>
              <a:t>G. Falchetto WPSA PPM for AWP 2023 | Budapest  6 September 2022</a:t>
            </a:r>
            <a:endParaRPr lang="en-GB"/>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8" y="116632"/>
            <a:ext cx="610929" cy="465708"/>
          </a:xfrm>
          <a:prstGeom prst="rect">
            <a:avLst/>
          </a:prstGeom>
        </p:spPr>
      </p:pic>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 y="6503818"/>
            <a:ext cx="1492249"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5"/>
          <p:cNvSpPr>
            <a:spLocks noGrp="1"/>
          </p:cNvSpPr>
          <p:nvPr>
            <p:ph type="sldNum" sz="quarter" idx="4"/>
          </p:nvPr>
        </p:nvSpPr>
        <p:spPr>
          <a:xfrm>
            <a:off x="11367249" y="6484149"/>
            <a:ext cx="824753"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a:p>
        </p:txBody>
      </p:sp>
    </p:spTree>
    <p:extLst>
      <p:ext uri="{BB962C8B-B14F-4D97-AF65-F5344CB8AC3E}">
        <p14:creationId xmlns:p14="http://schemas.microsoft.com/office/powerpoint/2010/main" val="66071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endParaRPr>
          </a:p>
        </p:txBody>
      </p:sp>
      <p:sp>
        <p:nvSpPr>
          <p:cNvPr id="2" name="Title 1"/>
          <p:cNvSpPr>
            <a:spLocks noGrp="1"/>
          </p:cNvSpPr>
          <p:nvPr>
            <p:ph type="title" hasCustomPrompt="1"/>
          </p:nvPr>
        </p:nvSpPr>
        <p:spPr>
          <a:xfrm>
            <a:off x="623392" y="228600"/>
            <a:ext cx="10058400" cy="457200"/>
          </a:xfrm>
        </p:spPr>
        <p:txBody>
          <a:bodyPr>
            <a:noAutofit/>
          </a:bodyPr>
          <a:lstStyle>
            <a:lvl1pPr algn="l">
              <a:lnSpc>
                <a:spcPts val="2400"/>
              </a:lnSpc>
              <a:defRPr sz="1800" b="1">
                <a:latin typeface="Arial" panose="020B0604020202020204" pitchFamily="34" charset="0"/>
                <a:cs typeface="Arial" panose="020B0604020202020204" pitchFamily="34" charset="0"/>
              </a:defRPr>
            </a:lvl1pPr>
          </a:lstStyle>
          <a:p>
            <a:r>
              <a:rPr lang="en-US"/>
              <a:t>Click to edit Master title style</a:t>
            </a:r>
            <a:br>
              <a:rPr lang="en-US"/>
            </a:br>
            <a:r>
              <a:rPr lang="en-US"/>
              <a:t>second line</a:t>
            </a:r>
            <a:endParaRPr lang="en-GB"/>
          </a:p>
        </p:txBody>
      </p:sp>
      <p:sp>
        <p:nvSpPr>
          <p:cNvPr id="3" name="Content Placeholder 2"/>
          <p:cNvSpPr>
            <a:spLocks noGrp="1"/>
          </p:cNvSpPr>
          <p:nvPr>
            <p:ph idx="1"/>
          </p:nvPr>
        </p:nvSpPr>
        <p:spPr>
          <a:xfrm>
            <a:off x="609600" y="1412776"/>
            <a:ext cx="10972800" cy="4896544"/>
          </a:xfrm>
        </p:spPr>
        <p:txBody>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marL="557213" indent="-214313">
              <a:buFont typeface="Arial" panose="020B0604020202020204" pitchFamily="34" charset="0"/>
              <a:buChar char="•"/>
              <a:defRPr sz="1500">
                <a:latin typeface="Arial" panose="020B0604020202020204" pitchFamily="34" charset="0"/>
                <a:cs typeface="Arial" panose="020B0604020202020204" pitchFamily="34" charset="0"/>
              </a:defRPr>
            </a:lvl2pPr>
            <a:lvl3pPr marL="857250" indent="-171450">
              <a:buFont typeface="Arial" panose="020B0604020202020204" pitchFamily="34" charset="0"/>
              <a:buChar char="•"/>
              <a:defRPr sz="1350">
                <a:latin typeface="Arial" panose="020B0604020202020204" pitchFamily="34" charset="0"/>
                <a:cs typeface="Arial" panose="020B0604020202020204" pitchFamily="34" charset="0"/>
              </a:defRPr>
            </a:lvl3pPr>
            <a:lvl4pPr>
              <a:defRPr/>
            </a:lvl4pPr>
            <a:lvl5pPr>
              <a:defRPr/>
            </a:lvl5pPr>
          </a:lstStyle>
          <a:p>
            <a:pPr lvl="0"/>
            <a:r>
              <a:rPr lang="fr-FR"/>
              <a:t>Modifier les styles du texte du masque</a:t>
            </a:r>
          </a:p>
          <a:p>
            <a:pPr lvl="1"/>
            <a:r>
              <a:rPr lang="fr-FR"/>
              <a:t>Deuxième niveau</a:t>
            </a:r>
          </a:p>
          <a:p>
            <a:pPr lvl="2"/>
            <a:r>
              <a:rPr lang="fr-FR"/>
              <a:t>Troisième niveau</a:t>
            </a:r>
          </a:p>
        </p:txBody>
      </p:sp>
      <p:sp>
        <p:nvSpPr>
          <p:cNvPr id="8" name="Footer Placeholder 4"/>
          <p:cNvSpPr>
            <a:spLocks noGrp="1"/>
          </p:cNvSpPr>
          <p:nvPr>
            <p:ph type="ftr" sz="quarter" idx="11"/>
          </p:nvPr>
        </p:nvSpPr>
        <p:spPr>
          <a:xfrm>
            <a:off x="623392" y="6545242"/>
            <a:ext cx="10058400" cy="262459"/>
          </a:xfrm>
        </p:spPr>
        <p:txBody>
          <a:bodyPr/>
          <a:lstStyle>
            <a:lvl1pPr>
              <a:defRPr sz="825">
                <a:solidFill>
                  <a:schemeClr val="tx1"/>
                </a:solidFill>
                <a:latin typeface="Arial" panose="020B0604020202020204" pitchFamily="34" charset="0"/>
                <a:cs typeface="Arial" panose="020B0604020202020204" pitchFamily="34" charset="0"/>
              </a:defRPr>
            </a:lvl1pPr>
          </a:lstStyle>
          <a:p>
            <a:pPr algn="r"/>
            <a:r>
              <a:rPr lang="en-GB" smtClean="0"/>
              <a:t>G. Falchetto WPSA PPM for AWP 2023 | Budapest  6 September 2022</a:t>
            </a:r>
            <a:endParaRPr lang="en-GB"/>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8" y="116632"/>
            <a:ext cx="610929" cy="465708"/>
          </a:xfrm>
          <a:prstGeom prst="rect">
            <a:avLst/>
          </a:prstGeom>
        </p:spPr>
      </p:pic>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84" y="6511931"/>
            <a:ext cx="1492249"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4"/>
          </p:nvPr>
        </p:nvSpPr>
        <p:spPr>
          <a:xfrm>
            <a:off x="9347200" y="6484149"/>
            <a:ext cx="28448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a:p>
        </p:txBody>
      </p:sp>
    </p:spTree>
    <p:extLst>
      <p:ext uri="{BB962C8B-B14F-4D97-AF65-F5344CB8AC3E}">
        <p14:creationId xmlns:p14="http://schemas.microsoft.com/office/powerpoint/2010/main" val="305442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image1.png" descr="EUROFUSION PowerPoint MASTER DECKBLATT.png"/>
          <p:cNvPicPr>
            <a:picLocks noChangeAspect="1"/>
          </p:cNvPicPr>
          <p:nvPr userDrawn="1"/>
        </p:nvPicPr>
        <p:blipFill rotWithShape="1">
          <a:blip r:embed="rId2" cstate="email">
            <a:extLst>
              <a:ext uri="{28A0092B-C50C-407E-A947-70E740481C1C}">
                <a14:useLocalDpi xmlns:a14="http://schemas.microsoft.com/office/drawing/2010/main"/>
              </a:ext>
            </a:extLst>
          </a:blip>
          <a:srcRect l="61945" r="1" b="18977"/>
          <a:stretch/>
        </p:blipFill>
        <p:spPr>
          <a:xfrm>
            <a:off x="6070861" y="2637"/>
            <a:ext cx="6121139" cy="6861843"/>
          </a:xfrm>
          <a:prstGeom prst="rect">
            <a:avLst/>
          </a:prstGeom>
          <a:ln w="12700">
            <a:miter lim="400000"/>
          </a:ln>
        </p:spPr>
      </p:pic>
      <p:sp>
        <p:nvSpPr>
          <p:cNvPr id="2" name="Title 1"/>
          <p:cNvSpPr>
            <a:spLocks noGrp="1"/>
          </p:cNvSpPr>
          <p:nvPr>
            <p:ph type="ctrTitle" hasCustomPrompt="1"/>
          </p:nvPr>
        </p:nvSpPr>
        <p:spPr>
          <a:xfrm>
            <a:off x="6442516" y="2348880"/>
            <a:ext cx="5414129" cy="1296144"/>
          </a:xfrm>
        </p:spPr>
        <p:txBody>
          <a:bodyPr>
            <a:noAutofit/>
          </a:bodyPr>
          <a:lstStyle>
            <a:lvl1pPr algn="l">
              <a:defRPr sz="2400" baseline="0">
                <a:latin typeface="Arial" panose="020B0604020202020204" pitchFamily="34" charset="0"/>
                <a:cs typeface="Arial" panose="020B0604020202020204" pitchFamily="34" charset="0"/>
              </a:defRPr>
            </a:lvl1pPr>
          </a:lstStyle>
          <a:p>
            <a:r>
              <a:rPr lang="en-GB"/>
              <a:t>Test title</a:t>
            </a:r>
          </a:p>
        </p:txBody>
      </p:sp>
      <p:sp>
        <p:nvSpPr>
          <p:cNvPr id="5" name="AutoShape 2" descr="https://idw-online.de/pages/de/institutionlogo921"/>
          <p:cNvSpPr>
            <a:spLocks noChangeAspect="1" noChangeArrowheads="1"/>
          </p:cNvSpPr>
          <p:nvPr userDrawn="1"/>
        </p:nvSpPr>
        <p:spPr bwMode="auto">
          <a:xfrm>
            <a:off x="207439" y="-457199"/>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rgbClr val="000000"/>
              </a:solidFill>
            </a:endParaRPr>
          </a:p>
        </p:txBody>
      </p:sp>
    </p:spTree>
    <p:extLst>
      <p:ext uri="{BB962C8B-B14F-4D97-AF65-F5344CB8AC3E}">
        <p14:creationId xmlns:p14="http://schemas.microsoft.com/office/powerpoint/2010/main" val="163859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rotWithShape="1">
          <a:blip r:embed="rId2" cstate="email">
            <a:extLst>
              <a:ext uri="{28A0092B-C50C-407E-A947-70E740481C1C}">
                <a14:useLocalDpi xmlns:a14="http://schemas.microsoft.com/office/drawing/2010/main"/>
              </a:ext>
            </a:extLst>
          </a:blip>
          <a:srcRect b="18830"/>
          <a:stretch/>
        </p:blipFill>
        <p:spPr>
          <a:xfrm>
            <a:off x="0" y="219461"/>
            <a:ext cx="12192000" cy="5210383"/>
          </a:xfrm>
          <a:prstGeom prst="rect">
            <a:avLst/>
          </a:prstGeom>
          <a:ln w="12700">
            <a:miter lim="400000"/>
          </a:ln>
        </p:spPr>
      </p:pic>
      <p:sp>
        <p:nvSpPr>
          <p:cNvPr id="2" name="Title 1"/>
          <p:cNvSpPr>
            <a:spLocks noGrp="1"/>
          </p:cNvSpPr>
          <p:nvPr>
            <p:ph type="ctrTitle" hasCustomPrompt="1"/>
          </p:nvPr>
        </p:nvSpPr>
        <p:spPr>
          <a:xfrm>
            <a:off x="527381" y="2348880"/>
            <a:ext cx="11329259" cy="1296144"/>
          </a:xfrm>
        </p:spPr>
        <p:txBody>
          <a:bodyPr>
            <a:noAutofit/>
          </a:bodyPr>
          <a:lstStyle>
            <a:lvl1pPr algn="l">
              <a:defRPr sz="2625" baseline="0">
                <a:latin typeface="Arial" panose="020B0604020202020204" pitchFamily="34" charset="0"/>
                <a:cs typeface="Arial" panose="020B0604020202020204" pitchFamily="34" charset="0"/>
              </a:defRPr>
            </a:lvl1pPr>
          </a:lstStyle>
          <a:p>
            <a:r>
              <a:rPr lang="en-GB"/>
              <a:t>Test title</a:t>
            </a:r>
          </a:p>
        </p:txBody>
      </p:sp>
      <p:sp>
        <p:nvSpPr>
          <p:cNvPr id="3" name="Subtitle 2"/>
          <p:cNvSpPr>
            <a:spLocks noGrp="1"/>
          </p:cNvSpPr>
          <p:nvPr>
            <p:ph type="subTitle" idx="1" hasCustomPrompt="1"/>
          </p:nvPr>
        </p:nvSpPr>
        <p:spPr>
          <a:xfrm>
            <a:off x="527381" y="4293096"/>
            <a:ext cx="5856651" cy="432048"/>
          </a:xfrm>
          <a:prstGeom prst="rect">
            <a:avLst/>
          </a:prstGeom>
        </p:spPr>
        <p:txBody>
          <a:bodyPr>
            <a:normAutofit/>
          </a:bodyPr>
          <a:lstStyle>
            <a:lvl1pPr marL="0" indent="0" algn="l">
              <a:buNone/>
              <a:defRPr sz="1650" b="1" baseline="0">
                <a:solidFill>
                  <a:schemeClr val="bg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TEST 1</a:t>
            </a:r>
          </a:p>
        </p:txBody>
      </p:sp>
      <p:sp>
        <p:nvSpPr>
          <p:cNvPr id="5" name="AutoShape 2" descr="https://idw-online.de/pages/de/institutionlogo921"/>
          <p:cNvSpPr>
            <a:spLocks noChangeAspect="1" noChangeArrowheads="1"/>
          </p:cNvSpPr>
          <p:nvPr userDrawn="1"/>
        </p:nvSpPr>
        <p:spPr bwMode="auto">
          <a:xfrm>
            <a:off x="207435"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21" descr="http://betelgeuse.intra.cea.fr:8080/alfresco/cd/d/workspace/SpacesStore/c6532889-d614-4779-b42b-863c45f7eb89/CEA_logo_quadri-sur-fond-rou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2193" y="5728199"/>
            <a:ext cx="1338059" cy="818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1159" y="5815096"/>
            <a:ext cx="2953732" cy="61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22"/>
          <p:cNvGrpSpPr/>
          <p:nvPr userDrawn="1"/>
        </p:nvGrpSpPr>
        <p:grpSpPr>
          <a:xfrm>
            <a:off x="7056109" y="5805264"/>
            <a:ext cx="4813579" cy="648072"/>
            <a:chOff x="18230283" y="40396912"/>
            <a:chExt cx="9924896" cy="1781641"/>
          </a:xfrm>
        </p:grpSpPr>
        <p:sp>
          <p:nvSpPr>
            <p:cNvPr id="11" name="Rectangle 10"/>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defTabSz="3128963" rtl="0" eaLnBrk="1" fontAlgn="base" latinLnBrk="0" hangingPunct="1">
                <a:lnSpc>
                  <a:spcPct val="100000"/>
                </a:lnSpc>
                <a:spcBef>
                  <a:spcPct val="0"/>
                </a:spcBef>
                <a:spcAft>
                  <a:spcPct val="0"/>
                </a:spcAft>
                <a:buClrTx/>
                <a:buSzTx/>
                <a:buFontTx/>
                <a:buNone/>
                <a:tabLst/>
              </a:pPr>
              <a:endParaRPr kumimoji="0" lang="en-US" sz="6150" b="0" i="0" u="none" strike="noStrike" kern="1200" cap="none" normalizeH="0" baseline="0">
                <a:ln>
                  <a:noFill/>
                </a:ln>
                <a:solidFill>
                  <a:schemeClr val="tx1"/>
                </a:solidFill>
                <a:effectLst/>
                <a:latin typeface="Arial" charset="0"/>
              </a:endParaRPr>
            </a:p>
          </p:txBody>
        </p:sp>
        <p:pic>
          <p:nvPicPr>
            <p:cNvPr id="12" name="Picture 24" descr="EuropeanFlag-star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spTree>
    <p:extLst>
      <p:ext uri="{BB962C8B-B14F-4D97-AF65-F5344CB8AC3E}">
        <p14:creationId xmlns:p14="http://schemas.microsoft.com/office/powerpoint/2010/main" val="137537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8" name="image1.png" descr="EUROFUSION PowerPoint MASTER DECKBLATT.png"/>
          <p:cNvPicPr>
            <a:picLocks noChangeAspect="1"/>
          </p:cNvPicPr>
          <p:nvPr userDrawn="1"/>
        </p:nvPicPr>
        <p:blipFill rotWithShape="1">
          <a:blip r:embed="rId2" cstate="email">
            <a:extLst>
              <a:ext uri="{28A0092B-C50C-407E-A947-70E740481C1C}">
                <a14:useLocalDpi xmlns:a14="http://schemas.microsoft.com/office/drawing/2010/main"/>
              </a:ext>
            </a:extLst>
          </a:blip>
          <a:srcRect l="61945" r="1" b="18977"/>
          <a:stretch/>
        </p:blipFill>
        <p:spPr>
          <a:xfrm>
            <a:off x="6070861" y="2637"/>
            <a:ext cx="6121139" cy="6861843"/>
          </a:xfrm>
          <a:prstGeom prst="rect">
            <a:avLst/>
          </a:prstGeom>
          <a:ln w="12700">
            <a:miter lim="400000"/>
          </a:ln>
        </p:spPr>
      </p:pic>
      <p:sp>
        <p:nvSpPr>
          <p:cNvPr id="2" name="Title 1"/>
          <p:cNvSpPr>
            <a:spLocks noGrp="1"/>
          </p:cNvSpPr>
          <p:nvPr>
            <p:ph type="ctrTitle" hasCustomPrompt="1"/>
          </p:nvPr>
        </p:nvSpPr>
        <p:spPr>
          <a:xfrm>
            <a:off x="6442516" y="2348880"/>
            <a:ext cx="5414129" cy="1296144"/>
          </a:xfrm>
        </p:spPr>
        <p:txBody>
          <a:bodyPr>
            <a:noAutofit/>
          </a:bodyPr>
          <a:lstStyle>
            <a:lvl1pPr algn="l">
              <a:defRPr sz="2400" baseline="0">
                <a:latin typeface="Arial" panose="020B0604020202020204" pitchFamily="34" charset="0"/>
                <a:cs typeface="Arial" panose="020B0604020202020204" pitchFamily="34" charset="0"/>
              </a:defRPr>
            </a:lvl1pPr>
          </a:lstStyle>
          <a:p>
            <a:r>
              <a:rPr lang="en-GB"/>
              <a:t>Test title</a:t>
            </a:r>
          </a:p>
        </p:txBody>
      </p:sp>
      <p:sp>
        <p:nvSpPr>
          <p:cNvPr id="5" name="AutoShape 2" descr="https://idw-online.de/pages/de/institutionlogo921"/>
          <p:cNvSpPr>
            <a:spLocks noChangeAspect="1" noChangeArrowheads="1"/>
          </p:cNvSpPr>
          <p:nvPr userDrawn="1"/>
        </p:nvSpPr>
        <p:spPr bwMode="auto">
          <a:xfrm>
            <a:off x="207439" y="-457199"/>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rgbClr val="000000"/>
              </a:solidFill>
            </a:endParaRPr>
          </a:p>
        </p:txBody>
      </p:sp>
    </p:spTree>
    <p:extLst>
      <p:ext uri="{BB962C8B-B14F-4D97-AF65-F5344CB8AC3E}">
        <p14:creationId xmlns:p14="http://schemas.microsoft.com/office/powerpoint/2010/main" val="373242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82600" y="69851"/>
            <a:ext cx="8976784" cy="541338"/>
          </a:xfrm>
        </p:spPr>
        <p:txBody>
          <a:bodyPr/>
          <a:lstStyle>
            <a:lvl1pPr>
              <a:defRPr sz="2400">
                <a:solidFill>
                  <a:schemeClr val="tx1"/>
                </a:solidFill>
              </a:defRPr>
            </a:lvl1pPr>
          </a:lstStyle>
          <a:p>
            <a:r>
              <a:rPr lang="fr-FR"/>
              <a:t>Modifiez le style du titre</a:t>
            </a:r>
          </a:p>
        </p:txBody>
      </p:sp>
    </p:spTree>
    <p:extLst>
      <p:ext uri="{BB962C8B-B14F-4D97-AF65-F5344CB8AC3E}">
        <p14:creationId xmlns:p14="http://schemas.microsoft.com/office/powerpoint/2010/main" val="614821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501076" y="6492875"/>
            <a:ext cx="4320480"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r>
              <a:rPr lang="fr-FR" smtClean="0"/>
              <a:t>G. Falchetto WPSA PPM for AWP 2023 | Budapest  6 September 2022</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endParaRPr lang="en-GB"/>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r>
              <a:rPr lang="en-GB" smtClean="0"/>
              <a:t>G. Falchetto WPSA PPM for AWP 2023 | Budapest  6 September 2022</a:t>
            </a:r>
            <a:endParaRPr lang="en-GB"/>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a:p>
        </p:txBody>
      </p:sp>
    </p:spTree>
    <p:extLst>
      <p:ext uri="{BB962C8B-B14F-4D97-AF65-F5344CB8AC3E}">
        <p14:creationId xmlns:p14="http://schemas.microsoft.com/office/powerpoint/2010/main" val="9312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79531-F6A9-419F-82E9-F31553E4C405}" type="datetimeFigureOut">
              <a:rPr kumimoji="1" lang="ja-JP" altLang="en-US" smtClean="0"/>
              <a:pPr/>
              <a:t>2022/9/8</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64FA4-8226-45B0-9E13-75275EDA4D0F}" type="slidenum">
              <a:rPr kumimoji="1" lang="ja-JP" altLang="en-US" smtClean="0"/>
              <a:pPr/>
              <a:t>‹N°›</a:t>
            </a:fld>
            <a:endParaRPr kumimoji="1" lang="ja-JP" altLang="en-US"/>
          </a:p>
        </p:txBody>
      </p:sp>
    </p:spTree>
    <p:extLst>
      <p:ext uri="{BB962C8B-B14F-4D97-AF65-F5344CB8AC3E}">
        <p14:creationId xmlns:p14="http://schemas.microsoft.com/office/powerpoint/2010/main" val="890882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527381" y="2348880"/>
            <a:ext cx="11329259" cy="1152128"/>
          </a:xfrm>
        </p:spPr>
        <p:txBody>
          <a:bodyPr>
            <a:normAutofit fontScale="90000"/>
          </a:bodyPr>
          <a:lstStyle/>
          <a:p>
            <a:pPr lvl="0" algn="l">
              <a:defRPr sz="1800" b="0"/>
            </a:pPr>
            <a:r>
              <a:rPr lang="de-DE" sz="3200" b="1" dirty="0"/>
              <a:t>WPSA </a:t>
            </a:r>
            <a:r>
              <a:rPr lang="de-DE" sz="3200" b="1" dirty="0" smtClean="0"/>
              <a:t>CM </a:t>
            </a:r>
            <a:r>
              <a:rPr lang="de-DE" sz="3200" b="1" dirty="0" err="1" smtClean="0"/>
              <a:t>Topical</a:t>
            </a:r>
            <a:r>
              <a:rPr lang="de-DE" sz="3200" b="1" dirty="0" smtClean="0"/>
              <a:t> </a:t>
            </a:r>
            <a:r>
              <a:rPr lang="de-DE" sz="3200" b="1" dirty="0" smtClean="0"/>
              <a:t>Session:</a:t>
            </a:r>
            <a:br>
              <a:rPr lang="de-DE" sz="3200" b="1" dirty="0" smtClean="0"/>
            </a:br>
            <a:r>
              <a:rPr lang="de-DE" sz="3200" b="1" dirty="0" err="1" smtClean="0"/>
              <a:t>edge</a:t>
            </a:r>
            <a:r>
              <a:rPr lang="de-DE" sz="3200" b="1" dirty="0" smtClean="0"/>
              <a:t>/divertor </a:t>
            </a:r>
            <a:r>
              <a:rPr lang="de-DE" sz="3200" b="1" dirty="0" err="1" smtClean="0"/>
              <a:t>modelling</a:t>
            </a:r>
            <a:r>
              <a:rPr lang="de-DE" sz="3200" b="1" dirty="0" smtClean="0"/>
              <a:t/>
            </a:r>
            <a:br>
              <a:rPr lang="de-DE" sz="3200" b="1" dirty="0" smtClean="0"/>
            </a:br>
            <a:endParaRPr lang="en-GB" sz="3200" b="1" dirty="0"/>
          </a:p>
        </p:txBody>
      </p:sp>
      <p:sp>
        <p:nvSpPr>
          <p:cNvPr id="4" name="Subtitle 2"/>
          <p:cNvSpPr>
            <a:spLocks noGrp="1"/>
          </p:cNvSpPr>
          <p:nvPr>
            <p:ph type="subTitle" idx="4294967295"/>
          </p:nvPr>
        </p:nvSpPr>
        <p:spPr>
          <a:xfrm>
            <a:off x="479376" y="4205060"/>
            <a:ext cx="5856651" cy="1058751"/>
          </a:xfrm>
        </p:spPr>
        <p:txBody>
          <a:bodyPr>
            <a:spAutoFit/>
          </a:bodyPr>
          <a:lstStyle/>
          <a:p>
            <a:pPr marL="0" indent="0">
              <a:spcAft>
                <a:spcPts val="1200"/>
              </a:spcAft>
              <a:buNone/>
            </a:pPr>
            <a:r>
              <a:rPr lang="fr-FR" b="1" dirty="0">
                <a:solidFill>
                  <a:schemeClr val="bg1"/>
                </a:solidFill>
              </a:rPr>
              <a:t>Gloria FALCHETTO</a:t>
            </a:r>
            <a:endParaRPr lang="en-US" b="1" dirty="0">
              <a:solidFill>
                <a:schemeClr val="bg1"/>
              </a:solidFill>
            </a:endParaRPr>
          </a:p>
          <a:p>
            <a:pPr marL="0" indent="0">
              <a:spcAft>
                <a:spcPts val="1200"/>
              </a:spcAft>
              <a:buNone/>
            </a:pPr>
            <a:r>
              <a:rPr lang="en-US" dirty="0">
                <a:solidFill>
                  <a:schemeClr val="bg1"/>
                </a:solidFill>
                <a:latin typeface="+mn-lt"/>
              </a:rPr>
              <a:t>WPSA Code Management </a:t>
            </a:r>
            <a:r>
              <a:rPr lang="en-US" dirty="0">
                <a:solidFill>
                  <a:schemeClr val="bg1"/>
                </a:solidFill>
              </a:rPr>
              <a:t>Area Coordinator</a:t>
            </a:r>
            <a:endParaRPr lang="en-US" dirty="0">
              <a:solidFill>
                <a:schemeClr val="bg1"/>
              </a:solidFill>
              <a:latin typeface="+mn-lt"/>
            </a:endParaRPr>
          </a:p>
        </p:txBody>
      </p:sp>
      <p:sp>
        <p:nvSpPr>
          <p:cNvPr id="11" name="TextBox 10"/>
          <p:cNvSpPr txBox="1"/>
          <p:nvPr/>
        </p:nvSpPr>
        <p:spPr>
          <a:xfrm>
            <a:off x="479376" y="3596360"/>
            <a:ext cx="5393849" cy="369332"/>
          </a:xfrm>
          <a:prstGeom prst="rect">
            <a:avLst/>
          </a:prstGeom>
          <a:noFill/>
        </p:spPr>
        <p:txBody>
          <a:bodyPr wrap="none" rtlCol="0">
            <a:spAutoFit/>
          </a:bodyPr>
          <a:lstStyle/>
          <a:p>
            <a:r>
              <a:rPr lang="en-GB" dirty="0">
                <a:latin typeface="+mj-lt"/>
                <a:cs typeface="Arial" panose="020B0604020202020204" pitchFamily="34" charset="0"/>
              </a:rPr>
              <a:t>WPSA </a:t>
            </a:r>
            <a:r>
              <a:rPr lang="en-GB" dirty="0" smtClean="0">
                <a:latin typeface="+mj-lt"/>
                <a:cs typeface="Arial" panose="020B0604020202020204" pitchFamily="34" charset="0"/>
              </a:rPr>
              <a:t>Project Planning </a:t>
            </a:r>
            <a:r>
              <a:rPr lang="en-GB" dirty="0">
                <a:latin typeface="+mj-lt"/>
                <a:cs typeface="Arial" panose="020B0604020202020204" pitchFamily="34" charset="0"/>
              </a:rPr>
              <a:t>Meeting, </a:t>
            </a:r>
            <a:r>
              <a:rPr lang="en-GB" dirty="0" smtClean="0">
                <a:latin typeface="+mj-lt"/>
                <a:cs typeface="Arial" panose="020B0604020202020204" pitchFamily="34" charset="0"/>
              </a:rPr>
              <a:t>6-9 September </a:t>
            </a:r>
            <a:r>
              <a:rPr lang="en-GB" dirty="0">
                <a:latin typeface="+mj-lt"/>
                <a:cs typeface="Arial" panose="020B0604020202020204" pitchFamily="34" charset="0"/>
              </a:rPr>
              <a:t>2022</a:t>
            </a:r>
          </a:p>
        </p:txBody>
      </p:sp>
    </p:spTree>
    <p:extLst>
      <p:ext uri="{BB962C8B-B14F-4D97-AF65-F5344CB8AC3E}">
        <p14:creationId xmlns:p14="http://schemas.microsoft.com/office/powerpoint/2010/main" val="6974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140" y="1940939"/>
            <a:ext cx="3582102" cy="4001233"/>
          </a:xfrm>
          <a:prstGeom prst="rect">
            <a:avLst/>
          </a:prstGeom>
        </p:spPr>
      </p:pic>
      <p:sp>
        <p:nvSpPr>
          <p:cNvPr id="2" name="タイトル 1"/>
          <p:cNvSpPr>
            <a:spLocks noGrp="1"/>
          </p:cNvSpPr>
          <p:nvPr>
            <p:ph type="title"/>
          </p:nvPr>
        </p:nvSpPr>
        <p:spPr/>
        <p:txBody>
          <a:bodyPr/>
          <a:lstStyle/>
          <a:p>
            <a:r>
              <a:rPr kumimoji="1" lang="en-US" altLang="ja-JP"/>
              <a:t>Inner baffle &amp; dome &amp; outer cover</a:t>
            </a:r>
            <a:endParaRPr kumimoji="1" lang="ja-JP" altLang="en-US"/>
          </a:p>
        </p:txBody>
      </p:sp>
      <p:sp>
        <p:nvSpPr>
          <p:cNvPr id="4" name="スライド番号プレースホルダー 3"/>
          <p:cNvSpPr>
            <a:spLocks noGrp="1"/>
          </p:cNvSpPr>
          <p:nvPr>
            <p:ph type="sldNum" sz="quarter" idx="12"/>
          </p:nvPr>
        </p:nvSpPr>
        <p:spPr/>
        <p:txBody>
          <a:bodyPr/>
          <a:lstStyle/>
          <a:p>
            <a:fld id="{18D64FA4-8226-45B0-9E13-75275EDA4D0F}" type="slidenum">
              <a:rPr kumimoji="1" lang="ja-JP" altLang="en-US" smtClean="0"/>
              <a:pPr/>
              <a:t>10</a:t>
            </a:fld>
            <a:endParaRPr kumimoji="1" lang="ja-JP" altLang="en-US"/>
          </a:p>
        </p:txBody>
      </p:sp>
      <p:grpSp>
        <p:nvGrpSpPr>
          <p:cNvPr id="51" name="グループ化 50"/>
          <p:cNvGrpSpPr/>
          <p:nvPr/>
        </p:nvGrpSpPr>
        <p:grpSpPr>
          <a:xfrm>
            <a:off x="1669642" y="3453800"/>
            <a:ext cx="3156359" cy="3044981"/>
            <a:chOff x="145641" y="3893229"/>
            <a:chExt cx="3156359" cy="3044981"/>
          </a:xfrm>
        </p:grpSpPr>
        <p:pic>
          <p:nvPicPr>
            <p:cNvPr id="10242" name="Picture 2" descr="https://www-jt60.naka.qst.go.jp/english/diag/images/diag_18-1.gif"/>
            <p:cNvPicPr>
              <a:picLocks noChangeAspect="1" noChangeArrowheads="1"/>
            </p:cNvPicPr>
            <p:nvPr/>
          </p:nvPicPr>
          <p:blipFill rotWithShape="1">
            <a:blip r:embed="rId3">
              <a:extLst>
                <a:ext uri="{28A0092B-C50C-407E-A947-70E740481C1C}">
                  <a14:useLocalDpi xmlns:a14="http://schemas.microsoft.com/office/drawing/2010/main" val="0"/>
                </a:ext>
              </a:extLst>
            </a:blip>
            <a:srcRect t="30273" r="66503" b="36493"/>
            <a:stretch/>
          </p:blipFill>
          <p:spPr bwMode="auto">
            <a:xfrm>
              <a:off x="381000" y="3893229"/>
              <a:ext cx="2343085" cy="2273285"/>
            </a:xfrm>
            <a:prstGeom prst="rect">
              <a:avLst/>
            </a:prstGeom>
            <a:noFill/>
          </p:spPr>
        </p:pic>
        <p:sp>
          <p:nvSpPr>
            <p:cNvPr id="6" name="テキスト ボックス 5"/>
            <p:cNvSpPr txBox="1"/>
            <p:nvPr/>
          </p:nvSpPr>
          <p:spPr>
            <a:xfrm>
              <a:off x="145641" y="6107213"/>
              <a:ext cx="3156359" cy="830997"/>
            </a:xfrm>
            <a:prstGeom prst="rect">
              <a:avLst/>
            </a:prstGeom>
            <a:noFill/>
          </p:spPr>
          <p:txBody>
            <a:bodyPr wrap="square" rtlCol="0">
              <a:spAutoFit/>
            </a:bodyPr>
            <a:lstStyle/>
            <a:p>
              <a:r>
                <a:rPr kumimoji="1" lang="en-US" altLang="ja-JP" sz="1600">
                  <a:latin typeface="Arial" panose="020B0604020202020204" pitchFamily="34" charset="0"/>
                  <a:cs typeface="Arial" panose="020B0604020202020204" pitchFamily="34" charset="0"/>
                </a:rPr>
                <a:t>(e.g.) Installation of the probe head underneath th</a:t>
              </a:r>
              <a:r>
                <a:rPr lang="en-US" altLang="ja-JP" sz="1600">
                  <a:latin typeface="Arial" panose="020B0604020202020204" pitchFamily="34" charset="0"/>
                  <a:cs typeface="Arial" panose="020B0604020202020204" pitchFamily="34" charset="0"/>
                </a:rPr>
                <a:t>e </a:t>
              </a:r>
              <a:r>
                <a:rPr kumimoji="1" lang="en-US" altLang="ja-JP" sz="1600">
                  <a:latin typeface="Arial" panose="020B0604020202020204" pitchFamily="34" charset="0"/>
                  <a:cs typeface="Arial" panose="020B0604020202020204" pitchFamily="34" charset="0"/>
                </a:rPr>
                <a:t>JT-60U target tile</a:t>
              </a:r>
              <a:endParaRPr kumimoji="1" lang="ja-JP" altLang="en-US" sz="1600">
                <a:latin typeface="Arial" panose="020B0604020202020204" pitchFamily="34" charset="0"/>
                <a:cs typeface="Arial" panose="020B0604020202020204" pitchFamily="34" charset="0"/>
              </a:endParaRPr>
            </a:p>
          </p:txBody>
        </p:sp>
      </p:grpSp>
      <p:sp>
        <p:nvSpPr>
          <p:cNvPr id="40" name="フリーフォーム 39"/>
          <p:cNvSpPr/>
          <p:nvPr/>
        </p:nvSpPr>
        <p:spPr>
          <a:xfrm>
            <a:off x="7441134" y="3958279"/>
            <a:ext cx="957264" cy="580128"/>
          </a:xfrm>
          <a:custGeom>
            <a:avLst/>
            <a:gdLst>
              <a:gd name="connsiteX0" fmla="*/ 812800 w 812800"/>
              <a:gd name="connsiteY0" fmla="*/ 194733 h 508000"/>
              <a:gd name="connsiteX1" fmla="*/ 448733 w 812800"/>
              <a:gd name="connsiteY1" fmla="*/ 0 h 508000"/>
              <a:gd name="connsiteX2" fmla="*/ 0 w 812800"/>
              <a:gd name="connsiteY2" fmla="*/ 279400 h 508000"/>
              <a:gd name="connsiteX3" fmla="*/ 364066 w 812800"/>
              <a:gd name="connsiteY3" fmla="*/ 508000 h 508000"/>
              <a:gd name="connsiteX4" fmla="*/ 812800 w 812800"/>
              <a:gd name="connsiteY4" fmla="*/ 194733 h 508000"/>
              <a:gd name="connsiteX0" fmla="*/ 834231 w 834231"/>
              <a:gd name="connsiteY0" fmla="*/ 194733 h 508000"/>
              <a:gd name="connsiteX1" fmla="*/ 470164 w 834231"/>
              <a:gd name="connsiteY1" fmla="*/ 0 h 508000"/>
              <a:gd name="connsiteX2" fmla="*/ 0 w 834231"/>
              <a:gd name="connsiteY2" fmla="*/ 262731 h 508000"/>
              <a:gd name="connsiteX3" fmla="*/ 385497 w 834231"/>
              <a:gd name="connsiteY3" fmla="*/ 508000 h 508000"/>
              <a:gd name="connsiteX4" fmla="*/ 834231 w 834231"/>
              <a:gd name="connsiteY4" fmla="*/ 194733 h 508000"/>
              <a:gd name="connsiteX0" fmla="*/ 834231 w 834231"/>
              <a:gd name="connsiteY0" fmla="*/ 201877 h 515144"/>
              <a:gd name="connsiteX1" fmla="*/ 501120 w 834231"/>
              <a:gd name="connsiteY1" fmla="*/ 0 h 515144"/>
              <a:gd name="connsiteX2" fmla="*/ 0 w 834231"/>
              <a:gd name="connsiteY2" fmla="*/ 269875 h 515144"/>
              <a:gd name="connsiteX3" fmla="*/ 385497 w 834231"/>
              <a:gd name="connsiteY3" fmla="*/ 515144 h 515144"/>
              <a:gd name="connsiteX4" fmla="*/ 834231 w 834231"/>
              <a:gd name="connsiteY4" fmla="*/ 201877 h 515144"/>
              <a:gd name="connsiteX0" fmla="*/ 834231 w 834231"/>
              <a:gd name="connsiteY0" fmla="*/ 201877 h 515144"/>
              <a:gd name="connsiteX1" fmla="*/ 501120 w 834231"/>
              <a:gd name="connsiteY1" fmla="*/ 0 h 515144"/>
              <a:gd name="connsiteX2" fmla="*/ 0 w 834231"/>
              <a:gd name="connsiteY2" fmla="*/ 269875 h 515144"/>
              <a:gd name="connsiteX3" fmla="*/ 385497 w 834231"/>
              <a:gd name="connsiteY3" fmla="*/ 515144 h 515144"/>
              <a:gd name="connsiteX4" fmla="*/ 834231 w 834231"/>
              <a:gd name="connsiteY4" fmla="*/ 201877 h 515144"/>
              <a:gd name="connsiteX0" fmla="*/ 846137 w 846137"/>
              <a:gd name="connsiteY0" fmla="*/ 197115 h 515144"/>
              <a:gd name="connsiteX1" fmla="*/ 501120 w 846137"/>
              <a:gd name="connsiteY1" fmla="*/ 0 h 515144"/>
              <a:gd name="connsiteX2" fmla="*/ 0 w 846137"/>
              <a:gd name="connsiteY2" fmla="*/ 269875 h 515144"/>
              <a:gd name="connsiteX3" fmla="*/ 385497 w 846137"/>
              <a:gd name="connsiteY3" fmla="*/ 515144 h 515144"/>
              <a:gd name="connsiteX4" fmla="*/ 846137 w 846137"/>
              <a:gd name="connsiteY4" fmla="*/ 197115 h 515144"/>
              <a:gd name="connsiteX0" fmla="*/ 865187 w 865187"/>
              <a:gd name="connsiteY0" fmla="*/ 213783 h 515144"/>
              <a:gd name="connsiteX1" fmla="*/ 501120 w 865187"/>
              <a:gd name="connsiteY1" fmla="*/ 0 h 515144"/>
              <a:gd name="connsiteX2" fmla="*/ 0 w 865187"/>
              <a:gd name="connsiteY2" fmla="*/ 269875 h 515144"/>
              <a:gd name="connsiteX3" fmla="*/ 385497 w 865187"/>
              <a:gd name="connsiteY3" fmla="*/ 515144 h 515144"/>
              <a:gd name="connsiteX4" fmla="*/ 865187 w 865187"/>
              <a:gd name="connsiteY4" fmla="*/ 213783 h 515144"/>
              <a:gd name="connsiteX0" fmla="*/ 884237 w 884237"/>
              <a:gd name="connsiteY0" fmla="*/ 218546 h 515144"/>
              <a:gd name="connsiteX1" fmla="*/ 501120 w 884237"/>
              <a:gd name="connsiteY1" fmla="*/ 0 h 515144"/>
              <a:gd name="connsiteX2" fmla="*/ 0 w 884237"/>
              <a:gd name="connsiteY2" fmla="*/ 269875 h 515144"/>
              <a:gd name="connsiteX3" fmla="*/ 385497 w 884237"/>
              <a:gd name="connsiteY3" fmla="*/ 515144 h 515144"/>
              <a:gd name="connsiteX4" fmla="*/ 884237 w 884237"/>
              <a:gd name="connsiteY4" fmla="*/ 218546 h 515144"/>
              <a:gd name="connsiteX0" fmla="*/ 893762 w 893762"/>
              <a:gd name="connsiteY0" fmla="*/ 228071 h 515144"/>
              <a:gd name="connsiteX1" fmla="*/ 501120 w 893762"/>
              <a:gd name="connsiteY1" fmla="*/ 0 h 515144"/>
              <a:gd name="connsiteX2" fmla="*/ 0 w 893762"/>
              <a:gd name="connsiteY2" fmla="*/ 269875 h 515144"/>
              <a:gd name="connsiteX3" fmla="*/ 385497 w 893762"/>
              <a:gd name="connsiteY3" fmla="*/ 515144 h 515144"/>
              <a:gd name="connsiteX4" fmla="*/ 893762 w 893762"/>
              <a:gd name="connsiteY4" fmla="*/ 228071 h 515144"/>
              <a:gd name="connsiteX0" fmla="*/ 898525 w 898525"/>
              <a:gd name="connsiteY0" fmla="*/ 225690 h 515144"/>
              <a:gd name="connsiteX1" fmla="*/ 501120 w 898525"/>
              <a:gd name="connsiteY1" fmla="*/ 0 h 515144"/>
              <a:gd name="connsiteX2" fmla="*/ 0 w 898525"/>
              <a:gd name="connsiteY2" fmla="*/ 269875 h 515144"/>
              <a:gd name="connsiteX3" fmla="*/ 385497 w 898525"/>
              <a:gd name="connsiteY3" fmla="*/ 515144 h 515144"/>
              <a:gd name="connsiteX4" fmla="*/ 898525 w 898525"/>
              <a:gd name="connsiteY4" fmla="*/ 225690 h 515144"/>
              <a:gd name="connsiteX0" fmla="*/ 898525 w 898525"/>
              <a:gd name="connsiteY0" fmla="*/ 225690 h 534194"/>
              <a:gd name="connsiteX1" fmla="*/ 501120 w 898525"/>
              <a:gd name="connsiteY1" fmla="*/ 0 h 534194"/>
              <a:gd name="connsiteX2" fmla="*/ 0 w 898525"/>
              <a:gd name="connsiteY2" fmla="*/ 269875 h 534194"/>
              <a:gd name="connsiteX3" fmla="*/ 356922 w 898525"/>
              <a:gd name="connsiteY3" fmla="*/ 534194 h 534194"/>
              <a:gd name="connsiteX4" fmla="*/ 898525 w 898525"/>
              <a:gd name="connsiteY4" fmla="*/ 225690 h 534194"/>
              <a:gd name="connsiteX0" fmla="*/ 898525 w 898525"/>
              <a:gd name="connsiteY0" fmla="*/ 225690 h 534194"/>
              <a:gd name="connsiteX1" fmla="*/ 501120 w 898525"/>
              <a:gd name="connsiteY1" fmla="*/ 0 h 534194"/>
              <a:gd name="connsiteX2" fmla="*/ 0 w 898525"/>
              <a:gd name="connsiteY2" fmla="*/ 269875 h 534194"/>
              <a:gd name="connsiteX3" fmla="*/ 364066 w 898525"/>
              <a:gd name="connsiteY3" fmla="*/ 534194 h 534194"/>
              <a:gd name="connsiteX4" fmla="*/ 898525 w 898525"/>
              <a:gd name="connsiteY4" fmla="*/ 225690 h 534194"/>
              <a:gd name="connsiteX0" fmla="*/ 898525 w 898525"/>
              <a:gd name="connsiteY0" fmla="*/ 225690 h 538956"/>
              <a:gd name="connsiteX1" fmla="*/ 501120 w 898525"/>
              <a:gd name="connsiteY1" fmla="*/ 0 h 538956"/>
              <a:gd name="connsiteX2" fmla="*/ 0 w 898525"/>
              <a:gd name="connsiteY2" fmla="*/ 269875 h 538956"/>
              <a:gd name="connsiteX3" fmla="*/ 364066 w 898525"/>
              <a:gd name="connsiteY3" fmla="*/ 538956 h 538956"/>
              <a:gd name="connsiteX4" fmla="*/ 898525 w 898525"/>
              <a:gd name="connsiteY4" fmla="*/ 225690 h 538956"/>
              <a:gd name="connsiteX0" fmla="*/ 919956 w 919956"/>
              <a:gd name="connsiteY0" fmla="*/ 225690 h 538956"/>
              <a:gd name="connsiteX1" fmla="*/ 522551 w 919956"/>
              <a:gd name="connsiteY1" fmla="*/ 0 h 538956"/>
              <a:gd name="connsiteX2" fmla="*/ 0 w 919956"/>
              <a:gd name="connsiteY2" fmla="*/ 286544 h 538956"/>
              <a:gd name="connsiteX3" fmla="*/ 385497 w 919956"/>
              <a:gd name="connsiteY3" fmla="*/ 538956 h 538956"/>
              <a:gd name="connsiteX4" fmla="*/ 919956 w 919956"/>
              <a:gd name="connsiteY4" fmla="*/ 225690 h 538956"/>
              <a:gd name="connsiteX0" fmla="*/ 924719 w 924719"/>
              <a:gd name="connsiteY0" fmla="*/ 225690 h 538956"/>
              <a:gd name="connsiteX1" fmla="*/ 527314 w 924719"/>
              <a:gd name="connsiteY1" fmla="*/ 0 h 538956"/>
              <a:gd name="connsiteX2" fmla="*/ 0 w 924719"/>
              <a:gd name="connsiteY2" fmla="*/ 291306 h 538956"/>
              <a:gd name="connsiteX3" fmla="*/ 390260 w 924719"/>
              <a:gd name="connsiteY3" fmla="*/ 538956 h 538956"/>
              <a:gd name="connsiteX4" fmla="*/ 924719 w 924719"/>
              <a:gd name="connsiteY4" fmla="*/ 225690 h 538956"/>
              <a:gd name="connsiteX0" fmla="*/ 934244 w 934244"/>
              <a:gd name="connsiteY0" fmla="*/ 225690 h 538956"/>
              <a:gd name="connsiteX1" fmla="*/ 536839 w 934244"/>
              <a:gd name="connsiteY1" fmla="*/ 0 h 538956"/>
              <a:gd name="connsiteX2" fmla="*/ 0 w 934244"/>
              <a:gd name="connsiteY2" fmla="*/ 285350 h 538956"/>
              <a:gd name="connsiteX3" fmla="*/ 399785 w 934244"/>
              <a:gd name="connsiteY3" fmla="*/ 538956 h 538956"/>
              <a:gd name="connsiteX4" fmla="*/ 934244 w 934244"/>
              <a:gd name="connsiteY4" fmla="*/ 225690 h 538956"/>
              <a:gd name="connsiteX0" fmla="*/ 940594 w 940594"/>
              <a:gd name="connsiteY0" fmla="*/ 225690 h 538956"/>
              <a:gd name="connsiteX1" fmla="*/ 543189 w 940594"/>
              <a:gd name="connsiteY1" fmla="*/ 0 h 538956"/>
              <a:gd name="connsiteX2" fmla="*/ 0 w 940594"/>
              <a:gd name="connsiteY2" fmla="*/ 279393 h 538956"/>
              <a:gd name="connsiteX3" fmla="*/ 406135 w 940594"/>
              <a:gd name="connsiteY3" fmla="*/ 538956 h 538956"/>
              <a:gd name="connsiteX4" fmla="*/ 940594 w 940594"/>
              <a:gd name="connsiteY4" fmla="*/ 225690 h 538956"/>
              <a:gd name="connsiteX0" fmla="*/ 940594 w 940594"/>
              <a:gd name="connsiteY0" fmla="*/ 237603 h 550869"/>
              <a:gd name="connsiteX1" fmla="*/ 546364 w 940594"/>
              <a:gd name="connsiteY1" fmla="*/ 0 h 550869"/>
              <a:gd name="connsiteX2" fmla="*/ 0 w 940594"/>
              <a:gd name="connsiteY2" fmla="*/ 291306 h 550869"/>
              <a:gd name="connsiteX3" fmla="*/ 406135 w 940594"/>
              <a:gd name="connsiteY3" fmla="*/ 550869 h 550869"/>
              <a:gd name="connsiteX4" fmla="*/ 940594 w 940594"/>
              <a:gd name="connsiteY4" fmla="*/ 237603 h 550869"/>
              <a:gd name="connsiteX0" fmla="*/ 940594 w 940594"/>
              <a:gd name="connsiteY0" fmla="*/ 237603 h 550869"/>
              <a:gd name="connsiteX1" fmla="*/ 546364 w 940594"/>
              <a:gd name="connsiteY1" fmla="*/ 0 h 550869"/>
              <a:gd name="connsiteX2" fmla="*/ 0 w 940594"/>
              <a:gd name="connsiteY2" fmla="*/ 291306 h 550869"/>
              <a:gd name="connsiteX3" fmla="*/ 406135 w 940594"/>
              <a:gd name="connsiteY3" fmla="*/ 550869 h 550869"/>
              <a:gd name="connsiteX4" fmla="*/ 940594 w 940594"/>
              <a:gd name="connsiteY4" fmla="*/ 237603 h 550869"/>
              <a:gd name="connsiteX0" fmla="*/ 956469 w 956469"/>
              <a:gd name="connsiteY0" fmla="*/ 234625 h 550869"/>
              <a:gd name="connsiteX1" fmla="*/ 546364 w 956469"/>
              <a:gd name="connsiteY1" fmla="*/ 0 h 550869"/>
              <a:gd name="connsiteX2" fmla="*/ 0 w 956469"/>
              <a:gd name="connsiteY2" fmla="*/ 291306 h 550869"/>
              <a:gd name="connsiteX3" fmla="*/ 406135 w 956469"/>
              <a:gd name="connsiteY3" fmla="*/ 550869 h 550869"/>
              <a:gd name="connsiteX4" fmla="*/ 956469 w 956469"/>
              <a:gd name="connsiteY4" fmla="*/ 234625 h 550869"/>
              <a:gd name="connsiteX0" fmla="*/ 959644 w 959644"/>
              <a:gd name="connsiteY0" fmla="*/ 228669 h 550869"/>
              <a:gd name="connsiteX1" fmla="*/ 546364 w 959644"/>
              <a:gd name="connsiteY1" fmla="*/ 0 h 550869"/>
              <a:gd name="connsiteX2" fmla="*/ 0 w 959644"/>
              <a:gd name="connsiteY2" fmla="*/ 291306 h 550869"/>
              <a:gd name="connsiteX3" fmla="*/ 406135 w 959644"/>
              <a:gd name="connsiteY3" fmla="*/ 550869 h 550869"/>
              <a:gd name="connsiteX4" fmla="*/ 959644 w 959644"/>
              <a:gd name="connsiteY4" fmla="*/ 228669 h 550869"/>
              <a:gd name="connsiteX0" fmla="*/ 1028701 w 1028701"/>
              <a:gd name="connsiteY0" fmla="*/ 228669 h 550869"/>
              <a:gd name="connsiteX1" fmla="*/ 615421 w 1028701"/>
              <a:gd name="connsiteY1" fmla="*/ 0 h 550869"/>
              <a:gd name="connsiteX2" fmla="*/ 0 w 1028701"/>
              <a:gd name="connsiteY2" fmla="*/ 318110 h 550869"/>
              <a:gd name="connsiteX3" fmla="*/ 475192 w 1028701"/>
              <a:gd name="connsiteY3" fmla="*/ 550869 h 550869"/>
              <a:gd name="connsiteX4" fmla="*/ 1028701 w 1028701"/>
              <a:gd name="connsiteY4" fmla="*/ 228669 h 550869"/>
              <a:gd name="connsiteX0" fmla="*/ 1021557 w 1021557"/>
              <a:gd name="connsiteY0" fmla="*/ 228669 h 550869"/>
              <a:gd name="connsiteX1" fmla="*/ 608277 w 1021557"/>
              <a:gd name="connsiteY1" fmla="*/ 0 h 550869"/>
              <a:gd name="connsiteX2" fmla="*/ 0 w 1021557"/>
              <a:gd name="connsiteY2" fmla="*/ 324811 h 550869"/>
              <a:gd name="connsiteX3" fmla="*/ 468048 w 1021557"/>
              <a:gd name="connsiteY3" fmla="*/ 550869 h 550869"/>
              <a:gd name="connsiteX4" fmla="*/ 1021557 w 1021557"/>
              <a:gd name="connsiteY4" fmla="*/ 228669 h 550869"/>
              <a:gd name="connsiteX0" fmla="*/ 966789 w 966789"/>
              <a:gd name="connsiteY0" fmla="*/ 204100 h 550869"/>
              <a:gd name="connsiteX1" fmla="*/ 608277 w 966789"/>
              <a:gd name="connsiteY1" fmla="*/ 0 h 550869"/>
              <a:gd name="connsiteX2" fmla="*/ 0 w 966789"/>
              <a:gd name="connsiteY2" fmla="*/ 324811 h 550869"/>
              <a:gd name="connsiteX3" fmla="*/ 468048 w 966789"/>
              <a:gd name="connsiteY3" fmla="*/ 550869 h 550869"/>
              <a:gd name="connsiteX4" fmla="*/ 966789 w 966789"/>
              <a:gd name="connsiteY4" fmla="*/ 204100 h 550869"/>
              <a:gd name="connsiteX0" fmla="*/ 966789 w 966789"/>
              <a:gd name="connsiteY0" fmla="*/ 228669 h 575438"/>
              <a:gd name="connsiteX1" fmla="*/ 498740 w 966789"/>
              <a:gd name="connsiteY1" fmla="*/ 0 h 575438"/>
              <a:gd name="connsiteX2" fmla="*/ 0 w 966789"/>
              <a:gd name="connsiteY2" fmla="*/ 349380 h 575438"/>
              <a:gd name="connsiteX3" fmla="*/ 468048 w 966789"/>
              <a:gd name="connsiteY3" fmla="*/ 575438 h 575438"/>
              <a:gd name="connsiteX4" fmla="*/ 966789 w 966789"/>
              <a:gd name="connsiteY4" fmla="*/ 228669 h 575438"/>
              <a:gd name="connsiteX0" fmla="*/ 966789 w 966789"/>
              <a:gd name="connsiteY0" fmla="*/ 199632 h 546401"/>
              <a:gd name="connsiteX1" fmla="*/ 515409 w 966789"/>
              <a:gd name="connsiteY1" fmla="*/ 0 h 546401"/>
              <a:gd name="connsiteX2" fmla="*/ 0 w 966789"/>
              <a:gd name="connsiteY2" fmla="*/ 320343 h 546401"/>
              <a:gd name="connsiteX3" fmla="*/ 468048 w 966789"/>
              <a:gd name="connsiteY3" fmla="*/ 546401 h 546401"/>
              <a:gd name="connsiteX4" fmla="*/ 966789 w 966789"/>
              <a:gd name="connsiteY4" fmla="*/ 199632 h 546401"/>
              <a:gd name="connsiteX0" fmla="*/ 959645 w 959645"/>
              <a:gd name="connsiteY0" fmla="*/ 199632 h 546401"/>
              <a:gd name="connsiteX1" fmla="*/ 515409 w 959645"/>
              <a:gd name="connsiteY1" fmla="*/ 0 h 546401"/>
              <a:gd name="connsiteX2" fmla="*/ 0 w 959645"/>
              <a:gd name="connsiteY2" fmla="*/ 320343 h 546401"/>
              <a:gd name="connsiteX3" fmla="*/ 468048 w 959645"/>
              <a:gd name="connsiteY3" fmla="*/ 546401 h 546401"/>
              <a:gd name="connsiteX4" fmla="*/ 959645 w 959645"/>
              <a:gd name="connsiteY4" fmla="*/ 199632 h 546401"/>
              <a:gd name="connsiteX0" fmla="*/ 957264 w 957264"/>
              <a:gd name="connsiteY0" fmla="*/ 199632 h 546401"/>
              <a:gd name="connsiteX1" fmla="*/ 515409 w 957264"/>
              <a:gd name="connsiteY1" fmla="*/ 0 h 546401"/>
              <a:gd name="connsiteX2" fmla="*/ 0 w 957264"/>
              <a:gd name="connsiteY2" fmla="*/ 320343 h 546401"/>
              <a:gd name="connsiteX3" fmla="*/ 468048 w 957264"/>
              <a:gd name="connsiteY3" fmla="*/ 546401 h 546401"/>
              <a:gd name="connsiteX4" fmla="*/ 957264 w 957264"/>
              <a:gd name="connsiteY4" fmla="*/ 199632 h 546401"/>
              <a:gd name="connsiteX0" fmla="*/ 957264 w 957264"/>
              <a:gd name="connsiteY0" fmla="*/ 199632 h 546401"/>
              <a:gd name="connsiteX1" fmla="*/ 515409 w 957264"/>
              <a:gd name="connsiteY1" fmla="*/ 0 h 546401"/>
              <a:gd name="connsiteX2" fmla="*/ 0 w 957264"/>
              <a:gd name="connsiteY2" fmla="*/ 320343 h 546401"/>
              <a:gd name="connsiteX3" fmla="*/ 472811 w 957264"/>
              <a:gd name="connsiteY3" fmla="*/ 546401 h 546401"/>
              <a:gd name="connsiteX4" fmla="*/ 957264 w 957264"/>
              <a:gd name="connsiteY4" fmla="*/ 199632 h 546401"/>
              <a:gd name="connsiteX0" fmla="*/ 957264 w 957264"/>
              <a:gd name="connsiteY0" fmla="*/ 197398 h 544167"/>
              <a:gd name="connsiteX1" fmla="*/ 505884 w 957264"/>
              <a:gd name="connsiteY1" fmla="*/ 0 h 544167"/>
              <a:gd name="connsiteX2" fmla="*/ 0 w 957264"/>
              <a:gd name="connsiteY2" fmla="*/ 318109 h 544167"/>
              <a:gd name="connsiteX3" fmla="*/ 472811 w 957264"/>
              <a:gd name="connsiteY3" fmla="*/ 544167 h 544167"/>
              <a:gd name="connsiteX4" fmla="*/ 957264 w 957264"/>
              <a:gd name="connsiteY4" fmla="*/ 197398 h 544167"/>
              <a:gd name="connsiteX0" fmla="*/ 957264 w 957264"/>
              <a:gd name="connsiteY0" fmla="*/ 197398 h 544167"/>
              <a:gd name="connsiteX1" fmla="*/ 505884 w 957264"/>
              <a:gd name="connsiteY1" fmla="*/ 0 h 544167"/>
              <a:gd name="connsiteX2" fmla="*/ 0 w 957264"/>
              <a:gd name="connsiteY2" fmla="*/ 318109 h 544167"/>
              <a:gd name="connsiteX3" fmla="*/ 472811 w 957264"/>
              <a:gd name="connsiteY3" fmla="*/ 544167 h 544167"/>
              <a:gd name="connsiteX4" fmla="*/ 957264 w 957264"/>
              <a:gd name="connsiteY4" fmla="*/ 197398 h 544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264" h="544167">
                <a:moveTo>
                  <a:pt x="957264" y="197398"/>
                </a:moveTo>
                <a:lnTo>
                  <a:pt x="505884" y="0"/>
                </a:lnTo>
                <a:lnTo>
                  <a:pt x="0" y="318109"/>
                </a:lnTo>
                <a:lnTo>
                  <a:pt x="472811" y="544167"/>
                </a:lnTo>
                <a:lnTo>
                  <a:pt x="957264" y="197398"/>
                </a:lnTo>
                <a:close/>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9411908" y="1928808"/>
            <a:ext cx="732634" cy="1127279"/>
          </a:xfrm>
          <a:custGeom>
            <a:avLst/>
            <a:gdLst>
              <a:gd name="connsiteX0" fmla="*/ 685800 w 685800"/>
              <a:gd name="connsiteY0" fmla="*/ 185737 h 1050131"/>
              <a:gd name="connsiteX1" fmla="*/ 371475 w 685800"/>
              <a:gd name="connsiteY1" fmla="*/ 0 h 1050131"/>
              <a:gd name="connsiteX2" fmla="*/ 171450 w 685800"/>
              <a:gd name="connsiteY2" fmla="*/ 326231 h 1050131"/>
              <a:gd name="connsiteX3" fmla="*/ 0 w 685800"/>
              <a:gd name="connsiteY3" fmla="*/ 850106 h 1050131"/>
              <a:gd name="connsiteX4" fmla="*/ 385763 w 685800"/>
              <a:gd name="connsiteY4" fmla="*/ 1050131 h 1050131"/>
              <a:gd name="connsiteX5" fmla="*/ 502444 w 685800"/>
              <a:gd name="connsiteY5" fmla="*/ 521494 h 1050131"/>
              <a:gd name="connsiteX6" fmla="*/ 685800 w 685800"/>
              <a:gd name="connsiteY6" fmla="*/ 185737 h 1050131"/>
              <a:gd name="connsiteX0" fmla="*/ 685800 w 685800"/>
              <a:gd name="connsiteY0" fmla="*/ 185737 h 1050131"/>
              <a:gd name="connsiteX1" fmla="*/ 371475 w 685800"/>
              <a:gd name="connsiteY1" fmla="*/ 0 h 1050131"/>
              <a:gd name="connsiteX2" fmla="*/ 152400 w 685800"/>
              <a:gd name="connsiteY2" fmla="*/ 309562 h 1050131"/>
              <a:gd name="connsiteX3" fmla="*/ 0 w 685800"/>
              <a:gd name="connsiteY3" fmla="*/ 850106 h 1050131"/>
              <a:gd name="connsiteX4" fmla="*/ 385763 w 685800"/>
              <a:gd name="connsiteY4" fmla="*/ 1050131 h 1050131"/>
              <a:gd name="connsiteX5" fmla="*/ 502444 w 685800"/>
              <a:gd name="connsiteY5" fmla="*/ 521494 h 1050131"/>
              <a:gd name="connsiteX6" fmla="*/ 685800 w 685800"/>
              <a:gd name="connsiteY6" fmla="*/ 185737 h 1050131"/>
              <a:gd name="connsiteX0" fmla="*/ 685800 w 685800"/>
              <a:gd name="connsiteY0" fmla="*/ 192881 h 1057275"/>
              <a:gd name="connsiteX1" fmla="*/ 366713 w 685800"/>
              <a:gd name="connsiteY1" fmla="*/ 0 h 1057275"/>
              <a:gd name="connsiteX2" fmla="*/ 152400 w 685800"/>
              <a:gd name="connsiteY2" fmla="*/ 316706 h 1057275"/>
              <a:gd name="connsiteX3" fmla="*/ 0 w 685800"/>
              <a:gd name="connsiteY3" fmla="*/ 857250 h 1057275"/>
              <a:gd name="connsiteX4" fmla="*/ 385763 w 685800"/>
              <a:gd name="connsiteY4" fmla="*/ 1057275 h 1057275"/>
              <a:gd name="connsiteX5" fmla="*/ 502444 w 685800"/>
              <a:gd name="connsiteY5" fmla="*/ 528638 h 1057275"/>
              <a:gd name="connsiteX6" fmla="*/ 685800 w 685800"/>
              <a:gd name="connsiteY6" fmla="*/ 192881 h 1057275"/>
              <a:gd name="connsiteX0" fmla="*/ 685800 w 685800"/>
              <a:gd name="connsiteY0" fmla="*/ 195262 h 1059656"/>
              <a:gd name="connsiteX1" fmla="*/ 364332 w 685800"/>
              <a:gd name="connsiteY1" fmla="*/ 0 h 1059656"/>
              <a:gd name="connsiteX2" fmla="*/ 152400 w 685800"/>
              <a:gd name="connsiteY2" fmla="*/ 319087 h 1059656"/>
              <a:gd name="connsiteX3" fmla="*/ 0 w 685800"/>
              <a:gd name="connsiteY3" fmla="*/ 859631 h 1059656"/>
              <a:gd name="connsiteX4" fmla="*/ 385763 w 685800"/>
              <a:gd name="connsiteY4" fmla="*/ 1059656 h 1059656"/>
              <a:gd name="connsiteX5" fmla="*/ 502444 w 685800"/>
              <a:gd name="connsiteY5" fmla="*/ 531019 h 1059656"/>
              <a:gd name="connsiteX6" fmla="*/ 685800 w 685800"/>
              <a:gd name="connsiteY6" fmla="*/ 195262 h 1059656"/>
              <a:gd name="connsiteX0" fmla="*/ 685800 w 685800"/>
              <a:gd name="connsiteY0" fmla="*/ 197643 h 1062037"/>
              <a:gd name="connsiteX1" fmla="*/ 364332 w 685800"/>
              <a:gd name="connsiteY1" fmla="*/ 0 h 1062037"/>
              <a:gd name="connsiteX2" fmla="*/ 152400 w 685800"/>
              <a:gd name="connsiteY2" fmla="*/ 321468 h 1062037"/>
              <a:gd name="connsiteX3" fmla="*/ 0 w 685800"/>
              <a:gd name="connsiteY3" fmla="*/ 862012 h 1062037"/>
              <a:gd name="connsiteX4" fmla="*/ 385763 w 685800"/>
              <a:gd name="connsiteY4" fmla="*/ 1062037 h 1062037"/>
              <a:gd name="connsiteX5" fmla="*/ 502444 w 685800"/>
              <a:gd name="connsiteY5" fmla="*/ 533400 h 1062037"/>
              <a:gd name="connsiteX6" fmla="*/ 685800 w 685800"/>
              <a:gd name="connsiteY6" fmla="*/ 197643 h 1062037"/>
              <a:gd name="connsiteX0" fmla="*/ 685800 w 685800"/>
              <a:gd name="connsiteY0" fmla="*/ 197643 h 1071562"/>
              <a:gd name="connsiteX1" fmla="*/ 364332 w 685800"/>
              <a:gd name="connsiteY1" fmla="*/ 0 h 1071562"/>
              <a:gd name="connsiteX2" fmla="*/ 152400 w 685800"/>
              <a:gd name="connsiteY2" fmla="*/ 321468 h 1071562"/>
              <a:gd name="connsiteX3" fmla="*/ 0 w 685800"/>
              <a:gd name="connsiteY3" fmla="*/ 862012 h 1071562"/>
              <a:gd name="connsiteX4" fmla="*/ 385763 w 685800"/>
              <a:gd name="connsiteY4" fmla="*/ 1071562 h 1071562"/>
              <a:gd name="connsiteX5" fmla="*/ 502444 w 685800"/>
              <a:gd name="connsiteY5" fmla="*/ 533400 h 1071562"/>
              <a:gd name="connsiteX6" fmla="*/ 685800 w 685800"/>
              <a:gd name="connsiteY6" fmla="*/ 197643 h 1071562"/>
              <a:gd name="connsiteX0" fmla="*/ 685800 w 685800"/>
              <a:gd name="connsiteY0" fmla="*/ 197643 h 1085849"/>
              <a:gd name="connsiteX1" fmla="*/ 364332 w 685800"/>
              <a:gd name="connsiteY1" fmla="*/ 0 h 1085849"/>
              <a:gd name="connsiteX2" fmla="*/ 152400 w 685800"/>
              <a:gd name="connsiteY2" fmla="*/ 321468 h 1085849"/>
              <a:gd name="connsiteX3" fmla="*/ 0 w 685800"/>
              <a:gd name="connsiteY3" fmla="*/ 862012 h 1085849"/>
              <a:gd name="connsiteX4" fmla="*/ 383382 w 685800"/>
              <a:gd name="connsiteY4" fmla="*/ 1085849 h 1085849"/>
              <a:gd name="connsiteX5" fmla="*/ 502444 w 685800"/>
              <a:gd name="connsiteY5" fmla="*/ 533400 h 1085849"/>
              <a:gd name="connsiteX6" fmla="*/ 685800 w 685800"/>
              <a:gd name="connsiteY6" fmla="*/ 197643 h 1085849"/>
              <a:gd name="connsiteX0" fmla="*/ 685800 w 685800"/>
              <a:gd name="connsiteY0" fmla="*/ 197643 h 1085849"/>
              <a:gd name="connsiteX1" fmla="*/ 364332 w 685800"/>
              <a:gd name="connsiteY1" fmla="*/ 0 h 1085849"/>
              <a:gd name="connsiteX2" fmla="*/ 152400 w 685800"/>
              <a:gd name="connsiteY2" fmla="*/ 321468 h 1085849"/>
              <a:gd name="connsiteX3" fmla="*/ 0 w 685800"/>
              <a:gd name="connsiteY3" fmla="*/ 862012 h 1085849"/>
              <a:gd name="connsiteX4" fmla="*/ 383382 w 685800"/>
              <a:gd name="connsiteY4" fmla="*/ 1085849 h 1085849"/>
              <a:gd name="connsiteX5" fmla="*/ 507207 w 685800"/>
              <a:gd name="connsiteY5" fmla="*/ 538162 h 1085849"/>
              <a:gd name="connsiteX6" fmla="*/ 685800 w 685800"/>
              <a:gd name="connsiteY6" fmla="*/ 197643 h 1085849"/>
              <a:gd name="connsiteX0" fmla="*/ 685800 w 685800"/>
              <a:gd name="connsiteY0" fmla="*/ 197643 h 1085849"/>
              <a:gd name="connsiteX1" fmla="*/ 364332 w 685800"/>
              <a:gd name="connsiteY1" fmla="*/ 0 h 1085849"/>
              <a:gd name="connsiteX2" fmla="*/ 152400 w 685800"/>
              <a:gd name="connsiteY2" fmla="*/ 321468 h 1085849"/>
              <a:gd name="connsiteX3" fmla="*/ 0 w 685800"/>
              <a:gd name="connsiteY3" fmla="*/ 862012 h 1085849"/>
              <a:gd name="connsiteX4" fmla="*/ 371475 w 685800"/>
              <a:gd name="connsiteY4" fmla="*/ 1085849 h 1085849"/>
              <a:gd name="connsiteX5" fmla="*/ 507207 w 685800"/>
              <a:gd name="connsiteY5" fmla="*/ 538162 h 1085849"/>
              <a:gd name="connsiteX6" fmla="*/ 685800 w 685800"/>
              <a:gd name="connsiteY6" fmla="*/ 197643 h 1085849"/>
              <a:gd name="connsiteX0" fmla="*/ 685800 w 685800"/>
              <a:gd name="connsiteY0" fmla="*/ 197643 h 1081086"/>
              <a:gd name="connsiteX1" fmla="*/ 364332 w 685800"/>
              <a:gd name="connsiteY1" fmla="*/ 0 h 1081086"/>
              <a:gd name="connsiteX2" fmla="*/ 152400 w 685800"/>
              <a:gd name="connsiteY2" fmla="*/ 321468 h 1081086"/>
              <a:gd name="connsiteX3" fmla="*/ 0 w 685800"/>
              <a:gd name="connsiteY3" fmla="*/ 862012 h 1081086"/>
              <a:gd name="connsiteX4" fmla="*/ 371475 w 685800"/>
              <a:gd name="connsiteY4" fmla="*/ 1081086 h 1081086"/>
              <a:gd name="connsiteX5" fmla="*/ 507207 w 685800"/>
              <a:gd name="connsiteY5" fmla="*/ 538162 h 1081086"/>
              <a:gd name="connsiteX6" fmla="*/ 685800 w 685800"/>
              <a:gd name="connsiteY6" fmla="*/ 197643 h 1081086"/>
              <a:gd name="connsiteX0" fmla="*/ 685800 w 685800"/>
              <a:gd name="connsiteY0" fmla="*/ 326231 h 1209674"/>
              <a:gd name="connsiteX1" fmla="*/ 204788 w 685800"/>
              <a:gd name="connsiteY1" fmla="*/ 0 h 1209674"/>
              <a:gd name="connsiteX2" fmla="*/ 152400 w 685800"/>
              <a:gd name="connsiteY2" fmla="*/ 450056 h 1209674"/>
              <a:gd name="connsiteX3" fmla="*/ 0 w 685800"/>
              <a:gd name="connsiteY3" fmla="*/ 990600 h 1209674"/>
              <a:gd name="connsiteX4" fmla="*/ 371475 w 685800"/>
              <a:gd name="connsiteY4" fmla="*/ 1209674 h 1209674"/>
              <a:gd name="connsiteX5" fmla="*/ 507207 w 685800"/>
              <a:gd name="connsiteY5" fmla="*/ 666750 h 1209674"/>
              <a:gd name="connsiteX6" fmla="*/ 685800 w 685800"/>
              <a:gd name="connsiteY6" fmla="*/ 326231 h 1209674"/>
              <a:gd name="connsiteX0" fmla="*/ 726281 w 726281"/>
              <a:gd name="connsiteY0" fmla="*/ 326231 h 1209674"/>
              <a:gd name="connsiteX1" fmla="*/ 245269 w 726281"/>
              <a:gd name="connsiteY1" fmla="*/ 0 h 1209674"/>
              <a:gd name="connsiteX2" fmla="*/ 0 w 726281"/>
              <a:gd name="connsiteY2" fmla="*/ 323850 h 1209674"/>
              <a:gd name="connsiteX3" fmla="*/ 40481 w 726281"/>
              <a:gd name="connsiteY3" fmla="*/ 990600 h 1209674"/>
              <a:gd name="connsiteX4" fmla="*/ 411956 w 726281"/>
              <a:gd name="connsiteY4" fmla="*/ 1209674 h 1209674"/>
              <a:gd name="connsiteX5" fmla="*/ 547688 w 726281"/>
              <a:gd name="connsiteY5" fmla="*/ 666750 h 1209674"/>
              <a:gd name="connsiteX6" fmla="*/ 726281 w 726281"/>
              <a:gd name="connsiteY6" fmla="*/ 326231 h 1209674"/>
              <a:gd name="connsiteX0" fmla="*/ 883444 w 883444"/>
              <a:gd name="connsiteY0" fmla="*/ 326231 h 1209674"/>
              <a:gd name="connsiteX1" fmla="*/ 402432 w 883444"/>
              <a:gd name="connsiteY1" fmla="*/ 0 h 1209674"/>
              <a:gd name="connsiteX2" fmla="*/ 157163 w 883444"/>
              <a:gd name="connsiteY2" fmla="*/ 323850 h 1209674"/>
              <a:gd name="connsiteX3" fmla="*/ 0 w 883444"/>
              <a:gd name="connsiteY3" fmla="*/ 826294 h 1209674"/>
              <a:gd name="connsiteX4" fmla="*/ 569119 w 883444"/>
              <a:gd name="connsiteY4" fmla="*/ 1209674 h 1209674"/>
              <a:gd name="connsiteX5" fmla="*/ 704851 w 883444"/>
              <a:gd name="connsiteY5" fmla="*/ 666750 h 1209674"/>
              <a:gd name="connsiteX6" fmla="*/ 883444 w 883444"/>
              <a:gd name="connsiteY6" fmla="*/ 326231 h 1209674"/>
              <a:gd name="connsiteX0" fmla="*/ 883444 w 883444"/>
              <a:gd name="connsiteY0" fmla="*/ 326231 h 1071562"/>
              <a:gd name="connsiteX1" fmla="*/ 402432 w 883444"/>
              <a:gd name="connsiteY1" fmla="*/ 0 h 1071562"/>
              <a:gd name="connsiteX2" fmla="*/ 157163 w 883444"/>
              <a:gd name="connsiteY2" fmla="*/ 323850 h 1071562"/>
              <a:gd name="connsiteX3" fmla="*/ 0 w 883444"/>
              <a:gd name="connsiteY3" fmla="*/ 826294 h 1071562"/>
              <a:gd name="connsiteX4" fmla="*/ 319088 w 883444"/>
              <a:gd name="connsiteY4" fmla="*/ 1071562 h 1071562"/>
              <a:gd name="connsiteX5" fmla="*/ 704851 w 883444"/>
              <a:gd name="connsiteY5" fmla="*/ 666750 h 1071562"/>
              <a:gd name="connsiteX6" fmla="*/ 883444 w 883444"/>
              <a:gd name="connsiteY6" fmla="*/ 326231 h 1071562"/>
              <a:gd name="connsiteX0" fmla="*/ 883444 w 883444"/>
              <a:gd name="connsiteY0" fmla="*/ 326231 h 1071562"/>
              <a:gd name="connsiteX1" fmla="*/ 402432 w 883444"/>
              <a:gd name="connsiteY1" fmla="*/ 0 h 1071562"/>
              <a:gd name="connsiteX2" fmla="*/ 157163 w 883444"/>
              <a:gd name="connsiteY2" fmla="*/ 323850 h 1071562"/>
              <a:gd name="connsiteX3" fmla="*/ 0 w 883444"/>
              <a:gd name="connsiteY3" fmla="*/ 826294 h 1071562"/>
              <a:gd name="connsiteX4" fmla="*/ 319088 w 883444"/>
              <a:gd name="connsiteY4" fmla="*/ 1071562 h 1071562"/>
              <a:gd name="connsiteX5" fmla="*/ 502445 w 883444"/>
              <a:gd name="connsiteY5" fmla="*/ 557212 h 1071562"/>
              <a:gd name="connsiteX6" fmla="*/ 883444 w 883444"/>
              <a:gd name="connsiteY6" fmla="*/ 326231 h 1071562"/>
              <a:gd name="connsiteX0" fmla="*/ 719138 w 719138"/>
              <a:gd name="connsiteY0" fmla="*/ 216694 h 1071562"/>
              <a:gd name="connsiteX1" fmla="*/ 402432 w 719138"/>
              <a:gd name="connsiteY1" fmla="*/ 0 h 1071562"/>
              <a:gd name="connsiteX2" fmla="*/ 157163 w 719138"/>
              <a:gd name="connsiteY2" fmla="*/ 323850 h 1071562"/>
              <a:gd name="connsiteX3" fmla="*/ 0 w 719138"/>
              <a:gd name="connsiteY3" fmla="*/ 826294 h 1071562"/>
              <a:gd name="connsiteX4" fmla="*/ 319088 w 719138"/>
              <a:gd name="connsiteY4" fmla="*/ 1071562 h 1071562"/>
              <a:gd name="connsiteX5" fmla="*/ 502445 w 719138"/>
              <a:gd name="connsiteY5" fmla="*/ 557212 h 1071562"/>
              <a:gd name="connsiteX6" fmla="*/ 719138 w 719138"/>
              <a:gd name="connsiteY6" fmla="*/ 216694 h 1071562"/>
              <a:gd name="connsiteX0" fmla="*/ 719138 w 719138"/>
              <a:gd name="connsiteY0" fmla="*/ 216694 h 1083468"/>
              <a:gd name="connsiteX1" fmla="*/ 402432 w 719138"/>
              <a:gd name="connsiteY1" fmla="*/ 0 h 1083468"/>
              <a:gd name="connsiteX2" fmla="*/ 157163 w 719138"/>
              <a:gd name="connsiteY2" fmla="*/ 323850 h 1083468"/>
              <a:gd name="connsiteX3" fmla="*/ 0 w 719138"/>
              <a:gd name="connsiteY3" fmla="*/ 826294 h 1083468"/>
              <a:gd name="connsiteX4" fmla="*/ 340519 w 719138"/>
              <a:gd name="connsiteY4" fmla="*/ 1083468 h 1083468"/>
              <a:gd name="connsiteX5" fmla="*/ 502445 w 719138"/>
              <a:gd name="connsiteY5" fmla="*/ 557212 h 1083468"/>
              <a:gd name="connsiteX6" fmla="*/ 719138 w 719138"/>
              <a:gd name="connsiteY6" fmla="*/ 216694 h 1083468"/>
              <a:gd name="connsiteX0" fmla="*/ 719138 w 719138"/>
              <a:gd name="connsiteY0" fmla="*/ 216694 h 1083468"/>
              <a:gd name="connsiteX1" fmla="*/ 402432 w 719138"/>
              <a:gd name="connsiteY1" fmla="*/ 0 h 1083468"/>
              <a:gd name="connsiteX2" fmla="*/ 157163 w 719138"/>
              <a:gd name="connsiteY2" fmla="*/ 323850 h 1083468"/>
              <a:gd name="connsiteX3" fmla="*/ 0 w 719138"/>
              <a:gd name="connsiteY3" fmla="*/ 826294 h 1083468"/>
              <a:gd name="connsiteX4" fmla="*/ 340519 w 719138"/>
              <a:gd name="connsiteY4" fmla="*/ 1083468 h 1083468"/>
              <a:gd name="connsiteX5" fmla="*/ 497682 w 719138"/>
              <a:gd name="connsiteY5" fmla="*/ 557212 h 1083468"/>
              <a:gd name="connsiteX6" fmla="*/ 719138 w 719138"/>
              <a:gd name="connsiteY6" fmla="*/ 216694 h 1083468"/>
              <a:gd name="connsiteX0" fmla="*/ 711994 w 711994"/>
              <a:gd name="connsiteY0" fmla="*/ 214313 h 1083468"/>
              <a:gd name="connsiteX1" fmla="*/ 402432 w 711994"/>
              <a:gd name="connsiteY1" fmla="*/ 0 h 1083468"/>
              <a:gd name="connsiteX2" fmla="*/ 157163 w 711994"/>
              <a:gd name="connsiteY2" fmla="*/ 323850 h 1083468"/>
              <a:gd name="connsiteX3" fmla="*/ 0 w 711994"/>
              <a:gd name="connsiteY3" fmla="*/ 826294 h 1083468"/>
              <a:gd name="connsiteX4" fmla="*/ 340519 w 711994"/>
              <a:gd name="connsiteY4" fmla="*/ 1083468 h 1083468"/>
              <a:gd name="connsiteX5" fmla="*/ 497682 w 711994"/>
              <a:gd name="connsiteY5" fmla="*/ 557212 h 1083468"/>
              <a:gd name="connsiteX6" fmla="*/ 711994 w 711994"/>
              <a:gd name="connsiteY6" fmla="*/ 214313 h 1083468"/>
              <a:gd name="connsiteX0" fmla="*/ 707232 w 707232"/>
              <a:gd name="connsiteY0" fmla="*/ 214313 h 1083468"/>
              <a:gd name="connsiteX1" fmla="*/ 402432 w 707232"/>
              <a:gd name="connsiteY1" fmla="*/ 0 h 1083468"/>
              <a:gd name="connsiteX2" fmla="*/ 157163 w 707232"/>
              <a:gd name="connsiteY2" fmla="*/ 323850 h 1083468"/>
              <a:gd name="connsiteX3" fmla="*/ 0 w 707232"/>
              <a:gd name="connsiteY3" fmla="*/ 826294 h 1083468"/>
              <a:gd name="connsiteX4" fmla="*/ 340519 w 707232"/>
              <a:gd name="connsiteY4" fmla="*/ 1083468 h 1083468"/>
              <a:gd name="connsiteX5" fmla="*/ 497682 w 707232"/>
              <a:gd name="connsiteY5" fmla="*/ 557212 h 1083468"/>
              <a:gd name="connsiteX6" fmla="*/ 707232 w 707232"/>
              <a:gd name="connsiteY6" fmla="*/ 214313 h 1083468"/>
              <a:gd name="connsiteX0" fmla="*/ 719138 w 719138"/>
              <a:gd name="connsiteY0" fmla="*/ 214313 h 1083468"/>
              <a:gd name="connsiteX1" fmla="*/ 414338 w 719138"/>
              <a:gd name="connsiteY1" fmla="*/ 0 h 1083468"/>
              <a:gd name="connsiteX2" fmla="*/ 169069 w 719138"/>
              <a:gd name="connsiteY2" fmla="*/ 323850 h 1083468"/>
              <a:gd name="connsiteX3" fmla="*/ 0 w 719138"/>
              <a:gd name="connsiteY3" fmla="*/ 835819 h 1083468"/>
              <a:gd name="connsiteX4" fmla="*/ 352425 w 719138"/>
              <a:gd name="connsiteY4" fmla="*/ 1083468 h 1083468"/>
              <a:gd name="connsiteX5" fmla="*/ 509588 w 719138"/>
              <a:gd name="connsiteY5" fmla="*/ 557212 h 1083468"/>
              <a:gd name="connsiteX6" fmla="*/ 719138 w 719138"/>
              <a:gd name="connsiteY6" fmla="*/ 214313 h 1083468"/>
              <a:gd name="connsiteX0" fmla="*/ 719138 w 719138"/>
              <a:gd name="connsiteY0" fmla="*/ 214313 h 1078705"/>
              <a:gd name="connsiteX1" fmla="*/ 414338 w 719138"/>
              <a:gd name="connsiteY1" fmla="*/ 0 h 1078705"/>
              <a:gd name="connsiteX2" fmla="*/ 169069 w 719138"/>
              <a:gd name="connsiteY2" fmla="*/ 323850 h 1078705"/>
              <a:gd name="connsiteX3" fmla="*/ 0 w 719138"/>
              <a:gd name="connsiteY3" fmla="*/ 835819 h 1078705"/>
              <a:gd name="connsiteX4" fmla="*/ 359569 w 719138"/>
              <a:gd name="connsiteY4" fmla="*/ 1078705 h 1078705"/>
              <a:gd name="connsiteX5" fmla="*/ 509588 w 719138"/>
              <a:gd name="connsiteY5" fmla="*/ 557212 h 1078705"/>
              <a:gd name="connsiteX6" fmla="*/ 719138 w 719138"/>
              <a:gd name="connsiteY6" fmla="*/ 214313 h 1078705"/>
              <a:gd name="connsiteX0" fmla="*/ 719138 w 719138"/>
              <a:gd name="connsiteY0" fmla="*/ 214313 h 1083468"/>
              <a:gd name="connsiteX1" fmla="*/ 414338 w 719138"/>
              <a:gd name="connsiteY1" fmla="*/ 0 h 1083468"/>
              <a:gd name="connsiteX2" fmla="*/ 169069 w 719138"/>
              <a:gd name="connsiteY2" fmla="*/ 323850 h 1083468"/>
              <a:gd name="connsiteX3" fmla="*/ 0 w 719138"/>
              <a:gd name="connsiteY3" fmla="*/ 835819 h 1083468"/>
              <a:gd name="connsiteX4" fmla="*/ 354807 w 719138"/>
              <a:gd name="connsiteY4" fmla="*/ 1083468 h 1083468"/>
              <a:gd name="connsiteX5" fmla="*/ 509588 w 719138"/>
              <a:gd name="connsiteY5" fmla="*/ 557212 h 1083468"/>
              <a:gd name="connsiteX6" fmla="*/ 719138 w 719138"/>
              <a:gd name="connsiteY6" fmla="*/ 214313 h 1083468"/>
              <a:gd name="connsiteX0" fmla="*/ 719138 w 719138"/>
              <a:gd name="connsiteY0" fmla="*/ 214313 h 1083468"/>
              <a:gd name="connsiteX1" fmla="*/ 414338 w 719138"/>
              <a:gd name="connsiteY1" fmla="*/ 0 h 1083468"/>
              <a:gd name="connsiteX2" fmla="*/ 169069 w 719138"/>
              <a:gd name="connsiteY2" fmla="*/ 323850 h 1083468"/>
              <a:gd name="connsiteX3" fmla="*/ 0 w 719138"/>
              <a:gd name="connsiteY3" fmla="*/ 842963 h 1083468"/>
              <a:gd name="connsiteX4" fmla="*/ 354807 w 719138"/>
              <a:gd name="connsiteY4" fmla="*/ 1083468 h 1083468"/>
              <a:gd name="connsiteX5" fmla="*/ 509588 w 719138"/>
              <a:gd name="connsiteY5" fmla="*/ 557212 h 1083468"/>
              <a:gd name="connsiteX6" fmla="*/ 719138 w 719138"/>
              <a:gd name="connsiteY6" fmla="*/ 214313 h 1083468"/>
              <a:gd name="connsiteX0" fmla="*/ 719138 w 719138"/>
              <a:gd name="connsiteY0" fmla="*/ 226219 h 1095374"/>
              <a:gd name="connsiteX1" fmla="*/ 404813 w 719138"/>
              <a:gd name="connsiteY1" fmla="*/ 0 h 1095374"/>
              <a:gd name="connsiteX2" fmla="*/ 169069 w 719138"/>
              <a:gd name="connsiteY2" fmla="*/ 335756 h 1095374"/>
              <a:gd name="connsiteX3" fmla="*/ 0 w 719138"/>
              <a:gd name="connsiteY3" fmla="*/ 854869 h 1095374"/>
              <a:gd name="connsiteX4" fmla="*/ 354807 w 719138"/>
              <a:gd name="connsiteY4" fmla="*/ 1095374 h 1095374"/>
              <a:gd name="connsiteX5" fmla="*/ 509588 w 719138"/>
              <a:gd name="connsiteY5" fmla="*/ 569118 h 1095374"/>
              <a:gd name="connsiteX6" fmla="*/ 719138 w 719138"/>
              <a:gd name="connsiteY6" fmla="*/ 226219 h 1095374"/>
              <a:gd name="connsiteX0" fmla="*/ 719138 w 719138"/>
              <a:gd name="connsiteY0" fmla="*/ 226219 h 1095374"/>
              <a:gd name="connsiteX1" fmla="*/ 404813 w 719138"/>
              <a:gd name="connsiteY1" fmla="*/ 0 h 1095374"/>
              <a:gd name="connsiteX2" fmla="*/ 171450 w 719138"/>
              <a:gd name="connsiteY2" fmla="*/ 335756 h 1095374"/>
              <a:gd name="connsiteX3" fmla="*/ 0 w 719138"/>
              <a:gd name="connsiteY3" fmla="*/ 854869 h 1095374"/>
              <a:gd name="connsiteX4" fmla="*/ 354807 w 719138"/>
              <a:gd name="connsiteY4" fmla="*/ 1095374 h 1095374"/>
              <a:gd name="connsiteX5" fmla="*/ 509588 w 719138"/>
              <a:gd name="connsiteY5" fmla="*/ 569118 h 1095374"/>
              <a:gd name="connsiteX6" fmla="*/ 719138 w 719138"/>
              <a:gd name="connsiteY6" fmla="*/ 226219 h 1095374"/>
              <a:gd name="connsiteX0" fmla="*/ 711995 w 711995"/>
              <a:gd name="connsiteY0" fmla="*/ 226219 h 1095374"/>
              <a:gd name="connsiteX1" fmla="*/ 397670 w 711995"/>
              <a:gd name="connsiteY1" fmla="*/ 0 h 1095374"/>
              <a:gd name="connsiteX2" fmla="*/ 164307 w 711995"/>
              <a:gd name="connsiteY2" fmla="*/ 335756 h 1095374"/>
              <a:gd name="connsiteX3" fmla="*/ 0 w 711995"/>
              <a:gd name="connsiteY3" fmla="*/ 854869 h 1095374"/>
              <a:gd name="connsiteX4" fmla="*/ 347664 w 711995"/>
              <a:gd name="connsiteY4" fmla="*/ 1095374 h 1095374"/>
              <a:gd name="connsiteX5" fmla="*/ 502445 w 711995"/>
              <a:gd name="connsiteY5" fmla="*/ 569118 h 1095374"/>
              <a:gd name="connsiteX6" fmla="*/ 711995 w 711995"/>
              <a:gd name="connsiteY6" fmla="*/ 226219 h 1095374"/>
              <a:gd name="connsiteX0" fmla="*/ 711995 w 711995"/>
              <a:gd name="connsiteY0" fmla="*/ 226219 h 1095374"/>
              <a:gd name="connsiteX1" fmla="*/ 400052 w 711995"/>
              <a:gd name="connsiteY1" fmla="*/ 0 h 1095374"/>
              <a:gd name="connsiteX2" fmla="*/ 164307 w 711995"/>
              <a:gd name="connsiteY2" fmla="*/ 335756 h 1095374"/>
              <a:gd name="connsiteX3" fmla="*/ 0 w 711995"/>
              <a:gd name="connsiteY3" fmla="*/ 854869 h 1095374"/>
              <a:gd name="connsiteX4" fmla="*/ 347664 w 711995"/>
              <a:gd name="connsiteY4" fmla="*/ 1095374 h 1095374"/>
              <a:gd name="connsiteX5" fmla="*/ 502445 w 711995"/>
              <a:gd name="connsiteY5" fmla="*/ 569118 h 1095374"/>
              <a:gd name="connsiteX6" fmla="*/ 711995 w 711995"/>
              <a:gd name="connsiteY6" fmla="*/ 226219 h 1095374"/>
              <a:gd name="connsiteX0" fmla="*/ 731045 w 731045"/>
              <a:gd name="connsiteY0" fmla="*/ 226219 h 1095374"/>
              <a:gd name="connsiteX1" fmla="*/ 419102 w 731045"/>
              <a:gd name="connsiteY1" fmla="*/ 0 h 1095374"/>
              <a:gd name="connsiteX2" fmla="*/ 183357 w 731045"/>
              <a:gd name="connsiteY2" fmla="*/ 335756 h 1095374"/>
              <a:gd name="connsiteX3" fmla="*/ 0 w 731045"/>
              <a:gd name="connsiteY3" fmla="*/ 854869 h 1095374"/>
              <a:gd name="connsiteX4" fmla="*/ 366714 w 731045"/>
              <a:gd name="connsiteY4" fmla="*/ 1095374 h 1095374"/>
              <a:gd name="connsiteX5" fmla="*/ 521495 w 731045"/>
              <a:gd name="connsiteY5" fmla="*/ 569118 h 1095374"/>
              <a:gd name="connsiteX6" fmla="*/ 731045 w 731045"/>
              <a:gd name="connsiteY6" fmla="*/ 226219 h 1095374"/>
              <a:gd name="connsiteX0" fmla="*/ 727870 w 727870"/>
              <a:gd name="connsiteY0" fmla="*/ 226219 h 1095374"/>
              <a:gd name="connsiteX1" fmla="*/ 415927 w 727870"/>
              <a:gd name="connsiteY1" fmla="*/ 0 h 1095374"/>
              <a:gd name="connsiteX2" fmla="*/ 180182 w 727870"/>
              <a:gd name="connsiteY2" fmla="*/ 335756 h 1095374"/>
              <a:gd name="connsiteX3" fmla="*/ 0 w 727870"/>
              <a:gd name="connsiteY3" fmla="*/ 854869 h 1095374"/>
              <a:gd name="connsiteX4" fmla="*/ 363539 w 727870"/>
              <a:gd name="connsiteY4" fmla="*/ 1095374 h 1095374"/>
              <a:gd name="connsiteX5" fmla="*/ 518320 w 727870"/>
              <a:gd name="connsiteY5" fmla="*/ 569118 h 1095374"/>
              <a:gd name="connsiteX6" fmla="*/ 727870 w 727870"/>
              <a:gd name="connsiteY6" fmla="*/ 226219 h 1095374"/>
              <a:gd name="connsiteX0" fmla="*/ 727870 w 727870"/>
              <a:gd name="connsiteY0" fmla="*/ 226219 h 1080483"/>
              <a:gd name="connsiteX1" fmla="*/ 415927 w 727870"/>
              <a:gd name="connsiteY1" fmla="*/ 0 h 1080483"/>
              <a:gd name="connsiteX2" fmla="*/ 180182 w 727870"/>
              <a:gd name="connsiteY2" fmla="*/ 335756 h 1080483"/>
              <a:gd name="connsiteX3" fmla="*/ 0 w 727870"/>
              <a:gd name="connsiteY3" fmla="*/ 854869 h 1080483"/>
              <a:gd name="connsiteX4" fmla="*/ 363539 w 727870"/>
              <a:gd name="connsiteY4" fmla="*/ 1080483 h 1080483"/>
              <a:gd name="connsiteX5" fmla="*/ 518320 w 727870"/>
              <a:gd name="connsiteY5" fmla="*/ 569118 h 1080483"/>
              <a:gd name="connsiteX6" fmla="*/ 727870 w 727870"/>
              <a:gd name="connsiteY6" fmla="*/ 226219 h 1080483"/>
              <a:gd name="connsiteX0" fmla="*/ 727870 w 727870"/>
              <a:gd name="connsiteY0" fmla="*/ 226219 h 1080483"/>
              <a:gd name="connsiteX1" fmla="*/ 415927 w 727870"/>
              <a:gd name="connsiteY1" fmla="*/ 0 h 1080483"/>
              <a:gd name="connsiteX2" fmla="*/ 180182 w 727870"/>
              <a:gd name="connsiteY2" fmla="*/ 335756 h 1080483"/>
              <a:gd name="connsiteX3" fmla="*/ 0 w 727870"/>
              <a:gd name="connsiteY3" fmla="*/ 854869 h 1080483"/>
              <a:gd name="connsiteX4" fmla="*/ 363539 w 727870"/>
              <a:gd name="connsiteY4" fmla="*/ 1080483 h 1080483"/>
              <a:gd name="connsiteX5" fmla="*/ 515145 w 727870"/>
              <a:gd name="connsiteY5" fmla="*/ 569118 h 1080483"/>
              <a:gd name="connsiteX6" fmla="*/ 727870 w 727870"/>
              <a:gd name="connsiteY6" fmla="*/ 226219 h 1080483"/>
              <a:gd name="connsiteX0" fmla="*/ 727870 w 727870"/>
              <a:gd name="connsiteY0" fmla="*/ 226219 h 1080483"/>
              <a:gd name="connsiteX1" fmla="*/ 415927 w 727870"/>
              <a:gd name="connsiteY1" fmla="*/ 0 h 1080483"/>
              <a:gd name="connsiteX2" fmla="*/ 180182 w 727870"/>
              <a:gd name="connsiteY2" fmla="*/ 335756 h 1080483"/>
              <a:gd name="connsiteX3" fmla="*/ 0 w 727870"/>
              <a:gd name="connsiteY3" fmla="*/ 854869 h 1080483"/>
              <a:gd name="connsiteX4" fmla="*/ 363539 w 727870"/>
              <a:gd name="connsiteY4" fmla="*/ 1080483 h 1080483"/>
              <a:gd name="connsiteX5" fmla="*/ 521495 w 727870"/>
              <a:gd name="connsiteY5" fmla="*/ 569118 h 1080483"/>
              <a:gd name="connsiteX6" fmla="*/ 727870 w 727870"/>
              <a:gd name="connsiteY6" fmla="*/ 226219 h 1080483"/>
              <a:gd name="connsiteX0" fmla="*/ 727870 w 727870"/>
              <a:gd name="connsiteY0" fmla="*/ 226219 h 1080483"/>
              <a:gd name="connsiteX1" fmla="*/ 415927 w 727870"/>
              <a:gd name="connsiteY1" fmla="*/ 0 h 1080483"/>
              <a:gd name="connsiteX2" fmla="*/ 180182 w 727870"/>
              <a:gd name="connsiteY2" fmla="*/ 335756 h 1080483"/>
              <a:gd name="connsiteX3" fmla="*/ 0 w 727870"/>
              <a:gd name="connsiteY3" fmla="*/ 854869 h 1080483"/>
              <a:gd name="connsiteX4" fmla="*/ 373064 w 727870"/>
              <a:gd name="connsiteY4" fmla="*/ 1080483 h 1080483"/>
              <a:gd name="connsiteX5" fmla="*/ 521495 w 727870"/>
              <a:gd name="connsiteY5" fmla="*/ 569118 h 1080483"/>
              <a:gd name="connsiteX6" fmla="*/ 727870 w 727870"/>
              <a:gd name="connsiteY6" fmla="*/ 226219 h 1080483"/>
              <a:gd name="connsiteX0" fmla="*/ 740570 w 740570"/>
              <a:gd name="connsiteY0" fmla="*/ 229198 h 1080483"/>
              <a:gd name="connsiteX1" fmla="*/ 415927 w 740570"/>
              <a:gd name="connsiteY1" fmla="*/ 0 h 1080483"/>
              <a:gd name="connsiteX2" fmla="*/ 180182 w 740570"/>
              <a:gd name="connsiteY2" fmla="*/ 335756 h 1080483"/>
              <a:gd name="connsiteX3" fmla="*/ 0 w 740570"/>
              <a:gd name="connsiteY3" fmla="*/ 854869 h 1080483"/>
              <a:gd name="connsiteX4" fmla="*/ 373064 w 740570"/>
              <a:gd name="connsiteY4" fmla="*/ 1080483 h 1080483"/>
              <a:gd name="connsiteX5" fmla="*/ 521495 w 740570"/>
              <a:gd name="connsiteY5" fmla="*/ 569118 h 1080483"/>
              <a:gd name="connsiteX6" fmla="*/ 740570 w 740570"/>
              <a:gd name="connsiteY6" fmla="*/ 229198 h 1080483"/>
              <a:gd name="connsiteX0" fmla="*/ 740570 w 740570"/>
              <a:gd name="connsiteY0" fmla="*/ 217285 h 1068570"/>
              <a:gd name="connsiteX1" fmla="*/ 422277 w 740570"/>
              <a:gd name="connsiteY1" fmla="*/ 0 h 1068570"/>
              <a:gd name="connsiteX2" fmla="*/ 180182 w 740570"/>
              <a:gd name="connsiteY2" fmla="*/ 323843 h 1068570"/>
              <a:gd name="connsiteX3" fmla="*/ 0 w 740570"/>
              <a:gd name="connsiteY3" fmla="*/ 842956 h 1068570"/>
              <a:gd name="connsiteX4" fmla="*/ 373064 w 740570"/>
              <a:gd name="connsiteY4" fmla="*/ 1068570 h 1068570"/>
              <a:gd name="connsiteX5" fmla="*/ 521495 w 740570"/>
              <a:gd name="connsiteY5" fmla="*/ 557205 h 1068570"/>
              <a:gd name="connsiteX6" fmla="*/ 740570 w 740570"/>
              <a:gd name="connsiteY6" fmla="*/ 217285 h 1068570"/>
              <a:gd name="connsiteX0" fmla="*/ 740570 w 740570"/>
              <a:gd name="connsiteY0" fmla="*/ 293228 h 1144513"/>
              <a:gd name="connsiteX1" fmla="*/ 362746 w 740570"/>
              <a:gd name="connsiteY1" fmla="*/ 0 h 1144513"/>
              <a:gd name="connsiteX2" fmla="*/ 180182 w 740570"/>
              <a:gd name="connsiteY2" fmla="*/ 399786 h 1144513"/>
              <a:gd name="connsiteX3" fmla="*/ 0 w 740570"/>
              <a:gd name="connsiteY3" fmla="*/ 918899 h 1144513"/>
              <a:gd name="connsiteX4" fmla="*/ 373064 w 740570"/>
              <a:gd name="connsiteY4" fmla="*/ 1144513 h 1144513"/>
              <a:gd name="connsiteX5" fmla="*/ 521495 w 740570"/>
              <a:gd name="connsiteY5" fmla="*/ 633148 h 1144513"/>
              <a:gd name="connsiteX6" fmla="*/ 740570 w 740570"/>
              <a:gd name="connsiteY6" fmla="*/ 293228 h 1144513"/>
              <a:gd name="connsiteX0" fmla="*/ 740570 w 740570"/>
              <a:gd name="connsiteY0" fmla="*/ 197181 h 1144513"/>
              <a:gd name="connsiteX1" fmla="*/ 362746 w 740570"/>
              <a:gd name="connsiteY1" fmla="*/ 0 h 1144513"/>
              <a:gd name="connsiteX2" fmla="*/ 180182 w 740570"/>
              <a:gd name="connsiteY2" fmla="*/ 399786 h 1144513"/>
              <a:gd name="connsiteX3" fmla="*/ 0 w 740570"/>
              <a:gd name="connsiteY3" fmla="*/ 918899 h 1144513"/>
              <a:gd name="connsiteX4" fmla="*/ 373064 w 740570"/>
              <a:gd name="connsiteY4" fmla="*/ 1144513 h 1144513"/>
              <a:gd name="connsiteX5" fmla="*/ 521495 w 740570"/>
              <a:gd name="connsiteY5" fmla="*/ 633148 h 1144513"/>
              <a:gd name="connsiteX6" fmla="*/ 740570 w 740570"/>
              <a:gd name="connsiteY6" fmla="*/ 197181 h 1144513"/>
              <a:gd name="connsiteX0" fmla="*/ 740570 w 740570"/>
              <a:gd name="connsiteY0" fmla="*/ 197181 h 1144513"/>
              <a:gd name="connsiteX1" fmla="*/ 362746 w 740570"/>
              <a:gd name="connsiteY1" fmla="*/ 0 h 1144513"/>
              <a:gd name="connsiteX2" fmla="*/ 180182 w 740570"/>
              <a:gd name="connsiteY2" fmla="*/ 399786 h 1144513"/>
              <a:gd name="connsiteX3" fmla="*/ 0 w 740570"/>
              <a:gd name="connsiteY3" fmla="*/ 918899 h 1144513"/>
              <a:gd name="connsiteX4" fmla="*/ 373064 w 740570"/>
              <a:gd name="connsiteY4" fmla="*/ 1144513 h 1144513"/>
              <a:gd name="connsiteX5" fmla="*/ 545308 w 740570"/>
              <a:gd name="connsiteY5" fmla="*/ 532635 h 1144513"/>
              <a:gd name="connsiteX6" fmla="*/ 740570 w 740570"/>
              <a:gd name="connsiteY6" fmla="*/ 197181 h 1144513"/>
              <a:gd name="connsiteX0" fmla="*/ 740570 w 740570"/>
              <a:gd name="connsiteY0" fmla="*/ 197181 h 1144513"/>
              <a:gd name="connsiteX1" fmla="*/ 362746 w 740570"/>
              <a:gd name="connsiteY1" fmla="*/ 0 h 1144513"/>
              <a:gd name="connsiteX2" fmla="*/ 142082 w 740570"/>
              <a:gd name="connsiteY2" fmla="*/ 328310 h 1144513"/>
              <a:gd name="connsiteX3" fmla="*/ 0 w 740570"/>
              <a:gd name="connsiteY3" fmla="*/ 918899 h 1144513"/>
              <a:gd name="connsiteX4" fmla="*/ 373064 w 740570"/>
              <a:gd name="connsiteY4" fmla="*/ 1144513 h 1144513"/>
              <a:gd name="connsiteX5" fmla="*/ 545308 w 740570"/>
              <a:gd name="connsiteY5" fmla="*/ 532635 h 1144513"/>
              <a:gd name="connsiteX6" fmla="*/ 740570 w 740570"/>
              <a:gd name="connsiteY6" fmla="*/ 197181 h 1144513"/>
              <a:gd name="connsiteX0" fmla="*/ 740570 w 740570"/>
              <a:gd name="connsiteY0" fmla="*/ 197181 h 1144513"/>
              <a:gd name="connsiteX1" fmla="*/ 362746 w 740570"/>
              <a:gd name="connsiteY1" fmla="*/ 0 h 1144513"/>
              <a:gd name="connsiteX2" fmla="*/ 156370 w 740570"/>
              <a:gd name="connsiteY2" fmla="*/ 341711 h 1144513"/>
              <a:gd name="connsiteX3" fmla="*/ 0 w 740570"/>
              <a:gd name="connsiteY3" fmla="*/ 918899 h 1144513"/>
              <a:gd name="connsiteX4" fmla="*/ 373064 w 740570"/>
              <a:gd name="connsiteY4" fmla="*/ 1144513 h 1144513"/>
              <a:gd name="connsiteX5" fmla="*/ 545308 w 740570"/>
              <a:gd name="connsiteY5" fmla="*/ 532635 h 1144513"/>
              <a:gd name="connsiteX6" fmla="*/ 740570 w 740570"/>
              <a:gd name="connsiteY6" fmla="*/ 197181 h 1144513"/>
              <a:gd name="connsiteX0" fmla="*/ 740570 w 740570"/>
              <a:gd name="connsiteY0" fmla="*/ 194948 h 1142280"/>
              <a:gd name="connsiteX1" fmla="*/ 372271 w 740570"/>
              <a:gd name="connsiteY1" fmla="*/ 0 h 1142280"/>
              <a:gd name="connsiteX2" fmla="*/ 156370 w 740570"/>
              <a:gd name="connsiteY2" fmla="*/ 339478 h 1142280"/>
              <a:gd name="connsiteX3" fmla="*/ 0 w 740570"/>
              <a:gd name="connsiteY3" fmla="*/ 916666 h 1142280"/>
              <a:gd name="connsiteX4" fmla="*/ 373064 w 740570"/>
              <a:gd name="connsiteY4" fmla="*/ 1142280 h 1142280"/>
              <a:gd name="connsiteX5" fmla="*/ 545308 w 740570"/>
              <a:gd name="connsiteY5" fmla="*/ 530402 h 1142280"/>
              <a:gd name="connsiteX6" fmla="*/ 740570 w 740570"/>
              <a:gd name="connsiteY6" fmla="*/ 194948 h 1142280"/>
              <a:gd name="connsiteX0" fmla="*/ 740570 w 740570"/>
              <a:gd name="connsiteY0" fmla="*/ 190480 h 1137812"/>
              <a:gd name="connsiteX1" fmla="*/ 379415 w 740570"/>
              <a:gd name="connsiteY1" fmla="*/ 0 h 1137812"/>
              <a:gd name="connsiteX2" fmla="*/ 156370 w 740570"/>
              <a:gd name="connsiteY2" fmla="*/ 335010 h 1137812"/>
              <a:gd name="connsiteX3" fmla="*/ 0 w 740570"/>
              <a:gd name="connsiteY3" fmla="*/ 912198 h 1137812"/>
              <a:gd name="connsiteX4" fmla="*/ 373064 w 740570"/>
              <a:gd name="connsiteY4" fmla="*/ 1137812 h 1137812"/>
              <a:gd name="connsiteX5" fmla="*/ 545308 w 740570"/>
              <a:gd name="connsiteY5" fmla="*/ 525934 h 1137812"/>
              <a:gd name="connsiteX6" fmla="*/ 740570 w 740570"/>
              <a:gd name="connsiteY6" fmla="*/ 190480 h 1137812"/>
              <a:gd name="connsiteX0" fmla="*/ 740570 w 740570"/>
              <a:gd name="connsiteY0" fmla="*/ 190480 h 1137812"/>
              <a:gd name="connsiteX1" fmla="*/ 379415 w 740570"/>
              <a:gd name="connsiteY1" fmla="*/ 0 h 1137812"/>
              <a:gd name="connsiteX2" fmla="*/ 156370 w 740570"/>
              <a:gd name="connsiteY2" fmla="*/ 335010 h 1137812"/>
              <a:gd name="connsiteX3" fmla="*/ 0 w 740570"/>
              <a:gd name="connsiteY3" fmla="*/ 912198 h 1137812"/>
              <a:gd name="connsiteX4" fmla="*/ 373064 w 740570"/>
              <a:gd name="connsiteY4" fmla="*/ 1137812 h 1137812"/>
              <a:gd name="connsiteX5" fmla="*/ 545308 w 740570"/>
              <a:gd name="connsiteY5" fmla="*/ 525934 h 1137812"/>
              <a:gd name="connsiteX6" fmla="*/ 740570 w 740570"/>
              <a:gd name="connsiteY6" fmla="*/ 190480 h 1137812"/>
              <a:gd name="connsiteX0" fmla="*/ 745333 w 745333"/>
              <a:gd name="connsiteY0" fmla="*/ 190480 h 1137812"/>
              <a:gd name="connsiteX1" fmla="*/ 384178 w 745333"/>
              <a:gd name="connsiteY1" fmla="*/ 0 h 1137812"/>
              <a:gd name="connsiteX2" fmla="*/ 161133 w 745333"/>
              <a:gd name="connsiteY2" fmla="*/ 335010 h 1137812"/>
              <a:gd name="connsiteX3" fmla="*/ 0 w 745333"/>
              <a:gd name="connsiteY3" fmla="*/ 860824 h 1137812"/>
              <a:gd name="connsiteX4" fmla="*/ 377827 w 745333"/>
              <a:gd name="connsiteY4" fmla="*/ 1137812 h 1137812"/>
              <a:gd name="connsiteX5" fmla="*/ 550071 w 745333"/>
              <a:gd name="connsiteY5" fmla="*/ 525934 h 1137812"/>
              <a:gd name="connsiteX6" fmla="*/ 745333 w 745333"/>
              <a:gd name="connsiteY6" fmla="*/ 190480 h 1137812"/>
              <a:gd name="connsiteX0" fmla="*/ 745333 w 745333"/>
              <a:gd name="connsiteY0" fmla="*/ 190480 h 1057401"/>
              <a:gd name="connsiteX1" fmla="*/ 384178 w 745333"/>
              <a:gd name="connsiteY1" fmla="*/ 0 h 1057401"/>
              <a:gd name="connsiteX2" fmla="*/ 161133 w 745333"/>
              <a:gd name="connsiteY2" fmla="*/ 335010 h 1057401"/>
              <a:gd name="connsiteX3" fmla="*/ 0 w 745333"/>
              <a:gd name="connsiteY3" fmla="*/ 860824 h 1057401"/>
              <a:gd name="connsiteX4" fmla="*/ 389733 w 745333"/>
              <a:gd name="connsiteY4" fmla="*/ 1057401 h 1057401"/>
              <a:gd name="connsiteX5" fmla="*/ 550071 w 745333"/>
              <a:gd name="connsiteY5" fmla="*/ 525934 h 1057401"/>
              <a:gd name="connsiteX6" fmla="*/ 745333 w 745333"/>
              <a:gd name="connsiteY6" fmla="*/ 190480 h 1057401"/>
              <a:gd name="connsiteX0" fmla="*/ 745333 w 745333"/>
              <a:gd name="connsiteY0" fmla="*/ 190480 h 1057401"/>
              <a:gd name="connsiteX1" fmla="*/ 384178 w 745333"/>
              <a:gd name="connsiteY1" fmla="*/ 0 h 1057401"/>
              <a:gd name="connsiteX2" fmla="*/ 161133 w 745333"/>
              <a:gd name="connsiteY2" fmla="*/ 335010 h 1057401"/>
              <a:gd name="connsiteX3" fmla="*/ 0 w 745333"/>
              <a:gd name="connsiteY3" fmla="*/ 860824 h 1057401"/>
              <a:gd name="connsiteX4" fmla="*/ 406402 w 745333"/>
              <a:gd name="connsiteY4" fmla="*/ 1057401 h 1057401"/>
              <a:gd name="connsiteX5" fmla="*/ 550071 w 745333"/>
              <a:gd name="connsiteY5" fmla="*/ 525934 h 1057401"/>
              <a:gd name="connsiteX6" fmla="*/ 745333 w 745333"/>
              <a:gd name="connsiteY6" fmla="*/ 190480 h 1057401"/>
              <a:gd name="connsiteX0" fmla="*/ 740571 w 740571"/>
              <a:gd name="connsiteY0" fmla="*/ 190480 h 1057401"/>
              <a:gd name="connsiteX1" fmla="*/ 379416 w 740571"/>
              <a:gd name="connsiteY1" fmla="*/ 0 h 1057401"/>
              <a:gd name="connsiteX2" fmla="*/ 156371 w 740571"/>
              <a:gd name="connsiteY2" fmla="*/ 335010 h 1057401"/>
              <a:gd name="connsiteX3" fmla="*/ 0 w 740571"/>
              <a:gd name="connsiteY3" fmla="*/ 851889 h 1057401"/>
              <a:gd name="connsiteX4" fmla="*/ 401640 w 740571"/>
              <a:gd name="connsiteY4" fmla="*/ 1057401 h 1057401"/>
              <a:gd name="connsiteX5" fmla="*/ 545309 w 740571"/>
              <a:gd name="connsiteY5" fmla="*/ 525934 h 1057401"/>
              <a:gd name="connsiteX6" fmla="*/ 740571 w 740571"/>
              <a:gd name="connsiteY6" fmla="*/ 190480 h 1057401"/>
              <a:gd name="connsiteX0" fmla="*/ 740571 w 740571"/>
              <a:gd name="connsiteY0" fmla="*/ 190480 h 1057401"/>
              <a:gd name="connsiteX1" fmla="*/ 379416 w 740571"/>
              <a:gd name="connsiteY1" fmla="*/ 0 h 1057401"/>
              <a:gd name="connsiteX2" fmla="*/ 156371 w 740571"/>
              <a:gd name="connsiteY2" fmla="*/ 335010 h 1057401"/>
              <a:gd name="connsiteX3" fmla="*/ 0 w 740571"/>
              <a:gd name="connsiteY3" fmla="*/ 849656 h 1057401"/>
              <a:gd name="connsiteX4" fmla="*/ 401640 w 740571"/>
              <a:gd name="connsiteY4" fmla="*/ 1057401 h 1057401"/>
              <a:gd name="connsiteX5" fmla="*/ 545309 w 740571"/>
              <a:gd name="connsiteY5" fmla="*/ 525934 h 1057401"/>
              <a:gd name="connsiteX6" fmla="*/ 740571 w 740571"/>
              <a:gd name="connsiteY6" fmla="*/ 190480 h 1057401"/>
              <a:gd name="connsiteX0" fmla="*/ 740571 w 740571"/>
              <a:gd name="connsiteY0" fmla="*/ 190480 h 1057401"/>
              <a:gd name="connsiteX1" fmla="*/ 379416 w 740571"/>
              <a:gd name="connsiteY1" fmla="*/ 0 h 1057401"/>
              <a:gd name="connsiteX2" fmla="*/ 156371 w 740571"/>
              <a:gd name="connsiteY2" fmla="*/ 335010 h 1057401"/>
              <a:gd name="connsiteX3" fmla="*/ 0 w 740571"/>
              <a:gd name="connsiteY3" fmla="*/ 849656 h 1057401"/>
              <a:gd name="connsiteX4" fmla="*/ 401640 w 740571"/>
              <a:gd name="connsiteY4" fmla="*/ 1057401 h 1057401"/>
              <a:gd name="connsiteX5" fmla="*/ 545309 w 740571"/>
              <a:gd name="connsiteY5" fmla="*/ 525934 h 1057401"/>
              <a:gd name="connsiteX6" fmla="*/ 740571 w 740571"/>
              <a:gd name="connsiteY6" fmla="*/ 190480 h 1057401"/>
              <a:gd name="connsiteX0" fmla="*/ 738190 w 738190"/>
              <a:gd name="connsiteY0" fmla="*/ 190480 h 1057401"/>
              <a:gd name="connsiteX1" fmla="*/ 377035 w 738190"/>
              <a:gd name="connsiteY1" fmla="*/ 0 h 1057401"/>
              <a:gd name="connsiteX2" fmla="*/ 153990 w 738190"/>
              <a:gd name="connsiteY2" fmla="*/ 335010 h 1057401"/>
              <a:gd name="connsiteX3" fmla="*/ 0 w 738190"/>
              <a:gd name="connsiteY3" fmla="*/ 849656 h 1057401"/>
              <a:gd name="connsiteX4" fmla="*/ 399259 w 738190"/>
              <a:gd name="connsiteY4" fmla="*/ 1057401 h 1057401"/>
              <a:gd name="connsiteX5" fmla="*/ 542928 w 738190"/>
              <a:gd name="connsiteY5" fmla="*/ 525934 h 1057401"/>
              <a:gd name="connsiteX6" fmla="*/ 738190 w 738190"/>
              <a:gd name="connsiteY6" fmla="*/ 190480 h 1057401"/>
              <a:gd name="connsiteX0" fmla="*/ 738190 w 738190"/>
              <a:gd name="connsiteY0" fmla="*/ 190480 h 1057401"/>
              <a:gd name="connsiteX1" fmla="*/ 377035 w 738190"/>
              <a:gd name="connsiteY1" fmla="*/ 0 h 1057401"/>
              <a:gd name="connsiteX2" fmla="*/ 153990 w 738190"/>
              <a:gd name="connsiteY2" fmla="*/ 335010 h 1057401"/>
              <a:gd name="connsiteX3" fmla="*/ 0 w 738190"/>
              <a:gd name="connsiteY3" fmla="*/ 849656 h 1057401"/>
              <a:gd name="connsiteX4" fmla="*/ 394496 w 738190"/>
              <a:gd name="connsiteY4" fmla="*/ 1057401 h 1057401"/>
              <a:gd name="connsiteX5" fmla="*/ 542928 w 738190"/>
              <a:gd name="connsiteY5" fmla="*/ 525934 h 1057401"/>
              <a:gd name="connsiteX6" fmla="*/ 738190 w 738190"/>
              <a:gd name="connsiteY6" fmla="*/ 190480 h 1057401"/>
              <a:gd name="connsiteX0" fmla="*/ 738190 w 738190"/>
              <a:gd name="connsiteY0" fmla="*/ 190480 h 1057401"/>
              <a:gd name="connsiteX1" fmla="*/ 377035 w 738190"/>
              <a:gd name="connsiteY1" fmla="*/ 0 h 1057401"/>
              <a:gd name="connsiteX2" fmla="*/ 153990 w 738190"/>
              <a:gd name="connsiteY2" fmla="*/ 335010 h 1057401"/>
              <a:gd name="connsiteX3" fmla="*/ 0 w 738190"/>
              <a:gd name="connsiteY3" fmla="*/ 849656 h 1057401"/>
              <a:gd name="connsiteX4" fmla="*/ 394496 w 738190"/>
              <a:gd name="connsiteY4" fmla="*/ 1057401 h 1057401"/>
              <a:gd name="connsiteX5" fmla="*/ 540547 w 738190"/>
              <a:gd name="connsiteY5" fmla="*/ 525934 h 1057401"/>
              <a:gd name="connsiteX6" fmla="*/ 738190 w 738190"/>
              <a:gd name="connsiteY6" fmla="*/ 190480 h 1057401"/>
              <a:gd name="connsiteX0" fmla="*/ 738190 w 738190"/>
              <a:gd name="connsiteY0" fmla="*/ 190480 h 1057401"/>
              <a:gd name="connsiteX1" fmla="*/ 377035 w 738190"/>
              <a:gd name="connsiteY1" fmla="*/ 0 h 1057401"/>
              <a:gd name="connsiteX2" fmla="*/ 158753 w 738190"/>
              <a:gd name="connsiteY2" fmla="*/ 335010 h 1057401"/>
              <a:gd name="connsiteX3" fmla="*/ 0 w 738190"/>
              <a:gd name="connsiteY3" fmla="*/ 849656 h 1057401"/>
              <a:gd name="connsiteX4" fmla="*/ 394496 w 738190"/>
              <a:gd name="connsiteY4" fmla="*/ 1057401 h 1057401"/>
              <a:gd name="connsiteX5" fmla="*/ 540547 w 738190"/>
              <a:gd name="connsiteY5" fmla="*/ 525934 h 1057401"/>
              <a:gd name="connsiteX6" fmla="*/ 738190 w 738190"/>
              <a:gd name="connsiteY6" fmla="*/ 190480 h 1057401"/>
              <a:gd name="connsiteX0" fmla="*/ 735809 w 735809"/>
              <a:gd name="connsiteY0" fmla="*/ 190480 h 1057401"/>
              <a:gd name="connsiteX1" fmla="*/ 374654 w 735809"/>
              <a:gd name="connsiteY1" fmla="*/ 0 h 1057401"/>
              <a:gd name="connsiteX2" fmla="*/ 156372 w 735809"/>
              <a:gd name="connsiteY2" fmla="*/ 335010 h 1057401"/>
              <a:gd name="connsiteX3" fmla="*/ 0 w 735809"/>
              <a:gd name="connsiteY3" fmla="*/ 849656 h 1057401"/>
              <a:gd name="connsiteX4" fmla="*/ 392115 w 735809"/>
              <a:gd name="connsiteY4" fmla="*/ 1057401 h 1057401"/>
              <a:gd name="connsiteX5" fmla="*/ 538166 w 735809"/>
              <a:gd name="connsiteY5" fmla="*/ 525934 h 1057401"/>
              <a:gd name="connsiteX6" fmla="*/ 735809 w 735809"/>
              <a:gd name="connsiteY6" fmla="*/ 190480 h 1057401"/>
              <a:gd name="connsiteX0" fmla="*/ 735809 w 735809"/>
              <a:gd name="connsiteY0" fmla="*/ 190480 h 1057401"/>
              <a:gd name="connsiteX1" fmla="*/ 374654 w 735809"/>
              <a:gd name="connsiteY1" fmla="*/ 0 h 1057401"/>
              <a:gd name="connsiteX2" fmla="*/ 156372 w 735809"/>
              <a:gd name="connsiteY2" fmla="*/ 335010 h 1057401"/>
              <a:gd name="connsiteX3" fmla="*/ 0 w 735809"/>
              <a:gd name="connsiteY3" fmla="*/ 849656 h 1057401"/>
              <a:gd name="connsiteX4" fmla="*/ 392115 w 735809"/>
              <a:gd name="connsiteY4" fmla="*/ 1057401 h 1057401"/>
              <a:gd name="connsiteX5" fmla="*/ 538166 w 735809"/>
              <a:gd name="connsiteY5" fmla="*/ 525934 h 1057401"/>
              <a:gd name="connsiteX6" fmla="*/ 735809 w 735809"/>
              <a:gd name="connsiteY6" fmla="*/ 190480 h 1057401"/>
              <a:gd name="connsiteX0" fmla="*/ 732634 w 732634"/>
              <a:gd name="connsiteY0" fmla="*/ 190480 h 1057401"/>
              <a:gd name="connsiteX1" fmla="*/ 374654 w 732634"/>
              <a:gd name="connsiteY1" fmla="*/ 0 h 1057401"/>
              <a:gd name="connsiteX2" fmla="*/ 156372 w 732634"/>
              <a:gd name="connsiteY2" fmla="*/ 335010 h 1057401"/>
              <a:gd name="connsiteX3" fmla="*/ 0 w 732634"/>
              <a:gd name="connsiteY3" fmla="*/ 849656 h 1057401"/>
              <a:gd name="connsiteX4" fmla="*/ 392115 w 732634"/>
              <a:gd name="connsiteY4" fmla="*/ 1057401 h 1057401"/>
              <a:gd name="connsiteX5" fmla="*/ 538166 w 732634"/>
              <a:gd name="connsiteY5" fmla="*/ 525934 h 1057401"/>
              <a:gd name="connsiteX6" fmla="*/ 732634 w 732634"/>
              <a:gd name="connsiteY6" fmla="*/ 190480 h 1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634" h="1057401">
                <a:moveTo>
                  <a:pt x="732634" y="190480"/>
                </a:moveTo>
                <a:lnTo>
                  <a:pt x="374654" y="0"/>
                </a:lnTo>
                <a:lnTo>
                  <a:pt x="156372" y="335010"/>
                </a:lnTo>
                <a:lnTo>
                  <a:pt x="0" y="849656"/>
                </a:lnTo>
                <a:lnTo>
                  <a:pt x="392115" y="1057401"/>
                </a:lnTo>
                <a:lnTo>
                  <a:pt x="538166" y="525934"/>
                </a:lnTo>
                <a:lnTo>
                  <a:pt x="732634" y="190480"/>
                </a:lnTo>
                <a:close/>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8722676" y="3550708"/>
            <a:ext cx="796134" cy="553415"/>
          </a:xfrm>
          <a:custGeom>
            <a:avLst/>
            <a:gdLst>
              <a:gd name="connsiteX0" fmla="*/ 723900 w 723900"/>
              <a:gd name="connsiteY0" fmla="*/ 221456 h 547688"/>
              <a:gd name="connsiteX1" fmla="*/ 407194 w 723900"/>
              <a:gd name="connsiteY1" fmla="*/ 0 h 547688"/>
              <a:gd name="connsiteX2" fmla="*/ 0 w 723900"/>
              <a:gd name="connsiteY2" fmla="*/ 309563 h 547688"/>
              <a:gd name="connsiteX3" fmla="*/ 345282 w 723900"/>
              <a:gd name="connsiteY3" fmla="*/ 547688 h 547688"/>
              <a:gd name="connsiteX4" fmla="*/ 723900 w 723900"/>
              <a:gd name="connsiteY4" fmla="*/ 221456 h 547688"/>
              <a:gd name="connsiteX0" fmla="*/ 723900 w 723900"/>
              <a:gd name="connsiteY0" fmla="*/ 214312 h 540544"/>
              <a:gd name="connsiteX1" fmla="*/ 419100 w 723900"/>
              <a:gd name="connsiteY1" fmla="*/ 0 h 540544"/>
              <a:gd name="connsiteX2" fmla="*/ 0 w 723900"/>
              <a:gd name="connsiteY2" fmla="*/ 302419 h 540544"/>
              <a:gd name="connsiteX3" fmla="*/ 345282 w 723900"/>
              <a:gd name="connsiteY3" fmla="*/ 540544 h 540544"/>
              <a:gd name="connsiteX4" fmla="*/ 723900 w 723900"/>
              <a:gd name="connsiteY4" fmla="*/ 214312 h 540544"/>
              <a:gd name="connsiteX0" fmla="*/ 735807 w 735807"/>
              <a:gd name="connsiteY0" fmla="*/ 214312 h 540544"/>
              <a:gd name="connsiteX1" fmla="*/ 431007 w 735807"/>
              <a:gd name="connsiteY1" fmla="*/ 0 h 540544"/>
              <a:gd name="connsiteX2" fmla="*/ 0 w 735807"/>
              <a:gd name="connsiteY2" fmla="*/ 300038 h 540544"/>
              <a:gd name="connsiteX3" fmla="*/ 357189 w 735807"/>
              <a:gd name="connsiteY3" fmla="*/ 540544 h 540544"/>
              <a:gd name="connsiteX4" fmla="*/ 735807 w 735807"/>
              <a:gd name="connsiteY4" fmla="*/ 214312 h 540544"/>
              <a:gd name="connsiteX0" fmla="*/ 745332 w 745332"/>
              <a:gd name="connsiteY0" fmla="*/ 214312 h 540544"/>
              <a:gd name="connsiteX1" fmla="*/ 440532 w 745332"/>
              <a:gd name="connsiteY1" fmla="*/ 0 h 540544"/>
              <a:gd name="connsiteX2" fmla="*/ 0 w 745332"/>
              <a:gd name="connsiteY2" fmla="*/ 307181 h 540544"/>
              <a:gd name="connsiteX3" fmla="*/ 366714 w 745332"/>
              <a:gd name="connsiteY3" fmla="*/ 540544 h 540544"/>
              <a:gd name="connsiteX4" fmla="*/ 745332 w 745332"/>
              <a:gd name="connsiteY4" fmla="*/ 214312 h 540544"/>
              <a:gd name="connsiteX0" fmla="*/ 745332 w 745332"/>
              <a:gd name="connsiteY0" fmla="*/ 214312 h 540544"/>
              <a:gd name="connsiteX1" fmla="*/ 440532 w 745332"/>
              <a:gd name="connsiteY1" fmla="*/ 0 h 540544"/>
              <a:gd name="connsiteX2" fmla="*/ 0 w 745332"/>
              <a:gd name="connsiteY2" fmla="*/ 307181 h 540544"/>
              <a:gd name="connsiteX3" fmla="*/ 371477 w 745332"/>
              <a:gd name="connsiteY3" fmla="*/ 540544 h 540544"/>
              <a:gd name="connsiteX4" fmla="*/ 745332 w 745332"/>
              <a:gd name="connsiteY4" fmla="*/ 214312 h 540544"/>
              <a:gd name="connsiteX0" fmla="*/ 771526 w 771526"/>
              <a:gd name="connsiteY0" fmla="*/ 207168 h 540544"/>
              <a:gd name="connsiteX1" fmla="*/ 440532 w 771526"/>
              <a:gd name="connsiteY1" fmla="*/ 0 h 540544"/>
              <a:gd name="connsiteX2" fmla="*/ 0 w 771526"/>
              <a:gd name="connsiteY2" fmla="*/ 307181 h 540544"/>
              <a:gd name="connsiteX3" fmla="*/ 371477 w 771526"/>
              <a:gd name="connsiteY3" fmla="*/ 540544 h 540544"/>
              <a:gd name="connsiteX4" fmla="*/ 771526 w 771526"/>
              <a:gd name="connsiteY4" fmla="*/ 207168 h 540544"/>
              <a:gd name="connsiteX0" fmla="*/ 766764 w 766764"/>
              <a:gd name="connsiteY0" fmla="*/ 207168 h 540544"/>
              <a:gd name="connsiteX1" fmla="*/ 440532 w 766764"/>
              <a:gd name="connsiteY1" fmla="*/ 0 h 540544"/>
              <a:gd name="connsiteX2" fmla="*/ 0 w 766764"/>
              <a:gd name="connsiteY2" fmla="*/ 307181 h 540544"/>
              <a:gd name="connsiteX3" fmla="*/ 371477 w 766764"/>
              <a:gd name="connsiteY3" fmla="*/ 540544 h 540544"/>
              <a:gd name="connsiteX4" fmla="*/ 766764 w 766764"/>
              <a:gd name="connsiteY4" fmla="*/ 207168 h 540544"/>
              <a:gd name="connsiteX0" fmla="*/ 766764 w 766764"/>
              <a:gd name="connsiteY0" fmla="*/ 204787 h 538163"/>
              <a:gd name="connsiteX1" fmla="*/ 431007 w 766764"/>
              <a:gd name="connsiteY1" fmla="*/ 0 h 538163"/>
              <a:gd name="connsiteX2" fmla="*/ 0 w 766764"/>
              <a:gd name="connsiteY2" fmla="*/ 304800 h 538163"/>
              <a:gd name="connsiteX3" fmla="*/ 371477 w 766764"/>
              <a:gd name="connsiteY3" fmla="*/ 538163 h 538163"/>
              <a:gd name="connsiteX4" fmla="*/ 766764 w 766764"/>
              <a:gd name="connsiteY4" fmla="*/ 204787 h 538163"/>
              <a:gd name="connsiteX0" fmla="*/ 766764 w 766764"/>
              <a:gd name="connsiteY0" fmla="*/ 200025 h 533401"/>
              <a:gd name="connsiteX1" fmla="*/ 440532 w 766764"/>
              <a:gd name="connsiteY1" fmla="*/ 0 h 533401"/>
              <a:gd name="connsiteX2" fmla="*/ 0 w 766764"/>
              <a:gd name="connsiteY2" fmla="*/ 300038 h 533401"/>
              <a:gd name="connsiteX3" fmla="*/ 371477 w 766764"/>
              <a:gd name="connsiteY3" fmla="*/ 533401 h 533401"/>
              <a:gd name="connsiteX4" fmla="*/ 766764 w 766764"/>
              <a:gd name="connsiteY4" fmla="*/ 200025 h 533401"/>
              <a:gd name="connsiteX0" fmla="*/ 757239 w 757239"/>
              <a:gd name="connsiteY0" fmla="*/ 200025 h 533401"/>
              <a:gd name="connsiteX1" fmla="*/ 431007 w 757239"/>
              <a:gd name="connsiteY1" fmla="*/ 0 h 533401"/>
              <a:gd name="connsiteX2" fmla="*/ 0 w 757239"/>
              <a:gd name="connsiteY2" fmla="*/ 302419 h 533401"/>
              <a:gd name="connsiteX3" fmla="*/ 361952 w 757239"/>
              <a:gd name="connsiteY3" fmla="*/ 533401 h 533401"/>
              <a:gd name="connsiteX4" fmla="*/ 757239 w 757239"/>
              <a:gd name="connsiteY4" fmla="*/ 200025 h 533401"/>
              <a:gd name="connsiteX0" fmla="*/ 757239 w 757239"/>
              <a:gd name="connsiteY0" fmla="*/ 200025 h 533401"/>
              <a:gd name="connsiteX1" fmla="*/ 431007 w 757239"/>
              <a:gd name="connsiteY1" fmla="*/ 0 h 533401"/>
              <a:gd name="connsiteX2" fmla="*/ 0 w 757239"/>
              <a:gd name="connsiteY2" fmla="*/ 295276 h 533401"/>
              <a:gd name="connsiteX3" fmla="*/ 361952 w 757239"/>
              <a:gd name="connsiteY3" fmla="*/ 533401 h 533401"/>
              <a:gd name="connsiteX4" fmla="*/ 757239 w 757239"/>
              <a:gd name="connsiteY4" fmla="*/ 200025 h 533401"/>
              <a:gd name="connsiteX0" fmla="*/ 757239 w 757239"/>
              <a:gd name="connsiteY0" fmla="*/ 200025 h 531019"/>
              <a:gd name="connsiteX1" fmla="*/ 431007 w 757239"/>
              <a:gd name="connsiteY1" fmla="*/ 0 h 531019"/>
              <a:gd name="connsiteX2" fmla="*/ 0 w 757239"/>
              <a:gd name="connsiteY2" fmla="*/ 295276 h 531019"/>
              <a:gd name="connsiteX3" fmla="*/ 359571 w 757239"/>
              <a:gd name="connsiteY3" fmla="*/ 531019 h 531019"/>
              <a:gd name="connsiteX4" fmla="*/ 757239 w 757239"/>
              <a:gd name="connsiteY4" fmla="*/ 200025 h 531019"/>
              <a:gd name="connsiteX0" fmla="*/ 785814 w 785814"/>
              <a:gd name="connsiteY0" fmla="*/ 217894 h 531019"/>
              <a:gd name="connsiteX1" fmla="*/ 431007 w 785814"/>
              <a:gd name="connsiteY1" fmla="*/ 0 h 531019"/>
              <a:gd name="connsiteX2" fmla="*/ 0 w 785814"/>
              <a:gd name="connsiteY2" fmla="*/ 295276 h 531019"/>
              <a:gd name="connsiteX3" fmla="*/ 359571 w 785814"/>
              <a:gd name="connsiteY3" fmla="*/ 531019 h 531019"/>
              <a:gd name="connsiteX4" fmla="*/ 785814 w 785814"/>
              <a:gd name="connsiteY4" fmla="*/ 217894 h 531019"/>
              <a:gd name="connsiteX0" fmla="*/ 785814 w 785814"/>
              <a:gd name="connsiteY0" fmla="*/ 211938 h 531019"/>
              <a:gd name="connsiteX1" fmla="*/ 431007 w 785814"/>
              <a:gd name="connsiteY1" fmla="*/ 0 h 531019"/>
              <a:gd name="connsiteX2" fmla="*/ 0 w 785814"/>
              <a:gd name="connsiteY2" fmla="*/ 295276 h 531019"/>
              <a:gd name="connsiteX3" fmla="*/ 359571 w 785814"/>
              <a:gd name="connsiteY3" fmla="*/ 531019 h 531019"/>
              <a:gd name="connsiteX4" fmla="*/ 785814 w 785814"/>
              <a:gd name="connsiteY4" fmla="*/ 211938 h 531019"/>
              <a:gd name="connsiteX0" fmla="*/ 785814 w 785814"/>
              <a:gd name="connsiteY0" fmla="*/ 208960 h 528041"/>
              <a:gd name="connsiteX1" fmla="*/ 440532 w 785814"/>
              <a:gd name="connsiteY1" fmla="*/ 0 h 528041"/>
              <a:gd name="connsiteX2" fmla="*/ 0 w 785814"/>
              <a:gd name="connsiteY2" fmla="*/ 292298 h 528041"/>
              <a:gd name="connsiteX3" fmla="*/ 359571 w 785814"/>
              <a:gd name="connsiteY3" fmla="*/ 528041 h 528041"/>
              <a:gd name="connsiteX4" fmla="*/ 785814 w 785814"/>
              <a:gd name="connsiteY4" fmla="*/ 208960 h 528041"/>
              <a:gd name="connsiteX0" fmla="*/ 814389 w 814389"/>
              <a:gd name="connsiteY0" fmla="*/ 208960 h 528041"/>
              <a:gd name="connsiteX1" fmla="*/ 469107 w 814389"/>
              <a:gd name="connsiteY1" fmla="*/ 0 h 528041"/>
              <a:gd name="connsiteX2" fmla="*/ 0 w 814389"/>
              <a:gd name="connsiteY2" fmla="*/ 289320 h 528041"/>
              <a:gd name="connsiteX3" fmla="*/ 388146 w 814389"/>
              <a:gd name="connsiteY3" fmla="*/ 528041 h 528041"/>
              <a:gd name="connsiteX4" fmla="*/ 814389 w 814389"/>
              <a:gd name="connsiteY4" fmla="*/ 208960 h 528041"/>
              <a:gd name="connsiteX0" fmla="*/ 808039 w 808039"/>
              <a:gd name="connsiteY0" fmla="*/ 208960 h 528041"/>
              <a:gd name="connsiteX1" fmla="*/ 462757 w 808039"/>
              <a:gd name="connsiteY1" fmla="*/ 0 h 528041"/>
              <a:gd name="connsiteX2" fmla="*/ 0 w 808039"/>
              <a:gd name="connsiteY2" fmla="*/ 292298 h 528041"/>
              <a:gd name="connsiteX3" fmla="*/ 381796 w 808039"/>
              <a:gd name="connsiteY3" fmla="*/ 528041 h 528041"/>
              <a:gd name="connsiteX4" fmla="*/ 808039 w 808039"/>
              <a:gd name="connsiteY4" fmla="*/ 208960 h 528041"/>
              <a:gd name="connsiteX0" fmla="*/ 808039 w 808039"/>
              <a:gd name="connsiteY0" fmla="*/ 208960 h 528041"/>
              <a:gd name="connsiteX1" fmla="*/ 462757 w 808039"/>
              <a:gd name="connsiteY1" fmla="*/ 0 h 528041"/>
              <a:gd name="connsiteX2" fmla="*/ 0 w 808039"/>
              <a:gd name="connsiteY2" fmla="*/ 292298 h 528041"/>
              <a:gd name="connsiteX3" fmla="*/ 381796 w 808039"/>
              <a:gd name="connsiteY3" fmla="*/ 528041 h 528041"/>
              <a:gd name="connsiteX4" fmla="*/ 808039 w 808039"/>
              <a:gd name="connsiteY4" fmla="*/ 208960 h 528041"/>
              <a:gd name="connsiteX0" fmla="*/ 808039 w 808039"/>
              <a:gd name="connsiteY0" fmla="*/ 258099 h 577180"/>
              <a:gd name="connsiteX1" fmla="*/ 469901 w 808039"/>
              <a:gd name="connsiteY1" fmla="*/ 0 h 577180"/>
              <a:gd name="connsiteX2" fmla="*/ 0 w 808039"/>
              <a:gd name="connsiteY2" fmla="*/ 341437 h 577180"/>
              <a:gd name="connsiteX3" fmla="*/ 381796 w 808039"/>
              <a:gd name="connsiteY3" fmla="*/ 577180 h 577180"/>
              <a:gd name="connsiteX4" fmla="*/ 808039 w 808039"/>
              <a:gd name="connsiteY4" fmla="*/ 258099 h 577180"/>
              <a:gd name="connsiteX0" fmla="*/ 872333 w 872333"/>
              <a:gd name="connsiteY0" fmla="*/ 182156 h 577180"/>
              <a:gd name="connsiteX1" fmla="*/ 469901 w 872333"/>
              <a:gd name="connsiteY1" fmla="*/ 0 h 577180"/>
              <a:gd name="connsiteX2" fmla="*/ 0 w 872333"/>
              <a:gd name="connsiteY2" fmla="*/ 341437 h 577180"/>
              <a:gd name="connsiteX3" fmla="*/ 381796 w 872333"/>
              <a:gd name="connsiteY3" fmla="*/ 577180 h 577180"/>
              <a:gd name="connsiteX4" fmla="*/ 872333 w 872333"/>
              <a:gd name="connsiteY4" fmla="*/ 182156 h 577180"/>
              <a:gd name="connsiteX0" fmla="*/ 817564 w 817564"/>
              <a:gd name="connsiteY0" fmla="*/ 182156 h 577180"/>
              <a:gd name="connsiteX1" fmla="*/ 415132 w 817564"/>
              <a:gd name="connsiteY1" fmla="*/ 0 h 577180"/>
              <a:gd name="connsiteX2" fmla="*/ 0 w 817564"/>
              <a:gd name="connsiteY2" fmla="*/ 330268 h 577180"/>
              <a:gd name="connsiteX3" fmla="*/ 327027 w 817564"/>
              <a:gd name="connsiteY3" fmla="*/ 577180 h 577180"/>
              <a:gd name="connsiteX4" fmla="*/ 817564 w 817564"/>
              <a:gd name="connsiteY4" fmla="*/ 182156 h 577180"/>
              <a:gd name="connsiteX0" fmla="*/ 817564 w 817564"/>
              <a:gd name="connsiteY0" fmla="*/ 182156 h 534741"/>
              <a:gd name="connsiteX1" fmla="*/ 415132 w 817564"/>
              <a:gd name="connsiteY1" fmla="*/ 0 h 534741"/>
              <a:gd name="connsiteX2" fmla="*/ 0 w 817564"/>
              <a:gd name="connsiteY2" fmla="*/ 330268 h 534741"/>
              <a:gd name="connsiteX3" fmla="*/ 446090 w 817564"/>
              <a:gd name="connsiteY3" fmla="*/ 534741 h 534741"/>
              <a:gd name="connsiteX4" fmla="*/ 817564 w 817564"/>
              <a:gd name="connsiteY4" fmla="*/ 182156 h 534741"/>
              <a:gd name="connsiteX0" fmla="*/ 817564 w 817564"/>
              <a:gd name="connsiteY0" fmla="*/ 182156 h 521339"/>
              <a:gd name="connsiteX1" fmla="*/ 415132 w 817564"/>
              <a:gd name="connsiteY1" fmla="*/ 0 h 521339"/>
              <a:gd name="connsiteX2" fmla="*/ 0 w 817564"/>
              <a:gd name="connsiteY2" fmla="*/ 330268 h 521339"/>
              <a:gd name="connsiteX3" fmla="*/ 410371 w 817564"/>
              <a:gd name="connsiteY3" fmla="*/ 521339 h 521339"/>
              <a:gd name="connsiteX4" fmla="*/ 817564 w 817564"/>
              <a:gd name="connsiteY4" fmla="*/ 182156 h 521339"/>
              <a:gd name="connsiteX0" fmla="*/ 817564 w 817564"/>
              <a:gd name="connsiteY0" fmla="*/ 182156 h 523572"/>
              <a:gd name="connsiteX1" fmla="*/ 415132 w 817564"/>
              <a:gd name="connsiteY1" fmla="*/ 0 h 523572"/>
              <a:gd name="connsiteX2" fmla="*/ 0 w 817564"/>
              <a:gd name="connsiteY2" fmla="*/ 330268 h 523572"/>
              <a:gd name="connsiteX3" fmla="*/ 419896 w 817564"/>
              <a:gd name="connsiteY3" fmla="*/ 523572 h 523572"/>
              <a:gd name="connsiteX4" fmla="*/ 817564 w 817564"/>
              <a:gd name="connsiteY4" fmla="*/ 182156 h 523572"/>
              <a:gd name="connsiteX0" fmla="*/ 817564 w 817564"/>
              <a:gd name="connsiteY0" fmla="*/ 182156 h 523572"/>
              <a:gd name="connsiteX1" fmla="*/ 415132 w 817564"/>
              <a:gd name="connsiteY1" fmla="*/ 0 h 523572"/>
              <a:gd name="connsiteX2" fmla="*/ 0 w 817564"/>
              <a:gd name="connsiteY2" fmla="*/ 330268 h 523572"/>
              <a:gd name="connsiteX3" fmla="*/ 434184 w 817564"/>
              <a:gd name="connsiteY3" fmla="*/ 523572 h 523572"/>
              <a:gd name="connsiteX4" fmla="*/ 817564 w 817564"/>
              <a:gd name="connsiteY4" fmla="*/ 182156 h 523572"/>
              <a:gd name="connsiteX0" fmla="*/ 817564 w 817564"/>
              <a:gd name="connsiteY0" fmla="*/ 182156 h 523572"/>
              <a:gd name="connsiteX1" fmla="*/ 415132 w 817564"/>
              <a:gd name="connsiteY1" fmla="*/ 0 h 523572"/>
              <a:gd name="connsiteX2" fmla="*/ 0 w 817564"/>
              <a:gd name="connsiteY2" fmla="*/ 330268 h 523572"/>
              <a:gd name="connsiteX3" fmla="*/ 424659 w 817564"/>
              <a:gd name="connsiteY3" fmla="*/ 523572 h 523572"/>
              <a:gd name="connsiteX4" fmla="*/ 817564 w 817564"/>
              <a:gd name="connsiteY4" fmla="*/ 182156 h 523572"/>
              <a:gd name="connsiteX0" fmla="*/ 817564 w 817564"/>
              <a:gd name="connsiteY0" fmla="*/ 182156 h 523572"/>
              <a:gd name="connsiteX1" fmla="*/ 431801 w 817564"/>
              <a:gd name="connsiteY1" fmla="*/ 0 h 523572"/>
              <a:gd name="connsiteX2" fmla="*/ 0 w 817564"/>
              <a:gd name="connsiteY2" fmla="*/ 330268 h 523572"/>
              <a:gd name="connsiteX3" fmla="*/ 424659 w 817564"/>
              <a:gd name="connsiteY3" fmla="*/ 523572 h 523572"/>
              <a:gd name="connsiteX4" fmla="*/ 817564 w 817564"/>
              <a:gd name="connsiteY4" fmla="*/ 182156 h 523572"/>
              <a:gd name="connsiteX0" fmla="*/ 817564 w 817564"/>
              <a:gd name="connsiteY0" fmla="*/ 177688 h 519104"/>
              <a:gd name="connsiteX1" fmla="*/ 431801 w 817564"/>
              <a:gd name="connsiteY1" fmla="*/ 0 h 519104"/>
              <a:gd name="connsiteX2" fmla="*/ 0 w 817564"/>
              <a:gd name="connsiteY2" fmla="*/ 325800 h 519104"/>
              <a:gd name="connsiteX3" fmla="*/ 424659 w 817564"/>
              <a:gd name="connsiteY3" fmla="*/ 519104 h 519104"/>
              <a:gd name="connsiteX4" fmla="*/ 817564 w 817564"/>
              <a:gd name="connsiteY4" fmla="*/ 177688 h 519104"/>
              <a:gd name="connsiteX0" fmla="*/ 810421 w 810421"/>
              <a:gd name="connsiteY0" fmla="*/ 177688 h 519104"/>
              <a:gd name="connsiteX1" fmla="*/ 424658 w 810421"/>
              <a:gd name="connsiteY1" fmla="*/ 0 h 519104"/>
              <a:gd name="connsiteX2" fmla="*/ 0 w 810421"/>
              <a:gd name="connsiteY2" fmla="*/ 323565 h 519104"/>
              <a:gd name="connsiteX3" fmla="*/ 417516 w 810421"/>
              <a:gd name="connsiteY3" fmla="*/ 519104 h 519104"/>
              <a:gd name="connsiteX4" fmla="*/ 810421 w 810421"/>
              <a:gd name="connsiteY4" fmla="*/ 177688 h 519104"/>
              <a:gd name="connsiteX0" fmla="*/ 803277 w 803277"/>
              <a:gd name="connsiteY0" fmla="*/ 177688 h 519104"/>
              <a:gd name="connsiteX1" fmla="*/ 417514 w 803277"/>
              <a:gd name="connsiteY1" fmla="*/ 0 h 519104"/>
              <a:gd name="connsiteX2" fmla="*/ 0 w 803277"/>
              <a:gd name="connsiteY2" fmla="*/ 323565 h 519104"/>
              <a:gd name="connsiteX3" fmla="*/ 410372 w 803277"/>
              <a:gd name="connsiteY3" fmla="*/ 519104 h 519104"/>
              <a:gd name="connsiteX4" fmla="*/ 803277 w 803277"/>
              <a:gd name="connsiteY4" fmla="*/ 177688 h 519104"/>
              <a:gd name="connsiteX0" fmla="*/ 805659 w 805659"/>
              <a:gd name="connsiteY0" fmla="*/ 177688 h 519104"/>
              <a:gd name="connsiteX1" fmla="*/ 419896 w 805659"/>
              <a:gd name="connsiteY1" fmla="*/ 0 h 519104"/>
              <a:gd name="connsiteX2" fmla="*/ 0 w 805659"/>
              <a:gd name="connsiteY2" fmla="*/ 323565 h 519104"/>
              <a:gd name="connsiteX3" fmla="*/ 412754 w 805659"/>
              <a:gd name="connsiteY3" fmla="*/ 519104 h 519104"/>
              <a:gd name="connsiteX4" fmla="*/ 805659 w 805659"/>
              <a:gd name="connsiteY4" fmla="*/ 177688 h 519104"/>
              <a:gd name="connsiteX0" fmla="*/ 791371 w 791371"/>
              <a:gd name="connsiteY0" fmla="*/ 184389 h 519104"/>
              <a:gd name="connsiteX1" fmla="*/ 419896 w 791371"/>
              <a:gd name="connsiteY1" fmla="*/ 0 h 519104"/>
              <a:gd name="connsiteX2" fmla="*/ 0 w 791371"/>
              <a:gd name="connsiteY2" fmla="*/ 323565 h 519104"/>
              <a:gd name="connsiteX3" fmla="*/ 412754 w 791371"/>
              <a:gd name="connsiteY3" fmla="*/ 519104 h 519104"/>
              <a:gd name="connsiteX4" fmla="*/ 791371 w 791371"/>
              <a:gd name="connsiteY4" fmla="*/ 184389 h 519104"/>
              <a:gd name="connsiteX0" fmla="*/ 796134 w 796134"/>
              <a:gd name="connsiteY0" fmla="*/ 184389 h 519104"/>
              <a:gd name="connsiteX1" fmla="*/ 419896 w 796134"/>
              <a:gd name="connsiteY1" fmla="*/ 0 h 519104"/>
              <a:gd name="connsiteX2" fmla="*/ 0 w 796134"/>
              <a:gd name="connsiteY2" fmla="*/ 323565 h 519104"/>
              <a:gd name="connsiteX3" fmla="*/ 412754 w 796134"/>
              <a:gd name="connsiteY3" fmla="*/ 519104 h 519104"/>
              <a:gd name="connsiteX4" fmla="*/ 796134 w 796134"/>
              <a:gd name="connsiteY4" fmla="*/ 184389 h 519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34" h="519104">
                <a:moveTo>
                  <a:pt x="796134" y="184389"/>
                </a:moveTo>
                <a:lnTo>
                  <a:pt x="419896" y="0"/>
                </a:lnTo>
                <a:lnTo>
                  <a:pt x="0" y="323565"/>
                </a:lnTo>
                <a:lnTo>
                  <a:pt x="412754" y="519104"/>
                </a:lnTo>
                <a:lnTo>
                  <a:pt x="796134" y="184389"/>
                </a:lnTo>
                <a:close/>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8815545" y="4042298"/>
            <a:ext cx="719139" cy="799008"/>
          </a:xfrm>
          <a:custGeom>
            <a:avLst/>
            <a:gdLst>
              <a:gd name="connsiteX0" fmla="*/ 328613 w 669132"/>
              <a:gd name="connsiteY0" fmla="*/ 0 h 731043"/>
              <a:gd name="connsiteX1" fmla="*/ 669132 w 669132"/>
              <a:gd name="connsiteY1" fmla="*/ 192881 h 731043"/>
              <a:gd name="connsiteX2" fmla="*/ 402432 w 669132"/>
              <a:gd name="connsiteY2" fmla="*/ 731043 h 731043"/>
              <a:gd name="connsiteX3" fmla="*/ 0 w 669132"/>
              <a:gd name="connsiteY3" fmla="*/ 497681 h 731043"/>
              <a:gd name="connsiteX4" fmla="*/ 328613 w 669132"/>
              <a:gd name="connsiteY4" fmla="*/ 0 h 731043"/>
              <a:gd name="connsiteX0" fmla="*/ 328613 w 692945"/>
              <a:gd name="connsiteY0" fmla="*/ 0 h 731043"/>
              <a:gd name="connsiteX1" fmla="*/ 692945 w 692945"/>
              <a:gd name="connsiteY1" fmla="*/ 207169 h 731043"/>
              <a:gd name="connsiteX2" fmla="*/ 402432 w 692945"/>
              <a:gd name="connsiteY2" fmla="*/ 731043 h 731043"/>
              <a:gd name="connsiteX3" fmla="*/ 0 w 692945"/>
              <a:gd name="connsiteY3" fmla="*/ 497681 h 731043"/>
              <a:gd name="connsiteX4" fmla="*/ 328613 w 692945"/>
              <a:gd name="connsiteY4" fmla="*/ 0 h 731043"/>
              <a:gd name="connsiteX0" fmla="*/ 328613 w 673895"/>
              <a:gd name="connsiteY0" fmla="*/ 0 h 731043"/>
              <a:gd name="connsiteX1" fmla="*/ 673895 w 673895"/>
              <a:gd name="connsiteY1" fmla="*/ 202406 h 731043"/>
              <a:gd name="connsiteX2" fmla="*/ 402432 w 673895"/>
              <a:gd name="connsiteY2" fmla="*/ 731043 h 731043"/>
              <a:gd name="connsiteX3" fmla="*/ 0 w 673895"/>
              <a:gd name="connsiteY3" fmla="*/ 497681 h 731043"/>
              <a:gd name="connsiteX4" fmla="*/ 328613 w 673895"/>
              <a:gd name="connsiteY4" fmla="*/ 0 h 731043"/>
              <a:gd name="connsiteX0" fmla="*/ 328613 w 678657"/>
              <a:gd name="connsiteY0" fmla="*/ 0 h 731043"/>
              <a:gd name="connsiteX1" fmla="*/ 678657 w 678657"/>
              <a:gd name="connsiteY1" fmla="*/ 200025 h 731043"/>
              <a:gd name="connsiteX2" fmla="*/ 402432 w 678657"/>
              <a:gd name="connsiteY2" fmla="*/ 731043 h 731043"/>
              <a:gd name="connsiteX3" fmla="*/ 0 w 678657"/>
              <a:gd name="connsiteY3" fmla="*/ 497681 h 731043"/>
              <a:gd name="connsiteX4" fmla="*/ 328613 w 678657"/>
              <a:gd name="connsiteY4" fmla="*/ 0 h 731043"/>
              <a:gd name="connsiteX0" fmla="*/ 321470 w 678657"/>
              <a:gd name="connsiteY0" fmla="*/ 0 h 735806"/>
              <a:gd name="connsiteX1" fmla="*/ 678657 w 678657"/>
              <a:gd name="connsiteY1" fmla="*/ 204788 h 735806"/>
              <a:gd name="connsiteX2" fmla="*/ 402432 w 678657"/>
              <a:gd name="connsiteY2" fmla="*/ 735806 h 735806"/>
              <a:gd name="connsiteX3" fmla="*/ 0 w 678657"/>
              <a:gd name="connsiteY3" fmla="*/ 502444 h 735806"/>
              <a:gd name="connsiteX4" fmla="*/ 321470 w 678657"/>
              <a:gd name="connsiteY4" fmla="*/ 0 h 735806"/>
              <a:gd name="connsiteX0" fmla="*/ 326232 w 678657"/>
              <a:gd name="connsiteY0" fmla="*/ 0 h 740568"/>
              <a:gd name="connsiteX1" fmla="*/ 678657 w 678657"/>
              <a:gd name="connsiteY1" fmla="*/ 209550 h 740568"/>
              <a:gd name="connsiteX2" fmla="*/ 402432 w 678657"/>
              <a:gd name="connsiteY2" fmla="*/ 740568 h 740568"/>
              <a:gd name="connsiteX3" fmla="*/ 0 w 678657"/>
              <a:gd name="connsiteY3" fmla="*/ 507206 h 740568"/>
              <a:gd name="connsiteX4" fmla="*/ 326232 w 678657"/>
              <a:gd name="connsiteY4" fmla="*/ 0 h 740568"/>
              <a:gd name="connsiteX0" fmla="*/ 328613 w 678657"/>
              <a:gd name="connsiteY0" fmla="*/ 0 h 752475"/>
              <a:gd name="connsiteX1" fmla="*/ 678657 w 678657"/>
              <a:gd name="connsiteY1" fmla="*/ 221457 h 752475"/>
              <a:gd name="connsiteX2" fmla="*/ 402432 w 678657"/>
              <a:gd name="connsiteY2" fmla="*/ 752475 h 752475"/>
              <a:gd name="connsiteX3" fmla="*/ 0 w 678657"/>
              <a:gd name="connsiteY3" fmla="*/ 519113 h 752475"/>
              <a:gd name="connsiteX4" fmla="*/ 328613 w 678657"/>
              <a:gd name="connsiteY4" fmla="*/ 0 h 752475"/>
              <a:gd name="connsiteX0" fmla="*/ 328613 w 678657"/>
              <a:gd name="connsiteY0" fmla="*/ 0 h 771525"/>
              <a:gd name="connsiteX1" fmla="*/ 678657 w 678657"/>
              <a:gd name="connsiteY1" fmla="*/ 221457 h 771525"/>
              <a:gd name="connsiteX2" fmla="*/ 373857 w 678657"/>
              <a:gd name="connsiteY2" fmla="*/ 771525 h 771525"/>
              <a:gd name="connsiteX3" fmla="*/ 0 w 678657"/>
              <a:gd name="connsiteY3" fmla="*/ 519113 h 771525"/>
              <a:gd name="connsiteX4" fmla="*/ 328613 w 678657"/>
              <a:gd name="connsiteY4" fmla="*/ 0 h 771525"/>
              <a:gd name="connsiteX0" fmla="*/ 328613 w 678657"/>
              <a:gd name="connsiteY0" fmla="*/ 0 h 773906"/>
              <a:gd name="connsiteX1" fmla="*/ 678657 w 678657"/>
              <a:gd name="connsiteY1" fmla="*/ 221457 h 773906"/>
              <a:gd name="connsiteX2" fmla="*/ 397670 w 678657"/>
              <a:gd name="connsiteY2" fmla="*/ 773906 h 773906"/>
              <a:gd name="connsiteX3" fmla="*/ 0 w 678657"/>
              <a:gd name="connsiteY3" fmla="*/ 519113 h 773906"/>
              <a:gd name="connsiteX4" fmla="*/ 328613 w 678657"/>
              <a:gd name="connsiteY4" fmla="*/ 0 h 773906"/>
              <a:gd name="connsiteX0" fmla="*/ 328613 w 678657"/>
              <a:gd name="connsiteY0" fmla="*/ 0 h 776287"/>
              <a:gd name="connsiteX1" fmla="*/ 678657 w 678657"/>
              <a:gd name="connsiteY1" fmla="*/ 221457 h 776287"/>
              <a:gd name="connsiteX2" fmla="*/ 390526 w 678657"/>
              <a:gd name="connsiteY2" fmla="*/ 776287 h 776287"/>
              <a:gd name="connsiteX3" fmla="*/ 0 w 678657"/>
              <a:gd name="connsiteY3" fmla="*/ 519113 h 776287"/>
              <a:gd name="connsiteX4" fmla="*/ 328613 w 678657"/>
              <a:gd name="connsiteY4" fmla="*/ 0 h 776287"/>
              <a:gd name="connsiteX0" fmla="*/ 323851 w 673895"/>
              <a:gd name="connsiteY0" fmla="*/ 0 h 776287"/>
              <a:gd name="connsiteX1" fmla="*/ 673895 w 673895"/>
              <a:gd name="connsiteY1" fmla="*/ 221457 h 776287"/>
              <a:gd name="connsiteX2" fmla="*/ 385764 w 673895"/>
              <a:gd name="connsiteY2" fmla="*/ 776287 h 776287"/>
              <a:gd name="connsiteX3" fmla="*/ 0 w 673895"/>
              <a:gd name="connsiteY3" fmla="*/ 528638 h 776287"/>
              <a:gd name="connsiteX4" fmla="*/ 323851 w 673895"/>
              <a:gd name="connsiteY4" fmla="*/ 0 h 776287"/>
              <a:gd name="connsiteX0" fmla="*/ 323851 w 689770"/>
              <a:gd name="connsiteY0" fmla="*/ 0 h 776287"/>
              <a:gd name="connsiteX1" fmla="*/ 689770 w 689770"/>
              <a:gd name="connsiteY1" fmla="*/ 224435 h 776287"/>
              <a:gd name="connsiteX2" fmla="*/ 385764 w 689770"/>
              <a:gd name="connsiteY2" fmla="*/ 776287 h 776287"/>
              <a:gd name="connsiteX3" fmla="*/ 0 w 689770"/>
              <a:gd name="connsiteY3" fmla="*/ 528638 h 776287"/>
              <a:gd name="connsiteX4" fmla="*/ 323851 w 689770"/>
              <a:gd name="connsiteY4" fmla="*/ 0 h 776287"/>
              <a:gd name="connsiteX0" fmla="*/ 330201 w 696120"/>
              <a:gd name="connsiteY0" fmla="*/ 0 h 776287"/>
              <a:gd name="connsiteX1" fmla="*/ 696120 w 696120"/>
              <a:gd name="connsiteY1" fmla="*/ 224435 h 776287"/>
              <a:gd name="connsiteX2" fmla="*/ 392114 w 696120"/>
              <a:gd name="connsiteY2" fmla="*/ 776287 h 776287"/>
              <a:gd name="connsiteX3" fmla="*/ 0 w 696120"/>
              <a:gd name="connsiteY3" fmla="*/ 522682 h 776287"/>
              <a:gd name="connsiteX4" fmla="*/ 330201 w 696120"/>
              <a:gd name="connsiteY4" fmla="*/ 0 h 776287"/>
              <a:gd name="connsiteX0" fmla="*/ 333376 w 699295"/>
              <a:gd name="connsiteY0" fmla="*/ 0 h 776287"/>
              <a:gd name="connsiteX1" fmla="*/ 699295 w 699295"/>
              <a:gd name="connsiteY1" fmla="*/ 224435 h 776287"/>
              <a:gd name="connsiteX2" fmla="*/ 395289 w 699295"/>
              <a:gd name="connsiteY2" fmla="*/ 776287 h 776287"/>
              <a:gd name="connsiteX3" fmla="*/ 0 w 699295"/>
              <a:gd name="connsiteY3" fmla="*/ 522682 h 776287"/>
              <a:gd name="connsiteX4" fmla="*/ 333376 w 699295"/>
              <a:gd name="connsiteY4" fmla="*/ 0 h 776287"/>
              <a:gd name="connsiteX0" fmla="*/ 336551 w 702470"/>
              <a:gd name="connsiteY0" fmla="*/ 0 h 776287"/>
              <a:gd name="connsiteX1" fmla="*/ 702470 w 702470"/>
              <a:gd name="connsiteY1" fmla="*/ 224435 h 776287"/>
              <a:gd name="connsiteX2" fmla="*/ 398464 w 702470"/>
              <a:gd name="connsiteY2" fmla="*/ 776287 h 776287"/>
              <a:gd name="connsiteX3" fmla="*/ 0 w 702470"/>
              <a:gd name="connsiteY3" fmla="*/ 516726 h 776287"/>
              <a:gd name="connsiteX4" fmla="*/ 336551 w 702470"/>
              <a:gd name="connsiteY4" fmla="*/ 0 h 776287"/>
              <a:gd name="connsiteX0" fmla="*/ 336551 w 702470"/>
              <a:gd name="connsiteY0" fmla="*/ 0 h 767352"/>
              <a:gd name="connsiteX1" fmla="*/ 702470 w 702470"/>
              <a:gd name="connsiteY1" fmla="*/ 224435 h 767352"/>
              <a:gd name="connsiteX2" fmla="*/ 398464 w 702470"/>
              <a:gd name="connsiteY2" fmla="*/ 767352 h 767352"/>
              <a:gd name="connsiteX3" fmla="*/ 0 w 702470"/>
              <a:gd name="connsiteY3" fmla="*/ 516726 h 767352"/>
              <a:gd name="connsiteX4" fmla="*/ 336551 w 702470"/>
              <a:gd name="connsiteY4" fmla="*/ 0 h 767352"/>
              <a:gd name="connsiteX0" fmla="*/ 336551 w 842964"/>
              <a:gd name="connsiteY0" fmla="*/ 0 h 767352"/>
              <a:gd name="connsiteX1" fmla="*/ 842964 w 842964"/>
              <a:gd name="connsiteY1" fmla="*/ 144024 h 767352"/>
              <a:gd name="connsiteX2" fmla="*/ 398464 w 842964"/>
              <a:gd name="connsiteY2" fmla="*/ 767352 h 767352"/>
              <a:gd name="connsiteX3" fmla="*/ 0 w 842964"/>
              <a:gd name="connsiteY3" fmla="*/ 516726 h 767352"/>
              <a:gd name="connsiteX4" fmla="*/ 336551 w 842964"/>
              <a:gd name="connsiteY4" fmla="*/ 0 h 767352"/>
              <a:gd name="connsiteX0" fmla="*/ 434182 w 842964"/>
              <a:gd name="connsiteY0" fmla="*/ 0 h 816492"/>
              <a:gd name="connsiteX1" fmla="*/ 842964 w 842964"/>
              <a:gd name="connsiteY1" fmla="*/ 193164 h 816492"/>
              <a:gd name="connsiteX2" fmla="*/ 398464 w 842964"/>
              <a:gd name="connsiteY2" fmla="*/ 816492 h 816492"/>
              <a:gd name="connsiteX3" fmla="*/ 0 w 842964"/>
              <a:gd name="connsiteY3" fmla="*/ 565866 h 816492"/>
              <a:gd name="connsiteX4" fmla="*/ 434182 w 842964"/>
              <a:gd name="connsiteY4" fmla="*/ 0 h 816492"/>
              <a:gd name="connsiteX0" fmla="*/ 436564 w 842964"/>
              <a:gd name="connsiteY0" fmla="*/ 0 h 814259"/>
              <a:gd name="connsiteX1" fmla="*/ 842964 w 842964"/>
              <a:gd name="connsiteY1" fmla="*/ 190931 h 814259"/>
              <a:gd name="connsiteX2" fmla="*/ 398464 w 842964"/>
              <a:gd name="connsiteY2" fmla="*/ 814259 h 814259"/>
              <a:gd name="connsiteX3" fmla="*/ 0 w 842964"/>
              <a:gd name="connsiteY3" fmla="*/ 563633 h 814259"/>
              <a:gd name="connsiteX4" fmla="*/ 436564 w 842964"/>
              <a:gd name="connsiteY4" fmla="*/ 0 h 814259"/>
              <a:gd name="connsiteX0" fmla="*/ 436564 w 842964"/>
              <a:gd name="connsiteY0" fmla="*/ 0 h 814259"/>
              <a:gd name="connsiteX1" fmla="*/ 842964 w 842964"/>
              <a:gd name="connsiteY1" fmla="*/ 202100 h 814259"/>
              <a:gd name="connsiteX2" fmla="*/ 398464 w 842964"/>
              <a:gd name="connsiteY2" fmla="*/ 814259 h 814259"/>
              <a:gd name="connsiteX3" fmla="*/ 0 w 842964"/>
              <a:gd name="connsiteY3" fmla="*/ 563633 h 814259"/>
              <a:gd name="connsiteX4" fmla="*/ 436564 w 842964"/>
              <a:gd name="connsiteY4" fmla="*/ 0 h 814259"/>
              <a:gd name="connsiteX0" fmla="*/ 436564 w 842964"/>
              <a:gd name="connsiteY0" fmla="*/ 0 h 738314"/>
              <a:gd name="connsiteX1" fmla="*/ 842964 w 842964"/>
              <a:gd name="connsiteY1" fmla="*/ 202100 h 738314"/>
              <a:gd name="connsiteX2" fmla="*/ 567533 w 842964"/>
              <a:gd name="connsiteY2" fmla="*/ 738314 h 738314"/>
              <a:gd name="connsiteX3" fmla="*/ 0 w 842964"/>
              <a:gd name="connsiteY3" fmla="*/ 563633 h 738314"/>
              <a:gd name="connsiteX4" fmla="*/ 436564 w 842964"/>
              <a:gd name="connsiteY4" fmla="*/ 0 h 738314"/>
              <a:gd name="connsiteX0" fmla="*/ 310358 w 716758"/>
              <a:gd name="connsiteY0" fmla="*/ 0 h 738314"/>
              <a:gd name="connsiteX1" fmla="*/ 716758 w 716758"/>
              <a:gd name="connsiteY1" fmla="*/ 202100 h 738314"/>
              <a:gd name="connsiteX2" fmla="*/ 441327 w 716758"/>
              <a:gd name="connsiteY2" fmla="*/ 738314 h 738314"/>
              <a:gd name="connsiteX3" fmla="*/ 0 w 716758"/>
              <a:gd name="connsiteY3" fmla="*/ 543530 h 738314"/>
              <a:gd name="connsiteX4" fmla="*/ 310358 w 716758"/>
              <a:gd name="connsiteY4" fmla="*/ 0 h 738314"/>
              <a:gd name="connsiteX0" fmla="*/ 319883 w 726283"/>
              <a:gd name="connsiteY0" fmla="*/ 0 h 738314"/>
              <a:gd name="connsiteX1" fmla="*/ 726283 w 726283"/>
              <a:gd name="connsiteY1" fmla="*/ 202100 h 738314"/>
              <a:gd name="connsiteX2" fmla="*/ 450852 w 726283"/>
              <a:gd name="connsiteY2" fmla="*/ 738314 h 738314"/>
              <a:gd name="connsiteX3" fmla="*/ 0 w 726283"/>
              <a:gd name="connsiteY3" fmla="*/ 543530 h 738314"/>
              <a:gd name="connsiteX4" fmla="*/ 319883 w 726283"/>
              <a:gd name="connsiteY4" fmla="*/ 0 h 738314"/>
              <a:gd name="connsiteX0" fmla="*/ 312739 w 719139"/>
              <a:gd name="connsiteY0" fmla="*/ 0 h 738314"/>
              <a:gd name="connsiteX1" fmla="*/ 719139 w 719139"/>
              <a:gd name="connsiteY1" fmla="*/ 202100 h 738314"/>
              <a:gd name="connsiteX2" fmla="*/ 443708 w 719139"/>
              <a:gd name="connsiteY2" fmla="*/ 738314 h 738314"/>
              <a:gd name="connsiteX3" fmla="*/ 0 w 719139"/>
              <a:gd name="connsiteY3" fmla="*/ 543530 h 738314"/>
              <a:gd name="connsiteX4" fmla="*/ 312739 w 719139"/>
              <a:gd name="connsiteY4" fmla="*/ 0 h 738314"/>
              <a:gd name="connsiteX0" fmla="*/ 312739 w 719139"/>
              <a:gd name="connsiteY0" fmla="*/ 0 h 742782"/>
              <a:gd name="connsiteX1" fmla="*/ 719139 w 719139"/>
              <a:gd name="connsiteY1" fmla="*/ 202100 h 742782"/>
              <a:gd name="connsiteX2" fmla="*/ 443708 w 719139"/>
              <a:gd name="connsiteY2" fmla="*/ 742782 h 742782"/>
              <a:gd name="connsiteX3" fmla="*/ 0 w 719139"/>
              <a:gd name="connsiteY3" fmla="*/ 543530 h 742782"/>
              <a:gd name="connsiteX4" fmla="*/ 312739 w 719139"/>
              <a:gd name="connsiteY4" fmla="*/ 0 h 742782"/>
              <a:gd name="connsiteX0" fmla="*/ 312739 w 719139"/>
              <a:gd name="connsiteY0" fmla="*/ 0 h 749482"/>
              <a:gd name="connsiteX1" fmla="*/ 719139 w 719139"/>
              <a:gd name="connsiteY1" fmla="*/ 202100 h 749482"/>
              <a:gd name="connsiteX2" fmla="*/ 434183 w 719139"/>
              <a:gd name="connsiteY2" fmla="*/ 749482 h 749482"/>
              <a:gd name="connsiteX3" fmla="*/ 0 w 719139"/>
              <a:gd name="connsiteY3" fmla="*/ 543530 h 749482"/>
              <a:gd name="connsiteX4" fmla="*/ 312739 w 719139"/>
              <a:gd name="connsiteY4" fmla="*/ 0 h 749482"/>
              <a:gd name="connsiteX0" fmla="*/ 312739 w 719139"/>
              <a:gd name="connsiteY0" fmla="*/ 0 h 749482"/>
              <a:gd name="connsiteX1" fmla="*/ 719139 w 719139"/>
              <a:gd name="connsiteY1" fmla="*/ 202100 h 749482"/>
              <a:gd name="connsiteX2" fmla="*/ 441326 w 719139"/>
              <a:gd name="connsiteY2" fmla="*/ 749482 h 749482"/>
              <a:gd name="connsiteX3" fmla="*/ 0 w 719139"/>
              <a:gd name="connsiteY3" fmla="*/ 543530 h 749482"/>
              <a:gd name="connsiteX4" fmla="*/ 312739 w 719139"/>
              <a:gd name="connsiteY4" fmla="*/ 0 h 749482"/>
              <a:gd name="connsiteX0" fmla="*/ 312739 w 719139"/>
              <a:gd name="connsiteY0" fmla="*/ 0 h 749482"/>
              <a:gd name="connsiteX1" fmla="*/ 719139 w 719139"/>
              <a:gd name="connsiteY1" fmla="*/ 202100 h 749482"/>
              <a:gd name="connsiteX2" fmla="*/ 441326 w 719139"/>
              <a:gd name="connsiteY2" fmla="*/ 749482 h 749482"/>
              <a:gd name="connsiteX3" fmla="*/ 0 w 719139"/>
              <a:gd name="connsiteY3" fmla="*/ 541297 h 749482"/>
              <a:gd name="connsiteX4" fmla="*/ 312739 w 719139"/>
              <a:gd name="connsiteY4" fmla="*/ 0 h 749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139" h="749482">
                <a:moveTo>
                  <a:pt x="312739" y="0"/>
                </a:moveTo>
                <a:lnTo>
                  <a:pt x="719139" y="202100"/>
                </a:lnTo>
                <a:lnTo>
                  <a:pt x="441326" y="749482"/>
                </a:lnTo>
                <a:lnTo>
                  <a:pt x="0" y="541297"/>
                </a:lnTo>
                <a:lnTo>
                  <a:pt x="312739"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矢印コネクタ 45"/>
          <p:cNvCxnSpPr/>
          <p:nvPr/>
        </p:nvCxnSpPr>
        <p:spPr>
          <a:xfrm>
            <a:off x="8904543" y="2546184"/>
            <a:ext cx="529134" cy="1331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902201" y="5584659"/>
            <a:ext cx="5672084" cy="1200329"/>
          </a:xfrm>
          <a:prstGeom prst="rect">
            <a:avLst/>
          </a:prstGeom>
          <a:noFill/>
        </p:spPr>
        <p:txBody>
          <a:bodyPr wrap="square" rtlCol="0">
            <a:spAutoFit/>
          </a:bodyPr>
          <a:lstStyle/>
          <a:p>
            <a:r>
              <a:rPr kumimoji="1" lang="en-US" altLang="ja-JP">
                <a:latin typeface="Arial" panose="020B0604020202020204" pitchFamily="34" charset="0"/>
                <a:cs typeface="Arial" panose="020B0604020202020204" pitchFamily="34" charset="0"/>
              </a:rPr>
              <a:t>Installation position</a:t>
            </a:r>
          </a:p>
          <a:p>
            <a:pPr marL="271463" indent="-271463">
              <a:buFont typeface="Arial" panose="020B0604020202020204" pitchFamily="34" charset="0"/>
              <a:buChar char="•"/>
            </a:pPr>
            <a:r>
              <a:rPr kumimoji="1" lang="en-US" altLang="ja-JP">
                <a:latin typeface="Arial" panose="020B0604020202020204" pitchFamily="34" charset="0"/>
                <a:cs typeface="Arial" panose="020B0604020202020204" pitchFamily="34" charset="0"/>
              </a:rPr>
              <a:t>(3 toroidal positions per 1 cassette) x (4 cassettes)</a:t>
            </a:r>
          </a:p>
          <a:p>
            <a:pPr marL="271463" indent="-271463">
              <a:buFont typeface="Arial" panose="020B0604020202020204" pitchFamily="34" charset="0"/>
              <a:buChar char="•"/>
            </a:pPr>
            <a:r>
              <a:rPr lang="en-US" altLang="ja-JP">
                <a:latin typeface="Arial" panose="020B0604020202020204" pitchFamily="34" charset="0"/>
                <a:cs typeface="Arial" panose="020B0604020202020204" pitchFamily="34" charset="0"/>
              </a:rPr>
              <a:t>Number of probe heads along the poloidal direction will be changed from the 1</a:t>
            </a:r>
            <a:r>
              <a:rPr lang="en-US" altLang="ja-JP" baseline="30000">
                <a:latin typeface="Arial" panose="020B0604020202020204" pitchFamily="34" charset="0"/>
                <a:cs typeface="Arial" panose="020B0604020202020204" pitchFamily="34" charset="0"/>
              </a:rPr>
              <a:t>st</a:t>
            </a:r>
            <a:r>
              <a:rPr lang="en-US" altLang="ja-JP">
                <a:latin typeface="Arial" panose="020B0604020202020204" pitchFamily="34" charset="0"/>
                <a:cs typeface="Arial" panose="020B0604020202020204" pitchFamily="34" charset="0"/>
              </a:rPr>
              <a:t> cassette.</a:t>
            </a:r>
            <a:endParaRPr kumimoji="1" lang="ja-JP" altLang="en-US">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1905000" y="1020766"/>
            <a:ext cx="4107388" cy="3140507"/>
          </a:xfrm>
        </p:spPr>
        <p:txBody>
          <a:bodyPr>
            <a:normAutofit/>
          </a:bodyPr>
          <a:lstStyle/>
          <a:p>
            <a:r>
              <a:rPr lang="en-US" altLang="ja-JP" sz="1800"/>
              <a:t>The probe heads are embedded underneath the graphite tile such as JT-60U. </a:t>
            </a:r>
          </a:p>
          <a:p>
            <a:r>
              <a:rPr lang="en-US" altLang="ja-JP" sz="1800"/>
              <a:t>Machining of the graphite tile is necessary to install the probe head.</a:t>
            </a:r>
          </a:p>
          <a:p>
            <a:r>
              <a:rPr lang="en-US" altLang="ja-JP" sz="1800"/>
              <a:t>Machining</a:t>
            </a:r>
            <a:r>
              <a:rPr lang="ja-JP" altLang="en-US" sz="1800"/>
              <a:t> </a:t>
            </a:r>
            <a:r>
              <a:rPr lang="en-US" altLang="ja-JP" sz="1800"/>
              <a:t>(mainly tapping) of the heat sink will be needed to bolt the probe head to the heat sink.</a:t>
            </a:r>
          </a:p>
          <a:p>
            <a:endParaRPr lang="ja-JP" altLang="en-US" sz="1800"/>
          </a:p>
        </p:txBody>
      </p:sp>
      <p:grpSp>
        <p:nvGrpSpPr>
          <p:cNvPr id="10246" name="グループ化 10245"/>
          <p:cNvGrpSpPr/>
          <p:nvPr/>
        </p:nvGrpSpPr>
        <p:grpSpPr>
          <a:xfrm>
            <a:off x="5905684" y="927318"/>
            <a:ext cx="3263426" cy="2506670"/>
            <a:chOff x="4646251" y="927318"/>
            <a:chExt cx="3263426" cy="2506670"/>
          </a:xfrm>
        </p:grpSpPr>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993" y="1009344"/>
              <a:ext cx="1544163" cy="1999094"/>
            </a:xfrm>
            <a:prstGeom prst="rect">
              <a:avLst/>
            </a:prstGeom>
          </p:spPr>
        </p:pic>
        <p:sp>
          <p:nvSpPr>
            <p:cNvPr id="8" name="テキスト ボックス 7"/>
            <p:cNvSpPr txBox="1"/>
            <p:nvPr/>
          </p:nvSpPr>
          <p:spPr>
            <a:xfrm>
              <a:off x="4728113" y="3095434"/>
              <a:ext cx="2997992" cy="338554"/>
            </a:xfrm>
            <a:prstGeom prst="rect">
              <a:avLst/>
            </a:prstGeom>
            <a:noFill/>
          </p:spPr>
          <p:txBody>
            <a:bodyPr wrap="square" rtlCol="0">
              <a:spAutoFit/>
            </a:bodyPr>
            <a:lstStyle/>
            <a:p>
              <a:r>
                <a:rPr kumimoji="1" lang="en-US" altLang="ja-JP" sz="1600">
                  <a:latin typeface="Arial" panose="020B0604020202020204" pitchFamily="34" charset="0"/>
                  <a:cs typeface="Arial" panose="020B0604020202020204" pitchFamily="34" charset="0"/>
                </a:rPr>
                <a:t>Conceptual design for JT-60SA</a:t>
              </a:r>
              <a:endParaRPr kumimoji="1" lang="ja-JP" altLang="en-US" sz="1600">
                <a:latin typeface="Arial" panose="020B0604020202020204" pitchFamily="34" charset="0"/>
                <a:cs typeface="Arial" panose="020B0604020202020204" pitchFamily="34" charset="0"/>
              </a:endParaRPr>
            </a:p>
          </p:txBody>
        </p:sp>
        <p:cxnSp>
          <p:nvCxnSpPr>
            <p:cNvPr id="9" name="直線矢印コネクタ 8"/>
            <p:cNvCxnSpPr/>
            <p:nvPr/>
          </p:nvCxnSpPr>
          <p:spPr>
            <a:xfrm flipV="1">
              <a:off x="6294435" y="2722342"/>
              <a:ext cx="0" cy="36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3600000" flipV="1">
              <a:off x="6458787" y="2812199"/>
              <a:ext cx="0" cy="36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18000000" flipV="1">
              <a:off x="6147020" y="2820666"/>
              <a:ext cx="0" cy="36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168249" y="2739843"/>
              <a:ext cx="810799" cy="307777"/>
            </a:xfrm>
            <a:prstGeom prst="rect">
              <a:avLst/>
            </a:prstGeom>
            <a:noFill/>
          </p:spPr>
          <p:txBody>
            <a:bodyPr wrap="none" rtlCol="0">
              <a:spAutoFit/>
            </a:bodyPr>
            <a:lstStyle/>
            <a:p>
              <a:r>
                <a:rPr kumimoji="1" lang="en-US" altLang="ja-JP" sz="1400">
                  <a:latin typeface="Arial" panose="020B0604020202020204" pitchFamily="34" charset="0"/>
                  <a:cs typeface="Arial" panose="020B0604020202020204" pitchFamily="34" charset="0"/>
                </a:rPr>
                <a:t>Toroidal</a:t>
              </a:r>
              <a:endParaRPr kumimoji="1" lang="ja-JP" altLang="en-US" sz="1400">
                <a:latin typeface="Arial" panose="020B0604020202020204" pitchFamily="34" charset="0"/>
                <a:cs typeface="Arial" panose="020B0604020202020204" pitchFamily="34" charset="0"/>
              </a:endParaRPr>
            </a:p>
          </p:txBody>
        </p:sp>
        <p:sp>
          <p:nvSpPr>
            <p:cNvPr id="14" name="テキスト ボックス 13"/>
            <p:cNvSpPr txBox="1"/>
            <p:nvPr/>
          </p:nvSpPr>
          <p:spPr>
            <a:xfrm>
              <a:off x="6669279" y="2719612"/>
              <a:ext cx="822661" cy="307777"/>
            </a:xfrm>
            <a:prstGeom prst="rect">
              <a:avLst/>
            </a:prstGeom>
            <a:noFill/>
          </p:spPr>
          <p:txBody>
            <a:bodyPr wrap="none" rtlCol="0">
              <a:spAutoFit/>
            </a:bodyPr>
            <a:lstStyle/>
            <a:p>
              <a:r>
                <a:rPr kumimoji="1" lang="en-US" altLang="ja-JP" sz="1400">
                  <a:latin typeface="Arial" panose="020B0604020202020204" pitchFamily="34" charset="0"/>
                  <a:cs typeface="Arial" panose="020B0604020202020204" pitchFamily="34" charset="0"/>
                </a:rPr>
                <a:t>Poloidal</a:t>
              </a:r>
              <a:endParaRPr kumimoji="1" lang="ja-JP" altLang="en-US" sz="1400">
                <a:latin typeface="Arial" panose="020B0604020202020204" pitchFamily="34" charset="0"/>
                <a:cs typeface="Arial" panose="020B0604020202020204" pitchFamily="34" charset="0"/>
              </a:endParaRPr>
            </a:p>
          </p:txBody>
        </p:sp>
        <p:sp>
          <p:nvSpPr>
            <p:cNvPr id="15" name="テキスト ボックス 14"/>
            <p:cNvSpPr txBox="1"/>
            <p:nvPr/>
          </p:nvSpPr>
          <p:spPr>
            <a:xfrm>
              <a:off x="5948026" y="2391649"/>
              <a:ext cx="692818" cy="307777"/>
            </a:xfrm>
            <a:prstGeom prst="rect">
              <a:avLst/>
            </a:prstGeom>
            <a:noFill/>
          </p:spPr>
          <p:txBody>
            <a:bodyPr wrap="none" rtlCol="0">
              <a:spAutoFit/>
            </a:bodyPr>
            <a:lstStyle/>
            <a:p>
              <a:r>
                <a:rPr kumimoji="1" lang="en-US" altLang="ja-JP" sz="1400">
                  <a:latin typeface="Arial" panose="020B0604020202020204" pitchFamily="34" charset="0"/>
                  <a:cs typeface="Arial" panose="020B0604020202020204" pitchFamily="34" charset="0"/>
                </a:rPr>
                <a:t>Radial</a:t>
              </a:r>
              <a:endParaRPr kumimoji="1" lang="ja-JP" altLang="en-US" sz="1400">
                <a:latin typeface="Arial" panose="020B0604020202020204" pitchFamily="34" charset="0"/>
                <a:cs typeface="Arial" panose="020B0604020202020204" pitchFamily="34" charset="0"/>
              </a:endParaRPr>
            </a:p>
          </p:txBody>
        </p:sp>
        <p:cxnSp>
          <p:nvCxnSpPr>
            <p:cNvPr id="16" name="直線矢印コネクタ 15"/>
            <p:cNvCxnSpPr/>
            <p:nvPr/>
          </p:nvCxnSpPr>
          <p:spPr>
            <a:xfrm flipV="1">
              <a:off x="6299661" y="1800832"/>
              <a:ext cx="758234" cy="437768"/>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rot="19800000">
              <a:off x="6460694" y="1616166"/>
              <a:ext cx="441146" cy="369332"/>
            </a:xfrm>
            <a:prstGeom prst="rect">
              <a:avLst/>
            </a:prstGeom>
            <a:noFill/>
          </p:spPr>
          <p:txBody>
            <a:bodyPr wrap="none" rtlCol="0">
              <a:spAutoFit/>
            </a:bodyPr>
            <a:lstStyle/>
            <a:p>
              <a:r>
                <a:rPr kumimoji="1" lang="en-US" altLang="ja-JP">
                  <a:solidFill>
                    <a:schemeClr val="bg1"/>
                  </a:solidFill>
                  <a:latin typeface="Arial" panose="020B0604020202020204" pitchFamily="34" charset="0"/>
                  <a:cs typeface="Arial" panose="020B0604020202020204" pitchFamily="34" charset="0"/>
                </a:rPr>
                <a:t>20</a:t>
              </a:r>
              <a:endParaRPr kumimoji="1" lang="ja-JP" altLang="en-US">
                <a:solidFill>
                  <a:schemeClr val="bg1"/>
                </a:solidFill>
                <a:latin typeface="Arial" panose="020B0604020202020204" pitchFamily="34" charset="0"/>
                <a:cs typeface="Arial" panose="020B0604020202020204" pitchFamily="34" charset="0"/>
              </a:endParaRPr>
            </a:p>
          </p:txBody>
        </p:sp>
        <p:cxnSp>
          <p:nvCxnSpPr>
            <p:cNvPr id="23" name="直線矢印コネクタ 22"/>
            <p:cNvCxnSpPr/>
            <p:nvPr/>
          </p:nvCxnSpPr>
          <p:spPr>
            <a:xfrm rot="3600000" flipV="1">
              <a:off x="5519266" y="1792869"/>
              <a:ext cx="758234" cy="437768"/>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rot="1800000">
              <a:off x="5760407" y="1645270"/>
              <a:ext cx="441146" cy="369332"/>
            </a:xfrm>
            <a:prstGeom prst="rect">
              <a:avLst/>
            </a:prstGeom>
            <a:noFill/>
          </p:spPr>
          <p:txBody>
            <a:bodyPr wrap="none" rtlCol="0">
              <a:spAutoFit/>
            </a:bodyPr>
            <a:lstStyle/>
            <a:p>
              <a:r>
                <a:rPr kumimoji="1" lang="en-US" altLang="ja-JP">
                  <a:solidFill>
                    <a:schemeClr val="bg1"/>
                  </a:solidFill>
                  <a:latin typeface="Arial" panose="020B0604020202020204" pitchFamily="34" charset="0"/>
                  <a:cs typeface="Arial" panose="020B0604020202020204" pitchFamily="34" charset="0"/>
                </a:rPr>
                <a:t>20</a:t>
              </a:r>
              <a:endParaRPr kumimoji="1" lang="ja-JP" altLang="en-US">
                <a:solidFill>
                  <a:schemeClr val="bg1"/>
                </a:solidFill>
                <a:latin typeface="Arial" panose="020B0604020202020204" pitchFamily="34" charset="0"/>
                <a:cs typeface="Arial" panose="020B0604020202020204" pitchFamily="34" charset="0"/>
              </a:endParaRPr>
            </a:p>
          </p:txBody>
        </p:sp>
        <p:cxnSp>
          <p:nvCxnSpPr>
            <p:cNvPr id="25" name="直線矢印コネクタ 24"/>
            <p:cNvCxnSpPr/>
            <p:nvPr/>
          </p:nvCxnSpPr>
          <p:spPr>
            <a:xfrm flipH="1" flipV="1">
              <a:off x="7200989" y="1392170"/>
              <a:ext cx="2" cy="110752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221228" y="1761268"/>
              <a:ext cx="441146" cy="369332"/>
            </a:xfrm>
            <a:prstGeom prst="rect">
              <a:avLst/>
            </a:prstGeom>
            <a:noFill/>
          </p:spPr>
          <p:txBody>
            <a:bodyPr wrap="none" rtlCol="0">
              <a:spAutoFit/>
            </a:bodyPr>
            <a:lstStyle/>
            <a:p>
              <a:r>
                <a:rPr kumimoji="1" lang="en-US" altLang="ja-JP">
                  <a:latin typeface="Arial" panose="020B0604020202020204" pitchFamily="34" charset="0"/>
                  <a:cs typeface="Arial" panose="020B0604020202020204" pitchFamily="34" charset="0"/>
                </a:rPr>
                <a:t>25</a:t>
              </a:r>
              <a:endParaRPr kumimoji="1" lang="ja-JP" altLang="en-US">
                <a:latin typeface="Arial" panose="020B0604020202020204" pitchFamily="34" charset="0"/>
                <a:cs typeface="Arial" panose="020B0604020202020204" pitchFamily="34" charset="0"/>
              </a:endParaRPr>
            </a:p>
          </p:txBody>
        </p:sp>
        <p:cxnSp>
          <p:nvCxnSpPr>
            <p:cNvPr id="28" name="直線矢印コネクタ 27"/>
            <p:cNvCxnSpPr/>
            <p:nvPr/>
          </p:nvCxnSpPr>
          <p:spPr>
            <a:xfrm flipV="1">
              <a:off x="6482106" y="1215430"/>
              <a:ext cx="0" cy="23109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501041" y="1146310"/>
              <a:ext cx="312906" cy="369332"/>
            </a:xfrm>
            <a:prstGeom prst="rect">
              <a:avLst/>
            </a:prstGeom>
            <a:noFill/>
          </p:spPr>
          <p:txBody>
            <a:bodyPr wrap="none" rtlCol="0">
              <a:spAutoFit/>
            </a:bodyPr>
            <a:lstStyle/>
            <a:p>
              <a:r>
                <a:rPr kumimoji="1" lang="en-US" altLang="ja-JP">
                  <a:latin typeface="Arial" panose="020B0604020202020204" pitchFamily="34" charset="0"/>
                  <a:cs typeface="Arial" panose="020B0604020202020204" pitchFamily="34" charset="0"/>
                </a:rPr>
                <a:t>5</a:t>
              </a:r>
              <a:endParaRPr kumimoji="1" lang="ja-JP" altLang="en-US">
                <a:latin typeface="Arial" panose="020B0604020202020204" pitchFamily="34" charset="0"/>
                <a:cs typeface="Arial" panose="020B0604020202020204" pitchFamily="34" charset="0"/>
              </a:endParaRPr>
            </a:p>
          </p:txBody>
        </p:sp>
        <p:sp>
          <p:nvSpPr>
            <p:cNvPr id="31" name="テキスト ボックス 30"/>
            <p:cNvSpPr txBox="1"/>
            <p:nvPr/>
          </p:nvSpPr>
          <p:spPr>
            <a:xfrm>
              <a:off x="5963766" y="1456862"/>
              <a:ext cx="312906" cy="369332"/>
            </a:xfrm>
            <a:prstGeom prst="rect">
              <a:avLst/>
            </a:prstGeom>
            <a:noFill/>
          </p:spPr>
          <p:txBody>
            <a:bodyPr wrap="none" rtlCol="0">
              <a:spAutoFit/>
            </a:bodyPr>
            <a:lstStyle/>
            <a:p>
              <a:r>
                <a:rPr lang="en-US" altLang="ja-JP">
                  <a:latin typeface="Arial" panose="020B0604020202020204" pitchFamily="34" charset="0"/>
                  <a:cs typeface="Arial" panose="020B0604020202020204" pitchFamily="34" charset="0"/>
                </a:rPr>
                <a:t>3</a:t>
              </a:r>
              <a:endParaRPr kumimoji="1" lang="ja-JP" altLang="en-US">
                <a:latin typeface="Arial" panose="020B0604020202020204" pitchFamily="34" charset="0"/>
                <a:cs typeface="Arial" panose="020B0604020202020204" pitchFamily="34" charset="0"/>
              </a:endParaRPr>
            </a:p>
          </p:txBody>
        </p:sp>
        <p:cxnSp>
          <p:nvCxnSpPr>
            <p:cNvPr id="32" name="直線矢印コネクタ 31"/>
            <p:cNvCxnSpPr/>
            <p:nvPr/>
          </p:nvCxnSpPr>
          <p:spPr>
            <a:xfrm flipV="1">
              <a:off x="6321756" y="1483788"/>
              <a:ext cx="195056" cy="11261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3600000" flipV="1">
              <a:off x="6071482" y="1465411"/>
              <a:ext cx="195056" cy="11261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337327" y="1471119"/>
              <a:ext cx="312906" cy="369332"/>
            </a:xfrm>
            <a:prstGeom prst="rect">
              <a:avLst/>
            </a:prstGeom>
            <a:noFill/>
          </p:spPr>
          <p:txBody>
            <a:bodyPr wrap="none" rtlCol="0">
              <a:spAutoFit/>
            </a:bodyPr>
            <a:lstStyle/>
            <a:p>
              <a:r>
                <a:rPr kumimoji="1" lang="en-US" altLang="ja-JP">
                  <a:latin typeface="Arial" panose="020B0604020202020204" pitchFamily="34" charset="0"/>
                  <a:cs typeface="Arial" panose="020B0604020202020204" pitchFamily="34" charset="0"/>
                </a:rPr>
                <a:t>2</a:t>
              </a:r>
              <a:endParaRPr kumimoji="1" lang="ja-JP" altLang="en-US">
                <a:latin typeface="Arial" panose="020B0604020202020204" pitchFamily="34" charset="0"/>
                <a:cs typeface="Arial" panose="020B0604020202020204" pitchFamily="34" charset="0"/>
              </a:endParaRPr>
            </a:p>
          </p:txBody>
        </p:sp>
        <p:sp>
          <p:nvSpPr>
            <p:cNvPr id="58" name="テキスト ボックス 57"/>
            <p:cNvSpPr txBox="1"/>
            <p:nvPr/>
          </p:nvSpPr>
          <p:spPr>
            <a:xfrm>
              <a:off x="4646251" y="951464"/>
              <a:ext cx="1365404" cy="369332"/>
            </a:xfrm>
            <a:prstGeom prst="rect">
              <a:avLst/>
            </a:prstGeom>
            <a:noFill/>
          </p:spPr>
          <p:txBody>
            <a:bodyPr wrap="square" rtlCol="0">
              <a:spAutoFit/>
            </a:bodyPr>
            <a:lstStyle/>
            <a:p>
              <a:r>
                <a:rPr kumimoji="1" lang="en-US" altLang="ja-JP">
                  <a:solidFill>
                    <a:srgbClr val="E67300"/>
                  </a:solidFill>
                  <a:latin typeface="Arial" panose="020B0604020202020204" pitchFamily="34" charset="0"/>
                  <a:cs typeface="Arial" panose="020B0604020202020204" pitchFamily="34" charset="0"/>
                </a:rPr>
                <a:t>Probe head</a:t>
              </a:r>
              <a:endParaRPr kumimoji="1" lang="ja-JP" altLang="en-US">
                <a:solidFill>
                  <a:srgbClr val="E67300"/>
                </a:solidFill>
                <a:latin typeface="Arial" panose="020B0604020202020204" pitchFamily="34" charset="0"/>
                <a:cs typeface="Arial" panose="020B0604020202020204" pitchFamily="34" charset="0"/>
              </a:endParaRPr>
            </a:p>
          </p:txBody>
        </p:sp>
        <p:sp>
          <p:nvSpPr>
            <p:cNvPr id="59" name="テキスト ボックス 58"/>
            <p:cNvSpPr txBox="1"/>
            <p:nvPr/>
          </p:nvSpPr>
          <p:spPr>
            <a:xfrm>
              <a:off x="6865801" y="927318"/>
              <a:ext cx="1043876" cy="369332"/>
            </a:xfrm>
            <a:prstGeom prst="rect">
              <a:avLst/>
            </a:prstGeom>
            <a:noFill/>
          </p:spPr>
          <p:txBody>
            <a:bodyPr wrap="none" rtlCol="0">
              <a:spAutoFit/>
            </a:bodyPr>
            <a:lstStyle/>
            <a:p>
              <a:r>
                <a:rPr kumimoji="1" lang="en-US" altLang="ja-JP">
                  <a:solidFill>
                    <a:srgbClr val="BEBFE9"/>
                  </a:solidFill>
                  <a:latin typeface="Arial" panose="020B0604020202020204" pitchFamily="34" charset="0"/>
                  <a:cs typeface="Arial" panose="020B0604020202020204" pitchFamily="34" charset="0"/>
                </a:rPr>
                <a:t>Ceramic</a:t>
              </a:r>
              <a:endParaRPr kumimoji="1" lang="ja-JP" altLang="en-US">
                <a:solidFill>
                  <a:srgbClr val="BEBFE9"/>
                </a:solidFill>
                <a:latin typeface="Arial" panose="020B0604020202020204" pitchFamily="34" charset="0"/>
                <a:cs typeface="Arial" panose="020B0604020202020204" pitchFamily="34" charset="0"/>
              </a:endParaRPr>
            </a:p>
          </p:txBody>
        </p:sp>
        <p:cxnSp>
          <p:nvCxnSpPr>
            <p:cNvPr id="60" name="直線矢印コネクタ 59"/>
            <p:cNvCxnSpPr>
              <a:stCxn id="58" idx="3"/>
            </p:cNvCxnSpPr>
            <p:nvPr/>
          </p:nvCxnSpPr>
          <p:spPr>
            <a:xfrm>
              <a:off x="6011655" y="1136130"/>
              <a:ext cx="165801" cy="110191"/>
            </a:xfrm>
            <a:prstGeom prst="straightConnector1">
              <a:avLst/>
            </a:prstGeom>
            <a:ln w="19050">
              <a:solidFill>
                <a:srgbClr val="E673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a:off x="7001933" y="1303482"/>
              <a:ext cx="123050" cy="118918"/>
            </a:xfrm>
            <a:prstGeom prst="straightConnector1">
              <a:avLst/>
            </a:prstGeom>
            <a:ln w="19050">
              <a:solidFill>
                <a:srgbClr val="BDBDE6"/>
              </a:solidFill>
              <a:tailEnd type="triangle"/>
            </a:ln>
          </p:spPr>
          <p:style>
            <a:lnRef idx="1">
              <a:schemeClr val="accent1"/>
            </a:lnRef>
            <a:fillRef idx="0">
              <a:schemeClr val="accent1"/>
            </a:fillRef>
            <a:effectRef idx="0">
              <a:schemeClr val="accent1"/>
            </a:effectRef>
            <a:fontRef idx="minor">
              <a:schemeClr val="tx1"/>
            </a:fontRef>
          </p:style>
        </p:cxnSp>
      </p:grpSp>
      <p:sp>
        <p:nvSpPr>
          <p:cNvPr id="10252" name="フリーフォーム 10251"/>
          <p:cNvSpPr/>
          <p:nvPr/>
        </p:nvSpPr>
        <p:spPr>
          <a:xfrm>
            <a:off x="1667927" y="1253068"/>
            <a:ext cx="465674" cy="2861733"/>
          </a:xfrm>
          <a:custGeom>
            <a:avLst/>
            <a:gdLst>
              <a:gd name="connsiteX0" fmla="*/ 283722 w 478455"/>
              <a:gd name="connsiteY0" fmla="*/ 0 h 2861733"/>
              <a:gd name="connsiteX1" fmla="*/ 4322 w 478455"/>
              <a:gd name="connsiteY1" fmla="*/ 1989666 h 2861733"/>
              <a:gd name="connsiteX2" fmla="*/ 478455 w 478455"/>
              <a:gd name="connsiteY2" fmla="*/ 2861733 h 2861733"/>
              <a:gd name="connsiteX0" fmla="*/ 275460 w 470193"/>
              <a:gd name="connsiteY0" fmla="*/ 0 h 2861733"/>
              <a:gd name="connsiteX1" fmla="*/ 4526 w 470193"/>
              <a:gd name="connsiteY1" fmla="*/ 1312333 h 2861733"/>
              <a:gd name="connsiteX2" fmla="*/ 470193 w 470193"/>
              <a:gd name="connsiteY2" fmla="*/ 2861733 h 2861733"/>
              <a:gd name="connsiteX0" fmla="*/ 270941 w 465674"/>
              <a:gd name="connsiteY0" fmla="*/ 0 h 2861733"/>
              <a:gd name="connsiteX1" fmla="*/ 7 w 465674"/>
              <a:gd name="connsiteY1" fmla="*/ 1312333 h 2861733"/>
              <a:gd name="connsiteX2" fmla="*/ 465674 w 465674"/>
              <a:gd name="connsiteY2" fmla="*/ 2861733 h 2861733"/>
              <a:gd name="connsiteX0" fmla="*/ 278099 w 472832"/>
              <a:gd name="connsiteY0" fmla="*/ 0 h 2861733"/>
              <a:gd name="connsiteX1" fmla="*/ 7165 w 472832"/>
              <a:gd name="connsiteY1" fmla="*/ 1312333 h 2861733"/>
              <a:gd name="connsiteX2" fmla="*/ 472832 w 472832"/>
              <a:gd name="connsiteY2" fmla="*/ 2861733 h 2861733"/>
              <a:gd name="connsiteX0" fmla="*/ 270941 w 465674"/>
              <a:gd name="connsiteY0" fmla="*/ 0 h 2861733"/>
              <a:gd name="connsiteX1" fmla="*/ 7 w 465674"/>
              <a:gd name="connsiteY1" fmla="*/ 1312333 h 2861733"/>
              <a:gd name="connsiteX2" fmla="*/ 465674 w 465674"/>
              <a:gd name="connsiteY2" fmla="*/ 2861733 h 2861733"/>
            </a:gdLst>
            <a:ahLst/>
            <a:cxnLst>
              <a:cxn ang="0">
                <a:pos x="connsiteX0" y="connsiteY0"/>
              </a:cxn>
              <a:cxn ang="0">
                <a:pos x="connsiteX1" y="connsiteY1"/>
              </a:cxn>
              <a:cxn ang="0">
                <a:pos x="connsiteX2" y="connsiteY2"/>
              </a:cxn>
            </a:cxnLst>
            <a:rect l="l" t="t" r="r" b="b"/>
            <a:pathLst>
              <a:path w="465674" h="2861733">
                <a:moveTo>
                  <a:pt x="270941" y="0"/>
                </a:moveTo>
                <a:cubicBezTo>
                  <a:pt x="148879" y="197555"/>
                  <a:pt x="1418" y="835378"/>
                  <a:pt x="7" y="1312333"/>
                </a:cubicBezTo>
                <a:cubicBezTo>
                  <a:pt x="-1404" y="1789288"/>
                  <a:pt x="244835" y="2664177"/>
                  <a:pt x="465674" y="2861733"/>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9290948" y="3527251"/>
            <a:ext cx="565153" cy="346247"/>
          </a:xfrm>
          <a:custGeom>
            <a:avLst/>
            <a:gdLst>
              <a:gd name="connsiteX0" fmla="*/ 723900 w 723900"/>
              <a:gd name="connsiteY0" fmla="*/ 221456 h 547688"/>
              <a:gd name="connsiteX1" fmla="*/ 407194 w 723900"/>
              <a:gd name="connsiteY1" fmla="*/ 0 h 547688"/>
              <a:gd name="connsiteX2" fmla="*/ 0 w 723900"/>
              <a:gd name="connsiteY2" fmla="*/ 309563 h 547688"/>
              <a:gd name="connsiteX3" fmla="*/ 345282 w 723900"/>
              <a:gd name="connsiteY3" fmla="*/ 547688 h 547688"/>
              <a:gd name="connsiteX4" fmla="*/ 723900 w 723900"/>
              <a:gd name="connsiteY4" fmla="*/ 221456 h 547688"/>
              <a:gd name="connsiteX0" fmla="*/ 723900 w 723900"/>
              <a:gd name="connsiteY0" fmla="*/ 214312 h 540544"/>
              <a:gd name="connsiteX1" fmla="*/ 419100 w 723900"/>
              <a:gd name="connsiteY1" fmla="*/ 0 h 540544"/>
              <a:gd name="connsiteX2" fmla="*/ 0 w 723900"/>
              <a:gd name="connsiteY2" fmla="*/ 302419 h 540544"/>
              <a:gd name="connsiteX3" fmla="*/ 345282 w 723900"/>
              <a:gd name="connsiteY3" fmla="*/ 540544 h 540544"/>
              <a:gd name="connsiteX4" fmla="*/ 723900 w 723900"/>
              <a:gd name="connsiteY4" fmla="*/ 214312 h 540544"/>
              <a:gd name="connsiteX0" fmla="*/ 735807 w 735807"/>
              <a:gd name="connsiteY0" fmla="*/ 214312 h 540544"/>
              <a:gd name="connsiteX1" fmla="*/ 431007 w 735807"/>
              <a:gd name="connsiteY1" fmla="*/ 0 h 540544"/>
              <a:gd name="connsiteX2" fmla="*/ 0 w 735807"/>
              <a:gd name="connsiteY2" fmla="*/ 300038 h 540544"/>
              <a:gd name="connsiteX3" fmla="*/ 357189 w 735807"/>
              <a:gd name="connsiteY3" fmla="*/ 540544 h 540544"/>
              <a:gd name="connsiteX4" fmla="*/ 735807 w 735807"/>
              <a:gd name="connsiteY4" fmla="*/ 214312 h 540544"/>
              <a:gd name="connsiteX0" fmla="*/ 745332 w 745332"/>
              <a:gd name="connsiteY0" fmla="*/ 214312 h 540544"/>
              <a:gd name="connsiteX1" fmla="*/ 440532 w 745332"/>
              <a:gd name="connsiteY1" fmla="*/ 0 h 540544"/>
              <a:gd name="connsiteX2" fmla="*/ 0 w 745332"/>
              <a:gd name="connsiteY2" fmla="*/ 307181 h 540544"/>
              <a:gd name="connsiteX3" fmla="*/ 366714 w 745332"/>
              <a:gd name="connsiteY3" fmla="*/ 540544 h 540544"/>
              <a:gd name="connsiteX4" fmla="*/ 745332 w 745332"/>
              <a:gd name="connsiteY4" fmla="*/ 214312 h 540544"/>
              <a:gd name="connsiteX0" fmla="*/ 745332 w 745332"/>
              <a:gd name="connsiteY0" fmla="*/ 214312 h 540544"/>
              <a:gd name="connsiteX1" fmla="*/ 440532 w 745332"/>
              <a:gd name="connsiteY1" fmla="*/ 0 h 540544"/>
              <a:gd name="connsiteX2" fmla="*/ 0 w 745332"/>
              <a:gd name="connsiteY2" fmla="*/ 307181 h 540544"/>
              <a:gd name="connsiteX3" fmla="*/ 371477 w 745332"/>
              <a:gd name="connsiteY3" fmla="*/ 540544 h 540544"/>
              <a:gd name="connsiteX4" fmla="*/ 745332 w 745332"/>
              <a:gd name="connsiteY4" fmla="*/ 214312 h 540544"/>
              <a:gd name="connsiteX0" fmla="*/ 771526 w 771526"/>
              <a:gd name="connsiteY0" fmla="*/ 207168 h 540544"/>
              <a:gd name="connsiteX1" fmla="*/ 440532 w 771526"/>
              <a:gd name="connsiteY1" fmla="*/ 0 h 540544"/>
              <a:gd name="connsiteX2" fmla="*/ 0 w 771526"/>
              <a:gd name="connsiteY2" fmla="*/ 307181 h 540544"/>
              <a:gd name="connsiteX3" fmla="*/ 371477 w 771526"/>
              <a:gd name="connsiteY3" fmla="*/ 540544 h 540544"/>
              <a:gd name="connsiteX4" fmla="*/ 771526 w 771526"/>
              <a:gd name="connsiteY4" fmla="*/ 207168 h 540544"/>
              <a:gd name="connsiteX0" fmla="*/ 766764 w 766764"/>
              <a:gd name="connsiteY0" fmla="*/ 207168 h 540544"/>
              <a:gd name="connsiteX1" fmla="*/ 440532 w 766764"/>
              <a:gd name="connsiteY1" fmla="*/ 0 h 540544"/>
              <a:gd name="connsiteX2" fmla="*/ 0 w 766764"/>
              <a:gd name="connsiteY2" fmla="*/ 307181 h 540544"/>
              <a:gd name="connsiteX3" fmla="*/ 371477 w 766764"/>
              <a:gd name="connsiteY3" fmla="*/ 540544 h 540544"/>
              <a:gd name="connsiteX4" fmla="*/ 766764 w 766764"/>
              <a:gd name="connsiteY4" fmla="*/ 207168 h 540544"/>
              <a:gd name="connsiteX0" fmla="*/ 766764 w 766764"/>
              <a:gd name="connsiteY0" fmla="*/ 204787 h 538163"/>
              <a:gd name="connsiteX1" fmla="*/ 431007 w 766764"/>
              <a:gd name="connsiteY1" fmla="*/ 0 h 538163"/>
              <a:gd name="connsiteX2" fmla="*/ 0 w 766764"/>
              <a:gd name="connsiteY2" fmla="*/ 304800 h 538163"/>
              <a:gd name="connsiteX3" fmla="*/ 371477 w 766764"/>
              <a:gd name="connsiteY3" fmla="*/ 538163 h 538163"/>
              <a:gd name="connsiteX4" fmla="*/ 766764 w 766764"/>
              <a:gd name="connsiteY4" fmla="*/ 204787 h 538163"/>
              <a:gd name="connsiteX0" fmla="*/ 766764 w 766764"/>
              <a:gd name="connsiteY0" fmla="*/ 200025 h 533401"/>
              <a:gd name="connsiteX1" fmla="*/ 440532 w 766764"/>
              <a:gd name="connsiteY1" fmla="*/ 0 h 533401"/>
              <a:gd name="connsiteX2" fmla="*/ 0 w 766764"/>
              <a:gd name="connsiteY2" fmla="*/ 300038 h 533401"/>
              <a:gd name="connsiteX3" fmla="*/ 371477 w 766764"/>
              <a:gd name="connsiteY3" fmla="*/ 533401 h 533401"/>
              <a:gd name="connsiteX4" fmla="*/ 766764 w 766764"/>
              <a:gd name="connsiteY4" fmla="*/ 200025 h 533401"/>
              <a:gd name="connsiteX0" fmla="*/ 757239 w 757239"/>
              <a:gd name="connsiteY0" fmla="*/ 200025 h 533401"/>
              <a:gd name="connsiteX1" fmla="*/ 431007 w 757239"/>
              <a:gd name="connsiteY1" fmla="*/ 0 h 533401"/>
              <a:gd name="connsiteX2" fmla="*/ 0 w 757239"/>
              <a:gd name="connsiteY2" fmla="*/ 302419 h 533401"/>
              <a:gd name="connsiteX3" fmla="*/ 361952 w 757239"/>
              <a:gd name="connsiteY3" fmla="*/ 533401 h 533401"/>
              <a:gd name="connsiteX4" fmla="*/ 757239 w 757239"/>
              <a:gd name="connsiteY4" fmla="*/ 200025 h 533401"/>
              <a:gd name="connsiteX0" fmla="*/ 757239 w 757239"/>
              <a:gd name="connsiteY0" fmla="*/ 200025 h 533401"/>
              <a:gd name="connsiteX1" fmla="*/ 431007 w 757239"/>
              <a:gd name="connsiteY1" fmla="*/ 0 h 533401"/>
              <a:gd name="connsiteX2" fmla="*/ 0 w 757239"/>
              <a:gd name="connsiteY2" fmla="*/ 295276 h 533401"/>
              <a:gd name="connsiteX3" fmla="*/ 361952 w 757239"/>
              <a:gd name="connsiteY3" fmla="*/ 533401 h 533401"/>
              <a:gd name="connsiteX4" fmla="*/ 757239 w 757239"/>
              <a:gd name="connsiteY4" fmla="*/ 200025 h 533401"/>
              <a:gd name="connsiteX0" fmla="*/ 757239 w 757239"/>
              <a:gd name="connsiteY0" fmla="*/ 200025 h 531019"/>
              <a:gd name="connsiteX1" fmla="*/ 431007 w 757239"/>
              <a:gd name="connsiteY1" fmla="*/ 0 h 531019"/>
              <a:gd name="connsiteX2" fmla="*/ 0 w 757239"/>
              <a:gd name="connsiteY2" fmla="*/ 295276 h 531019"/>
              <a:gd name="connsiteX3" fmla="*/ 359571 w 757239"/>
              <a:gd name="connsiteY3" fmla="*/ 531019 h 531019"/>
              <a:gd name="connsiteX4" fmla="*/ 757239 w 757239"/>
              <a:gd name="connsiteY4" fmla="*/ 200025 h 531019"/>
              <a:gd name="connsiteX0" fmla="*/ 785814 w 785814"/>
              <a:gd name="connsiteY0" fmla="*/ 217894 h 531019"/>
              <a:gd name="connsiteX1" fmla="*/ 431007 w 785814"/>
              <a:gd name="connsiteY1" fmla="*/ 0 h 531019"/>
              <a:gd name="connsiteX2" fmla="*/ 0 w 785814"/>
              <a:gd name="connsiteY2" fmla="*/ 295276 h 531019"/>
              <a:gd name="connsiteX3" fmla="*/ 359571 w 785814"/>
              <a:gd name="connsiteY3" fmla="*/ 531019 h 531019"/>
              <a:gd name="connsiteX4" fmla="*/ 785814 w 785814"/>
              <a:gd name="connsiteY4" fmla="*/ 217894 h 531019"/>
              <a:gd name="connsiteX0" fmla="*/ 785814 w 785814"/>
              <a:gd name="connsiteY0" fmla="*/ 211938 h 531019"/>
              <a:gd name="connsiteX1" fmla="*/ 431007 w 785814"/>
              <a:gd name="connsiteY1" fmla="*/ 0 h 531019"/>
              <a:gd name="connsiteX2" fmla="*/ 0 w 785814"/>
              <a:gd name="connsiteY2" fmla="*/ 295276 h 531019"/>
              <a:gd name="connsiteX3" fmla="*/ 359571 w 785814"/>
              <a:gd name="connsiteY3" fmla="*/ 531019 h 531019"/>
              <a:gd name="connsiteX4" fmla="*/ 785814 w 785814"/>
              <a:gd name="connsiteY4" fmla="*/ 211938 h 531019"/>
              <a:gd name="connsiteX0" fmla="*/ 785814 w 785814"/>
              <a:gd name="connsiteY0" fmla="*/ 208960 h 528041"/>
              <a:gd name="connsiteX1" fmla="*/ 440532 w 785814"/>
              <a:gd name="connsiteY1" fmla="*/ 0 h 528041"/>
              <a:gd name="connsiteX2" fmla="*/ 0 w 785814"/>
              <a:gd name="connsiteY2" fmla="*/ 292298 h 528041"/>
              <a:gd name="connsiteX3" fmla="*/ 359571 w 785814"/>
              <a:gd name="connsiteY3" fmla="*/ 528041 h 528041"/>
              <a:gd name="connsiteX4" fmla="*/ 785814 w 785814"/>
              <a:gd name="connsiteY4" fmla="*/ 208960 h 528041"/>
              <a:gd name="connsiteX0" fmla="*/ 814389 w 814389"/>
              <a:gd name="connsiteY0" fmla="*/ 208960 h 528041"/>
              <a:gd name="connsiteX1" fmla="*/ 469107 w 814389"/>
              <a:gd name="connsiteY1" fmla="*/ 0 h 528041"/>
              <a:gd name="connsiteX2" fmla="*/ 0 w 814389"/>
              <a:gd name="connsiteY2" fmla="*/ 289320 h 528041"/>
              <a:gd name="connsiteX3" fmla="*/ 388146 w 814389"/>
              <a:gd name="connsiteY3" fmla="*/ 528041 h 528041"/>
              <a:gd name="connsiteX4" fmla="*/ 814389 w 814389"/>
              <a:gd name="connsiteY4" fmla="*/ 208960 h 528041"/>
              <a:gd name="connsiteX0" fmla="*/ 808039 w 808039"/>
              <a:gd name="connsiteY0" fmla="*/ 208960 h 528041"/>
              <a:gd name="connsiteX1" fmla="*/ 462757 w 808039"/>
              <a:gd name="connsiteY1" fmla="*/ 0 h 528041"/>
              <a:gd name="connsiteX2" fmla="*/ 0 w 808039"/>
              <a:gd name="connsiteY2" fmla="*/ 292298 h 528041"/>
              <a:gd name="connsiteX3" fmla="*/ 381796 w 808039"/>
              <a:gd name="connsiteY3" fmla="*/ 528041 h 528041"/>
              <a:gd name="connsiteX4" fmla="*/ 808039 w 808039"/>
              <a:gd name="connsiteY4" fmla="*/ 208960 h 528041"/>
              <a:gd name="connsiteX0" fmla="*/ 808039 w 808039"/>
              <a:gd name="connsiteY0" fmla="*/ 208960 h 528041"/>
              <a:gd name="connsiteX1" fmla="*/ 462757 w 808039"/>
              <a:gd name="connsiteY1" fmla="*/ 0 h 528041"/>
              <a:gd name="connsiteX2" fmla="*/ 0 w 808039"/>
              <a:gd name="connsiteY2" fmla="*/ 292298 h 528041"/>
              <a:gd name="connsiteX3" fmla="*/ 381796 w 808039"/>
              <a:gd name="connsiteY3" fmla="*/ 528041 h 528041"/>
              <a:gd name="connsiteX4" fmla="*/ 808039 w 808039"/>
              <a:gd name="connsiteY4" fmla="*/ 208960 h 528041"/>
              <a:gd name="connsiteX0" fmla="*/ 808039 w 808039"/>
              <a:gd name="connsiteY0" fmla="*/ 258099 h 577180"/>
              <a:gd name="connsiteX1" fmla="*/ 469901 w 808039"/>
              <a:gd name="connsiteY1" fmla="*/ 0 h 577180"/>
              <a:gd name="connsiteX2" fmla="*/ 0 w 808039"/>
              <a:gd name="connsiteY2" fmla="*/ 341437 h 577180"/>
              <a:gd name="connsiteX3" fmla="*/ 381796 w 808039"/>
              <a:gd name="connsiteY3" fmla="*/ 577180 h 577180"/>
              <a:gd name="connsiteX4" fmla="*/ 808039 w 808039"/>
              <a:gd name="connsiteY4" fmla="*/ 258099 h 577180"/>
              <a:gd name="connsiteX0" fmla="*/ 872333 w 872333"/>
              <a:gd name="connsiteY0" fmla="*/ 182156 h 577180"/>
              <a:gd name="connsiteX1" fmla="*/ 469901 w 872333"/>
              <a:gd name="connsiteY1" fmla="*/ 0 h 577180"/>
              <a:gd name="connsiteX2" fmla="*/ 0 w 872333"/>
              <a:gd name="connsiteY2" fmla="*/ 341437 h 577180"/>
              <a:gd name="connsiteX3" fmla="*/ 381796 w 872333"/>
              <a:gd name="connsiteY3" fmla="*/ 577180 h 577180"/>
              <a:gd name="connsiteX4" fmla="*/ 872333 w 872333"/>
              <a:gd name="connsiteY4" fmla="*/ 182156 h 577180"/>
              <a:gd name="connsiteX0" fmla="*/ 817564 w 817564"/>
              <a:gd name="connsiteY0" fmla="*/ 182156 h 577180"/>
              <a:gd name="connsiteX1" fmla="*/ 415132 w 817564"/>
              <a:gd name="connsiteY1" fmla="*/ 0 h 577180"/>
              <a:gd name="connsiteX2" fmla="*/ 0 w 817564"/>
              <a:gd name="connsiteY2" fmla="*/ 330268 h 577180"/>
              <a:gd name="connsiteX3" fmla="*/ 327027 w 817564"/>
              <a:gd name="connsiteY3" fmla="*/ 577180 h 577180"/>
              <a:gd name="connsiteX4" fmla="*/ 817564 w 817564"/>
              <a:gd name="connsiteY4" fmla="*/ 182156 h 577180"/>
              <a:gd name="connsiteX0" fmla="*/ 817564 w 817564"/>
              <a:gd name="connsiteY0" fmla="*/ 182156 h 534741"/>
              <a:gd name="connsiteX1" fmla="*/ 415132 w 817564"/>
              <a:gd name="connsiteY1" fmla="*/ 0 h 534741"/>
              <a:gd name="connsiteX2" fmla="*/ 0 w 817564"/>
              <a:gd name="connsiteY2" fmla="*/ 330268 h 534741"/>
              <a:gd name="connsiteX3" fmla="*/ 446090 w 817564"/>
              <a:gd name="connsiteY3" fmla="*/ 534741 h 534741"/>
              <a:gd name="connsiteX4" fmla="*/ 817564 w 817564"/>
              <a:gd name="connsiteY4" fmla="*/ 182156 h 534741"/>
              <a:gd name="connsiteX0" fmla="*/ 817564 w 817564"/>
              <a:gd name="connsiteY0" fmla="*/ 182156 h 521339"/>
              <a:gd name="connsiteX1" fmla="*/ 415132 w 817564"/>
              <a:gd name="connsiteY1" fmla="*/ 0 h 521339"/>
              <a:gd name="connsiteX2" fmla="*/ 0 w 817564"/>
              <a:gd name="connsiteY2" fmla="*/ 330268 h 521339"/>
              <a:gd name="connsiteX3" fmla="*/ 410371 w 817564"/>
              <a:gd name="connsiteY3" fmla="*/ 521339 h 521339"/>
              <a:gd name="connsiteX4" fmla="*/ 817564 w 817564"/>
              <a:gd name="connsiteY4" fmla="*/ 182156 h 521339"/>
              <a:gd name="connsiteX0" fmla="*/ 817564 w 817564"/>
              <a:gd name="connsiteY0" fmla="*/ 182156 h 523572"/>
              <a:gd name="connsiteX1" fmla="*/ 415132 w 817564"/>
              <a:gd name="connsiteY1" fmla="*/ 0 h 523572"/>
              <a:gd name="connsiteX2" fmla="*/ 0 w 817564"/>
              <a:gd name="connsiteY2" fmla="*/ 330268 h 523572"/>
              <a:gd name="connsiteX3" fmla="*/ 419896 w 817564"/>
              <a:gd name="connsiteY3" fmla="*/ 523572 h 523572"/>
              <a:gd name="connsiteX4" fmla="*/ 817564 w 817564"/>
              <a:gd name="connsiteY4" fmla="*/ 182156 h 523572"/>
              <a:gd name="connsiteX0" fmla="*/ 817564 w 817564"/>
              <a:gd name="connsiteY0" fmla="*/ 182156 h 523572"/>
              <a:gd name="connsiteX1" fmla="*/ 415132 w 817564"/>
              <a:gd name="connsiteY1" fmla="*/ 0 h 523572"/>
              <a:gd name="connsiteX2" fmla="*/ 0 w 817564"/>
              <a:gd name="connsiteY2" fmla="*/ 330268 h 523572"/>
              <a:gd name="connsiteX3" fmla="*/ 434184 w 817564"/>
              <a:gd name="connsiteY3" fmla="*/ 523572 h 523572"/>
              <a:gd name="connsiteX4" fmla="*/ 817564 w 817564"/>
              <a:gd name="connsiteY4" fmla="*/ 182156 h 523572"/>
              <a:gd name="connsiteX0" fmla="*/ 817564 w 817564"/>
              <a:gd name="connsiteY0" fmla="*/ 182156 h 523572"/>
              <a:gd name="connsiteX1" fmla="*/ 415132 w 817564"/>
              <a:gd name="connsiteY1" fmla="*/ 0 h 523572"/>
              <a:gd name="connsiteX2" fmla="*/ 0 w 817564"/>
              <a:gd name="connsiteY2" fmla="*/ 330268 h 523572"/>
              <a:gd name="connsiteX3" fmla="*/ 424659 w 817564"/>
              <a:gd name="connsiteY3" fmla="*/ 523572 h 523572"/>
              <a:gd name="connsiteX4" fmla="*/ 817564 w 817564"/>
              <a:gd name="connsiteY4" fmla="*/ 182156 h 523572"/>
              <a:gd name="connsiteX0" fmla="*/ 817564 w 817564"/>
              <a:gd name="connsiteY0" fmla="*/ 182156 h 523572"/>
              <a:gd name="connsiteX1" fmla="*/ 431801 w 817564"/>
              <a:gd name="connsiteY1" fmla="*/ 0 h 523572"/>
              <a:gd name="connsiteX2" fmla="*/ 0 w 817564"/>
              <a:gd name="connsiteY2" fmla="*/ 330268 h 523572"/>
              <a:gd name="connsiteX3" fmla="*/ 424659 w 817564"/>
              <a:gd name="connsiteY3" fmla="*/ 523572 h 523572"/>
              <a:gd name="connsiteX4" fmla="*/ 817564 w 817564"/>
              <a:gd name="connsiteY4" fmla="*/ 182156 h 523572"/>
              <a:gd name="connsiteX0" fmla="*/ 817564 w 817564"/>
              <a:gd name="connsiteY0" fmla="*/ 177688 h 519104"/>
              <a:gd name="connsiteX1" fmla="*/ 431801 w 817564"/>
              <a:gd name="connsiteY1" fmla="*/ 0 h 519104"/>
              <a:gd name="connsiteX2" fmla="*/ 0 w 817564"/>
              <a:gd name="connsiteY2" fmla="*/ 325800 h 519104"/>
              <a:gd name="connsiteX3" fmla="*/ 424659 w 817564"/>
              <a:gd name="connsiteY3" fmla="*/ 519104 h 519104"/>
              <a:gd name="connsiteX4" fmla="*/ 817564 w 817564"/>
              <a:gd name="connsiteY4" fmla="*/ 177688 h 519104"/>
              <a:gd name="connsiteX0" fmla="*/ 810421 w 810421"/>
              <a:gd name="connsiteY0" fmla="*/ 177688 h 519104"/>
              <a:gd name="connsiteX1" fmla="*/ 424658 w 810421"/>
              <a:gd name="connsiteY1" fmla="*/ 0 h 519104"/>
              <a:gd name="connsiteX2" fmla="*/ 0 w 810421"/>
              <a:gd name="connsiteY2" fmla="*/ 323565 h 519104"/>
              <a:gd name="connsiteX3" fmla="*/ 417516 w 810421"/>
              <a:gd name="connsiteY3" fmla="*/ 519104 h 519104"/>
              <a:gd name="connsiteX4" fmla="*/ 810421 w 810421"/>
              <a:gd name="connsiteY4" fmla="*/ 177688 h 519104"/>
              <a:gd name="connsiteX0" fmla="*/ 803277 w 803277"/>
              <a:gd name="connsiteY0" fmla="*/ 177688 h 519104"/>
              <a:gd name="connsiteX1" fmla="*/ 417514 w 803277"/>
              <a:gd name="connsiteY1" fmla="*/ 0 h 519104"/>
              <a:gd name="connsiteX2" fmla="*/ 0 w 803277"/>
              <a:gd name="connsiteY2" fmla="*/ 323565 h 519104"/>
              <a:gd name="connsiteX3" fmla="*/ 410372 w 803277"/>
              <a:gd name="connsiteY3" fmla="*/ 519104 h 519104"/>
              <a:gd name="connsiteX4" fmla="*/ 803277 w 803277"/>
              <a:gd name="connsiteY4" fmla="*/ 177688 h 519104"/>
              <a:gd name="connsiteX0" fmla="*/ 805659 w 805659"/>
              <a:gd name="connsiteY0" fmla="*/ 177688 h 519104"/>
              <a:gd name="connsiteX1" fmla="*/ 419896 w 805659"/>
              <a:gd name="connsiteY1" fmla="*/ 0 h 519104"/>
              <a:gd name="connsiteX2" fmla="*/ 0 w 805659"/>
              <a:gd name="connsiteY2" fmla="*/ 323565 h 519104"/>
              <a:gd name="connsiteX3" fmla="*/ 412754 w 805659"/>
              <a:gd name="connsiteY3" fmla="*/ 519104 h 519104"/>
              <a:gd name="connsiteX4" fmla="*/ 805659 w 805659"/>
              <a:gd name="connsiteY4" fmla="*/ 177688 h 519104"/>
              <a:gd name="connsiteX0" fmla="*/ 791371 w 791371"/>
              <a:gd name="connsiteY0" fmla="*/ 184389 h 519104"/>
              <a:gd name="connsiteX1" fmla="*/ 419896 w 791371"/>
              <a:gd name="connsiteY1" fmla="*/ 0 h 519104"/>
              <a:gd name="connsiteX2" fmla="*/ 0 w 791371"/>
              <a:gd name="connsiteY2" fmla="*/ 323565 h 519104"/>
              <a:gd name="connsiteX3" fmla="*/ 412754 w 791371"/>
              <a:gd name="connsiteY3" fmla="*/ 519104 h 519104"/>
              <a:gd name="connsiteX4" fmla="*/ 791371 w 791371"/>
              <a:gd name="connsiteY4" fmla="*/ 184389 h 519104"/>
              <a:gd name="connsiteX0" fmla="*/ 796134 w 796134"/>
              <a:gd name="connsiteY0" fmla="*/ 184389 h 519104"/>
              <a:gd name="connsiteX1" fmla="*/ 419896 w 796134"/>
              <a:gd name="connsiteY1" fmla="*/ 0 h 519104"/>
              <a:gd name="connsiteX2" fmla="*/ 0 w 796134"/>
              <a:gd name="connsiteY2" fmla="*/ 323565 h 519104"/>
              <a:gd name="connsiteX3" fmla="*/ 412754 w 796134"/>
              <a:gd name="connsiteY3" fmla="*/ 519104 h 519104"/>
              <a:gd name="connsiteX4" fmla="*/ 796134 w 796134"/>
              <a:gd name="connsiteY4" fmla="*/ 184389 h 519104"/>
              <a:gd name="connsiteX0" fmla="*/ 796134 w 796134"/>
              <a:gd name="connsiteY0" fmla="*/ 220127 h 554842"/>
              <a:gd name="connsiteX1" fmla="*/ 362746 w 796134"/>
              <a:gd name="connsiteY1" fmla="*/ 0 h 554842"/>
              <a:gd name="connsiteX2" fmla="*/ 0 w 796134"/>
              <a:gd name="connsiteY2" fmla="*/ 359303 h 554842"/>
              <a:gd name="connsiteX3" fmla="*/ 412754 w 796134"/>
              <a:gd name="connsiteY3" fmla="*/ 554842 h 554842"/>
              <a:gd name="connsiteX4" fmla="*/ 796134 w 796134"/>
              <a:gd name="connsiteY4" fmla="*/ 220127 h 554842"/>
              <a:gd name="connsiteX0" fmla="*/ 796134 w 796134"/>
              <a:gd name="connsiteY0" fmla="*/ 193324 h 528039"/>
              <a:gd name="connsiteX1" fmla="*/ 372271 w 796134"/>
              <a:gd name="connsiteY1" fmla="*/ 0 h 528039"/>
              <a:gd name="connsiteX2" fmla="*/ 0 w 796134"/>
              <a:gd name="connsiteY2" fmla="*/ 332500 h 528039"/>
              <a:gd name="connsiteX3" fmla="*/ 412754 w 796134"/>
              <a:gd name="connsiteY3" fmla="*/ 528039 h 528039"/>
              <a:gd name="connsiteX4" fmla="*/ 796134 w 796134"/>
              <a:gd name="connsiteY4" fmla="*/ 193324 h 528039"/>
              <a:gd name="connsiteX0" fmla="*/ 796134 w 796134"/>
              <a:gd name="connsiteY0" fmla="*/ 204492 h 539207"/>
              <a:gd name="connsiteX1" fmla="*/ 374652 w 796134"/>
              <a:gd name="connsiteY1" fmla="*/ 0 h 539207"/>
              <a:gd name="connsiteX2" fmla="*/ 0 w 796134"/>
              <a:gd name="connsiteY2" fmla="*/ 343668 h 539207"/>
              <a:gd name="connsiteX3" fmla="*/ 412754 w 796134"/>
              <a:gd name="connsiteY3" fmla="*/ 539207 h 539207"/>
              <a:gd name="connsiteX4" fmla="*/ 796134 w 796134"/>
              <a:gd name="connsiteY4" fmla="*/ 204492 h 539207"/>
              <a:gd name="connsiteX0" fmla="*/ 796134 w 796134"/>
              <a:gd name="connsiteY0" fmla="*/ 204492 h 343668"/>
              <a:gd name="connsiteX1" fmla="*/ 374652 w 796134"/>
              <a:gd name="connsiteY1" fmla="*/ 0 h 343668"/>
              <a:gd name="connsiteX2" fmla="*/ 0 w 796134"/>
              <a:gd name="connsiteY2" fmla="*/ 343668 h 343668"/>
              <a:gd name="connsiteX3" fmla="*/ 638973 w 796134"/>
              <a:gd name="connsiteY3" fmla="*/ 318079 h 343668"/>
              <a:gd name="connsiteX4" fmla="*/ 796134 w 796134"/>
              <a:gd name="connsiteY4" fmla="*/ 204492 h 343668"/>
              <a:gd name="connsiteX0" fmla="*/ 550865 w 550865"/>
              <a:gd name="connsiteY0" fmla="*/ 204492 h 318079"/>
              <a:gd name="connsiteX1" fmla="*/ 129383 w 550865"/>
              <a:gd name="connsiteY1" fmla="*/ 0 h 318079"/>
              <a:gd name="connsiteX2" fmla="*/ 0 w 550865"/>
              <a:gd name="connsiteY2" fmla="*/ 127007 h 318079"/>
              <a:gd name="connsiteX3" fmla="*/ 393704 w 550865"/>
              <a:gd name="connsiteY3" fmla="*/ 318079 h 318079"/>
              <a:gd name="connsiteX4" fmla="*/ 550865 w 550865"/>
              <a:gd name="connsiteY4" fmla="*/ 204492 h 318079"/>
              <a:gd name="connsiteX0" fmla="*/ 548484 w 548484"/>
              <a:gd name="connsiteY0" fmla="*/ 204492 h 318079"/>
              <a:gd name="connsiteX1" fmla="*/ 127002 w 548484"/>
              <a:gd name="connsiteY1" fmla="*/ 0 h 318079"/>
              <a:gd name="connsiteX2" fmla="*/ 0 w 548484"/>
              <a:gd name="connsiteY2" fmla="*/ 120306 h 318079"/>
              <a:gd name="connsiteX3" fmla="*/ 391323 w 548484"/>
              <a:gd name="connsiteY3" fmla="*/ 318079 h 318079"/>
              <a:gd name="connsiteX4" fmla="*/ 548484 w 548484"/>
              <a:gd name="connsiteY4" fmla="*/ 204492 h 318079"/>
              <a:gd name="connsiteX0" fmla="*/ 538959 w 538959"/>
              <a:gd name="connsiteY0" fmla="*/ 211193 h 318079"/>
              <a:gd name="connsiteX1" fmla="*/ 127002 w 538959"/>
              <a:gd name="connsiteY1" fmla="*/ 0 h 318079"/>
              <a:gd name="connsiteX2" fmla="*/ 0 w 538959"/>
              <a:gd name="connsiteY2" fmla="*/ 120306 h 318079"/>
              <a:gd name="connsiteX3" fmla="*/ 391323 w 538959"/>
              <a:gd name="connsiteY3" fmla="*/ 318079 h 318079"/>
              <a:gd name="connsiteX4" fmla="*/ 538959 w 538959"/>
              <a:gd name="connsiteY4" fmla="*/ 211193 h 318079"/>
              <a:gd name="connsiteX0" fmla="*/ 538959 w 538959"/>
              <a:gd name="connsiteY0" fmla="*/ 211193 h 324780"/>
              <a:gd name="connsiteX1" fmla="*/ 127002 w 538959"/>
              <a:gd name="connsiteY1" fmla="*/ 0 h 324780"/>
              <a:gd name="connsiteX2" fmla="*/ 0 w 538959"/>
              <a:gd name="connsiteY2" fmla="*/ 120306 h 324780"/>
              <a:gd name="connsiteX3" fmla="*/ 407992 w 538959"/>
              <a:gd name="connsiteY3" fmla="*/ 324780 h 324780"/>
              <a:gd name="connsiteX4" fmla="*/ 538959 w 538959"/>
              <a:gd name="connsiteY4" fmla="*/ 211193 h 324780"/>
              <a:gd name="connsiteX0" fmla="*/ 538959 w 538959"/>
              <a:gd name="connsiteY0" fmla="*/ 211193 h 327013"/>
              <a:gd name="connsiteX1" fmla="*/ 127002 w 538959"/>
              <a:gd name="connsiteY1" fmla="*/ 0 h 327013"/>
              <a:gd name="connsiteX2" fmla="*/ 0 w 538959"/>
              <a:gd name="connsiteY2" fmla="*/ 120306 h 327013"/>
              <a:gd name="connsiteX3" fmla="*/ 407992 w 538959"/>
              <a:gd name="connsiteY3" fmla="*/ 327013 h 327013"/>
              <a:gd name="connsiteX4" fmla="*/ 538959 w 538959"/>
              <a:gd name="connsiteY4" fmla="*/ 211193 h 327013"/>
              <a:gd name="connsiteX0" fmla="*/ 546103 w 546103"/>
              <a:gd name="connsiteY0" fmla="*/ 211193 h 327013"/>
              <a:gd name="connsiteX1" fmla="*/ 127002 w 546103"/>
              <a:gd name="connsiteY1" fmla="*/ 0 h 327013"/>
              <a:gd name="connsiteX2" fmla="*/ 0 w 546103"/>
              <a:gd name="connsiteY2" fmla="*/ 120306 h 327013"/>
              <a:gd name="connsiteX3" fmla="*/ 407992 w 546103"/>
              <a:gd name="connsiteY3" fmla="*/ 327013 h 327013"/>
              <a:gd name="connsiteX4" fmla="*/ 546103 w 546103"/>
              <a:gd name="connsiteY4" fmla="*/ 211193 h 327013"/>
              <a:gd name="connsiteX0" fmla="*/ 546103 w 546103"/>
              <a:gd name="connsiteY0" fmla="*/ 208960 h 324780"/>
              <a:gd name="connsiteX1" fmla="*/ 134146 w 546103"/>
              <a:gd name="connsiteY1" fmla="*/ 0 h 324780"/>
              <a:gd name="connsiteX2" fmla="*/ 0 w 546103"/>
              <a:gd name="connsiteY2" fmla="*/ 118073 h 324780"/>
              <a:gd name="connsiteX3" fmla="*/ 407992 w 546103"/>
              <a:gd name="connsiteY3" fmla="*/ 324780 h 324780"/>
              <a:gd name="connsiteX4" fmla="*/ 546103 w 546103"/>
              <a:gd name="connsiteY4" fmla="*/ 208960 h 324780"/>
              <a:gd name="connsiteX0" fmla="*/ 565153 w 565153"/>
              <a:gd name="connsiteY0" fmla="*/ 208960 h 324780"/>
              <a:gd name="connsiteX1" fmla="*/ 153196 w 565153"/>
              <a:gd name="connsiteY1" fmla="*/ 0 h 324780"/>
              <a:gd name="connsiteX2" fmla="*/ 0 w 565153"/>
              <a:gd name="connsiteY2" fmla="*/ 109138 h 324780"/>
              <a:gd name="connsiteX3" fmla="*/ 427042 w 565153"/>
              <a:gd name="connsiteY3" fmla="*/ 324780 h 324780"/>
              <a:gd name="connsiteX4" fmla="*/ 565153 w 565153"/>
              <a:gd name="connsiteY4" fmla="*/ 208960 h 324780"/>
              <a:gd name="connsiteX0" fmla="*/ 558009 w 558009"/>
              <a:gd name="connsiteY0" fmla="*/ 208960 h 324780"/>
              <a:gd name="connsiteX1" fmla="*/ 146052 w 558009"/>
              <a:gd name="connsiteY1" fmla="*/ 0 h 324780"/>
              <a:gd name="connsiteX2" fmla="*/ 0 w 558009"/>
              <a:gd name="connsiteY2" fmla="*/ 109138 h 324780"/>
              <a:gd name="connsiteX3" fmla="*/ 419898 w 558009"/>
              <a:gd name="connsiteY3" fmla="*/ 324780 h 324780"/>
              <a:gd name="connsiteX4" fmla="*/ 558009 w 558009"/>
              <a:gd name="connsiteY4" fmla="*/ 208960 h 324780"/>
              <a:gd name="connsiteX0" fmla="*/ 565153 w 565153"/>
              <a:gd name="connsiteY0" fmla="*/ 208960 h 324780"/>
              <a:gd name="connsiteX1" fmla="*/ 153196 w 565153"/>
              <a:gd name="connsiteY1" fmla="*/ 0 h 324780"/>
              <a:gd name="connsiteX2" fmla="*/ 0 w 565153"/>
              <a:gd name="connsiteY2" fmla="*/ 113606 h 324780"/>
              <a:gd name="connsiteX3" fmla="*/ 427042 w 565153"/>
              <a:gd name="connsiteY3" fmla="*/ 324780 h 324780"/>
              <a:gd name="connsiteX4" fmla="*/ 565153 w 565153"/>
              <a:gd name="connsiteY4" fmla="*/ 208960 h 324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3" h="324780">
                <a:moveTo>
                  <a:pt x="565153" y="208960"/>
                </a:moveTo>
                <a:lnTo>
                  <a:pt x="153196" y="0"/>
                </a:lnTo>
                <a:lnTo>
                  <a:pt x="0" y="113606"/>
                </a:lnTo>
                <a:lnTo>
                  <a:pt x="427042" y="324780"/>
                </a:lnTo>
                <a:lnTo>
                  <a:pt x="565153" y="208960"/>
                </a:lnTo>
                <a:close/>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8958553" y="4870803"/>
            <a:ext cx="330994" cy="622473"/>
          </a:xfrm>
          <a:custGeom>
            <a:avLst/>
            <a:gdLst>
              <a:gd name="connsiteX0" fmla="*/ 723900 w 723900"/>
              <a:gd name="connsiteY0" fmla="*/ 221456 h 547688"/>
              <a:gd name="connsiteX1" fmla="*/ 407194 w 723900"/>
              <a:gd name="connsiteY1" fmla="*/ 0 h 547688"/>
              <a:gd name="connsiteX2" fmla="*/ 0 w 723900"/>
              <a:gd name="connsiteY2" fmla="*/ 309563 h 547688"/>
              <a:gd name="connsiteX3" fmla="*/ 345282 w 723900"/>
              <a:gd name="connsiteY3" fmla="*/ 547688 h 547688"/>
              <a:gd name="connsiteX4" fmla="*/ 723900 w 723900"/>
              <a:gd name="connsiteY4" fmla="*/ 221456 h 547688"/>
              <a:gd name="connsiteX0" fmla="*/ 723900 w 723900"/>
              <a:gd name="connsiteY0" fmla="*/ 214312 h 540544"/>
              <a:gd name="connsiteX1" fmla="*/ 419100 w 723900"/>
              <a:gd name="connsiteY1" fmla="*/ 0 h 540544"/>
              <a:gd name="connsiteX2" fmla="*/ 0 w 723900"/>
              <a:gd name="connsiteY2" fmla="*/ 302419 h 540544"/>
              <a:gd name="connsiteX3" fmla="*/ 345282 w 723900"/>
              <a:gd name="connsiteY3" fmla="*/ 540544 h 540544"/>
              <a:gd name="connsiteX4" fmla="*/ 723900 w 723900"/>
              <a:gd name="connsiteY4" fmla="*/ 214312 h 540544"/>
              <a:gd name="connsiteX0" fmla="*/ 735807 w 735807"/>
              <a:gd name="connsiteY0" fmla="*/ 214312 h 540544"/>
              <a:gd name="connsiteX1" fmla="*/ 431007 w 735807"/>
              <a:gd name="connsiteY1" fmla="*/ 0 h 540544"/>
              <a:gd name="connsiteX2" fmla="*/ 0 w 735807"/>
              <a:gd name="connsiteY2" fmla="*/ 300038 h 540544"/>
              <a:gd name="connsiteX3" fmla="*/ 357189 w 735807"/>
              <a:gd name="connsiteY3" fmla="*/ 540544 h 540544"/>
              <a:gd name="connsiteX4" fmla="*/ 735807 w 735807"/>
              <a:gd name="connsiteY4" fmla="*/ 214312 h 540544"/>
              <a:gd name="connsiteX0" fmla="*/ 745332 w 745332"/>
              <a:gd name="connsiteY0" fmla="*/ 214312 h 540544"/>
              <a:gd name="connsiteX1" fmla="*/ 440532 w 745332"/>
              <a:gd name="connsiteY1" fmla="*/ 0 h 540544"/>
              <a:gd name="connsiteX2" fmla="*/ 0 w 745332"/>
              <a:gd name="connsiteY2" fmla="*/ 307181 h 540544"/>
              <a:gd name="connsiteX3" fmla="*/ 366714 w 745332"/>
              <a:gd name="connsiteY3" fmla="*/ 540544 h 540544"/>
              <a:gd name="connsiteX4" fmla="*/ 745332 w 745332"/>
              <a:gd name="connsiteY4" fmla="*/ 214312 h 540544"/>
              <a:gd name="connsiteX0" fmla="*/ 745332 w 745332"/>
              <a:gd name="connsiteY0" fmla="*/ 214312 h 540544"/>
              <a:gd name="connsiteX1" fmla="*/ 440532 w 745332"/>
              <a:gd name="connsiteY1" fmla="*/ 0 h 540544"/>
              <a:gd name="connsiteX2" fmla="*/ 0 w 745332"/>
              <a:gd name="connsiteY2" fmla="*/ 307181 h 540544"/>
              <a:gd name="connsiteX3" fmla="*/ 371477 w 745332"/>
              <a:gd name="connsiteY3" fmla="*/ 540544 h 540544"/>
              <a:gd name="connsiteX4" fmla="*/ 745332 w 745332"/>
              <a:gd name="connsiteY4" fmla="*/ 214312 h 540544"/>
              <a:gd name="connsiteX0" fmla="*/ 771526 w 771526"/>
              <a:gd name="connsiteY0" fmla="*/ 207168 h 540544"/>
              <a:gd name="connsiteX1" fmla="*/ 440532 w 771526"/>
              <a:gd name="connsiteY1" fmla="*/ 0 h 540544"/>
              <a:gd name="connsiteX2" fmla="*/ 0 w 771526"/>
              <a:gd name="connsiteY2" fmla="*/ 307181 h 540544"/>
              <a:gd name="connsiteX3" fmla="*/ 371477 w 771526"/>
              <a:gd name="connsiteY3" fmla="*/ 540544 h 540544"/>
              <a:gd name="connsiteX4" fmla="*/ 771526 w 771526"/>
              <a:gd name="connsiteY4" fmla="*/ 207168 h 540544"/>
              <a:gd name="connsiteX0" fmla="*/ 766764 w 766764"/>
              <a:gd name="connsiteY0" fmla="*/ 207168 h 540544"/>
              <a:gd name="connsiteX1" fmla="*/ 440532 w 766764"/>
              <a:gd name="connsiteY1" fmla="*/ 0 h 540544"/>
              <a:gd name="connsiteX2" fmla="*/ 0 w 766764"/>
              <a:gd name="connsiteY2" fmla="*/ 307181 h 540544"/>
              <a:gd name="connsiteX3" fmla="*/ 371477 w 766764"/>
              <a:gd name="connsiteY3" fmla="*/ 540544 h 540544"/>
              <a:gd name="connsiteX4" fmla="*/ 766764 w 766764"/>
              <a:gd name="connsiteY4" fmla="*/ 207168 h 540544"/>
              <a:gd name="connsiteX0" fmla="*/ 766764 w 766764"/>
              <a:gd name="connsiteY0" fmla="*/ 204787 h 538163"/>
              <a:gd name="connsiteX1" fmla="*/ 431007 w 766764"/>
              <a:gd name="connsiteY1" fmla="*/ 0 h 538163"/>
              <a:gd name="connsiteX2" fmla="*/ 0 w 766764"/>
              <a:gd name="connsiteY2" fmla="*/ 304800 h 538163"/>
              <a:gd name="connsiteX3" fmla="*/ 371477 w 766764"/>
              <a:gd name="connsiteY3" fmla="*/ 538163 h 538163"/>
              <a:gd name="connsiteX4" fmla="*/ 766764 w 766764"/>
              <a:gd name="connsiteY4" fmla="*/ 204787 h 538163"/>
              <a:gd name="connsiteX0" fmla="*/ 766764 w 766764"/>
              <a:gd name="connsiteY0" fmla="*/ 200025 h 533401"/>
              <a:gd name="connsiteX1" fmla="*/ 440532 w 766764"/>
              <a:gd name="connsiteY1" fmla="*/ 0 h 533401"/>
              <a:gd name="connsiteX2" fmla="*/ 0 w 766764"/>
              <a:gd name="connsiteY2" fmla="*/ 300038 h 533401"/>
              <a:gd name="connsiteX3" fmla="*/ 371477 w 766764"/>
              <a:gd name="connsiteY3" fmla="*/ 533401 h 533401"/>
              <a:gd name="connsiteX4" fmla="*/ 766764 w 766764"/>
              <a:gd name="connsiteY4" fmla="*/ 200025 h 533401"/>
              <a:gd name="connsiteX0" fmla="*/ 757239 w 757239"/>
              <a:gd name="connsiteY0" fmla="*/ 200025 h 533401"/>
              <a:gd name="connsiteX1" fmla="*/ 431007 w 757239"/>
              <a:gd name="connsiteY1" fmla="*/ 0 h 533401"/>
              <a:gd name="connsiteX2" fmla="*/ 0 w 757239"/>
              <a:gd name="connsiteY2" fmla="*/ 302419 h 533401"/>
              <a:gd name="connsiteX3" fmla="*/ 361952 w 757239"/>
              <a:gd name="connsiteY3" fmla="*/ 533401 h 533401"/>
              <a:gd name="connsiteX4" fmla="*/ 757239 w 757239"/>
              <a:gd name="connsiteY4" fmla="*/ 200025 h 533401"/>
              <a:gd name="connsiteX0" fmla="*/ 757239 w 757239"/>
              <a:gd name="connsiteY0" fmla="*/ 200025 h 533401"/>
              <a:gd name="connsiteX1" fmla="*/ 431007 w 757239"/>
              <a:gd name="connsiteY1" fmla="*/ 0 h 533401"/>
              <a:gd name="connsiteX2" fmla="*/ 0 w 757239"/>
              <a:gd name="connsiteY2" fmla="*/ 295276 h 533401"/>
              <a:gd name="connsiteX3" fmla="*/ 361952 w 757239"/>
              <a:gd name="connsiteY3" fmla="*/ 533401 h 533401"/>
              <a:gd name="connsiteX4" fmla="*/ 757239 w 757239"/>
              <a:gd name="connsiteY4" fmla="*/ 200025 h 533401"/>
              <a:gd name="connsiteX0" fmla="*/ 757239 w 757239"/>
              <a:gd name="connsiteY0" fmla="*/ 200025 h 531019"/>
              <a:gd name="connsiteX1" fmla="*/ 431007 w 757239"/>
              <a:gd name="connsiteY1" fmla="*/ 0 h 531019"/>
              <a:gd name="connsiteX2" fmla="*/ 0 w 757239"/>
              <a:gd name="connsiteY2" fmla="*/ 295276 h 531019"/>
              <a:gd name="connsiteX3" fmla="*/ 359571 w 757239"/>
              <a:gd name="connsiteY3" fmla="*/ 531019 h 531019"/>
              <a:gd name="connsiteX4" fmla="*/ 757239 w 757239"/>
              <a:gd name="connsiteY4" fmla="*/ 200025 h 531019"/>
              <a:gd name="connsiteX0" fmla="*/ 785814 w 785814"/>
              <a:gd name="connsiteY0" fmla="*/ 217894 h 531019"/>
              <a:gd name="connsiteX1" fmla="*/ 431007 w 785814"/>
              <a:gd name="connsiteY1" fmla="*/ 0 h 531019"/>
              <a:gd name="connsiteX2" fmla="*/ 0 w 785814"/>
              <a:gd name="connsiteY2" fmla="*/ 295276 h 531019"/>
              <a:gd name="connsiteX3" fmla="*/ 359571 w 785814"/>
              <a:gd name="connsiteY3" fmla="*/ 531019 h 531019"/>
              <a:gd name="connsiteX4" fmla="*/ 785814 w 785814"/>
              <a:gd name="connsiteY4" fmla="*/ 217894 h 531019"/>
              <a:gd name="connsiteX0" fmla="*/ 785814 w 785814"/>
              <a:gd name="connsiteY0" fmla="*/ 211938 h 531019"/>
              <a:gd name="connsiteX1" fmla="*/ 431007 w 785814"/>
              <a:gd name="connsiteY1" fmla="*/ 0 h 531019"/>
              <a:gd name="connsiteX2" fmla="*/ 0 w 785814"/>
              <a:gd name="connsiteY2" fmla="*/ 295276 h 531019"/>
              <a:gd name="connsiteX3" fmla="*/ 359571 w 785814"/>
              <a:gd name="connsiteY3" fmla="*/ 531019 h 531019"/>
              <a:gd name="connsiteX4" fmla="*/ 785814 w 785814"/>
              <a:gd name="connsiteY4" fmla="*/ 211938 h 531019"/>
              <a:gd name="connsiteX0" fmla="*/ 785814 w 785814"/>
              <a:gd name="connsiteY0" fmla="*/ 208960 h 528041"/>
              <a:gd name="connsiteX1" fmla="*/ 440532 w 785814"/>
              <a:gd name="connsiteY1" fmla="*/ 0 h 528041"/>
              <a:gd name="connsiteX2" fmla="*/ 0 w 785814"/>
              <a:gd name="connsiteY2" fmla="*/ 292298 h 528041"/>
              <a:gd name="connsiteX3" fmla="*/ 359571 w 785814"/>
              <a:gd name="connsiteY3" fmla="*/ 528041 h 528041"/>
              <a:gd name="connsiteX4" fmla="*/ 785814 w 785814"/>
              <a:gd name="connsiteY4" fmla="*/ 208960 h 528041"/>
              <a:gd name="connsiteX0" fmla="*/ 814389 w 814389"/>
              <a:gd name="connsiteY0" fmla="*/ 208960 h 528041"/>
              <a:gd name="connsiteX1" fmla="*/ 469107 w 814389"/>
              <a:gd name="connsiteY1" fmla="*/ 0 h 528041"/>
              <a:gd name="connsiteX2" fmla="*/ 0 w 814389"/>
              <a:gd name="connsiteY2" fmla="*/ 289320 h 528041"/>
              <a:gd name="connsiteX3" fmla="*/ 388146 w 814389"/>
              <a:gd name="connsiteY3" fmla="*/ 528041 h 528041"/>
              <a:gd name="connsiteX4" fmla="*/ 814389 w 814389"/>
              <a:gd name="connsiteY4" fmla="*/ 208960 h 528041"/>
              <a:gd name="connsiteX0" fmla="*/ 808039 w 808039"/>
              <a:gd name="connsiteY0" fmla="*/ 208960 h 528041"/>
              <a:gd name="connsiteX1" fmla="*/ 462757 w 808039"/>
              <a:gd name="connsiteY1" fmla="*/ 0 h 528041"/>
              <a:gd name="connsiteX2" fmla="*/ 0 w 808039"/>
              <a:gd name="connsiteY2" fmla="*/ 292298 h 528041"/>
              <a:gd name="connsiteX3" fmla="*/ 381796 w 808039"/>
              <a:gd name="connsiteY3" fmla="*/ 528041 h 528041"/>
              <a:gd name="connsiteX4" fmla="*/ 808039 w 808039"/>
              <a:gd name="connsiteY4" fmla="*/ 208960 h 528041"/>
              <a:gd name="connsiteX0" fmla="*/ 808039 w 808039"/>
              <a:gd name="connsiteY0" fmla="*/ 208960 h 528041"/>
              <a:gd name="connsiteX1" fmla="*/ 462757 w 808039"/>
              <a:gd name="connsiteY1" fmla="*/ 0 h 528041"/>
              <a:gd name="connsiteX2" fmla="*/ 0 w 808039"/>
              <a:gd name="connsiteY2" fmla="*/ 292298 h 528041"/>
              <a:gd name="connsiteX3" fmla="*/ 381796 w 808039"/>
              <a:gd name="connsiteY3" fmla="*/ 528041 h 528041"/>
              <a:gd name="connsiteX4" fmla="*/ 808039 w 808039"/>
              <a:gd name="connsiteY4" fmla="*/ 208960 h 528041"/>
              <a:gd name="connsiteX0" fmla="*/ 808039 w 808039"/>
              <a:gd name="connsiteY0" fmla="*/ 258099 h 577180"/>
              <a:gd name="connsiteX1" fmla="*/ 469901 w 808039"/>
              <a:gd name="connsiteY1" fmla="*/ 0 h 577180"/>
              <a:gd name="connsiteX2" fmla="*/ 0 w 808039"/>
              <a:gd name="connsiteY2" fmla="*/ 341437 h 577180"/>
              <a:gd name="connsiteX3" fmla="*/ 381796 w 808039"/>
              <a:gd name="connsiteY3" fmla="*/ 577180 h 577180"/>
              <a:gd name="connsiteX4" fmla="*/ 808039 w 808039"/>
              <a:gd name="connsiteY4" fmla="*/ 258099 h 577180"/>
              <a:gd name="connsiteX0" fmla="*/ 872333 w 872333"/>
              <a:gd name="connsiteY0" fmla="*/ 182156 h 577180"/>
              <a:gd name="connsiteX1" fmla="*/ 469901 w 872333"/>
              <a:gd name="connsiteY1" fmla="*/ 0 h 577180"/>
              <a:gd name="connsiteX2" fmla="*/ 0 w 872333"/>
              <a:gd name="connsiteY2" fmla="*/ 341437 h 577180"/>
              <a:gd name="connsiteX3" fmla="*/ 381796 w 872333"/>
              <a:gd name="connsiteY3" fmla="*/ 577180 h 577180"/>
              <a:gd name="connsiteX4" fmla="*/ 872333 w 872333"/>
              <a:gd name="connsiteY4" fmla="*/ 182156 h 577180"/>
              <a:gd name="connsiteX0" fmla="*/ 817564 w 817564"/>
              <a:gd name="connsiteY0" fmla="*/ 182156 h 577180"/>
              <a:gd name="connsiteX1" fmla="*/ 415132 w 817564"/>
              <a:gd name="connsiteY1" fmla="*/ 0 h 577180"/>
              <a:gd name="connsiteX2" fmla="*/ 0 w 817564"/>
              <a:gd name="connsiteY2" fmla="*/ 330268 h 577180"/>
              <a:gd name="connsiteX3" fmla="*/ 327027 w 817564"/>
              <a:gd name="connsiteY3" fmla="*/ 577180 h 577180"/>
              <a:gd name="connsiteX4" fmla="*/ 817564 w 817564"/>
              <a:gd name="connsiteY4" fmla="*/ 182156 h 577180"/>
              <a:gd name="connsiteX0" fmla="*/ 817564 w 817564"/>
              <a:gd name="connsiteY0" fmla="*/ 182156 h 534741"/>
              <a:gd name="connsiteX1" fmla="*/ 415132 w 817564"/>
              <a:gd name="connsiteY1" fmla="*/ 0 h 534741"/>
              <a:gd name="connsiteX2" fmla="*/ 0 w 817564"/>
              <a:gd name="connsiteY2" fmla="*/ 330268 h 534741"/>
              <a:gd name="connsiteX3" fmla="*/ 446090 w 817564"/>
              <a:gd name="connsiteY3" fmla="*/ 534741 h 534741"/>
              <a:gd name="connsiteX4" fmla="*/ 817564 w 817564"/>
              <a:gd name="connsiteY4" fmla="*/ 182156 h 534741"/>
              <a:gd name="connsiteX0" fmla="*/ 817564 w 817564"/>
              <a:gd name="connsiteY0" fmla="*/ 182156 h 521339"/>
              <a:gd name="connsiteX1" fmla="*/ 415132 w 817564"/>
              <a:gd name="connsiteY1" fmla="*/ 0 h 521339"/>
              <a:gd name="connsiteX2" fmla="*/ 0 w 817564"/>
              <a:gd name="connsiteY2" fmla="*/ 330268 h 521339"/>
              <a:gd name="connsiteX3" fmla="*/ 410371 w 817564"/>
              <a:gd name="connsiteY3" fmla="*/ 521339 h 521339"/>
              <a:gd name="connsiteX4" fmla="*/ 817564 w 817564"/>
              <a:gd name="connsiteY4" fmla="*/ 182156 h 521339"/>
              <a:gd name="connsiteX0" fmla="*/ 817564 w 817564"/>
              <a:gd name="connsiteY0" fmla="*/ 182156 h 523572"/>
              <a:gd name="connsiteX1" fmla="*/ 415132 w 817564"/>
              <a:gd name="connsiteY1" fmla="*/ 0 h 523572"/>
              <a:gd name="connsiteX2" fmla="*/ 0 w 817564"/>
              <a:gd name="connsiteY2" fmla="*/ 330268 h 523572"/>
              <a:gd name="connsiteX3" fmla="*/ 419896 w 817564"/>
              <a:gd name="connsiteY3" fmla="*/ 523572 h 523572"/>
              <a:gd name="connsiteX4" fmla="*/ 817564 w 817564"/>
              <a:gd name="connsiteY4" fmla="*/ 182156 h 523572"/>
              <a:gd name="connsiteX0" fmla="*/ 817564 w 817564"/>
              <a:gd name="connsiteY0" fmla="*/ 182156 h 523572"/>
              <a:gd name="connsiteX1" fmla="*/ 415132 w 817564"/>
              <a:gd name="connsiteY1" fmla="*/ 0 h 523572"/>
              <a:gd name="connsiteX2" fmla="*/ 0 w 817564"/>
              <a:gd name="connsiteY2" fmla="*/ 330268 h 523572"/>
              <a:gd name="connsiteX3" fmla="*/ 434184 w 817564"/>
              <a:gd name="connsiteY3" fmla="*/ 523572 h 523572"/>
              <a:gd name="connsiteX4" fmla="*/ 817564 w 817564"/>
              <a:gd name="connsiteY4" fmla="*/ 182156 h 523572"/>
              <a:gd name="connsiteX0" fmla="*/ 817564 w 817564"/>
              <a:gd name="connsiteY0" fmla="*/ 182156 h 523572"/>
              <a:gd name="connsiteX1" fmla="*/ 415132 w 817564"/>
              <a:gd name="connsiteY1" fmla="*/ 0 h 523572"/>
              <a:gd name="connsiteX2" fmla="*/ 0 w 817564"/>
              <a:gd name="connsiteY2" fmla="*/ 330268 h 523572"/>
              <a:gd name="connsiteX3" fmla="*/ 424659 w 817564"/>
              <a:gd name="connsiteY3" fmla="*/ 523572 h 523572"/>
              <a:gd name="connsiteX4" fmla="*/ 817564 w 817564"/>
              <a:gd name="connsiteY4" fmla="*/ 182156 h 523572"/>
              <a:gd name="connsiteX0" fmla="*/ 817564 w 817564"/>
              <a:gd name="connsiteY0" fmla="*/ 182156 h 523572"/>
              <a:gd name="connsiteX1" fmla="*/ 431801 w 817564"/>
              <a:gd name="connsiteY1" fmla="*/ 0 h 523572"/>
              <a:gd name="connsiteX2" fmla="*/ 0 w 817564"/>
              <a:gd name="connsiteY2" fmla="*/ 330268 h 523572"/>
              <a:gd name="connsiteX3" fmla="*/ 424659 w 817564"/>
              <a:gd name="connsiteY3" fmla="*/ 523572 h 523572"/>
              <a:gd name="connsiteX4" fmla="*/ 817564 w 817564"/>
              <a:gd name="connsiteY4" fmla="*/ 182156 h 523572"/>
              <a:gd name="connsiteX0" fmla="*/ 817564 w 817564"/>
              <a:gd name="connsiteY0" fmla="*/ 177688 h 519104"/>
              <a:gd name="connsiteX1" fmla="*/ 431801 w 817564"/>
              <a:gd name="connsiteY1" fmla="*/ 0 h 519104"/>
              <a:gd name="connsiteX2" fmla="*/ 0 w 817564"/>
              <a:gd name="connsiteY2" fmla="*/ 325800 h 519104"/>
              <a:gd name="connsiteX3" fmla="*/ 424659 w 817564"/>
              <a:gd name="connsiteY3" fmla="*/ 519104 h 519104"/>
              <a:gd name="connsiteX4" fmla="*/ 817564 w 817564"/>
              <a:gd name="connsiteY4" fmla="*/ 177688 h 519104"/>
              <a:gd name="connsiteX0" fmla="*/ 810421 w 810421"/>
              <a:gd name="connsiteY0" fmla="*/ 177688 h 519104"/>
              <a:gd name="connsiteX1" fmla="*/ 424658 w 810421"/>
              <a:gd name="connsiteY1" fmla="*/ 0 h 519104"/>
              <a:gd name="connsiteX2" fmla="*/ 0 w 810421"/>
              <a:gd name="connsiteY2" fmla="*/ 323565 h 519104"/>
              <a:gd name="connsiteX3" fmla="*/ 417516 w 810421"/>
              <a:gd name="connsiteY3" fmla="*/ 519104 h 519104"/>
              <a:gd name="connsiteX4" fmla="*/ 810421 w 810421"/>
              <a:gd name="connsiteY4" fmla="*/ 177688 h 519104"/>
              <a:gd name="connsiteX0" fmla="*/ 803277 w 803277"/>
              <a:gd name="connsiteY0" fmla="*/ 177688 h 519104"/>
              <a:gd name="connsiteX1" fmla="*/ 417514 w 803277"/>
              <a:gd name="connsiteY1" fmla="*/ 0 h 519104"/>
              <a:gd name="connsiteX2" fmla="*/ 0 w 803277"/>
              <a:gd name="connsiteY2" fmla="*/ 323565 h 519104"/>
              <a:gd name="connsiteX3" fmla="*/ 410372 w 803277"/>
              <a:gd name="connsiteY3" fmla="*/ 519104 h 519104"/>
              <a:gd name="connsiteX4" fmla="*/ 803277 w 803277"/>
              <a:gd name="connsiteY4" fmla="*/ 177688 h 519104"/>
              <a:gd name="connsiteX0" fmla="*/ 805659 w 805659"/>
              <a:gd name="connsiteY0" fmla="*/ 177688 h 519104"/>
              <a:gd name="connsiteX1" fmla="*/ 419896 w 805659"/>
              <a:gd name="connsiteY1" fmla="*/ 0 h 519104"/>
              <a:gd name="connsiteX2" fmla="*/ 0 w 805659"/>
              <a:gd name="connsiteY2" fmla="*/ 323565 h 519104"/>
              <a:gd name="connsiteX3" fmla="*/ 412754 w 805659"/>
              <a:gd name="connsiteY3" fmla="*/ 519104 h 519104"/>
              <a:gd name="connsiteX4" fmla="*/ 805659 w 805659"/>
              <a:gd name="connsiteY4" fmla="*/ 177688 h 519104"/>
              <a:gd name="connsiteX0" fmla="*/ 791371 w 791371"/>
              <a:gd name="connsiteY0" fmla="*/ 184389 h 519104"/>
              <a:gd name="connsiteX1" fmla="*/ 419896 w 791371"/>
              <a:gd name="connsiteY1" fmla="*/ 0 h 519104"/>
              <a:gd name="connsiteX2" fmla="*/ 0 w 791371"/>
              <a:gd name="connsiteY2" fmla="*/ 323565 h 519104"/>
              <a:gd name="connsiteX3" fmla="*/ 412754 w 791371"/>
              <a:gd name="connsiteY3" fmla="*/ 519104 h 519104"/>
              <a:gd name="connsiteX4" fmla="*/ 791371 w 791371"/>
              <a:gd name="connsiteY4" fmla="*/ 184389 h 519104"/>
              <a:gd name="connsiteX0" fmla="*/ 796134 w 796134"/>
              <a:gd name="connsiteY0" fmla="*/ 184389 h 519104"/>
              <a:gd name="connsiteX1" fmla="*/ 419896 w 796134"/>
              <a:gd name="connsiteY1" fmla="*/ 0 h 519104"/>
              <a:gd name="connsiteX2" fmla="*/ 0 w 796134"/>
              <a:gd name="connsiteY2" fmla="*/ 323565 h 519104"/>
              <a:gd name="connsiteX3" fmla="*/ 412754 w 796134"/>
              <a:gd name="connsiteY3" fmla="*/ 519104 h 519104"/>
              <a:gd name="connsiteX4" fmla="*/ 796134 w 796134"/>
              <a:gd name="connsiteY4" fmla="*/ 184389 h 519104"/>
              <a:gd name="connsiteX0" fmla="*/ 796134 w 796134"/>
              <a:gd name="connsiteY0" fmla="*/ 220127 h 554842"/>
              <a:gd name="connsiteX1" fmla="*/ 362746 w 796134"/>
              <a:gd name="connsiteY1" fmla="*/ 0 h 554842"/>
              <a:gd name="connsiteX2" fmla="*/ 0 w 796134"/>
              <a:gd name="connsiteY2" fmla="*/ 359303 h 554842"/>
              <a:gd name="connsiteX3" fmla="*/ 412754 w 796134"/>
              <a:gd name="connsiteY3" fmla="*/ 554842 h 554842"/>
              <a:gd name="connsiteX4" fmla="*/ 796134 w 796134"/>
              <a:gd name="connsiteY4" fmla="*/ 220127 h 554842"/>
              <a:gd name="connsiteX0" fmla="*/ 796134 w 796134"/>
              <a:gd name="connsiteY0" fmla="*/ 193324 h 528039"/>
              <a:gd name="connsiteX1" fmla="*/ 372271 w 796134"/>
              <a:gd name="connsiteY1" fmla="*/ 0 h 528039"/>
              <a:gd name="connsiteX2" fmla="*/ 0 w 796134"/>
              <a:gd name="connsiteY2" fmla="*/ 332500 h 528039"/>
              <a:gd name="connsiteX3" fmla="*/ 412754 w 796134"/>
              <a:gd name="connsiteY3" fmla="*/ 528039 h 528039"/>
              <a:gd name="connsiteX4" fmla="*/ 796134 w 796134"/>
              <a:gd name="connsiteY4" fmla="*/ 193324 h 528039"/>
              <a:gd name="connsiteX0" fmla="*/ 796134 w 796134"/>
              <a:gd name="connsiteY0" fmla="*/ 204492 h 539207"/>
              <a:gd name="connsiteX1" fmla="*/ 374652 w 796134"/>
              <a:gd name="connsiteY1" fmla="*/ 0 h 539207"/>
              <a:gd name="connsiteX2" fmla="*/ 0 w 796134"/>
              <a:gd name="connsiteY2" fmla="*/ 343668 h 539207"/>
              <a:gd name="connsiteX3" fmla="*/ 412754 w 796134"/>
              <a:gd name="connsiteY3" fmla="*/ 539207 h 539207"/>
              <a:gd name="connsiteX4" fmla="*/ 796134 w 796134"/>
              <a:gd name="connsiteY4" fmla="*/ 204492 h 539207"/>
              <a:gd name="connsiteX0" fmla="*/ 796134 w 796134"/>
              <a:gd name="connsiteY0" fmla="*/ 204492 h 343668"/>
              <a:gd name="connsiteX1" fmla="*/ 374652 w 796134"/>
              <a:gd name="connsiteY1" fmla="*/ 0 h 343668"/>
              <a:gd name="connsiteX2" fmla="*/ 0 w 796134"/>
              <a:gd name="connsiteY2" fmla="*/ 343668 h 343668"/>
              <a:gd name="connsiteX3" fmla="*/ 638973 w 796134"/>
              <a:gd name="connsiteY3" fmla="*/ 318079 h 343668"/>
              <a:gd name="connsiteX4" fmla="*/ 796134 w 796134"/>
              <a:gd name="connsiteY4" fmla="*/ 204492 h 343668"/>
              <a:gd name="connsiteX0" fmla="*/ 550865 w 550865"/>
              <a:gd name="connsiteY0" fmla="*/ 204492 h 318079"/>
              <a:gd name="connsiteX1" fmla="*/ 129383 w 550865"/>
              <a:gd name="connsiteY1" fmla="*/ 0 h 318079"/>
              <a:gd name="connsiteX2" fmla="*/ 0 w 550865"/>
              <a:gd name="connsiteY2" fmla="*/ 127007 h 318079"/>
              <a:gd name="connsiteX3" fmla="*/ 393704 w 550865"/>
              <a:gd name="connsiteY3" fmla="*/ 318079 h 318079"/>
              <a:gd name="connsiteX4" fmla="*/ 550865 w 550865"/>
              <a:gd name="connsiteY4" fmla="*/ 204492 h 318079"/>
              <a:gd name="connsiteX0" fmla="*/ 548484 w 548484"/>
              <a:gd name="connsiteY0" fmla="*/ 204492 h 318079"/>
              <a:gd name="connsiteX1" fmla="*/ 127002 w 548484"/>
              <a:gd name="connsiteY1" fmla="*/ 0 h 318079"/>
              <a:gd name="connsiteX2" fmla="*/ 0 w 548484"/>
              <a:gd name="connsiteY2" fmla="*/ 120306 h 318079"/>
              <a:gd name="connsiteX3" fmla="*/ 391323 w 548484"/>
              <a:gd name="connsiteY3" fmla="*/ 318079 h 318079"/>
              <a:gd name="connsiteX4" fmla="*/ 548484 w 548484"/>
              <a:gd name="connsiteY4" fmla="*/ 204492 h 318079"/>
              <a:gd name="connsiteX0" fmla="*/ 538959 w 538959"/>
              <a:gd name="connsiteY0" fmla="*/ 211193 h 318079"/>
              <a:gd name="connsiteX1" fmla="*/ 127002 w 538959"/>
              <a:gd name="connsiteY1" fmla="*/ 0 h 318079"/>
              <a:gd name="connsiteX2" fmla="*/ 0 w 538959"/>
              <a:gd name="connsiteY2" fmla="*/ 120306 h 318079"/>
              <a:gd name="connsiteX3" fmla="*/ 391323 w 538959"/>
              <a:gd name="connsiteY3" fmla="*/ 318079 h 318079"/>
              <a:gd name="connsiteX4" fmla="*/ 538959 w 538959"/>
              <a:gd name="connsiteY4" fmla="*/ 211193 h 318079"/>
              <a:gd name="connsiteX0" fmla="*/ 538959 w 538959"/>
              <a:gd name="connsiteY0" fmla="*/ 211193 h 324780"/>
              <a:gd name="connsiteX1" fmla="*/ 127002 w 538959"/>
              <a:gd name="connsiteY1" fmla="*/ 0 h 324780"/>
              <a:gd name="connsiteX2" fmla="*/ 0 w 538959"/>
              <a:gd name="connsiteY2" fmla="*/ 120306 h 324780"/>
              <a:gd name="connsiteX3" fmla="*/ 407992 w 538959"/>
              <a:gd name="connsiteY3" fmla="*/ 324780 h 324780"/>
              <a:gd name="connsiteX4" fmla="*/ 538959 w 538959"/>
              <a:gd name="connsiteY4" fmla="*/ 211193 h 324780"/>
              <a:gd name="connsiteX0" fmla="*/ 538959 w 538959"/>
              <a:gd name="connsiteY0" fmla="*/ 211193 h 327013"/>
              <a:gd name="connsiteX1" fmla="*/ 127002 w 538959"/>
              <a:gd name="connsiteY1" fmla="*/ 0 h 327013"/>
              <a:gd name="connsiteX2" fmla="*/ 0 w 538959"/>
              <a:gd name="connsiteY2" fmla="*/ 120306 h 327013"/>
              <a:gd name="connsiteX3" fmla="*/ 407992 w 538959"/>
              <a:gd name="connsiteY3" fmla="*/ 327013 h 327013"/>
              <a:gd name="connsiteX4" fmla="*/ 538959 w 538959"/>
              <a:gd name="connsiteY4" fmla="*/ 211193 h 327013"/>
              <a:gd name="connsiteX0" fmla="*/ 546103 w 546103"/>
              <a:gd name="connsiteY0" fmla="*/ 211193 h 327013"/>
              <a:gd name="connsiteX1" fmla="*/ 127002 w 546103"/>
              <a:gd name="connsiteY1" fmla="*/ 0 h 327013"/>
              <a:gd name="connsiteX2" fmla="*/ 0 w 546103"/>
              <a:gd name="connsiteY2" fmla="*/ 120306 h 327013"/>
              <a:gd name="connsiteX3" fmla="*/ 407992 w 546103"/>
              <a:gd name="connsiteY3" fmla="*/ 327013 h 327013"/>
              <a:gd name="connsiteX4" fmla="*/ 546103 w 546103"/>
              <a:gd name="connsiteY4" fmla="*/ 211193 h 327013"/>
              <a:gd name="connsiteX0" fmla="*/ 546103 w 546103"/>
              <a:gd name="connsiteY0" fmla="*/ 208960 h 324780"/>
              <a:gd name="connsiteX1" fmla="*/ 134146 w 546103"/>
              <a:gd name="connsiteY1" fmla="*/ 0 h 324780"/>
              <a:gd name="connsiteX2" fmla="*/ 0 w 546103"/>
              <a:gd name="connsiteY2" fmla="*/ 118073 h 324780"/>
              <a:gd name="connsiteX3" fmla="*/ 407992 w 546103"/>
              <a:gd name="connsiteY3" fmla="*/ 324780 h 324780"/>
              <a:gd name="connsiteX4" fmla="*/ 546103 w 546103"/>
              <a:gd name="connsiteY4" fmla="*/ 208960 h 324780"/>
              <a:gd name="connsiteX0" fmla="*/ 565153 w 565153"/>
              <a:gd name="connsiteY0" fmla="*/ 208960 h 324780"/>
              <a:gd name="connsiteX1" fmla="*/ 153196 w 565153"/>
              <a:gd name="connsiteY1" fmla="*/ 0 h 324780"/>
              <a:gd name="connsiteX2" fmla="*/ 0 w 565153"/>
              <a:gd name="connsiteY2" fmla="*/ 109138 h 324780"/>
              <a:gd name="connsiteX3" fmla="*/ 427042 w 565153"/>
              <a:gd name="connsiteY3" fmla="*/ 324780 h 324780"/>
              <a:gd name="connsiteX4" fmla="*/ 565153 w 565153"/>
              <a:gd name="connsiteY4" fmla="*/ 208960 h 324780"/>
              <a:gd name="connsiteX0" fmla="*/ 558009 w 558009"/>
              <a:gd name="connsiteY0" fmla="*/ 208960 h 324780"/>
              <a:gd name="connsiteX1" fmla="*/ 146052 w 558009"/>
              <a:gd name="connsiteY1" fmla="*/ 0 h 324780"/>
              <a:gd name="connsiteX2" fmla="*/ 0 w 558009"/>
              <a:gd name="connsiteY2" fmla="*/ 109138 h 324780"/>
              <a:gd name="connsiteX3" fmla="*/ 419898 w 558009"/>
              <a:gd name="connsiteY3" fmla="*/ 324780 h 324780"/>
              <a:gd name="connsiteX4" fmla="*/ 558009 w 558009"/>
              <a:gd name="connsiteY4" fmla="*/ 208960 h 324780"/>
              <a:gd name="connsiteX0" fmla="*/ 565153 w 565153"/>
              <a:gd name="connsiteY0" fmla="*/ 208960 h 324780"/>
              <a:gd name="connsiteX1" fmla="*/ 153196 w 565153"/>
              <a:gd name="connsiteY1" fmla="*/ 0 h 324780"/>
              <a:gd name="connsiteX2" fmla="*/ 0 w 565153"/>
              <a:gd name="connsiteY2" fmla="*/ 113606 h 324780"/>
              <a:gd name="connsiteX3" fmla="*/ 427042 w 565153"/>
              <a:gd name="connsiteY3" fmla="*/ 324780 h 324780"/>
              <a:gd name="connsiteX4" fmla="*/ 565153 w 565153"/>
              <a:gd name="connsiteY4" fmla="*/ 208960 h 324780"/>
              <a:gd name="connsiteX0" fmla="*/ 579440 w 579440"/>
              <a:gd name="connsiteY0" fmla="*/ 222362 h 324780"/>
              <a:gd name="connsiteX1" fmla="*/ 153196 w 579440"/>
              <a:gd name="connsiteY1" fmla="*/ 0 h 324780"/>
              <a:gd name="connsiteX2" fmla="*/ 0 w 579440"/>
              <a:gd name="connsiteY2" fmla="*/ 113606 h 324780"/>
              <a:gd name="connsiteX3" fmla="*/ 427042 w 579440"/>
              <a:gd name="connsiteY3" fmla="*/ 324780 h 324780"/>
              <a:gd name="connsiteX4" fmla="*/ 579440 w 579440"/>
              <a:gd name="connsiteY4" fmla="*/ 222362 h 324780"/>
              <a:gd name="connsiteX0" fmla="*/ 591347 w 591347"/>
              <a:gd name="connsiteY0" fmla="*/ 222362 h 324780"/>
              <a:gd name="connsiteX1" fmla="*/ 153196 w 591347"/>
              <a:gd name="connsiteY1" fmla="*/ 0 h 324780"/>
              <a:gd name="connsiteX2" fmla="*/ 0 w 591347"/>
              <a:gd name="connsiteY2" fmla="*/ 113606 h 324780"/>
              <a:gd name="connsiteX3" fmla="*/ 427042 w 591347"/>
              <a:gd name="connsiteY3" fmla="*/ 324780 h 324780"/>
              <a:gd name="connsiteX4" fmla="*/ 591347 w 591347"/>
              <a:gd name="connsiteY4" fmla="*/ 222362 h 324780"/>
              <a:gd name="connsiteX0" fmla="*/ 591347 w 591347"/>
              <a:gd name="connsiteY0" fmla="*/ 222362 h 324780"/>
              <a:gd name="connsiteX1" fmla="*/ 153196 w 591347"/>
              <a:gd name="connsiteY1" fmla="*/ 0 h 324780"/>
              <a:gd name="connsiteX2" fmla="*/ 0 w 591347"/>
              <a:gd name="connsiteY2" fmla="*/ 113606 h 324780"/>
              <a:gd name="connsiteX3" fmla="*/ 427042 w 591347"/>
              <a:gd name="connsiteY3" fmla="*/ 324780 h 324780"/>
              <a:gd name="connsiteX4" fmla="*/ 500569 w 591347"/>
              <a:gd name="connsiteY4" fmla="*/ 273661 h 324780"/>
              <a:gd name="connsiteX5" fmla="*/ 591347 w 591347"/>
              <a:gd name="connsiteY5" fmla="*/ 222362 h 324780"/>
              <a:gd name="connsiteX0" fmla="*/ 591347 w 591347"/>
              <a:gd name="connsiteY0" fmla="*/ 222362 h 626318"/>
              <a:gd name="connsiteX1" fmla="*/ 153196 w 591347"/>
              <a:gd name="connsiteY1" fmla="*/ 0 h 626318"/>
              <a:gd name="connsiteX2" fmla="*/ 0 w 591347"/>
              <a:gd name="connsiteY2" fmla="*/ 113606 h 626318"/>
              <a:gd name="connsiteX3" fmla="*/ 277023 w 591347"/>
              <a:gd name="connsiteY3" fmla="*/ 626318 h 626318"/>
              <a:gd name="connsiteX4" fmla="*/ 500569 w 591347"/>
              <a:gd name="connsiteY4" fmla="*/ 273661 h 626318"/>
              <a:gd name="connsiteX5" fmla="*/ 591347 w 591347"/>
              <a:gd name="connsiteY5" fmla="*/ 222362 h 626318"/>
              <a:gd name="connsiteX0" fmla="*/ 591347 w 591347"/>
              <a:gd name="connsiteY0" fmla="*/ 222362 h 626318"/>
              <a:gd name="connsiteX1" fmla="*/ 153196 w 591347"/>
              <a:gd name="connsiteY1" fmla="*/ 0 h 626318"/>
              <a:gd name="connsiteX2" fmla="*/ 0 w 591347"/>
              <a:gd name="connsiteY2" fmla="*/ 113606 h 626318"/>
              <a:gd name="connsiteX3" fmla="*/ 277023 w 591347"/>
              <a:gd name="connsiteY3" fmla="*/ 626318 h 626318"/>
              <a:gd name="connsiteX4" fmla="*/ 381506 w 591347"/>
              <a:gd name="connsiteY4" fmla="*/ 363005 h 626318"/>
              <a:gd name="connsiteX5" fmla="*/ 591347 w 591347"/>
              <a:gd name="connsiteY5" fmla="*/ 222362 h 626318"/>
              <a:gd name="connsiteX0" fmla="*/ 591347 w 591347"/>
              <a:gd name="connsiteY0" fmla="*/ 222362 h 626318"/>
              <a:gd name="connsiteX1" fmla="*/ 153196 w 591347"/>
              <a:gd name="connsiteY1" fmla="*/ 0 h 626318"/>
              <a:gd name="connsiteX2" fmla="*/ 0 w 591347"/>
              <a:gd name="connsiteY2" fmla="*/ 113606 h 626318"/>
              <a:gd name="connsiteX3" fmla="*/ 277023 w 591347"/>
              <a:gd name="connsiteY3" fmla="*/ 626318 h 626318"/>
              <a:gd name="connsiteX4" fmla="*/ 388650 w 591347"/>
              <a:gd name="connsiteY4" fmla="*/ 374173 h 626318"/>
              <a:gd name="connsiteX5" fmla="*/ 591347 w 591347"/>
              <a:gd name="connsiteY5" fmla="*/ 222362 h 626318"/>
              <a:gd name="connsiteX0" fmla="*/ 591347 w 591347"/>
              <a:gd name="connsiteY0" fmla="*/ 139718 h 543674"/>
              <a:gd name="connsiteX1" fmla="*/ 284165 w 591347"/>
              <a:gd name="connsiteY1" fmla="*/ 0 h 543674"/>
              <a:gd name="connsiteX2" fmla="*/ 0 w 591347"/>
              <a:gd name="connsiteY2" fmla="*/ 30962 h 543674"/>
              <a:gd name="connsiteX3" fmla="*/ 277023 w 591347"/>
              <a:gd name="connsiteY3" fmla="*/ 543674 h 543674"/>
              <a:gd name="connsiteX4" fmla="*/ 388650 w 591347"/>
              <a:gd name="connsiteY4" fmla="*/ 291529 h 543674"/>
              <a:gd name="connsiteX5" fmla="*/ 591347 w 591347"/>
              <a:gd name="connsiteY5" fmla="*/ 139718 h 543674"/>
              <a:gd name="connsiteX0" fmla="*/ 591347 w 591347"/>
              <a:gd name="connsiteY0" fmla="*/ 150887 h 554843"/>
              <a:gd name="connsiteX1" fmla="*/ 286546 w 591347"/>
              <a:gd name="connsiteY1" fmla="*/ 0 h 554843"/>
              <a:gd name="connsiteX2" fmla="*/ 0 w 591347"/>
              <a:gd name="connsiteY2" fmla="*/ 42131 h 554843"/>
              <a:gd name="connsiteX3" fmla="*/ 277023 w 591347"/>
              <a:gd name="connsiteY3" fmla="*/ 554843 h 554843"/>
              <a:gd name="connsiteX4" fmla="*/ 388650 w 591347"/>
              <a:gd name="connsiteY4" fmla="*/ 302698 h 554843"/>
              <a:gd name="connsiteX5" fmla="*/ 591347 w 591347"/>
              <a:gd name="connsiteY5" fmla="*/ 150887 h 554843"/>
              <a:gd name="connsiteX0" fmla="*/ 684215 w 684215"/>
              <a:gd name="connsiteY0" fmla="*/ 150887 h 554843"/>
              <a:gd name="connsiteX1" fmla="*/ 379414 w 684215"/>
              <a:gd name="connsiteY1" fmla="*/ 0 h 554843"/>
              <a:gd name="connsiteX2" fmla="*/ 0 w 684215"/>
              <a:gd name="connsiteY2" fmla="*/ 321334 h 554843"/>
              <a:gd name="connsiteX3" fmla="*/ 369891 w 684215"/>
              <a:gd name="connsiteY3" fmla="*/ 554843 h 554843"/>
              <a:gd name="connsiteX4" fmla="*/ 481518 w 684215"/>
              <a:gd name="connsiteY4" fmla="*/ 302698 h 554843"/>
              <a:gd name="connsiteX5" fmla="*/ 684215 w 684215"/>
              <a:gd name="connsiteY5" fmla="*/ 150887 h 554843"/>
              <a:gd name="connsiteX0" fmla="*/ 314324 w 314324"/>
              <a:gd name="connsiteY0" fmla="*/ 150887 h 554843"/>
              <a:gd name="connsiteX1" fmla="*/ 9523 w 314324"/>
              <a:gd name="connsiteY1" fmla="*/ 0 h 554843"/>
              <a:gd name="connsiteX2" fmla="*/ 0 w 314324"/>
              <a:gd name="connsiteY2" fmla="*/ 554843 h 554843"/>
              <a:gd name="connsiteX3" fmla="*/ 111627 w 314324"/>
              <a:gd name="connsiteY3" fmla="*/ 302698 h 554843"/>
              <a:gd name="connsiteX4" fmla="*/ 314324 w 314324"/>
              <a:gd name="connsiteY4" fmla="*/ 150887 h 554843"/>
              <a:gd name="connsiteX0" fmla="*/ 354807 w 354807"/>
              <a:gd name="connsiteY0" fmla="*/ 168756 h 572712"/>
              <a:gd name="connsiteX1" fmla="*/ 0 w 354807"/>
              <a:gd name="connsiteY1" fmla="*/ 0 h 572712"/>
              <a:gd name="connsiteX2" fmla="*/ 40483 w 354807"/>
              <a:gd name="connsiteY2" fmla="*/ 572712 h 572712"/>
              <a:gd name="connsiteX3" fmla="*/ 152110 w 354807"/>
              <a:gd name="connsiteY3" fmla="*/ 320567 h 572712"/>
              <a:gd name="connsiteX4" fmla="*/ 354807 w 354807"/>
              <a:gd name="connsiteY4" fmla="*/ 168756 h 572712"/>
              <a:gd name="connsiteX0" fmla="*/ 354807 w 354807"/>
              <a:gd name="connsiteY0" fmla="*/ 168756 h 650889"/>
              <a:gd name="connsiteX1" fmla="*/ 0 w 354807"/>
              <a:gd name="connsiteY1" fmla="*/ 0 h 650889"/>
              <a:gd name="connsiteX2" fmla="*/ 33340 w 354807"/>
              <a:gd name="connsiteY2" fmla="*/ 650889 h 650889"/>
              <a:gd name="connsiteX3" fmla="*/ 152110 w 354807"/>
              <a:gd name="connsiteY3" fmla="*/ 320567 h 650889"/>
              <a:gd name="connsiteX4" fmla="*/ 354807 w 354807"/>
              <a:gd name="connsiteY4" fmla="*/ 168756 h 650889"/>
              <a:gd name="connsiteX0" fmla="*/ 354807 w 354807"/>
              <a:gd name="connsiteY0" fmla="*/ 168756 h 592815"/>
              <a:gd name="connsiteX1" fmla="*/ 0 w 354807"/>
              <a:gd name="connsiteY1" fmla="*/ 0 h 592815"/>
              <a:gd name="connsiteX2" fmla="*/ 30959 w 354807"/>
              <a:gd name="connsiteY2" fmla="*/ 592815 h 592815"/>
              <a:gd name="connsiteX3" fmla="*/ 152110 w 354807"/>
              <a:gd name="connsiteY3" fmla="*/ 320567 h 592815"/>
              <a:gd name="connsiteX4" fmla="*/ 354807 w 354807"/>
              <a:gd name="connsiteY4" fmla="*/ 168756 h 592815"/>
              <a:gd name="connsiteX0" fmla="*/ 354807 w 354807"/>
              <a:gd name="connsiteY0" fmla="*/ 168756 h 592815"/>
              <a:gd name="connsiteX1" fmla="*/ 0 w 354807"/>
              <a:gd name="connsiteY1" fmla="*/ 0 h 592815"/>
              <a:gd name="connsiteX2" fmla="*/ 26196 w 354807"/>
              <a:gd name="connsiteY2" fmla="*/ 592815 h 592815"/>
              <a:gd name="connsiteX3" fmla="*/ 152110 w 354807"/>
              <a:gd name="connsiteY3" fmla="*/ 320567 h 592815"/>
              <a:gd name="connsiteX4" fmla="*/ 354807 w 354807"/>
              <a:gd name="connsiteY4" fmla="*/ 168756 h 592815"/>
              <a:gd name="connsiteX0" fmla="*/ 338138 w 338138"/>
              <a:gd name="connsiteY0" fmla="*/ 168756 h 592815"/>
              <a:gd name="connsiteX1" fmla="*/ 0 w 338138"/>
              <a:gd name="connsiteY1" fmla="*/ 0 h 592815"/>
              <a:gd name="connsiteX2" fmla="*/ 9527 w 338138"/>
              <a:gd name="connsiteY2" fmla="*/ 592815 h 592815"/>
              <a:gd name="connsiteX3" fmla="*/ 135441 w 338138"/>
              <a:gd name="connsiteY3" fmla="*/ 320567 h 592815"/>
              <a:gd name="connsiteX4" fmla="*/ 338138 w 338138"/>
              <a:gd name="connsiteY4" fmla="*/ 168756 h 592815"/>
              <a:gd name="connsiteX0" fmla="*/ 335757 w 335757"/>
              <a:gd name="connsiteY0" fmla="*/ 159822 h 583881"/>
              <a:gd name="connsiteX1" fmla="*/ 0 w 335757"/>
              <a:gd name="connsiteY1" fmla="*/ 0 h 583881"/>
              <a:gd name="connsiteX2" fmla="*/ 7146 w 335757"/>
              <a:gd name="connsiteY2" fmla="*/ 583881 h 583881"/>
              <a:gd name="connsiteX3" fmla="*/ 133060 w 335757"/>
              <a:gd name="connsiteY3" fmla="*/ 311633 h 583881"/>
              <a:gd name="connsiteX4" fmla="*/ 335757 w 335757"/>
              <a:gd name="connsiteY4" fmla="*/ 159822 h 583881"/>
              <a:gd name="connsiteX0" fmla="*/ 330994 w 330994"/>
              <a:gd name="connsiteY0" fmla="*/ 159822 h 583881"/>
              <a:gd name="connsiteX1" fmla="*/ 0 w 330994"/>
              <a:gd name="connsiteY1" fmla="*/ 0 h 583881"/>
              <a:gd name="connsiteX2" fmla="*/ 7146 w 330994"/>
              <a:gd name="connsiteY2" fmla="*/ 583881 h 583881"/>
              <a:gd name="connsiteX3" fmla="*/ 133060 w 330994"/>
              <a:gd name="connsiteY3" fmla="*/ 311633 h 583881"/>
              <a:gd name="connsiteX4" fmla="*/ 330994 w 330994"/>
              <a:gd name="connsiteY4" fmla="*/ 159822 h 5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94" h="583881">
                <a:moveTo>
                  <a:pt x="330994" y="159822"/>
                </a:moveTo>
                <a:lnTo>
                  <a:pt x="0" y="0"/>
                </a:lnTo>
                <a:lnTo>
                  <a:pt x="7146" y="583881"/>
                </a:lnTo>
                <a:lnTo>
                  <a:pt x="133060" y="311633"/>
                </a:lnTo>
                <a:lnTo>
                  <a:pt x="330994" y="159822"/>
                </a:lnTo>
                <a:close/>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157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lstStyle/>
          <a:p>
            <a:r>
              <a:rPr lang="fr-FR" sz="2800" b="1" dirty="0"/>
              <a:t>WPSA.CM </a:t>
            </a:r>
            <a:r>
              <a:rPr lang="fr-FR" sz="2800" b="1" dirty="0" err="1" smtClean="0"/>
              <a:t>Edge</a:t>
            </a:r>
            <a:r>
              <a:rPr lang="fr-FR" sz="2800" b="1" dirty="0" smtClean="0"/>
              <a:t>/Divertor </a:t>
            </a:r>
            <a:r>
              <a:rPr lang="fr-FR" sz="2800" b="1" dirty="0" err="1" smtClean="0"/>
              <a:t>Modelling</a:t>
            </a:r>
            <a:r>
              <a:rPr lang="fr-FR" sz="2800" b="1" dirty="0" smtClean="0"/>
              <a:t> </a:t>
            </a:r>
            <a:r>
              <a:rPr lang="fr-FR" sz="2800" b="1" dirty="0" err="1"/>
              <a:t>Tasks</a:t>
            </a:r>
            <a:r>
              <a:rPr lang="fr-FR" sz="2800" b="1" dirty="0"/>
              <a:t> </a:t>
            </a:r>
            <a:endParaRPr lang="en-US" sz="2800" b="1" dirty="0"/>
          </a:p>
        </p:txBody>
      </p:sp>
      <p:sp>
        <p:nvSpPr>
          <p:cNvPr id="4" name="Espace réservé du pied de page 3"/>
          <p:cNvSpPr>
            <a:spLocks noGrp="1"/>
          </p:cNvSpPr>
          <p:nvPr>
            <p:ph type="ftr" sz="quarter" idx="11"/>
          </p:nvPr>
        </p:nvSpPr>
        <p:spPr/>
        <p:txBody>
          <a:bodyPr/>
          <a:lstStyle/>
          <a:p>
            <a:pPr algn="r"/>
            <a:r>
              <a:rPr lang="en-GB" smtClean="0"/>
              <a:t>G. Falchetto WPSA PPM for AWP 2023 | Budapest  6 September 2022</a:t>
            </a:r>
            <a:endParaRPr lang="en-GB"/>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2</a:t>
            </a:fld>
            <a:endParaRPr lang="en-GB"/>
          </a:p>
        </p:txBody>
      </p:sp>
      <p:graphicFrame>
        <p:nvGraphicFramePr>
          <p:cNvPr id="6" name="Espace réservé du contenu 5"/>
          <p:cNvGraphicFramePr>
            <a:graphicFrameLocks/>
          </p:cNvGraphicFramePr>
          <p:nvPr>
            <p:extLst>
              <p:ext uri="{D42A27DB-BD31-4B8C-83A1-F6EECF244321}">
                <p14:modId xmlns:p14="http://schemas.microsoft.com/office/powerpoint/2010/main" val="57013011"/>
              </p:ext>
            </p:extLst>
          </p:nvPr>
        </p:nvGraphicFramePr>
        <p:xfrm>
          <a:off x="285564" y="1426892"/>
          <a:ext cx="11161240" cy="3803025"/>
        </p:xfrm>
        <a:graphic>
          <a:graphicData uri="http://schemas.openxmlformats.org/drawingml/2006/table">
            <a:tbl>
              <a:tblPr firstRow="1">
                <a:tableStyleId>{5C22544A-7EE6-4342-B048-85BDC9FD1C3A}</a:tableStyleId>
              </a:tblPr>
              <a:tblGrid>
                <a:gridCol w="8549370">
                  <a:extLst>
                    <a:ext uri="{9D8B030D-6E8A-4147-A177-3AD203B41FA5}">
                      <a16:colId xmlns:a16="http://schemas.microsoft.com/office/drawing/2014/main" val="552499959"/>
                    </a:ext>
                  </a:extLst>
                </a:gridCol>
                <a:gridCol w="2611870">
                  <a:extLst>
                    <a:ext uri="{9D8B030D-6E8A-4147-A177-3AD203B41FA5}">
                      <a16:colId xmlns:a16="http://schemas.microsoft.com/office/drawing/2014/main" val="2444610441"/>
                    </a:ext>
                  </a:extLst>
                </a:gridCol>
              </a:tblGrid>
              <a:tr h="162048">
                <a:tc>
                  <a:txBody>
                    <a:bodyPr/>
                    <a:lstStyle/>
                    <a:p>
                      <a:pPr algn="ctr" fontAlgn="t"/>
                      <a:r>
                        <a:rPr lang="fr-FR" sz="2400" u="none" strike="noStrike" dirty="0" err="1" smtClean="0">
                          <a:effectLst/>
                        </a:rPr>
                        <a:t>title</a:t>
                      </a:r>
                      <a:endParaRPr lang="en-US" sz="2400" b="1" i="0" u="none" strike="noStrike" dirty="0">
                        <a:solidFill>
                          <a:srgbClr val="000000"/>
                        </a:solidFill>
                        <a:effectLst/>
                        <a:latin typeface="+mn-lt"/>
                      </a:endParaRPr>
                    </a:p>
                  </a:txBody>
                  <a:tcPr marL="36000" marR="36000" marT="0" marB="0" anchor="ctr"/>
                </a:tc>
                <a:tc>
                  <a:txBody>
                    <a:bodyPr/>
                    <a:lstStyle/>
                    <a:p>
                      <a:pPr algn="ctr" fontAlgn="t"/>
                      <a:r>
                        <a:rPr lang="fr-FR" sz="2400" u="none" strike="noStrike" dirty="0" smtClean="0">
                          <a:effectLst/>
                        </a:rPr>
                        <a:t>speaker</a:t>
                      </a:r>
                      <a:endParaRPr lang="en-US" sz="2400" b="1" i="0" u="none" strike="noStrike" dirty="0">
                        <a:solidFill>
                          <a:schemeClr val="tx1"/>
                        </a:solidFill>
                        <a:effectLst/>
                        <a:latin typeface="+mn-lt"/>
                      </a:endParaRPr>
                    </a:p>
                  </a:txBody>
                  <a:tcPr marL="0" marR="0" marT="0" marB="0"/>
                </a:tc>
                <a:extLst>
                  <a:ext uri="{0D108BD9-81ED-4DB2-BD59-A6C34878D82A}">
                    <a16:rowId xmlns:a16="http://schemas.microsoft.com/office/drawing/2014/main" val="2196318390"/>
                  </a:ext>
                </a:extLst>
              </a:tr>
              <a:tr h="851115">
                <a:tc>
                  <a:txBody>
                    <a:bodyPr/>
                    <a:lstStyle/>
                    <a:p>
                      <a:pPr algn="l" fontAlgn="ctr"/>
                      <a:r>
                        <a:rPr lang="en-US" sz="2000" u="none" strike="noStrike" dirty="0" smtClean="0">
                          <a:effectLst/>
                        </a:rPr>
                        <a:t>Status and plans on the </a:t>
                      </a:r>
                      <a:r>
                        <a:rPr lang="en-US" sz="2000" u="none" strike="noStrike" dirty="0">
                          <a:effectLst/>
                        </a:rPr>
                        <a:t>benchmark of SOLPS_ITER to SONIC.</a:t>
                      </a:r>
                      <a:endParaRPr lang="en-US" sz="2000" b="1" i="0" u="none" strike="noStrike" dirty="0">
                        <a:solidFill>
                          <a:srgbClr val="000000"/>
                        </a:solidFill>
                        <a:effectLst/>
                        <a:latin typeface="Calibri" panose="020F0502020204030204" pitchFamily="34" charset="0"/>
                      </a:endParaRPr>
                    </a:p>
                  </a:txBody>
                  <a:tcPr marL="137160" marR="137160" marT="137160" marB="137160" anchor="ctr"/>
                </a:tc>
                <a:tc>
                  <a:txBody>
                    <a:bodyPr/>
                    <a:lstStyle/>
                    <a:p>
                      <a:pPr algn="ctr" fontAlgn="t"/>
                      <a:r>
                        <a:rPr lang="en-US" sz="2000" b="1" u="none" strike="noStrike" dirty="0">
                          <a:effectLst/>
                        </a:rPr>
                        <a:t>G </a:t>
                      </a:r>
                      <a:r>
                        <a:rPr lang="en-US" sz="2000" b="1" u="none" strike="noStrike" dirty="0" smtClean="0">
                          <a:effectLst/>
                        </a:rPr>
                        <a:t>Rubino</a:t>
                      </a:r>
                      <a:endParaRPr lang="en-US" sz="20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15730161"/>
                  </a:ext>
                </a:extLst>
              </a:tr>
              <a:tr h="851115">
                <a:tc>
                  <a:txBody>
                    <a:bodyPr/>
                    <a:lstStyle/>
                    <a:p>
                      <a:pPr algn="l" fontAlgn="t"/>
                      <a:r>
                        <a:rPr lang="en-US" sz="2000" u="none" strike="noStrike" dirty="0" smtClean="0">
                          <a:effectLst/>
                        </a:rPr>
                        <a:t>Initial research phase scenario </a:t>
                      </a:r>
                      <a:r>
                        <a:rPr lang="en-US" sz="2000" u="none" strike="noStrike" smtClean="0">
                          <a:effectLst/>
                        </a:rPr>
                        <a:t>edge/SOL modelling</a:t>
                      </a:r>
                      <a:endParaRPr lang="en-US" sz="2000" u="none" strike="noStrike" dirty="0" smtClean="0">
                        <a:effectLst/>
                      </a:endParaRPr>
                    </a:p>
                  </a:txBody>
                  <a:tcPr marL="137160" marR="137160" marT="137160" marB="137160" anchor="ct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US" sz="2000" b="1" u="none" strike="noStrike" dirty="0">
                          <a:effectLst/>
                        </a:rPr>
                        <a:t>L </a:t>
                      </a:r>
                      <a:r>
                        <a:rPr lang="en-US" sz="2000" b="1" u="none" strike="noStrike" dirty="0" smtClean="0">
                          <a:effectLst/>
                        </a:rPr>
                        <a:t>Balbinot </a:t>
                      </a:r>
                      <a:r>
                        <a:rPr lang="en-US" sz="2000" u="none" strike="noStrike" dirty="0" smtClean="0">
                          <a:effectLst/>
                        </a:rPr>
                        <a:t>K Galazka</a:t>
                      </a:r>
                    </a:p>
                    <a:p>
                      <a:pPr marL="0" marR="0" lvl="0" indent="0" algn="ctr" defTabSz="685800" rtl="0" eaLnBrk="1" fontAlgn="t" latinLnBrk="0" hangingPunct="1">
                        <a:lnSpc>
                          <a:spcPct val="100000"/>
                        </a:lnSpc>
                        <a:spcBef>
                          <a:spcPts val="0"/>
                        </a:spcBef>
                        <a:spcAft>
                          <a:spcPts val="0"/>
                        </a:spcAft>
                        <a:buClrTx/>
                        <a:buSzTx/>
                        <a:buFontTx/>
                        <a:buNone/>
                        <a:tabLst/>
                        <a:defRPr/>
                      </a:pPr>
                      <a:r>
                        <a:rPr lang="en-US" sz="2000" u="none" strike="noStrike" dirty="0" smtClean="0">
                          <a:effectLst/>
                        </a:rPr>
                        <a:t>P Chmielewski </a:t>
                      </a:r>
                      <a:endParaRPr lang="en-US" sz="20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547087661"/>
                  </a:ext>
                </a:extLst>
              </a:tr>
              <a:tr h="851115">
                <a:tc>
                  <a:txBody>
                    <a:bodyPr/>
                    <a:lstStyle/>
                    <a:p>
                      <a:pPr lvl="0" algn="l">
                        <a:lnSpc>
                          <a:spcPct val="100000"/>
                        </a:lnSpc>
                        <a:spcBef>
                          <a:spcPts val="0"/>
                        </a:spcBef>
                        <a:spcAft>
                          <a:spcPts val="0"/>
                        </a:spcAft>
                        <a:buNone/>
                      </a:pPr>
                      <a:r>
                        <a:rPr lang="en-US" sz="2000" b="0" i="0" u="none" strike="noStrike" noProof="0" smtClean="0">
                          <a:effectLst/>
                        </a:rPr>
                        <a:t>Discussion on equilibria / strike point positions</a:t>
                      </a:r>
                      <a:endParaRPr lang="en-US" sz="2000" b="0" i="0" u="none" strike="noStrike" noProof="0" dirty="0">
                        <a:effectLst/>
                      </a:endParaRPr>
                    </a:p>
                  </a:txBody>
                  <a:tcPr marL="137160" marR="137160" marT="137160" marB="137160" anchor="ct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US" sz="2000" u="none" strike="noStrike" dirty="0">
                        <a:effectLst/>
                      </a:endParaRPr>
                    </a:p>
                  </a:txBody>
                  <a:tcPr marL="0" marR="0" marT="0" marB="0" anchor="ctr"/>
                </a:tc>
                <a:extLst>
                  <a:ext uri="{0D108BD9-81ED-4DB2-BD59-A6C34878D82A}">
                    <a16:rowId xmlns:a16="http://schemas.microsoft.com/office/drawing/2014/main" val="3354464815"/>
                  </a:ext>
                </a:extLst>
              </a:tr>
              <a:tr h="439742">
                <a:tc>
                  <a:txBody>
                    <a:bodyPr/>
                    <a:lstStyle/>
                    <a:p>
                      <a:pPr algn="l" fontAlgn="t"/>
                      <a:r>
                        <a:rPr lang="en-GB" sz="2000" b="0" i="0" u="none" strike="noStrike" dirty="0" smtClean="0">
                          <a:solidFill>
                            <a:srgbClr val="000000"/>
                          </a:solidFill>
                          <a:effectLst/>
                          <a:latin typeface="Calibri" panose="020F0502020204030204" pitchFamily="34" charset="0"/>
                        </a:rPr>
                        <a:t>Modelling support to Langmuir probe design assessment for Integrated Research Phase (WPDIV need)*</a:t>
                      </a:r>
                      <a:endParaRPr lang="en-US" sz="2000" b="0" i="0" u="none" strike="noStrike" dirty="0">
                        <a:solidFill>
                          <a:srgbClr val="000000"/>
                        </a:solidFill>
                        <a:effectLst/>
                        <a:latin typeface="Calibri" panose="020F0502020204030204" pitchFamily="34" charset="0"/>
                      </a:endParaRPr>
                    </a:p>
                  </a:txBody>
                  <a:tcPr marL="137160" marR="137160" marT="137160" marB="137160" anchor="ctr"/>
                </a:tc>
                <a:tc>
                  <a:txBody>
                    <a:bodyPr/>
                    <a:lstStyle/>
                    <a:p>
                      <a:pPr algn="ctr" fontAlgn="t"/>
                      <a:r>
                        <a:rPr lang="en-US" sz="2000" b="0" i="0" u="none" strike="noStrike" dirty="0" smtClean="0">
                          <a:solidFill>
                            <a:schemeClr val="tx1"/>
                          </a:solidFill>
                          <a:effectLst/>
                          <a:latin typeface="+mn-lt"/>
                        </a:rPr>
                        <a:t>G</a:t>
                      </a:r>
                      <a:r>
                        <a:rPr lang="en-US" sz="2000" b="0" i="0" u="none" strike="noStrike" baseline="0" dirty="0" smtClean="0">
                          <a:solidFill>
                            <a:schemeClr val="tx1"/>
                          </a:solidFill>
                          <a:effectLst/>
                          <a:latin typeface="+mn-lt"/>
                        </a:rPr>
                        <a:t> Falchetto - intro</a:t>
                      </a:r>
                      <a:endParaRPr lang="en-US" sz="2000" b="0" i="0" u="none" strike="noStrike" dirty="0" smtClean="0">
                        <a:solidFill>
                          <a:schemeClr val="tx1"/>
                        </a:solidFill>
                        <a:effectLst/>
                        <a:latin typeface="+mn-lt"/>
                      </a:endParaRPr>
                    </a:p>
                    <a:p>
                      <a:pPr algn="ctr" fontAlgn="t"/>
                      <a:r>
                        <a:rPr lang="en-US" sz="2000" b="0" i="0" u="none" strike="noStrike" dirty="0" smtClean="0">
                          <a:solidFill>
                            <a:schemeClr val="tx1"/>
                          </a:solidFill>
                          <a:effectLst/>
                          <a:latin typeface="+mn-lt"/>
                        </a:rPr>
                        <a:t>L Balbinot</a:t>
                      </a:r>
                      <a:endParaRPr lang="en-US" sz="20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7643691"/>
                  </a:ext>
                </a:extLst>
              </a:tr>
            </a:tbl>
          </a:graphicData>
        </a:graphic>
      </p:graphicFrame>
      <p:sp>
        <p:nvSpPr>
          <p:cNvPr id="8" name="Rectangle 7"/>
          <p:cNvSpPr/>
          <p:nvPr/>
        </p:nvSpPr>
        <p:spPr>
          <a:xfrm>
            <a:off x="2855640" y="867426"/>
            <a:ext cx="582141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Thu 8</a:t>
            </a:r>
            <a:r>
              <a:rPr lang="en-GB" b="1" baseline="30000" dirty="0" smtClean="0"/>
              <a:t>th</a:t>
            </a:r>
            <a:r>
              <a:rPr lang="en-GB" b="1" dirty="0" smtClean="0"/>
              <a:t> 14h30-16h Parallel session</a:t>
            </a:r>
            <a:r>
              <a:rPr lang="en-GB" b="1" dirty="0"/>
              <a:t>: Edge/divertor modelling</a:t>
            </a:r>
          </a:p>
        </p:txBody>
      </p:sp>
      <p:sp>
        <p:nvSpPr>
          <p:cNvPr id="2" name="Rectangle 1"/>
          <p:cNvSpPr/>
          <p:nvPr/>
        </p:nvSpPr>
        <p:spPr>
          <a:xfrm>
            <a:off x="407368" y="5440764"/>
            <a:ext cx="10369152" cy="646331"/>
          </a:xfrm>
          <a:prstGeom prst="rect">
            <a:avLst/>
          </a:prstGeom>
        </p:spPr>
        <p:txBody>
          <a:bodyPr wrap="square">
            <a:spAutoFit/>
          </a:bodyPr>
          <a:lstStyle/>
          <a:p>
            <a:r>
              <a:rPr lang="en-GB" dirty="0" smtClean="0"/>
              <a:t>* SA-EN.FE.08-T001  </a:t>
            </a:r>
            <a:r>
              <a:rPr lang="en-GB" dirty="0"/>
              <a:t>Definition of Langmuir probes specifications compatible with actively cooled divertor</a:t>
            </a:r>
            <a:r>
              <a:rPr lang="en-GB" dirty="0" smtClean="0"/>
              <a:t>.</a:t>
            </a:r>
          </a:p>
          <a:p>
            <a:r>
              <a:rPr lang="fr-FR" dirty="0" smtClean="0"/>
              <a:t>  Del </a:t>
            </a:r>
            <a:r>
              <a:rPr lang="fr-FR" dirty="0" err="1" smtClean="0"/>
              <a:t>owner</a:t>
            </a:r>
            <a:r>
              <a:rPr lang="fr-FR" dirty="0" smtClean="0"/>
              <a:t> J Gunn (CEA)</a:t>
            </a:r>
            <a:endParaRPr lang="en-GB" dirty="0"/>
          </a:p>
        </p:txBody>
      </p:sp>
    </p:spTree>
    <p:extLst>
      <p:ext uri="{BB962C8B-B14F-4D97-AF65-F5344CB8AC3E}">
        <p14:creationId xmlns:p14="http://schemas.microsoft.com/office/powerpoint/2010/main" val="738667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SLIDES for DISCUSSION SESSIONS</a:t>
            </a:r>
            <a:endParaRPr lang="en-GB" dirty="0"/>
          </a:p>
        </p:txBody>
      </p:sp>
      <p:sp>
        <p:nvSpPr>
          <p:cNvPr id="11" name="Espace réservé du contenu 10"/>
          <p:cNvSpPr>
            <a:spLocks noGrp="1"/>
          </p:cNvSpPr>
          <p:nvPr>
            <p:ph idx="1"/>
          </p:nvPr>
        </p:nvSpPr>
        <p:spPr/>
        <p:txBody>
          <a:bodyPr/>
          <a:lstStyle/>
          <a:p>
            <a:r>
              <a:rPr lang="fr-FR" dirty="0" smtClean="0"/>
              <a:t>ACTIONS FROM MAY GENERAL MEETING</a:t>
            </a:r>
            <a:endParaRPr lang="en-GB" dirty="0"/>
          </a:p>
        </p:txBody>
      </p:sp>
      <p:sp>
        <p:nvSpPr>
          <p:cNvPr id="4" name="Espace réservé du pied de page 3"/>
          <p:cNvSpPr>
            <a:spLocks noGrp="1"/>
          </p:cNvSpPr>
          <p:nvPr>
            <p:ph type="ftr" sz="quarter" idx="11"/>
          </p:nvPr>
        </p:nvSpPr>
        <p:spPr/>
        <p:txBody>
          <a:bodyPr/>
          <a:lstStyle/>
          <a:p>
            <a:r>
              <a:rPr lang="fr-FR" smtClean="0"/>
              <a:t>G. Falchetto WPSA PPM for AWP 2023 | Budapest  6 September 2022</a:t>
            </a:r>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3</a:t>
            </a:fld>
            <a:endParaRPr lang="en-GB" dirty="0"/>
          </a:p>
        </p:txBody>
      </p:sp>
    </p:spTree>
    <p:extLst>
      <p:ext uri="{BB962C8B-B14F-4D97-AF65-F5344CB8AC3E}">
        <p14:creationId xmlns:p14="http://schemas.microsoft.com/office/powerpoint/2010/main" val="31633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p:cNvSpPr>
            <a:spLocks noGrp="1"/>
          </p:cNvSpPr>
          <p:nvPr>
            <p:ph type="title"/>
          </p:nvPr>
        </p:nvSpPr>
        <p:spPr/>
        <p:txBody>
          <a:bodyPr/>
          <a:lstStyle/>
          <a:p>
            <a:r>
              <a:rPr lang="fr-FR" dirty="0" smtClean="0"/>
              <a:t>WPSA GPM </a:t>
            </a:r>
            <a:r>
              <a:rPr lang="fr-FR" dirty="0" err="1" smtClean="0"/>
              <a:t>Edge</a:t>
            </a:r>
            <a:r>
              <a:rPr lang="fr-FR" dirty="0" smtClean="0"/>
              <a:t>/SOL</a:t>
            </a:r>
            <a:r>
              <a:rPr lang="fr-FR" dirty="0" smtClean="0"/>
              <a:t> </a:t>
            </a:r>
            <a:r>
              <a:rPr lang="fr-FR" dirty="0" err="1"/>
              <a:t>Modelling</a:t>
            </a:r>
            <a:r>
              <a:rPr lang="fr-FR" dirty="0"/>
              <a:t> session Q&amp;A discussions &amp; </a:t>
            </a:r>
            <a:r>
              <a:rPr lang="fr-FR" dirty="0" smtClean="0"/>
              <a:t>actions</a:t>
            </a:r>
            <a:endParaRPr lang="en-US"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v"/>
            </a:pPr>
            <a:endParaRPr lang="fr-FR" sz="2000" dirty="0"/>
          </a:p>
          <a:p>
            <a:pPr>
              <a:buFont typeface="Wingdings" panose="05000000000000000000" pitchFamily="2" charset="2"/>
              <a:buChar char="v"/>
            </a:pPr>
            <a:r>
              <a:rPr lang="fr-FR" sz="2000" b="1" dirty="0" err="1" smtClean="0"/>
              <a:t>Edge</a:t>
            </a:r>
            <a:r>
              <a:rPr lang="fr-FR" sz="2000" b="1" dirty="0" smtClean="0"/>
              <a:t>/SOL </a:t>
            </a:r>
            <a:r>
              <a:rPr lang="fr-FR" sz="2000" b="1" dirty="0" err="1" smtClean="0"/>
              <a:t>modelling</a:t>
            </a:r>
            <a:endParaRPr lang="fr-FR" sz="2000" dirty="0">
              <a:cs typeface="+mn-cs"/>
            </a:endParaRPr>
          </a:p>
          <a:p>
            <a:pPr lvl="1">
              <a:spcBef>
                <a:spcPts val="0"/>
              </a:spcBef>
            </a:pPr>
            <a:r>
              <a:rPr lang="fr-FR" sz="2000" dirty="0">
                <a:cs typeface="+mn-cs"/>
              </a:rPr>
              <a:t>SOLEDGE </a:t>
            </a:r>
            <a:r>
              <a:rPr lang="fr-FR" sz="2000" dirty="0" err="1">
                <a:cs typeface="+mn-cs"/>
              </a:rPr>
              <a:t>activate</a:t>
            </a:r>
            <a:r>
              <a:rPr lang="fr-FR" sz="2000" dirty="0">
                <a:cs typeface="+mn-cs"/>
              </a:rPr>
              <a:t> drifts ?</a:t>
            </a:r>
          </a:p>
          <a:p>
            <a:pPr lvl="1">
              <a:spcBef>
                <a:spcPts val="0"/>
              </a:spcBef>
            </a:pPr>
            <a:r>
              <a:rPr lang="fr-FR" sz="2000" dirty="0">
                <a:cs typeface="+mn-cs"/>
              </a:rPr>
              <a:t>SOLPS-ITER Ar </a:t>
            </a:r>
            <a:r>
              <a:rPr lang="fr-FR" sz="2000" dirty="0" err="1">
                <a:cs typeface="+mn-cs"/>
              </a:rPr>
              <a:t>puffing</a:t>
            </a:r>
            <a:r>
              <a:rPr lang="fr-FR" sz="2000" dirty="0">
                <a:cs typeface="+mn-cs"/>
              </a:rPr>
              <a:t> </a:t>
            </a:r>
            <a:r>
              <a:rPr lang="fr-FR" sz="2000" dirty="0" err="1">
                <a:cs typeface="+mn-cs"/>
              </a:rPr>
              <a:t>modelled</a:t>
            </a:r>
            <a:r>
              <a:rPr lang="fr-FR" sz="2000" dirty="0">
                <a:cs typeface="+mn-cs"/>
              </a:rPr>
              <a:t> </a:t>
            </a:r>
          </a:p>
          <a:p>
            <a:pPr lvl="2">
              <a:spcBef>
                <a:spcPts val="0"/>
              </a:spcBef>
            </a:pPr>
            <a:r>
              <a:rPr lang="fr-FR" sz="2000" dirty="0">
                <a:cs typeface="+mn-cs"/>
              </a:rPr>
              <a:t>Peter Lang : </a:t>
            </a:r>
            <a:r>
              <a:rPr lang="fr-FR" sz="2000" dirty="0" err="1">
                <a:cs typeface="+mn-cs"/>
              </a:rPr>
              <a:t>what</a:t>
            </a:r>
            <a:r>
              <a:rPr lang="fr-FR" sz="2000" dirty="0">
                <a:cs typeface="+mn-cs"/>
              </a:rPr>
              <a:t> about </a:t>
            </a:r>
            <a:r>
              <a:rPr lang="fr-FR" sz="2000" dirty="0" err="1">
                <a:cs typeface="+mn-cs"/>
              </a:rPr>
              <a:t>modelling</a:t>
            </a:r>
            <a:r>
              <a:rPr lang="fr-FR" sz="2000" dirty="0">
                <a:cs typeface="+mn-cs"/>
              </a:rPr>
              <a:t> Ar </a:t>
            </a:r>
            <a:r>
              <a:rPr lang="fr-FR" sz="2000" dirty="0" err="1">
                <a:cs typeface="+mn-cs"/>
              </a:rPr>
              <a:t>from</a:t>
            </a:r>
            <a:r>
              <a:rPr lang="fr-FR" sz="2000" dirty="0">
                <a:cs typeface="+mn-cs"/>
              </a:rPr>
              <a:t> the </a:t>
            </a:r>
            <a:r>
              <a:rPr lang="fr-FR" sz="2000" dirty="0" err="1">
                <a:cs typeface="+mn-cs"/>
              </a:rPr>
              <a:t>inboard</a:t>
            </a:r>
            <a:r>
              <a:rPr lang="fr-FR" sz="2000" dirty="0">
                <a:cs typeface="+mn-cs"/>
              </a:rPr>
              <a:t>? </a:t>
            </a:r>
            <a:r>
              <a:rPr lang="fr-FR" sz="2000" dirty="0" err="1">
                <a:cs typeface="+mn-cs"/>
              </a:rPr>
              <a:t>Eg</a:t>
            </a:r>
            <a:r>
              <a:rPr lang="fr-FR" sz="2000" dirty="0">
                <a:cs typeface="+mn-cs"/>
              </a:rPr>
              <a:t> by pellet (</a:t>
            </a:r>
            <a:r>
              <a:rPr lang="fr-FR" sz="2000" dirty="0" err="1">
                <a:cs typeface="+mn-cs"/>
              </a:rPr>
              <a:t>different</a:t>
            </a:r>
            <a:r>
              <a:rPr lang="fr-FR" sz="2000" dirty="0">
                <a:cs typeface="+mn-cs"/>
              </a:rPr>
              <a:t> </a:t>
            </a:r>
            <a:r>
              <a:rPr lang="fr-FR" sz="2000" dirty="0" err="1">
                <a:cs typeface="+mn-cs"/>
              </a:rPr>
              <a:t>then</a:t>
            </a:r>
            <a:r>
              <a:rPr lang="fr-FR" sz="2000" dirty="0">
                <a:cs typeface="+mn-cs"/>
              </a:rPr>
              <a:t> </a:t>
            </a:r>
            <a:r>
              <a:rPr lang="fr-FR" sz="2000" dirty="0" err="1">
                <a:cs typeface="+mn-cs"/>
              </a:rPr>
              <a:t>puffing</a:t>
            </a:r>
            <a:r>
              <a:rPr lang="fr-FR" sz="2000" dirty="0">
                <a:cs typeface="+mn-cs"/>
              </a:rPr>
              <a:t> </a:t>
            </a:r>
            <a:r>
              <a:rPr lang="fr-FR" sz="2000" dirty="0" err="1">
                <a:cs typeface="+mn-cs"/>
              </a:rPr>
              <a:t>from</a:t>
            </a:r>
            <a:r>
              <a:rPr lang="fr-FR" sz="2000" dirty="0">
                <a:cs typeface="+mn-cs"/>
              </a:rPr>
              <a:t> </a:t>
            </a:r>
            <a:r>
              <a:rPr lang="fr-FR" sz="2000" dirty="0" err="1">
                <a:cs typeface="+mn-cs"/>
              </a:rPr>
              <a:t>core</a:t>
            </a:r>
            <a:r>
              <a:rPr lang="fr-FR" sz="2000" dirty="0">
                <a:cs typeface="+mn-cs"/>
              </a:rPr>
              <a:t>) </a:t>
            </a:r>
            <a:r>
              <a:rPr lang="fr-FR" sz="2000" dirty="0" err="1">
                <a:cs typeface="+mn-cs"/>
              </a:rPr>
              <a:t>which</a:t>
            </a:r>
            <a:r>
              <a:rPr lang="fr-FR" sz="2000" dirty="0">
                <a:cs typeface="+mn-cs"/>
              </a:rPr>
              <a:t> </a:t>
            </a:r>
            <a:r>
              <a:rPr lang="fr-FR" sz="2000" dirty="0" err="1">
                <a:cs typeface="+mn-cs"/>
              </a:rPr>
              <a:t>is</a:t>
            </a:r>
            <a:r>
              <a:rPr lang="fr-FR" sz="2000" dirty="0">
                <a:cs typeface="+mn-cs"/>
              </a:rPr>
              <a:t> </a:t>
            </a:r>
            <a:r>
              <a:rPr lang="fr-FR" sz="2000" dirty="0" err="1">
                <a:cs typeface="+mn-cs"/>
              </a:rPr>
              <a:t>found</a:t>
            </a:r>
            <a:r>
              <a:rPr lang="fr-FR" sz="2000" dirty="0">
                <a:cs typeface="+mn-cs"/>
              </a:rPr>
              <a:t> to </a:t>
            </a:r>
            <a:r>
              <a:rPr lang="fr-FR" sz="2000" dirty="0" err="1">
                <a:cs typeface="+mn-cs"/>
              </a:rPr>
              <a:t>radiate</a:t>
            </a:r>
            <a:r>
              <a:rPr lang="fr-FR" sz="2000" dirty="0">
                <a:cs typeface="+mn-cs"/>
              </a:rPr>
              <a:t> more </a:t>
            </a:r>
            <a:r>
              <a:rPr lang="fr-FR" sz="2000" dirty="0" err="1">
                <a:cs typeface="+mn-cs"/>
              </a:rPr>
              <a:t>efficiently</a:t>
            </a:r>
            <a:endParaRPr lang="fr-FR" sz="2000" dirty="0">
              <a:cs typeface="+mn-cs"/>
            </a:endParaRPr>
          </a:p>
          <a:p>
            <a:pPr lvl="3">
              <a:spcBef>
                <a:spcPts val="0"/>
              </a:spcBef>
            </a:pPr>
            <a:r>
              <a:rPr lang="fr-FR" sz="2000" dirty="0"/>
              <a:t>Balbinot: Ar </a:t>
            </a:r>
            <a:r>
              <a:rPr lang="fr-FR" sz="2000" dirty="0" err="1"/>
              <a:t>puffing</a:t>
            </a:r>
            <a:r>
              <a:rPr lang="fr-FR" sz="2000" dirty="0"/>
              <a:t> location </a:t>
            </a:r>
            <a:r>
              <a:rPr lang="fr-FR" sz="2000" dirty="0" err="1"/>
              <a:t>studied</a:t>
            </a:r>
            <a:r>
              <a:rPr lang="fr-FR" sz="2000" dirty="0"/>
              <a:t> </a:t>
            </a:r>
            <a:r>
              <a:rPr lang="fr-FR" sz="2000" dirty="0" err="1"/>
              <a:t>with</a:t>
            </a:r>
            <a:r>
              <a:rPr lang="fr-FR" sz="2000" dirty="0"/>
              <a:t> SOLEDGE : </a:t>
            </a:r>
            <a:r>
              <a:rPr lang="fr-FR" sz="2000" dirty="0" err="1"/>
              <a:t>puffing</a:t>
            </a:r>
            <a:r>
              <a:rPr lang="fr-FR" sz="2000" dirty="0"/>
              <a:t> </a:t>
            </a:r>
            <a:r>
              <a:rPr lang="fr-FR" sz="2000" dirty="0" err="1"/>
              <a:t>from</a:t>
            </a:r>
            <a:r>
              <a:rPr lang="fr-FR" sz="2000" dirty="0"/>
              <a:t> </a:t>
            </a:r>
            <a:r>
              <a:rPr lang="fr-FR" sz="2000" dirty="0" err="1"/>
              <a:t>dome</a:t>
            </a:r>
            <a:r>
              <a:rPr lang="fr-FR" sz="2000" dirty="0"/>
              <a:t> lead to </a:t>
            </a:r>
            <a:r>
              <a:rPr lang="fr-FR" sz="2000" dirty="0" err="1"/>
              <a:t>detachment</a:t>
            </a:r>
            <a:r>
              <a:rPr lang="fr-FR" sz="2000" dirty="0"/>
              <a:t> at </a:t>
            </a:r>
            <a:r>
              <a:rPr lang="fr-FR" sz="2000" dirty="0" err="1"/>
              <a:t>lower</a:t>
            </a:r>
            <a:r>
              <a:rPr lang="fr-FR" sz="2000" dirty="0"/>
              <a:t> </a:t>
            </a:r>
            <a:r>
              <a:rPr lang="fr-FR" sz="2000" dirty="0" err="1"/>
              <a:t>density</a:t>
            </a:r>
            <a:endParaRPr lang="fr-FR" sz="2000" dirty="0"/>
          </a:p>
          <a:p>
            <a:pPr lvl="3">
              <a:spcBef>
                <a:spcPts val="0"/>
              </a:spcBef>
            </a:pPr>
            <a:r>
              <a:rPr lang="fr-FR" sz="2000" dirty="0"/>
              <a:t>Rubino: </a:t>
            </a:r>
            <a:r>
              <a:rPr lang="fr-FR" sz="2000" dirty="0" err="1"/>
              <a:t>tested</a:t>
            </a:r>
            <a:r>
              <a:rPr lang="fr-FR" sz="2000" dirty="0"/>
              <a:t> in SOLPS-ITER on </a:t>
            </a:r>
            <a:r>
              <a:rPr lang="fr-FR" sz="2000" dirty="0" smtClean="0"/>
              <a:t>Ni </a:t>
            </a:r>
            <a:r>
              <a:rPr lang="fr-FR" sz="2000" dirty="0"/>
              <a:t>– </a:t>
            </a:r>
            <a:r>
              <a:rPr lang="fr-FR" sz="2000" dirty="0" err="1" smtClean="0"/>
              <a:t>would</a:t>
            </a:r>
            <a:r>
              <a:rPr lang="fr-FR" sz="2000" dirty="0" smtClean="0"/>
              <a:t> </a:t>
            </a:r>
            <a:r>
              <a:rPr lang="fr-FR" sz="2000" dirty="0" err="1"/>
              <a:t>need</a:t>
            </a:r>
            <a:r>
              <a:rPr lang="fr-FR" sz="2000" dirty="0"/>
              <a:t> to </a:t>
            </a:r>
            <a:r>
              <a:rPr lang="fr-FR" sz="2000" dirty="0" err="1"/>
              <a:t>recover</a:t>
            </a:r>
            <a:r>
              <a:rPr lang="fr-FR" sz="2000" dirty="0"/>
              <a:t> </a:t>
            </a:r>
            <a:r>
              <a:rPr lang="fr-FR" sz="2000" dirty="0" err="1"/>
              <a:t>old</a:t>
            </a:r>
            <a:r>
              <a:rPr lang="fr-FR" sz="2000" dirty="0"/>
              <a:t> data</a:t>
            </a:r>
          </a:p>
          <a:p>
            <a:pPr lvl="1">
              <a:spcBef>
                <a:spcPts val="0"/>
              </a:spcBef>
            </a:pPr>
            <a:r>
              <a:rPr lang="fr-FR" sz="2000" dirty="0"/>
              <a:t>SOLPS-ITER </a:t>
            </a:r>
            <a:r>
              <a:rPr lang="fr-FR" sz="2000" dirty="0" err="1"/>
              <a:t>benchmarck</a:t>
            </a:r>
            <a:endParaRPr lang="fr-FR" sz="2000" dirty="0"/>
          </a:p>
          <a:p>
            <a:pPr lvl="1">
              <a:spcBef>
                <a:spcPts val="0"/>
              </a:spcBef>
              <a:buFont typeface="Wingdings" panose="05000000000000000000" pitchFamily="2" charset="2"/>
              <a:buChar char="ü"/>
            </a:pPr>
            <a:r>
              <a:rPr lang="fr-FR" sz="2000" dirty="0"/>
              <a:t> contact </a:t>
            </a:r>
            <a:r>
              <a:rPr lang="fr-FR" sz="2000" dirty="0" err="1"/>
              <a:t>with</a:t>
            </a:r>
            <a:r>
              <a:rPr lang="fr-FR" sz="2000" dirty="0"/>
              <a:t> Yamoto </a:t>
            </a:r>
            <a:r>
              <a:rPr lang="fr-FR" sz="2000" dirty="0" err="1" smtClean="0"/>
              <a:t>re-established</a:t>
            </a:r>
            <a:r>
              <a:rPr lang="fr-FR" sz="2000" dirty="0" smtClean="0"/>
              <a:t> </a:t>
            </a:r>
            <a:r>
              <a:rPr lang="fr-FR" sz="2000" dirty="0" err="1" smtClean="0"/>
              <a:t>ongoing</a:t>
            </a:r>
            <a:r>
              <a:rPr lang="fr-FR" sz="2000" dirty="0" smtClean="0"/>
              <a:t> </a:t>
            </a:r>
            <a:r>
              <a:rPr lang="fr-FR" sz="2000" dirty="0" err="1" smtClean="0"/>
              <a:t>analysis</a:t>
            </a:r>
            <a:r>
              <a:rPr lang="fr-FR" sz="2000" dirty="0" smtClean="0"/>
              <a:t> of </a:t>
            </a:r>
            <a:r>
              <a:rPr lang="fr-FR" sz="2000" dirty="0" err="1"/>
              <a:t>discrepancies</a:t>
            </a:r>
            <a:r>
              <a:rPr lang="fr-FR" sz="2000" dirty="0"/>
              <a:t> on D case and </a:t>
            </a:r>
            <a:r>
              <a:rPr lang="fr-FR" sz="2000" dirty="0" err="1"/>
              <a:t>get</a:t>
            </a:r>
            <a:r>
              <a:rPr lang="fr-FR" sz="2000" dirty="0"/>
              <a:t> SONIC </a:t>
            </a:r>
            <a:r>
              <a:rPr lang="fr-FR" sz="2000" dirty="0" err="1"/>
              <a:t>results</a:t>
            </a:r>
            <a:r>
              <a:rPr lang="fr-FR" sz="2000" dirty="0"/>
              <a:t> </a:t>
            </a:r>
            <a:r>
              <a:rPr lang="fr-FR" sz="2000" dirty="0" err="1"/>
              <a:t>from</a:t>
            </a:r>
            <a:r>
              <a:rPr lang="fr-FR" sz="2000" dirty="0"/>
              <a:t> case </a:t>
            </a:r>
            <a:r>
              <a:rPr lang="fr-FR" sz="2000" dirty="0" err="1"/>
              <a:t>with</a:t>
            </a:r>
            <a:r>
              <a:rPr lang="fr-FR" sz="2000" dirty="0"/>
              <a:t> C</a:t>
            </a:r>
          </a:p>
          <a:p>
            <a:pPr>
              <a:buFont typeface="Wingdings" panose="05000000000000000000" pitchFamily="2" charset="2"/>
              <a:buChar char="ü"/>
            </a:pPr>
            <a:endParaRPr lang="fr-FR" sz="2000" dirty="0"/>
          </a:p>
          <a:p>
            <a:endParaRPr lang="en-US" sz="2000" dirty="0"/>
          </a:p>
        </p:txBody>
      </p:sp>
      <p:sp>
        <p:nvSpPr>
          <p:cNvPr id="4" name="Espace réservé du pied de page 3"/>
          <p:cNvSpPr>
            <a:spLocks noGrp="1"/>
          </p:cNvSpPr>
          <p:nvPr>
            <p:ph type="ftr" sz="quarter" idx="11"/>
          </p:nvPr>
        </p:nvSpPr>
        <p:spPr/>
        <p:txBody>
          <a:bodyPr/>
          <a:lstStyle/>
          <a:p>
            <a:r>
              <a:rPr lang="fr-FR" smtClean="0"/>
              <a:t>G. Falchetto WPSA PPM for AWP 2023 | Budapest  6 September 2022</a:t>
            </a:r>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4</a:t>
            </a:fld>
            <a:endParaRPr lang="en-GB" dirty="0"/>
          </a:p>
        </p:txBody>
      </p:sp>
    </p:spTree>
    <p:extLst>
      <p:ext uri="{BB962C8B-B14F-4D97-AF65-F5344CB8AC3E}">
        <p14:creationId xmlns:p14="http://schemas.microsoft.com/office/powerpoint/2010/main" val="256234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981" y="188640"/>
            <a:ext cx="10058400" cy="457200"/>
          </a:xfrm>
        </p:spPr>
        <p:txBody>
          <a:bodyPr/>
          <a:lstStyle/>
          <a:p>
            <a:r>
              <a:rPr lang="fr-FR" sz="2800" dirty="0" smtClean="0"/>
              <a:t>Support to AC divertor Langmuir probe design</a:t>
            </a:r>
            <a:endParaRPr lang="en-GB" sz="2800" dirty="0"/>
          </a:p>
        </p:txBody>
      </p:sp>
      <p:sp>
        <p:nvSpPr>
          <p:cNvPr id="3" name="Espace réservé du contenu 2"/>
          <p:cNvSpPr>
            <a:spLocks noGrp="1"/>
          </p:cNvSpPr>
          <p:nvPr>
            <p:ph idx="1"/>
          </p:nvPr>
        </p:nvSpPr>
        <p:spPr>
          <a:xfrm>
            <a:off x="394448" y="1196752"/>
            <a:ext cx="11534199" cy="4896544"/>
          </a:xfrm>
        </p:spPr>
        <p:txBody>
          <a:bodyPr>
            <a:normAutofit/>
          </a:bodyPr>
          <a:lstStyle/>
          <a:p>
            <a:pPr marL="285750" indent="-285750">
              <a:buFontTx/>
              <a:buChar char="-"/>
            </a:pPr>
            <a:r>
              <a:rPr lang="fr-FR" sz="2000" dirty="0" err="1" smtClean="0"/>
              <a:t>Request</a:t>
            </a:r>
            <a:r>
              <a:rPr lang="fr-FR" sz="2000" dirty="0" smtClean="0"/>
              <a:t> </a:t>
            </a:r>
            <a:r>
              <a:rPr lang="fr-FR" sz="2000" dirty="0" err="1" smtClean="0"/>
              <a:t>from</a:t>
            </a:r>
            <a:r>
              <a:rPr lang="fr-FR" sz="2000" dirty="0" smtClean="0"/>
              <a:t> WPDIV/F4E for </a:t>
            </a:r>
            <a:r>
              <a:rPr lang="fr-FR" sz="2000" dirty="0" err="1" smtClean="0"/>
              <a:t>modelling</a:t>
            </a:r>
            <a:r>
              <a:rPr lang="fr-FR" sz="2000" dirty="0" smtClean="0"/>
              <a:t> support to the </a:t>
            </a:r>
            <a:r>
              <a:rPr lang="fr-FR" sz="2000" dirty="0" err="1" smtClean="0"/>
              <a:t>assessment</a:t>
            </a:r>
            <a:r>
              <a:rPr lang="fr-FR" sz="2000" dirty="0" smtClean="0"/>
              <a:t> of the AC divertor </a:t>
            </a:r>
            <a:r>
              <a:rPr lang="fr-FR" sz="2000" dirty="0" err="1" smtClean="0"/>
              <a:t>Lagmuir</a:t>
            </a:r>
            <a:r>
              <a:rPr lang="fr-FR" sz="2000" dirty="0" smtClean="0"/>
              <a:t> probes design</a:t>
            </a:r>
          </a:p>
          <a:p>
            <a:pPr marL="285750" indent="-285750">
              <a:buFontTx/>
              <a:buChar char="-"/>
            </a:pPr>
            <a:r>
              <a:rPr lang="fr-FR" sz="2000" dirty="0" smtClean="0"/>
              <a:t>WPSA.CM : </a:t>
            </a:r>
            <a:r>
              <a:rPr lang="fr-FR" sz="2000" dirty="0" err="1" smtClean="0"/>
              <a:t>Estimate</a:t>
            </a:r>
            <a:r>
              <a:rPr lang="fr-FR" sz="2000" dirty="0" smtClean="0"/>
              <a:t>  </a:t>
            </a:r>
            <a:r>
              <a:rPr lang="fr-FR" sz="2000" dirty="0" err="1" smtClean="0"/>
              <a:t>heat</a:t>
            </a:r>
            <a:r>
              <a:rPr lang="fr-FR" sz="2000" dirty="0" smtClean="0"/>
              <a:t> </a:t>
            </a:r>
            <a:r>
              <a:rPr lang="fr-FR" sz="2000" dirty="0" err="1" smtClean="0"/>
              <a:t>loads</a:t>
            </a:r>
            <a:r>
              <a:rPr lang="fr-FR" sz="2000" dirty="0" smtClean="0"/>
              <a:t> on the divertor by </a:t>
            </a:r>
            <a:r>
              <a:rPr lang="fr-FR" sz="2000" dirty="0" err="1" smtClean="0"/>
              <a:t>exisiting</a:t>
            </a:r>
            <a:r>
              <a:rPr lang="fr-FR" sz="2000" dirty="0" smtClean="0"/>
              <a:t> simulations of the nominal scenario </a:t>
            </a:r>
            <a:r>
              <a:rPr lang="fr-FR" sz="2000" dirty="0" err="1" smtClean="0"/>
              <a:t>with</a:t>
            </a:r>
            <a:r>
              <a:rPr lang="fr-FR" sz="2000" dirty="0" smtClean="0"/>
              <a:t> the </a:t>
            </a:r>
            <a:r>
              <a:rPr lang="fr-FR" sz="2000" dirty="0" err="1" smtClean="0"/>
              <a:t>edge</a:t>
            </a:r>
            <a:r>
              <a:rPr lang="fr-FR" sz="2000" dirty="0" smtClean="0"/>
              <a:t>/SOL transport codes SOLEDGE2D and SOLPS_ITER</a:t>
            </a:r>
            <a:endParaRPr lang="en-GB" sz="2000" dirty="0"/>
          </a:p>
        </p:txBody>
      </p:sp>
      <p:sp>
        <p:nvSpPr>
          <p:cNvPr id="4" name="Espace réservé du pied de page 3"/>
          <p:cNvSpPr>
            <a:spLocks noGrp="1"/>
          </p:cNvSpPr>
          <p:nvPr>
            <p:ph type="ftr" sz="quarter" idx="11"/>
          </p:nvPr>
        </p:nvSpPr>
        <p:spPr/>
        <p:txBody>
          <a:bodyPr/>
          <a:lstStyle/>
          <a:p>
            <a:pPr algn="r"/>
            <a:r>
              <a:rPr lang="en-GB" smtClean="0"/>
              <a:t>G. Falchetto WPSA PPM for AWP 2023 | Budapest  6 September 2022</a:t>
            </a:r>
            <a:endParaRPr lang="en-GB"/>
          </a:p>
        </p:txBody>
      </p:sp>
      <p:sp>
        <p:nvSpPr>
          <p:cNvPr id="5" name="Espace réservé du numéro de diapositive 4"/>
          <p:cNvSpPr>
            <a:spLocks noGrp="1"/>
          </p:cNvSpPr>
          <p:nvPr>
            <p:ph type="sldNum" sz="quarter" idx="4"/>
          </p:nvPr>
        </p:nvSpPr>
        <p:spPr/>
        <p:txBody>
          <a:bodyPr/>
          <a:lstStyle/>
          <a:p>
            <a:fld id="{6A6D9FA1-99C7-4910-8E32-B85D378B0060}" type="slidenum">
              <a:rPr lang="en-GB" smtClean="0"/>
              <a:pPr/>
              <a:t>5</a:t>
            </a:fld>
            <a:endParaRPr lang="en-GB"/>
          </a:p>
        </p:txBody>
      </p:sp>
    </p:spTree>
    <p:extLst>
      <p:ext uri="{BB962C8B-B14F-4D97-AF65-F5344CB8AC3E}">
        <p14:creationId xmlns:p14="http://schemas.microsoft.com/office/powerpoint/2010/main" val="302720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99313D06-FF64-4868-8F21-D2F4D5EA0A6C}"/>
              </a:ext>
            </a:extLst>
          </p:cNvPr>
          <p:cNvSpPr>
            <a:spLocks noGrp="1"/>
          </p:cNvSpPr>
          <p:nvPr>
            <p:ph type="title"/>
          </p:nvPr>
        </p:nvSpPr>
        <p:spPr/>
        <p:txBody>
          <a:bodyPr>
            <a:normAutofit fontScale="90000"/>
          </a:bodyPr>
          <a:lstStyle/>
          <a:p>
            <a:r>
              <a:rPr lang="en-US" altLang="ja-JP"/>
              <a:t>Number of probes is reviewed</a:t>
            </a:r>
            <a:br>
              <a:rPr lang="en-US" altLang="ja-JP"/>
            </a:br>
            <a:r>
              <a:rPr lang="en-US" altLang="ja-JP"/>
              <a:t>	based on that on the 1</a:t>
            </a:r>
            <a:r>
              <a:rPr lang="en-US" altLang="ja-JP" baseline="30000"/>
              <a:t>st</a:t>
            </a:r>
            <a:r>
              <a:rPr lang="en-US" altLang="ja-JP"/>
              <a:t> cassette.</a:t>
            </a:r>
            <a:endParaRPr lang="ja-JP" altLang="en-US"/>
          </a:p>
        </p:txBody>
      </p:sp>
      <p:sp>
        <p:nvSpPr>
          <p:cNvPr id="10" name="コンテンツ プレースホルダー 9">
            <a:extLst>
              <a:ext uri="{FF2B5EF4-FFF2-40B4-BE49-F238E27FC236}">
                <a16:creationId xmlns:a16="http://schemas.microsoft.com/office/drawing/2014/main" id="{DCE4529E-63E3-495C-8C01-C133537773DE}"/>
              </a:ext>
            </a:extLst>
          </p:cNvPr>
          <p:cNvSpPr>
            <a:spLocks noGrp="1"/>
          </p:cNvSpPr>
          <p:nvPr>
            <p:ph idx="1"/>
          </p:nvPr>
        </p:nvSpPr>
        <p:spPr>
          <a:xfrm>
            <a:off x="1649217" y="5364481"/>
            <a:ext cx="8908716" cy="1375367"/>
          </a:xfrm>
        </p:spPr>
        <p:txBody>
          <a:bodyPr>
            <a:normAutofit/>
          </a:bodyPr>
          <a:lstStyle/>
          <a:p>
            <a:r>
              <a:rPr lang="en-US" altLang="ja-JP" sz="1800">
                <a:cs typeface="Arial" panose="020B0604020202020204" pitchFamily="34" charset="0"/>
              </a:rPr>
              <a:t>Number of probes will be limited by the 48-pin connector.</a:t>
            </a:r>
          </a:p>
          <a:p>
            <a:pPr lvl="1">
              <a:buFont typeface="Wingdings" panose="05000000000000000000" pitchFamily="2" charset="2"/>
              <a:buChar char="Ø"/>
            </a:pPr>
            <a:r>
              <a:rPr lang="en-US" altLang="ja-JP" sz="1800"/>
              <a:t>&lt; 48 probes per one cassette</a:t>
            </a:r>
          </a:p>
          <a:p>
            <a:r>
              <a:rPr lang="en-US" altLang="ja-JP" sz="1800"/>
              <a:t>Probes are installed on the 4 cassettes.</a:t>
            </a:r>
          </a:p>
          <a:p>
            <a:pPr lvl="1">
              <a:buFont typeface="Wingdings" panose="05000000000000000000" pitchFamily="2" charset="2"/>
              <a:buChar char="Ø"/>
            </a:pPr>
            <a:r>
              <a:rPr lang="en-US" altLang="ja-JP" sz="1800"/>
              <a:t>P-3, P-4, P-9, P-15 sections</a:t>
            </a:r>
          </a:p>
        </p:txBody>
      </p:sp>
      <p:sp>
        <p:nvSpPr>
          <p:cNvPr id="4" name="スライド番号プレースホルダー 3">
            <a:extLst>
              <a:ext uri="{FF2B5EF4-FFF2-40B4-BE49-F238E27FC236}">
                <a16:creationId xmlns:a16="http://schemas.microsoft.com/office/drawing/2014/main" id="{A6613E71-4CBF-404E-BDC4-D49F8E5112D3}"/>
              </a:ext>
            </a:extLst>
          </p:cNvPr>
          <p:cNvSpPr>
            <a:spLocks noGrp="1"/>
          </p:cNvSpPr>
          <p:nvPr>
            <p:ph type="sldNum" sz="quarter" idx="12"/>
          </p:nvPr>
        </p:nvSpPr>
        <p:spPr/>
        <p:txBody>
          <a:bodyPr/>
          <a:lstStyle/>
          <a:p>
            <a:fld id="{18D64FA4-8226-45B0-9E13-75275EDA4D0F}" type="slidenum">
              <a:rPr kumimoji="1" lang="ja-JP" altLang="en-US">
                <a:solidFill>
                  <a:prstClr val="black">
                    <a:tint val="75000"/>
                  </a:prstClr>
                </a:solidFill>
                <a:latin typeface="Calibri"/>
                <a:ea typeface="ＭＳ Ｐゴシック" panose="020B0600070205080204" pitchFamily="34" charset="-128"/>
              </a:rPr>
              <a:pPr/>
              <a:t>6</a:t>
            </a:fld>
            <a:endParaRPr kumimoji="1" lang="ja-JP" altLang="en-US">
              <a:solidFill>
                <a:prstClr val="black">
                  <a:tint val="75000"/>
                </a:prstClr>
              </a:solidFill>
              <a:latin typeface="Calibri"/>
              <a:ea typeface="ＭＳ Ｐゴシック" panose="020B0600070205080204" pitchFamily="34" charset="-128"/>
            </a:endParaRPr>
          </a:p>
        </p:txBody>
      </p:sp>
      <p:pic>
        <p:nvPicPr>
          <p:cNvPr id="6" name="図 5">
            <a:extLst>
              <a:ext uri="{FF2B5EF4-FFF2-40B4-BE49-F238E27FC236}">
                <a16:creationId xmlns:a16="http://schemas.microsoft.com/office/drawing/2014/main" id="{0DF16E1A-32DE-4565-8AAD-239DA4AD32C6}"/>
              </a:ext>
            </a:extLst>
          </p:cNvPr>
          <p:cNvPicPr>
            <a:picLocks noChangeAspect="1"/>
          </p:cNvPicPr>
          <p:nvPr/>
        </p:nvPicPr>
        <p:blipFill rotWithShape="1">
          <a:blip r:embed="rId3"/>
          <a:srcRect l="27143" r="21047" b="7374"/>
          <a:stretch/>
        </p:blipFill>
        <p:spPr>
          <a:xfrm>
            <a:off x="5303521" y="1064843"/>
            <a:ext cx="4737463" cy="4205774"/>
          </a:xfrm>
          <a:prstGeom prst="rect">
            <a:avLst/>
          </a:prstGeom>
        </p:spPr>
      </p:pic>
      <p:sp>
        <p:nvSpPr>
          <p:cNvPr id="8" name="正方形/長方形 7">
            <a:extLst>
              <a:ext uri="{FF2B5EF4-FFF2-40B4-BE49-F238E27FC236}">
                <a16:creationId xmlns:a16="http://schemas.microsoft.com/office/drawing/2014/main" id="{C8315DAF-3978-4163-A4A9-D3F257451F2E}"/>
              </a:ext>
            </a:extLst>
          </p:cNvPr>
          <p:cNvSpPr/>
          <p:nvPr/>
        </p:nvSpPr>
        <p:spPr>
          <a:xfrm rot="373740">
            <a:off x="6005377" y="4110242"/>
            <a:ext cx="1184366" cy="63132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latin typeface="Calibri"/>
              <a:ea typeface="ＭＳ Ｐゴシック" panose="020B0600070205080204" pitchFamily="34" charset="-128"/>
            </a:endParaRPr>
          </a:p>
        </p:txBody>
      </p:sp>
      <p:sp>
        <p:nvSpPr>
          <p:cNvPr id="11" name="右中かっこ 10">
            <a:extLst>
              <a:ext uri="{FF2B5EF4-FFF2-40B4-BE49-F238E27FC236}">
                <a16:creationId xmlns:a16="http://schemas.microsoft.com/office/drawing/2014/main" id="{B9326E1E-50EF-4C4A-9416-3DA698F4AE8C}"/>
              </a:ext>
            </a:extLst>
          </p:cNvPr>
          <p:cNvSpPr/>
          <p:nvPr/>
        </p:nvSpPr>
        <p:spPr>
          <a:xfrm>
            <a:off x="7872549" y="5547361"/>
            <a:ext cx="269965" cy="1088571"/>
          </a:xfrm>
          <a:prstGeom prst="rightBrace">
            <a:avLst>
              <a:gd name="adj1" fmla="val 5994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prstClr val="black"/>
              </a:solidFill>
              <a:latin typeface="Calibri"/>
              <a:ea typeface="ＭＳ Ｐゴシック" panose="020B0600070205080204" pitchFamily="34" charset="-128"/>
            </a:endParaRPr>
          </a:p>
        </p:txBody>
      </p:sp>
      <p:sp>
        <p:nvSpPr>
          <p:cNvPr id="12" name="テキスト ボックス 11">
            <a:extLst>
              <a:ext uri="{FF2B5EF4-FFF2-40B4-BE49-F238E27FC236}">
                <a16:creationId xmlns:a16="http://schemas.microsoft.com/office/drawing/2014/main" id="{B1151E82-E440-4A55-8E68-6A5D392E90A2}"/>
              </a:ext>
            </a:extLst>
          </p:cNvPr>
          <p:cNvSpPr txBox="1"/>
          <p:nvPr/>
        </p:nvSpPr>
        <p:spPr>
          <a:xfrm>
            <a:off x="8253698" y="5629980"/>
            <a:ext cx="2199508" cy="923330"/>
          </a:xfrm>
          <a:prstGeom prst="rect">
            <a:avLst/>
          </a:prstGeom>
          <a:noFill/>
        </p:spPr>
        <p:txBody>
          <a:bodyPr wrap="square" rtlCol="0">
            <a:spAutoFit/>
          </a:bodyPr>
          <a:lstStyle/>
          <a:p>
            <a:r>
              <a:rPr kumimoji="1" lang="en-US" altLang="ja-JP">
                <a:solidFill>
                  <a:prstClr val="black"/>
                </a:solidFill>
                <a:latin typeface="Arial" panose="020B0604020202020204" pitchFamily="34" charset="0"/>
                <a:ea typeface="ＭＳ Ｐゴシック" panose="020B0600070205080204" pitchFamily="34" charset="-128"/>
                <a:cs typeface="Arial" panose="020B0604020202020204" pitchFamily="34" charset="0"/>
              </a:rPr>
              <a:t>The same cables or the same routes on the VV are reused.</a:t>
            </a:r>
            <a:endParaRPr kumimoji="1" lang="ja-JP" altLang="en-US">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ZoneTexte 2"/>
          <p:cNvSpPr txBox="1"/>
          <p:nvPr/>
        </p:nvSpPr>
        <p:spPr>
          <a:xfrm>
            <a:off x="10040984" y="267771"/>
            <a:ext cx="2178431" cy="646331"/>
          </a:xfrm>
          <a:prstGeom prst="rect">
            <a:avLst/>
          </a:prstGeom>
          <a:noFill/>
        </p:spPr>
        <p:txBody>
          <a:bodyPr wrap="square" rtlCol="0">
            <a:spAutoFit/>
          </a:bodyPr>
          <a:lstStyle/>
          <a:p>
            <a:pPr algn="l"/>
            <a:r>
              <a:rPr lang="fr-FR" dirty="0" err="1" smtClean="0">
                <a:solidFill>
                  <a:srgbClr val="003399"/>
                </a:solidFill>
                <a:latin typeface="Arial" panose="020B0604020202020204" pitchFamily="34" charset="0"/>
                <a:cs typeface="Arial" panose="020B0604020202020204" pitchFamily="34" charset="0"/>
              </a:rPr>
              <a:t>Courtesy</a:t>
            </a:r>
            <a:r>
              <a:rPr lang="fr-FR" dirty="0" smtClean="0">
                <a:solidFill>
                  <a:srgbClr val="003399"/>
                </a:solidFill>
                <a:latin typeface="Arial" panose="020B0604020202020204" pitchFamily="34" charset="0"/>
                <a:cs typeface="Arial" panose="020B0604020202020204" pitchFamily="34" charset="0"/>
              </a:rPr>
              <a:t> </a:t>
            </a:r>
          </a:p>
          <a:p>
            <a:pPr algn="l"/>
            <a:r>
              <a:rPr lang="fr-FR" dirty="0" smtClean="0">
                <a:solidFill>
                  <a:srgbClr val="003399"/>
                </a:solidFill>
                <a:latin typeface="Arial" panose="020B0604020202020204" pitchFamily="34" charset="0"/>
                <a:cs typeface="Arial" panose="020B0604020202020204" pitchFamily="34" charset="0"/>
              </a:rPr>
              <a:t>V Tomarchio (F4E)</a:t>
            </a:r>
            <a:endParaRPr lang="en-GB" dirty="0" smtClean="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34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868AA-190B-4312-A1A6-CE72B863AB1E}"/>
              </a:ext>
            </a:extLst>
          </p:cNvPr>
          <p:cNvSpPr>
            <a:spLocks noGrp="1"/>
          </p:cNvSpPr>
          <p:nvPr>
            <p:ph type="title"/>
          </p:nvPr>
        </p:nvSpPr>
        <p:spPr/>
        <p:txBody>
          <a:bodyPr>
            <a:normAutofit fontScale="90000"/>
          </a:bodyPr>
          <a:lstStyle/>
          <a:p>
            <a:r>
              <a:rPr kumimoji="1" lang="en-US" altLang="ja-JP"/>
              <a:t>Probes of different regions</a:t>
            </a:r>
            <a:br>
              <a:rPr kumimoji="1" lang="en-US" altLang="ja-JP"/>
            </a:br>
            <a:r>
              <a:rPr kumimoji="1" lang="en-US" altLang="ja-JP"/>
              <a:t>are installed on the different cassettes.</a:t>
            </a:r>
            <a:endParaRPr kumimoji="1" lang="ja-JP" altLang="en-US"/>
          </a:p>
        </p:txBody>
      </p:sp>
      <p:sp>
        <p:nvSpPr>
          <p:cNvPr id="24" name="コンテンツ プレースホルダー 23">
            <a:extLst>
              <a:ext uri="{FF2B5EF4-FFF2-40B4-BE49-F238E27FC236}">
                <a16:creationId xmlns:a16="http://schemas.microsoft.com/office/drawing/2014/main" id="{2A0B7DBC-EFA9-4AC3-A76E-3BF7DFE1AA87}"/>
              </a:ext>
            </a:extLst>
          </p:cNvPr>
          <p:cNvSpPr>
            <a:spLocks noGrp="1"/>
          </p:cNvSpPr>
          <p:nvPr>
            <p:ph idx="1"/>
          </p:nvPr>
        </p:nvSpPr>
        <p:spPr>
          <a:xfrm>
            <a:off x="1649217" y="1020766"/>
            <a:ext cx="8908716" cy="385026"/>
          </a:xfrm>
        </p:spPr>
        <p:txBody>
          <a:bodyPr>
            <a:normAutofit/>
          </a:bodyPr>
          <a:lstStyle/>
          <a:p>
            <a:r>
              <a:rPr lang="en-US" altLang="ja-JP" sz="2000"/>
              <a:t>The following is one example.</a:t>
            </a:r>
          </a:p>
        </p:txBody>
      </p:sp>
      <p:sp>
        <p:nvSpPr>
          <p:cNvPr id="4" name="スライド番号プレースホルダー 3">
            <a:extLst>
              <a:ext uri="{FF2B5EF4-FFF2-40B4-BE49-F238E27FC236}">
                <a16:creationId xmlns:a16="http://schemas.microsoft.com/office/drawing/2014/main" id="{C07698D1-C556-4C50-B51D-2C3817891D38}"/>
              </a:ext>
            </a:extLst>
          </p:cNvPr>
          <p:cNvSpPr>
            <a:spLocks noGrp="1"/>
          </p:cNvSpPr>
          <p:nvPr>
            <p:ph type="sldNum" sz="quarter" idx="12"/>
          </p:nvPr>
        </p:nvSpPr>
        <p:spPr/>
        <p:txBody>
          <a:bodyPr/>
          <a:lstStyle/>
          <a:p>
            <a:fld id="{18D64FA4-8226-45B0-9E13-75275EDA4D0F}" type="slidenum">
              <a:rPr kumimoji="1" lang="ja-JP" altLang="en-US">
                <a:solidFill>
                  <a:prstClr val="black">
                    <a:tint val="75000"/>
                  </a:prstClr>
                </a:solidFill>
                <a:latin typeface="Calibri"/>
                <a:ea typeface="ＭＳ Ｐゴシック" panose="020B0600070205080204" pitchFamily="34" charset="-128"/>
              </a:rPr>
              <a:pPr/>
              <a:t>7</a:t>
            </a:fld>
            <a:endParaRPr kumimoji="1" lang="ja-JP" altLang="en-US">
              <a:solidFill>
                <a:prstClr val="black">
                  <a:tint val="75000"/>
                </a:prstClr>
              </a:solidFill>
              <a:latin typeface="Calibri"/>
              <a:ea typeface="ＭＳ Ｐゴシック" panose="020B0600070205080204" pitchFamily="34" charset="-128"/>
            </a:endParaRPr>
          </a:p>
        </p:txBody>
      </p:sp>
      <p:pic>
        <p:nvPicPr>
          <p:cNvPr id="5" name="図 4">
            <a:extLst>
              <a:ext uri="{FF2B5EF4-FFF2-40B4-BE49-F238E27FC236}">
                <a16:creationId xmlns:a16="http://schemas.microsoft.com/office/drawing/2014/main" id="{1779641E-9BD4-4EA9-AD39-E4EBFE3BC6C2}"/>
              </a:ext>
            </a:extLst>
          </p:cNvPr>
          <p:cNvPicPr>
            <a:picLocks noChangeAspect="1"/>
          </p:cNvPicPr>
          <p:nvPr/>
        </p:nvPicPr>
        <p:blipFill rotWithShape="1">
          <a:blip r:embed="rId3"/>
          <a:srcRect l="29810" t="4977" r="25143" b="4497"/>
          <a:stretch/>
        </p:blipFill>
        <p:spPr>
          <a:xfrm>
            <a:off x="3226033" y="1489419"/>
            <a:ext cx="4825372" cy="4815197"/>
          </a:xfrm>
          <a:prstGeom prst="rect">
            <a:avLst/>
          </a:prstGeom>
        </p:spPr>
      </p:pic>
      <p:cxnSp>
        <p:nvCxnSpPr>
          <p:cNvPr id="11" name="直線コネクタ 10">
            <a:extLst>
              <a:ext uri="{FF2B5EF4-FFF2-40B4-BE49-F238E27FC236}">
                <a16:creationId xmlns:a16="http://schemas.microsoft.com/office/drawing/2014/main" id="{E640A9B5-34B0-4FB2-9D4E-BBB66F40B3CC}"/>
              </a:ext>
            </a:extLst>
          </p:cNvPr>
          <p:cNvCxnSpPr>
            <a:cxnSpLocks/>
          </p:cNvCxnSpPr>
          <p:nvPr/>
        </p:nvCxnSpPr>
        <p:spPr>
          <a:xfrm flipV="1">
            <a:off x="5633877" y="1602764"/>
            <a:ext cx="1378527" cy="229425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A960E93-EF30-42F5-9DCB-0365046F9297}"/>
              </a:ext>
            </a:extLst>
          </p:cNvPr>
          <p:cNvCxnSpPr>
            <a:cxnSpLocks/>
          </p:cNvCxnSpPr>
          <p:nvPr/>
        </p:nvCxnSpPr>
        <p:spPr>
          <a:xfrm flipV="1">
            <a:off x="5633877" y="2027576"/>
            <a:ext cx="2308569" cy="186944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D27E7A6-3C4E-4F34-80E0-A55EDECDC232}"/>
              </a:ext>
            </a:extLst>
          </p:cNvPr>
          <p:cNvCxnSpPr>
            <a:cxnSpLocks/>
          </p:cNvCxnSpPr>
          <p:nvPr/>
        </p:nvCxnSpPr>
        <p:spPr>
          <a:xfrm flipV="1">
            <a:off x="5633877" y="2925472"/>
            <a:ext cx="2808731" cy="96712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5D7CA95-0607-440C-9574-BC439E8C1C25}"/>
              </a:ext>
            </a:extLst>
          </p:cNvPr>
          <p:cNvSpPr txBox="1"/>
          <p:nvPr/>
        </p:nvSpPr>
        <p:spPr>
          <a:xfrm>
            <a:off x="6594157" y="2323007"/>
            <a:ext cx="543739" cy="369332"/>
          </a:xfrm>
          <a:prstGeom prst="rect">
            <a:avLst/>
          </a:prstGeom>
          <a:noFill/>
        </p:spPr>
        <p:txBody>
          <a:bodyPr wrap="none" rtlCol="0">
            <a:spAutoFit/>
          </a:bodyPr>
          <a:lstStyle/>
          <a:p>
            <a:r>
              <a:rPr kumimoji="1" lang="en-US" altLang="ja-JP">
                <a:solidFill>
                  <a:prstClr val="white"/>
                </a:solidFill>
                <a:latin typeface="Arial" panose="020B0604020202020204" pitchFamily="34" charset="0"/>
                <a:ea typeface="ＭＳ Ｐゴシック" panose="020B0600070205080204" pitchFamily="34" charset="-128"/>
                <a:cs typeface="Arial" panose="020B0604020202020204" pitchFamily="34" charset="0"/>
              </a:rPr>
              <a:t>P-3</a:t>
            </a:r>
            <a:endParaRPr kumimoji="1" lang="ja-JP" altLang="en-US">
              <a:solidFill>
                <a:prstClr val="white"/>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1686929D-D792-4797-A0A3-B19C81BB5A9C}"/>
              </a:ext>
            </a:extLst>
          </p:cNvPr>
          <p:cNvSpPr txBox="1"/>
          <p:nvPr/>
        </p:nvSpPr>
        <p:spPr>
          <a:xfrm>
            <a:off x="6933685" y="2814143"/>
            <a:ext cx="543739" cy="369332"/>
          </a:xfrm>
          <a:prstGeom prst="rect">
            <a:avLst/>
          </a:prstGeom>
          <a:noFill/>
        </p:spPr>
        <p:txBody>
          <a:bodyPr wrap="none" rtlCol="0">
            <a:spAutoFit/>
          </a:bodyPr>
          <a:lstStyle/>
          <a:p>
            <a:r>
              <a:rPr kumimoji="1" lang="en-US" altLang="ja-JP">
                <a:solidFill>
                  <a:prstClr val="white"/>
                </a:solidFill>
                <a:latin typeface="Arial" panose="020B0604020202020204" pitchFamily="34" charset="0"/>
                <a:ea typeface="ＭＳ Ｐゴシック" panose="020B0600070205080204" pitchFamily="34" charset="-128"/>
                <a:cs typeface="Arial" panose="020B0604020202020204" pitchFamily="34" charset="0"/>
              </a:rPr>
              <a:t>P-4</a:t>
            </a:r>
            <a:endParaRPr kumimoji="1" lang="ja-JP" altLang="en-US">
              <a:solidFill>
                <a:prstClr val="white"/>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6" name="テキスト ボックス 15">
            <a:extLst>
              <a:ext uri="{FF2B5EF4-FFF2-40B4-BE49-F238E27FC236}">
                <a16:creationId xmlns:a16="http://schemas.microsoft.com/office/drawing/2014/main" id="{03A700D9-3C5E-492D-903C-74445F65233D}"/>
              </a:ext>
            </a:extLst>
          </p:cNvPr>
          <p:cNvSpPr txBox="1"/>
          <p:nvPr/>
        </p:nvSpPr>
        <p:spPr>
          <a:xfrm>
            <a:off x="5908947" y="5328068"/>
            <a:ext cx="543739" cy="369332"/>
          </a:xfrm>
          <a:prstGeom prst="rect">
            <a:avLst/>
          </a:prstGeom>
          <a:noFill/>
        </p:spPr>
        <p:txBody>
          <a:bodyPr wrap="none" rtlCol="0">
            <a:spAutoFit/>
          </a:bodyPr>
          <a:lstStyle/>
          <a:p>
            <a:r>
              <a:rPr kumimoji="1" lang="en-US" altLang="ja-JP">
                <a:solidFill>
                  <a:prstClr val="white"/>
                </a:solidFill>
                <a:latin typeface="Arial" panose="020B0604020202020204" pitchFamily="34" charset="0"/>
                <a:ea typeface="ＭＳ Ｐゴシック" panose="020B0600070205080204" pitchFamily="34" charset="-128"/>
                <a:cs typeface="Arial" panose="020B0604020202020204" pitchFamily="34" charset="0"/>
              </a:rPr>
              <a:t>P-9</a:t>
            </a:r>
            <a:endParaRPr kumimoji="1" lang="ja-JP" altLang="en-US">
              <a:solidFill>
                <a:prstClr val="white"/>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7" name="テキスト ボックス 16">
            <a:extLst>
              <a:ext uri="{FF2B5EF4-FFF2-40B4-BE49-F238E27FC236}">
                <a16:creationId xmlns:a16="http://schemas.microsoft.com/office/drawing/2014/main" id="{C7A4FD70-5D0A-4CED-9048-A6BAB4AEEFD4}"/>
              </a:ext>
            </a:extLst>
          </p:cNvPr>
          <p:cNvSpPr txBox="1"/>
          <p:nvPr/>
        </p:nvSpPr>
        <p:spPr>
          <a:xfrm>
            <a:off x="3572453" y="3398146"/>
            <a:ext cx="671979" cy="369332"/>
          </a:xfrm>
          <a:prstGeom prst="rect">
            <a:avLst/>
          </a:prstGeom>
          <a:noFill/>
        </p:spPr>
        <p:txBody>
          <a:bodyPr wrap="none" rtlCol="0">
            <a:spAutoFit/>
          </a:bodyPr>
          <a:lstStyle/>
          <a:p>
            <a:r>
              <a:rPr kumimoji="1" lang="en-US" altLang="ja-JP">
                <a:solidFill>
                  <a:prstClr val="white"/>
                </a:solidFill>
                <a:latin typeface="Arial" panose="020B0604020202020204" pitchFamily="34" charset="0"/>
                <a:ea typeface="ＭＳ Ｐゴシック" panose="020B0600070205080204" pitchFamily="34" charset="-128"/>
                <a:cs typeface="Arial" panose="020B0604020202020204" pitchFamily="34" charset="0"/>
              </a:rPr>
              <a:t>P-15</a:t>
            </a:r>
            <a:endParaRPr kumimoji="1" lang="ja-JP" altLang="en-US">
              <a:solidFill>
                <a:prstClr val="white"/>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5" name="テキスト ボックス 24">
            <a:extLst>
              <a:ext uri="{FF2B5EF4-FFF2-40B4-BE49-F238E27FC236}">
                <a16:creationId xmlns:a16="http://schemas.microsoft.com/office/drawing/2014/main" id="{5598B946-369F-48D4-AE47-49AF3A1143E1}"/>
              </a:ext>
            </a:extLst>
          </p:cNvPr>
          <p:cNvSpPr txBox="1"/>
          <p:nvPr/>
        </p:nvSpPr>
        <p:spPr>
          <a:xfrm>
            <a:off x="7041261" y="1399411"/>
            <a:ext cx="2941831" cy="646331"/>
          </a:xfrm>
          <a:prstGeom prst="rect">
            <a:avLst/>
          </a:prstGeom>
          <a:noFill/>
        </p:spPr>
        <p:txBody>
          <a:bodyPr wrap="none" rtlCol="0">
            <a:spAutoFit/>
          </a:bodyPr>
          <a:lstStyle/>
          <a:p>
            <a:r>
              <a:rPr kumimoji="1" lang="en-US" altLang="ja-JP"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P-3: Outer target</a:t>
            </a:r>
          </a:p>
          <a:p>
            <a:pPr marL="285750" indent="-285750">
              <a:buFont typeface="Wingdings" panose="05000000000000000000" pitchFamily="2" charset="2"/>
              <a:buChar char="Ø"/>
            </a:pPr>
            <a:r>
              <a:rPr kumimoji="1" lang="en-US" altLang="ja-JP"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&lt;16 sets of triple probes</a:t>
            </a:r>
            <a:endParaRPr kumimoji="1" lang="ja-JP"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3917F04E-B6C4-4A1F-988F-BCF013E7ECA8}"/>
              </a:ext>
            </a:extLst>
          </p:cNvPr>
          <p:cNvSpPr txBox="1"/>
          <p:nvPr/>
        </p:nvSpPr>
        <p:spPr>
          <a:xfrm>
            <a:off x="7612069" y="2262889"/>
            <a:ext cx="2941831" cy="646331"/>
          </a:xfrm>
          <a:prstGeom prst="rect">
            <a:avLst/>
          </a:prstGeom>
          <a:noFill/>
        </p:spPr>
        <p:txBody>
          <a:bodyPr wrap="none" rtlCol="0">
            <a:spAutoFit/>
          </a:bodyPr>
          <a:lstStyle/>
          <a:p>
            <a:r>
              <a:rPr kumimoji="1" lang="en-US" altLang="ja-JP"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P-4: Outer target</a:t>
            </a:r>
          </a:p>
          <a:p>
            <a:pPr marL="285750" indent="-285750">
              <a:buFont typeface="Wingdings" panose="05000000000000000000" pitchFamily="2" charset="2"/>
              <a:buChar char="Ø"/>
            </a:pPr>
            <a:r>
              <a:rPr kumimoji="1" lang="en-US" altLang="ja-JP"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&gt;16 sets of triple probes</a:t>
            </a:r>
            <a:endParaRPr kumimoji="1" lang="ja-JP"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91CADA36-6846-4EED-BA13-4BF12EE86CD9}"/>
              </a:ext>
            </a:extLst>
          </p:cNvPr>
          <p:cNvSpPr txBox="1"/>
          <p:nvPr/>
        </p:nvSpPr>
        <p:spPr>
          <a:xfrm>
            <a:off x="6594156" y="5891417"/>
            <a:ext cx="3360856" cy="646331"/>
          </a:xfrm>
          <a:prstGeom prst="rect">
            <a:avLst/>
          </a:prstGeom>
          <a:noFill/>
        </p:spPr>
        <p:txBody>
          <a:bodyPr wrap="none" rtlCol="0">
            <a:spAutoFit/>
          </a:bodyPr>
          <a:lstStyle/>
          <a:p>
            <a:r>
              <a:rPr kumimoji="1" lang="en-US" altLang="ja-JP">
                <a:solidFill>
                  <a:prstClr val="black"/>
                </a:solidFill>
                <a:latin typeface="Arial" panose="020B0604020202020204" pitchFamily="34" charset="0"/>
                <a:ea typeface="ＭＳ Ｐゴシック" panose="020B0600070205080204" pitchFamily="34" charset="-128"/>
                <a:cs typeface="Arial" panose="020B0604020202020204" pitchFamily="34" charset="0"/>
              </a:rPr>
              <a:t>P-9: Baffles, dome, outer cover</a:t>
            </a:r>
          </a:p>
          <a:p>
            <a:pPr marL="285750" indent="-285750">
              <a:buFont typeface="Wingdings" panose="05000000000000000000" pitchFamily="2" charset="2"/>
              <a:buChar char="Ø"/>
            </a:pPr>
            <a:r>
              <a:rPr kumimoji="1" lang="en-US" altLang="ja-JP">
                <a:solidFill>
                  <a:prstClr val="black"/>
                </a:solidFill>
                <a:latin typeface="Arial" panose="020B0604020202020204" pitchFamily="34" charset="0"/>
                <a:ea typeface="ＭＳ Ｐゴシック" panose="020B0600070205080204" pitchFamily="34" charset="-128"/>
                <a:cs typeface="Arial" panose="020B0604020202020204" pitchFamily="34" charset="0"/>
              </a:rPr>
              <a:t>&lt; 48 single probes</a:t>
            </a:r>
            <a:endParaRPr kumimoji="1" lang="ja-JP" altLang="en-US">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0E9244A5-7196-4C9D-A90B-413105BBB86E}"/>
              </a:ext>
            </a:extLst>
          </p:cNvPr>
          <p:cNvSpPr txBox="1"/>
          <p:nvPr/>
        </p:nvSpPr>
        <p:spPr>
          <a:xfrm>
            <a:off x="1733485" y="2378074"/>
            <a:ext cx="2941831" cy="646331"/>
          </a:xfrm>
          <a:prstGeom prst="rect">
            <a:avLst/>
          </a:prstGeom>
          <a:noFill/>
          <a:ln w="9525">
            <a:noFill/>
          </a:ln>
        </p:spPr>
        <p:txBody>
          <a:bodyPr wrap="none" rtlCol="0">
            <a:spAutoFit/>
          </a:bodyPr>
          <a:lstStyle/>
          <a:p>
            <a:r>
              <a:rPr kumimoji="1" lang="en-US" altLang="ja-JP" dirty="0">
                <a:ln w="38100">
                  <a:solidFill>
                    <a:prstClr val="white"/>
                  </a:solidFill>
                </a:ln>
                <a:solidFill>
                  <a:prstClr val="white"/>
                </a:solidFill>
                <a:latin typeface="Arial" panose="020B0604020202020204" pitchFamily="34" charset="0"/>
                <a:ea typeface="ＭＳ Ｐゴシック" panose="020B0600070205080204" pitchFamily="34" charset="-128"/>
                <a:cs typeface="Arial" panose="020B0604020202020204" pitchFamily="34" charset="0"/>
              </a:rPr>
              <a:t>Inner target</a:t>
            </a:r>
          </a:p>
          <a:p>
            <a:pPr marL="285750" indent="-285750">
              <a:buFont typeface="Wingdings" panose="05000000000000000000" pitchFamily="2" charset="2"/>
              <a:buChar char="Ø"/>
            </a:pPr>
            <a:r>
              <a:rPr kumimoji="1" lang="en-US" altLang="ja-JP" dirty="0">
                <a:ln w="38100">
                  <a:solidFill>
                    <a:prstClr val="white"/>
                  </a:solidFill>
                </a:ln>
                <a:solidFill>
                  <a:prstClr val="white"/>
                </a:solidFill>
                <a:latin typeface="Arial" panose="020B0604020202020204" pitchFamily="34" charset="0"/>
                <a:ea typeface="ＭＳ Ｐゴシック" panose="020B0600070205080204" pitchFamily="34" charset="-128"/>
                <a:cs typeface="Arial" panose="020B0604020202020204" pitchFamily="34" charset="0"/>
              </a:rPr>
              <a:t>&lt;16 sets of triple probes</a:t>
            </a:r>
            <a:endParaRPr kumimoji="1" lang="ja-JP" altLang="en-US" dirty="0">
              <a:ln w="38100">
                <a:solidFill>
                  <a:prstClr val="white"/>
                </a:solidFill>
              </a:ln>
              <a:solidFill>
                <a:prstClr val="white"/>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668F340B-1C98-4479-B2B5-60B22E9699AE}"/>
              </a:ext>
            </a:extLst>
          </p:cNvPr>
          <p:cNvSpPr txBox="1"/>
          <p:nvPr/>
        </p:nvSpPr>
        <p:spPr>
          <a:xfrm>
            <a:off x="1733485" y="2378410"/>
            <a:ext cx="2941831" cy="646331"/>
          </a:xfrm>
          <a:prstGeom prst="rect">
            <a:avLst/>
          </a:prstGeom>
          <a:noFill/>
        </p:spPr>
        <p:txBody>
          <a:bodyPr wrap="none" rtlCol="0">
            <a:spAutoFit/>
          </a:bodyPr>
          <a:lstStyle/>
          <a:p>
            <a:r>
              <a:rPr kumimoji="1" lang="en-US" altLang="ja-JP"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P-15: Inner target</a:t>
            </a:r>
          </a:p>
          <a:p>
            <a:pPr marL="285750" indent="-285750">
              <a:buFont typeface="Wingdings" panose="05000000000000000000" pitchFamily="2" charset="2"/>
              <a:buChar char="Ø"/>
            </a:pPr>
            <a:r>
              <a:rPr kumimoji="1" lang="en-US" altLang="ja-JP"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&lt;16 sets of triple probes</a:t>
            </a:r>
            <a:endParaRPr kumimoji="1" lang="ja-JP"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8" name="ZoneTexte 17"/>
          <p:cNvSpPr txBox="1"/>
          <p:nvPr/>
        </p:nvSpPr>
        <p:spPr>
          <a:xfrm>
            <a:off x="10040984" y="267771"/>
            <a:ext cx="2178431" cy="646331"/>
          </a:xfrm>
          <a:prstGeom prst="rect">
            <a:avLst/>
          </a:prstGeom>
          <a:noFill/>
        </p:spPr>
        <p:txBody>
          <a:bodyPr wrap="square" rtlCol="0">
            <a:spAutoFit/>
          </a:bodyPr>
          <a:lstStyle/>
          <a:p>
            <a:pPr algn="l"/>
            <a:r>
              <a:rPr lang="fr-FR" dirty="0" err="1" smtClean="0">
                <a:solidFill>
                  <a:srgbClr val="003399"/>
                </a:solidFill>
                <a:latin typeface="Arial" panose="020B0604020202020204" pitchFamily="34" charset="0"/>
                <a:cs typeface="Arial" panose="020B0604020202020204" pitchFamily="34" charset="0"/>
              </a:rPr>
              <a:t>Courtesy</a:t>
            </a:r>
            <a:r>
              <a:rPr lang="fr-FR" dirty="0" smtClean="0">
                <a:solidFill>
                  <a:srgbClr val="003399"/>
                </a:solidFill>
                <a:latin typeface="Arial" panose="020B0604020202020204" pitchFamily="34" charset="0"/>
                <a:cs typeface="Arial" panose="020B0604020202020204" pitchFamily="34" charset="0"/>
              </a:rPr>
              <a:t> </a:t>
            </a:r>
          </a:p>
          <a:p>
            <a:pPr algn="l"/>
            <a:r>
              <a:rPr lang="fr-FR" dirty="0" smtClean="0">
                <a:solidFill>
                  <a:srgbClr val="003399"/>
                </a:solidFill>
                <a:latin typeface="Arial" panose="020B0604020202020204" pitchFamily="34" charset="0"/>
                <a:cs typeface="Arial" panose="020B0604020202020204" pitchFamily="34" charset="0"/>
              </a:rPr>
              <a:t>V Tomarchio (F4E)</a:t>
            </a:r>
            <a:endParaRPr lang="en-GB" dirty="0" smtClean="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92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Installation position on the inner &amp; outer targets</a:t>
            </a:r>
            <a:endParaRPr kumimoji="1" lang="ja-JP" altLang="en-US"/>
          </a:p>
        </p:txBody>
      </p:sp>
      <p:sp>
        <p:nvSpPr>
          <p:cNvPr id="4" name="スライド番号プレースホルダー 3"/>
          <p:cNvSpPr>
            <a:spLocks noGrp="1"/>
          </p:cNvSpPr>
          <p:nvPr>
            <p:ph type="sldNum" sz="quarter" idx="12"/>
          </p:nvPr>
        </p:nvSpPr>
        <p:spPr/>
        <p:txBody>
          <a:bodyPr/>
          <a:lstStyle/>
          <a:p>
            <a:fld id="{18D64FA4-8226-45B0-9E13-75275EDA4D0F}" type="slidenum">
              <a:rPr kumimoji="1" lang="ja-JP" altLang="en-US" smtClean="0"/>
              <a:pPr/>
              <a:t>8</a:t>
            </a:fld>
            <a:endParaRPr kumimoji="1" lang="ja-JP" altLang="en-US"/>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836" y="987175"/>
            <a:ext cx="4568127" cy="4603087"/>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217" y="987175"/>
            <a:ext cx="4282619" cy="4783715"/>
          </a:xfrm>
          <a:prstGeom prst="rect">
            <a:avLst/>
          </a:prstGeom>
        </p:spPr>
      </p:pic>
      <p:sp>
        <p:nvSpPr>
          <p:cNvPr id="9" name="テキスト ボックス 8"/>
          <p:cNvSpPr txBox="1"/>
          <p:nvPr/>
        </p:nvSpPr>
        <p:spPr>
          <a:xfrm>
            <a:off x="1649217" y="5699257"/>
            <a:ext cx="8925068" cy="923330"/>
          </a:xfrm>
          <a:prstGeom prst="rect">
            <a:avLst/>
          </a:prstGeom>
          <a:noFill/>
        </p:spPr>
        <p:txBody>
          <a:bodyPr wrap="square" rtlCol="0">
            <a:spAutoFit/>
          </a:bodyPr>
          <a:lstStyle/>
          <a:p>
            <a:r>
              <a:rPr kumimoji="1" lang="en-US" altLang="ja-JP">
                <a:latin typeface="Arial" panose="020B0604020202020204" pitchFamily="34" charset="0"/>
                <a:cs typeface="Arial" panose="020B0604020202020204" pitchFamily="34" charset="0"/>
              </a:rPr>
              <a:t>Installation position</a:t>
            </a:r>
          </a:p>
          <a:p>
            <a:pPr marL="271463" indent="-271463">
              <a:buFont typeface="Arial" panose="020B0604020202020204" pitchFamily="34" charset="0"/>
              <a:buChar char="•"/>
            </a:pPr>
            <a:r>
              <a:rPr kumimoji="1" lang="en-US" altLang="ja-JP">
                <a:latin typeface="Arial" panose="020B0604020202020204" pitchFamily="34" charset="0"/>
                <a:cs typeface="Arial" panose="020B0604020202020204" pitchFamily="34" charset="0"/>
              </a:rPr>
              <a:t>(6 </a:t>
            </a:r>
            <a:r>
              <a:rPr lang="en-US" altLang="ja-JP">
                <a:latin typeface="Arial" panose="020B0604020202020204" pitchFamily="34" charset="0"/>
                <a:cs typeface="Arial" panose="020B0604020202020204" pitchFamily="34" charset="0"/>
              </a:rPr>
              <a:t>target</a:t>
            </a:r>
            <a:r>
              <a:rPr kumimoji="1" lang="en-US" altLang="ja-JP">
                <a:latin typeface="Arial" panose="020B0604020202020204" pitchFamily="34" charset="0"/>
                <a:cs typeface="Arial" panose="020B0604020202020204" pitchFamily="34" charset="0"/>
              </a:rPr>
              <a:t>s per 1 cassette) x (4 cassettes)</a:t>
            </a:r>
          </a:p>
          <a:p>
            <a:pPr marL="271463" indent="-271463">
              <a:buFont typeface="Arial" panose="020B0604020202020204" pitchFamily="34" charset="0"/>
              <a:buChar char="•"/>
            </a:pPr>
            <a:r>
              <a:rPr lang="en-US" altLang="ja-JP">
                <a:latin typeface="Arial" panose="020B0604020202020204" pitchFamily="34" charset="0"/>
                <a:cs typeface="Arial" panose="020B0604020202020204" pitchFamily="34" charset="0"/>
              </a:rPr>
              <a:t>Number of probe heads along the poloidal direction will be &lt;36 on 1 target.</a:t>
            </a:r>
            <a:endParaRPr kumimoji="1" lang="ja-JP" altLang="en-US">
              <a:latin typeface="Arial" panose="020B0604020202020204" pitchFamily="34" charset="0"/>
              <a:cs typeface="Arial" panose="020B0604020202020204" pitchFamily="34" charset="0"/>
            </a:endParaRPr>
          </a:p>
        </p:txBody>
      </p:sp>
      <p:sp>
        <p:nvSpPr>
          <p:cNvPr id="11" name="フリーフォーム 10"/>
          <p:cNvSpPr/>
          <p:nvPr/>
        </p:nvSpPr>
        <p:spPr>
          <a:xfrm>
            <a:off x="4744669" y="2001572"/>
            <a:ext cx="267036" cy="1114426"/>
          </a:xfrm>
          <a:custGeom>
            <a:avLst/>
            <a:gdLst>
              <a:gd name="connsiteX0" fmla="*/ 14288 w 238125"/>
              <a:gd name="connsiteY0" fmla="*/ 0 h 1081088"/>
              <a:gd name="connsiteX1" fmla="*/ 238125 w 238125"/>
              <a:gd name="connsiteY1" fmla="*/ 133350 h 1081088"/>
              <a:gd name="connsiteX2" fmla="*/ 235744 w 238125"/>
              <a:gd name="connsiteY2" fmla="*/ 1081088 h 1081088"/>
              <a:gd name="connsiteX3" fmla="*/ 0 w 238125"/>
              <a:gd name="connsiteY3" fmla="*/ 909638 h 1081088"/>
              <a:gd name="connsiteX4" fmla="*/ 14288 w 238125"/>
              <a:gd name="connsiteY4" fmla="*/ 0 h 1081088"/>
              <a:gd name="connsiteX0" fmla="*/ 2381 w 238125"/>
              <a:gd name="connsiteY0" fmla="*/ 0 h 1100138"/>
              <a:gd name="connsiteX1" fmla="*/ 238125 w 238125"/>
              <a:gd name="connsiteY1" fmla="*/ 152400 h 1100138"/>
              <a:gd name="connsiteX2" fmla="*/ 235744 w 238125"/>
              <a:gd name="connsiteY2" fmla="*/ 1100138 h 1100138"/>
              <a:gd name="connsiteX3" fmla="*/ 0 w 238125"/>
              <a:gd name="connsiteY3" fmla="*/ 928688 h 1100138"/>
              <a:gd name="connsiteX4" fmla="*/ 2381 w 238125"/>
              <a:gd name="connsiteY4" fmla="*/ 0 h 1100138"/>
              <a:gd name="connsiteX0" fmla="*/ 40 w 247690"/>
              <a:gd name="connsiteY0" fmla="*/ 0 h 1100138"/>
              <a:gd name="connsiteX1" fmla="*/ 247690 w 247690"/>
              <a:gd name="connsiteY1" fmla="*/ 152400 h 1100138"/>
              <a:gd name="connsiteX2" fmla="*/ 245309 w 247690"/>
              <a:gd name="connsiteY2" fmla="*/ 1100138 h 1100138"/>
              <a:gd name="connsiteX3" fmla="*/ 9565 w 247690"/>
              <a:gd name="connsiteY3" fmla="*/ 928688 h 1100138"/>
              <a:gd name="connsiteX4" fmla="*/ 40 w 247690"/>
              <a:gd name="connsiteY4" fmla="*/ 0 h 1100138"/>
              <a:gd name="connsiteX0" fmla="*/ 40 w 247690"/>
              <a:gd name="connsiteY0" fmla="*/ 0 h 1109663"/>
              <a:gd name="connsiteX1" fmla="*/ 247690 w 247690"/>
              <a:gd name="connsiteY1" fmla="*/ 161925 h 1109663"/>
              <a:gd name="connsiteX2" fmla="*/ 245309 w 247690"/>
              <a:gd name="connsiteY2" fmla="*/ 1109663 h 1109663"/>
              <a:gd name="connsiteX3" fmla="*/ 9565 w 247690"/>
              <a:gd name="connsiteY3" fmla="*/ 938213 h 1109663"/>
              <a:gd name="connsiteX4" fmla="*/ 40 w 247690"/>
              <a:gd name="connsiteY4" fmla="*/ 0 h 1109663"/>
              <a:gd name="connsiteX0" fmla="*/ 26194 w 273844"/>
              <a:gd name="connsiteY0" fmla="*/ 0 h 1109663"/>
              <a:gd name="connsiteX1" fmla="*/ 273844 w 273844"/>
              <a:gd name="connsiteY1" fmla="*/ 161925 h 1109663"/>
              <a:gd name="connsiteX2" fmla="*/ 271463 w 273844"/>
              <a:gd name="connsiteY2" fmla="*/ 1109663 h 1109663"/>
              <a:gd name="connsiteX3" fmla="*/ 0 w 273844"/>
              <a:gd name="connsiteY3" fmla="*/ 931070 h 1109663"/>
              <a:gd name="connsiteX4" fmla="*/ 26194 w 273844"/>
              <a:gd name="connsiteY4" fmla="*/ 0 h 1109663"/>
              <a:gd name="connsiteX0" fmla="*/ 9525 w 257175"/>
              <a:gd name="connsiteY0" fmla="*/ 0 h 1109663"/>
              <a:gd name="connsiteX1" fmla="*/ 257175 w 257175"/>
              <a:gd name="connsiteY1" fmla="*/ 161925 h 1109663"/>
              <a:gd name="connsiteX2" fmla="*/ 254794 w 257175"/>
              <a:gd name="connsiteY2" fmla="*/ 1109663 h 1109663"/>
              <a:gd name="connsiteX3" fmla="*/ 0 w 257175"/>
              <a:gd name="connsiteY3" fmla="*/ 973932 h 1109663"/>
              <a:gd name="connsiteX4" fmla="*/ 9525 w 257175"/>
              <a:gd name="connsiteY4" fmla="*/ 0 h 1109663"/>
              <a:gd name="connsiteX0" fmla="*/ 2382 w 250032"/>
              <a:gd name="connsiteY0" fmla="*/ 0 h 1109663"/>
              <a:gd name="connsiteX1" fmla="*/ 250032 w 250032"/>
              <a:gd name="connsiteY1" fmla="*/ 161925 h 1109663"/>
              <a:gd name="connsiteX2" fmla="*/ 247651 w 250032"/>
              <a:gd name="connsiteY2" fmla="*/ 1109663 h 1109663"/>
              <a:gd name="connsiteX3" fmla="*/ 0 w 250032"/>
              <a:gd name="connsiteY3" fmla="*/ 962026 h 1109663"/>
              <a:gd name="connsiteX4" fmla="*/ 2382 w 250032"/>
              <a:gd name="connsiteY4" fmla="*/ 0 h 1109663"/>
              <a:gd name="connsiteX0" fmla="*/ 106 w 247756"/>
              <a:gd name="connsiteY0" fmla="*/ 0 h 1109663"/>
              <a:gd name="connsiteX1" fmla="*/ 247756 w 247756"/>
              <a:gd name="connsiteY1" fmla="*/ 161925 h 1109663"/>
              <a:gd name="connsiteX2" fmla="*/ 245375 w 247756"/>
              <a:gd name="connsiteY2" fmla="*/ 1109663 h 1109663"/>
              <a:gd name="connsiteX3" fmla="*/ 2487 w 247756"/>
              <a:gd name="connsiteY3" fmla="*/ 962026 h 1109663"/>
              <a:gd name="connsiteX4" fmla="*/ 106 w 247756"/>
              <a:gd name="connsiteY4" fmla="*/ 0 h 1109663"/>
              <a:gd name="connsiteX0" fmla="*/ 106 w 254951"/>
              <a:gd name="connsiteY0" fmla="*/ 0 h 1109663"/>
              <a:gd name="connsiteX1" fmla="*/ 247756 w 254951"/>
              <a:gd name="connsiteY1" fmla="*/ 161925 h 1109663"/>
              <a:gd name="connsiteX2" fmla="*/ 254900 w 254951"/>
              <a:gd name="connsiteY2" fmla="*/ 1109663 h 1109663"/>
              <a:gd name="connsiteX3" fmla="*/ 2487 w 254951"/>
              <a:gd name="connsiteY3" fmla="*/ 962026 h 1109663"/>
              <a:gd name="connsiteX4" fmla="*/ 106 w 254951"/>
              <a:gd name="connsiteY4" fmla="*/ 0 h 1109663"/>
              <a:gd name="connsiteX0" fmla="*/ 106 w 266828"/>
              <a:gd name="connsiteY0" fmla="*/ 0 h 1116807"/>
              <a:gd name="connsiteX1" fmla="*/ 247756 w 266828"/>
              <a:gd name="connsiteY1" fmla="*/ 161925 h 1116807"/>
              <a:gd name="connsiteX2" fmla="*/ 266806 w 266828"/>
              <a:gd name="connsiteY2" fmla="*/ 1116807 h 1116807"/>
              <a:gd name="connsiteX3" fmla="*/ 2487 w 266828"/>
              <a:gd name="connsiteY3" fmla="*/ 962026 h 1116807"/>
              <a:gd name="connsiteX4" fmla="*/ 106 w 266828"/>
              <a:gd name="connsiteY4" fmla="*/ 0 h 1116807"/>
              <a:gd name="connsiteX0" fmla="*/ 106 w 264450"/>
              <a:gd name="connsiteY0" fmla="*/ 0 h 1128713"/>
              <a:gd name="connsiteX1" fmla="*/ 247756 w 264450"/>
              <a:gd name="connsiteY1" fmla="*/ 161925 h 1128713"/>
              <a:gd name="connsiteX2" fmla="*/ 264425 w 264450"/>
              <a:gd name="connsiteY2" fmla="*/ 1128713 h 1128713"/>
              <a:gd name="connsiteX3" fmla="*/ 2487 w 264450"/>
              <a:gd name="connsiteY3" fmla="*/ 962026 h 1128713"/>
              <a:gd name="connsiteX4" fmla="*/ 106 w 264450"/>
              <a:gd name="connsiteY4" fmla="*/ 0 h 1128713"/>
              <a:gd name="connsiteX0" fmla="*/ 106 w 269208"/>
              <a:gd name="connsiteY0" fmla="*/ 0 h 1121569"/>
              <a:gd name="connsiteX1" fmla="*/ 247756 w 269208"/>
              <a:gd name="connsiteY1" fmla="*/ 161925 h 1121569"/>
              <a:gd name="connsiteX2" fmla="*/ 269188 w 269208"/>
              <a:gd name="connsiteY2" fmla="*/ 1121569 h 1121569"/>
              <a:gd name="connsiteX3" fmla="*/ 2487 w 269208"/>
              <a:gd name="connsiteY3" fmla="*/ 962026 h 1121569"/>
              <a:gd name="connsiteX4" fmla="*/ 106 w 269208"/>
              <a:gd name="connsiteY4" fmla="*/ 0 h 1121569"/>
              <a:gd name="connsiteX0" fmla="*/ 106 w 273949"/>
              <a:gd name="connsiteY0" fmla="*/ 0 h 1121569"/>
              <a:gd name="connsiteX1" fmla="*/ 273949 w 273949"/>
              <a:gd name="connsiteY1" fmla="*/ 154781 h 1121569"/>
              <a:gd name="connsiteX2" fmla="*/ 269188 w 273949"/>
              <a:gd name="connsiteY2" fmla="*/ 1121569 h 1121569"/>
              <a:gd name="connsiteX3" fmla="*/ 2487 w 273949"/>
              <a:gd name="connsiteY3" fmla="*/ 962026 h 1121569"/>
              <a:gd name="connsiteX4" fmla="*/ 106 w 273949"/>
              <a:gd name="connsiteY4" fmla="*/ 0 h 1121569"/>
              <a:gd name="connsiteX0" fmla="*/ 106 w 276331"/>
              <a:gd name="connsiteY0" fmla="*/ 0 h 1121569"/>
              <a:gd name="connsiteX1" fmla="*/ 276331 w 276331"/>
              <a:gd name="connsiteY1" fmla="*/ 173831 h 1121569"/>
              <a:gd name="connsiteX2" fmla="*/ 269188 w 276331"/>
              <a:gd name="connsiteY2" fmla="*/ 1121569 h 1121569"/>
              <a:gd name="connsiteX3" fmla="*/ 2487 w 276331"/>
              <a:gd name="connsiteY3" fmla="*/ 962026 h 1121569"/>
              <a:gd name="connsiteX4" fmla="*/ 106 w 276331"/>
              <a:gd name="connsiteY4" fmla="*/ 0 h 1121569"/>
              <a:gd name="connsiteX0" fmla="*/ 106 w 269256"/>
              <a:gd name="connsiteY0" fmla="*/ 0 h 1121569"/>
              <a:gd name="connsiteX1" fmla="*/ 264424 w 269256"/>
              <a:gd name="connsiteY1" fmla="*/ 166688 h 1121569"/>
              <a:gd name="connsiteX2" fmla="*/ 269188 w 269256"/>
              <a:gd name="connsiteY2" fmla="*/ 1121569 h 1121569"/>
              <a:gd name="connsiteX3" fmla="*/ 2487 w 269256"/>
              <a:gd name="connsiteY3" fmla="*/ 962026 h 1121569"/>
              <a:gd name="connsiteX4" fmla="*/ 106 w 269256"/>
              <a:gd name="connsiteY4" fmla="*/ 0 h 1121569"/>
              <a:gd name="connsiteX0" fmla="*/ 106 w 269293"/>
              <a:gd name="connsiteY0" fmla="*/ 0 h 1121569"/>
              <a:gd name="connsiteX1" fmla="*/ 266806 w 269293"/>
              <a:gd name="connsiteY1" fmla="*/ 159544 h 1121569"/>
              <a:gd name="connsiteX2" fmla="*/ 269188 w 269293"/>
              <a:gd name="connsiteY2" fmla="*/ 1121569 h 1121569"/>
              <a:gd name="connsiteX3" fmla="*/ 2487 w 269293"/>
              <a:gd name="connsiteY3" fmla="*/ 962026 h 1121569"/>
              <a:gd name="connsiteX4" fmla="*/ 106 w 269293"/>
              <a:gd name="connsiteY4" fmla="*/ 0 h 1121569"/>
              <a:gd name="connsiteX0" fmla="*/ 106 w 267036"/>
              <a:gd name="connsiteY0" fmla="*/ 0 h 1114426"/>
              <a:gd name="connsiteX1" fmla="*/ 266806 w 267036"/>
              <a:gd name="connsiteY1" fmla="*/ 159544 h 1114426"/>
              <a:gd name="connsiteX2" fmla="*/ 266807 w 267036"/>
              <a:gd name="connsiteY2" fmla="*/ 1114426 h 1114426"/>
              <a:gd name="connsiteX3" fmla="*/ 2487 w 267036"/>
              <a:gd name="connsiteY3" fmla="*/ 962026 h 1114426"/>
              <a:gd name="connsiteX4" fmla="*/ 106 w 267036"/>
              <a:gd name="connsiteY4" fmla="*/ 0 h 111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36" h="1114426">
                <a:moveTo>
                  <a:pt x="106" y="0"/>
                </a:moveTo>
                <a:lnTo>
                  <a:pt x="266806" y="159544"/>
                </a:lnTo>
                <a:cubicBezTo>
                  <a:pt x="266012" y="475457"/>
                  <a:pt x="267601" y="798513"/>
                  <a:pt x="266807" y="1114426"/>
                </a:cubicBezTo>
                <a:lnTo>
                  <a:pt x="2487" y="962026"/>
                </a:lnTo>
                <a:cubicBezTo>
                  <a:pt x="3281" y="652463"/>
                  <a:pt x="-688" y="309563"/>
                  <a:pt x="106" y="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7713582" y="3274152"/>
            <a:ext cx="312066" cy="1054100"/>
          </a:xfrm>
          <a:custGeom>
            <a:avLst/>
            <a:gdLst>
              <a:gd name="connsiteX0" fmla="*/ 15875 w 323850"/>
              <a:gd name="connsiteY0" fmla="*/ 0 h 1190625"/>
              <a:gd name="connsiteX1" fmla="*/ 323850 w 323850"/>
              <a:gd name="connsiteY1" fmla="*/ 155575 h 1190625"/>
              <a:gd name="connsiteX2" fmla="*/ 282575 w 323850"/>
              <a:gd name="connsiteY2" fmla="*/ 1190625 h 1190625"/>
              <a:gd name="connsiteX3" fmla="*/ 0 w 323850"/>
              <a:gd name="connsiteY3" fmla="*/ 990600 h 1190625"/>
              <a:gd name="connsiteX4" fmla="*/ 15875 w 323850"/>
              <a:gd name="connsiteY4" fmla="*/ 0 h 1190625"/>
              <a:gd name="connsiteX0" fmla="*/ 0 w 333375"/>
              <a:gd name="connsiteY0" fmla="*/ 0 h 1187450"/>
              <a:gd name="connsiteX1" fmla="*/ 333375 w 333375"/>
              <a:gd name="connsiteY1" fmla="*/ 152400 h 1187450"/>
              <a:gd name="connsiteX2" fmla="*/ 292100 w 333375"/>
              <a:gd name="connsiteY2" fmla="*/ 1187450 h 1187450"/>
              <a:gd name="connsiteX3" fmla="*/ 9525 w 333375"/>
              <a:gd name="connsiteY3" fmla="*/ 987425 h 1187450"/>
              <a:gd name="connsiteX4" fmla="*/ 0 w 333375"/>
              <a:gd name="connsiteY4" fmla="*/ 0 h 1187450"/>
              <a:gd name="connsiteX0" fmla="*/ 0 w 333375"/>
              <a:gd name="connsiteY0" fmla="*/ 0 h 1187450"/>
              <a:gd name="connsiteX1" fmla="*/ 333375 w 333375"/>
              <a:gd name="connsiteY1" fmla="*/ 152400 h 1187450"/>
              <a:gd name="connsiteX2" fmla="*/ 292100 w 333375"/>
              <a:gd name="connsiteY2" fmla="*/ 1187450 h 1187450"/>
              <a:gd name="connsiteX3" fmla="*/ 9525 w 333375"/>
              <a:gd name="connsiteY3" fmla="*/ 987425 h 1187450"/>
              <a:gd name="connsiteX4" fmla="*/ 0 w 333375"/>
              <a:gd name="connsiteY4" fmla="*/ 0 h 1187450"/>
              <a:gd name="connsiteX0" fmla="*/ 0 w 295275"/>
              <a:gd name="connsiteY0" fmla="*/ 0 h 1187450"/>
              <a:gd name="connsiteX1" fmla="*/ 295275 w 295275"/>
              <a:gd name="connsiteY1" fmla="*/ 152400 h 1187450"/>
              <a:gd name="connsiteX2" fmla="*/ 292100 w 295275"/>
              <a:gd name="connsiteY2" fmla="*/ 1187450 h 1187450"/>
              <a:gd name="connsiteX3" fmla="*/ 9525 w 295275"/>
              <a:gd name="connsiteY3" fmla="*/ 987425 h 1187450"/>
              <a:gd name="connsiteX4" fmla="*/ 0 w 295275"/>
              <a:gd name="connsiteY4" fmla="*/ 0 h 1187450"/>
              <a:gd name="connsiteX0" fmla="*/ 0 w 298450"/>
              <a:gd name="connsiteY0" fmla="*/ 0 h 1187450"/>
              <a:gd name="connsiteX1" fmla="*/ 298450 w 298450"/>
              <a:gd name="connsiteY1" fmla="*/ 161925 h 1187450"/>
              <a:gd name="connsiteX2" fmla="*/ 292100 w 298450"/>
              <a:gd name="connsiteY2" fmla="*/ 1187450 h 1187450"/>
              <a:gd name="connsiteX3" fmla="*/ 9525 w 298450"/>
              <a:gd name="connsiteY3" fmla="*/ 987425 h 1187450"/>
              <a:gd name="connsiteX4" fmla="*/ 0 w 298450"/>
              <a:gd name="connsiteY4" fmla="*/ 0 h 1187450"/>
              <a:gd name="connsiteX0" fmla="*/ 0 w 298450"/>
              <a:gd name="connsiteY0" fmla="*/ 0 h 1187450"/>
              <a:gd name="connsiteX1" fmla="*/ 298450 w 298450"/>
              <a:gd name="connsiteY1" fmla="*/ 161925 h 1187450"/>
              <a:gd name="connsiteX2" fmla="*/ 292100 w 298450"/>
              <a:gd name="connsiteY2" fmla="*/ 1187450 h 1187450"/>
              <a:gd name="connsiteX3" fmla="*/ 9525 w 298450"/>
              <a:gd name="connsiteY3" fmla="*/ 987425 h 1187450"/>
              <a:gd name="connsiteX4" fmla="*/ 0 w 298450"/>
              <a:gd name="connsiteY4" fmla="*/ 0 h 1187450"/>
              <a:gd name="connsiteX0" fmla="*/ 0 w 304800"/>
              <a:gd name="connsiteY0" fmla="*/ 0 h 1187450"/>
              <a:gd name="connsiteX1" fmla="*/ 304800 w 304800"/>
              <a:gd name="connsiteY1" fmla="*/ 161925 h 1187450"/>
              <a:gd name="connsiteX2" fmla="*/ 292100 w 304800"/>
              <a:gd name="connsiteY2" fmla="*/ 1187450 h 1187450"/>
              <a:gd name="connsiteX3" fmla="*/ 9525 w 304800"/>
              <a:gd name="connsiteY3" fmla="*/ 987425 h 1187450"/>
              <a:gd name="connsiteX4" fmla="*/ 0 w 304800"/>
              <a:gd name="connsiteY4" fmla="*/ 0 h 1187450"/>
              <a:gd name="connsiteX0" fmla="*/ 0 w 305105"/>
              <a:gd name="connsiteY0" fmla="*/ 0 h 1165225"/>
              <a:gd name="connsiteX1" fmla="*/ 304800 w 305105"/>
              <a:gd name="connsiteY1" fmla="*/ 161925 h 1165225"/>
              <a:gd name="connsiteX2" fmla="*/ 304800 w 305105"/>
              <a:gd name="connsiteY2" fmla="*/ 1165225 h 1165225"/>
              <a:gd name="connsiteX3" fmla="*/ 9525 w 305105"/>
              <a:gd name="connsiteY3" fmla="*/ 987425 h 1165225"/>
              <a:gd name="connsiteX4" fmla="*/ 0 w 305105"/>
              <a:gd name="connsiteY4" fmla="*/ 0 h 1165225"/>
              <a:gd name="connsiteX0" fmla="*/ 6350 w 311455"/>
              <a:gd name="connsiteY0" fmla="*/ 0 h 1165225"/>
              <a:gd name="connsiteX1" fmla="*/ 311150 w 311455"/>
              <a:gd name="connsiteY1" fmla="*/ 161925 h 1165225"/>
              <a:gd name="connsiteX2" fmla="*/ 311150 w 311455"/>
              <a:gd name="connsiteY2" fmla="*/ 1165225 h 1165225"/>
              <a:gd name="connsiteX3" fmla="*/ 0 w 311455"/>
              <a:gd name="connsiteY3" fmla="*/ 987425 h 1165225"/>
              <a:gd name="connsiteX4" fmla="*/ 6350 w 311455"/>
              <a:gd name="connsiteY4" fmla="*/ 0 h 1165225"/>
              <a:gd name="connsiteX0" fmla="*/ 385 w 305490"/>
              <a:gd name="connsiteY0" fmla="*/ 0 h 1165225"/>
              <a:gd name="connsiteX1" fmla="*/ 305185 w 305490"/>
              <a:gd name="connsiteY1" fmla="*/ 161925 h 1165225"/>
              <a:gd name="connsiteX2" fmla="*/ 305185 w 305490"/>
              <a:gd name="connsiteY2" fmla="*/ 1165225 h 1165225"/>
              <a:gd name="connsiteX3" fmla="*/ 3560 w 305490"/>
              <a:gd name="connsiteY3" fmla="*/ 990600 h 1165225"/>
              <a:gd name="connsiteX4" fmla="*/ 385 w 305490"/>
              <a:gd name="connsiteY4" fmla="*/ 0 h 1165225"/>
              <a:gd name="connsiteX0" fmla="*/ 6350 w 311455"/>
              <a:gd name="connsiteY0" fmla="*/ 0 h 1165225"/>
              <a:gd name="connsiteX1" fmla="*/ 311150 w 311455"/>
              <a:gd name="connsiteY1" fmla="*/ 161925 h 1165225"/>
              <a:gd name="connsiteX2" fmla="*/ 311150 w 311455"/>
              <a:gd name="connsiteY2" fmla="*/ 1165225 h 1165225"/>
              <a:gd name="connsiteX3" fmla="*/ 0 w 311455"/>
              <a:gd name="connsiteY3" fmla="*/ 987425 h 1165225"/>
              <a:gd name="connsiteX4" fmla="*/ 6350 w 311455"/>
              <a:gd name="connsiteY4" fmla="*/ 0 h 1165225"/>
              <a:gd name="connsiteX0" fmla="*/ 385 w 305490"/>
              <a:gd name="connsiteY0" fmla="*/ 0 h 1165225"/>
              <a:gd name="connsiteX1" fmla="*/ 305185 w 305490"/>
              <a:gd name="connsiteY1" fmla="*/ 161925 h 1165225"/>
              <a:gd name="connsiteX2" fmla="*/ 305185 w 305490"/>
              <a:gd name="connsiteY2" fmla="*/ 1165225 h 1165225"/>
              <a:gd name="connsiteX3" fmla="*/ 3560 w 305490"/>
              <a:gd name="connsiteY3" fmla="*/ 987425 h 1165225"/>
              <a:gd name="connsiteX4" fmla="*/ 385 w 305490"/>
              <a:gd name="connsiteY4" fmla="*/ 0 h 1165225"/>
              <a:gd name="connsiteX0" fmla="*/ 385 w 349635"/>
              <a:gd name="connsiteY0" fmla="*/ 0 h 1165225"/>
              <a:gd name="connsiteX1" fmla="*/ 349635 w 349635"/>
              <a:gd name="connsiteY1" fmla="*/ 123825 h 1165225"/>
              <a:gd name="connsiteX2" fmla="*/ 305185 w 349635"/>
              <a:gd name="connsiteY2" fmla="*/ 1165225 h 1165225"/>
              <a:gd name="connsiteX3" fmla="*/ 3560 w 349635"/>
              <a:gd name="connsiteY3" fmla="*/ 987425 h 1165225"/>
              <a:gd name="connsiteX4" fmla="*/ 385 w 349635"/>
              <a:gd name="connsiteY4" fmla="*/ 0 h 1165225"/>
              <a:gd name="connsiteX0" fmla="*/ 385 w 314710"/>
              <a:gd name="connsiteY0" fmla="*/ 0 h 1165225"/>
              <a:gd name="connsiteX1" fmla="*/ 314710 w 314710"/>
              <a:gd name="connsiteY1" fmla="*/ 139700 h 1165225"/>
              <a:gd name="connsiteX2" fmla="*/ 305185 w 314710"/>
              <a:gd name="connsiteY2" fmla="*/ 1165225 h 1165225"/>
              <a:gd name="connsiteX3" fmla="*/ 3560 w 314710"/>
              <a:gd name="connsiteY3" fmla="*/ 987425 h 1165225"/>
              <a:gd name="connsiteX4" fmla="*/ 385 w 314710"/>
              <a:gd name="connsiteY4" fmla="*/ 0 h 1165225"/>
              <a:gd name="connsiteX0" fmla="*/ 282 w 314607"/>
              <a:gd name="connsiteY0" fmla="*/ 0 h 1165225"/>
              <a:gd name="connsiteX1" fmla="*/ 314607 w 314607"/>
              <a:gd name="connsiteY1" fmla="*/ 139700 h 1165225"/>
              <a:gd name="connsiteX2" fmla="*/ 305082 w 314607"/>
              <a:gd name="connsiteY2" fmla="*/ 1165225 h 1165225"/>
              <a:gd name="connsiteX3" fmla="*/ 6632 w 314607"/>
              <a:gd name="connsiteY3" fmla="*/ 892175 h 1165225"/>
              <a:gd name="connsiteX4" fmla="*/ 282 w 314607"/>
              <a:gd name="connsiteY4" fmla="*/ 0 h 1165225"/>
              <a:gd name="connsiteX0" fmla="*/ 384 w 314709"/>
              <a:gd name="connsiteY0" fmla="*/ 0 h 1165225"/>
              <a:gd name="connsiteX1" fmla="*/ 314709 w 314709"/>
              <a:gd name="connsiteY1" fmla="*/ 139700 h 1165225"/>
              <a:gd name="connsiteX2" fmla="*/ 305184 w 314709"/>
              <a:gd name="connsiteY2" fmla="*/ 1165225 h 1165225"/>
              <a:gd name="connsiteX3" fmla="*/ 3559 w 314709"/>
              <a:gd name="connsiteY3" fmla="*/ 892175 h 1165225"/>
              <a:gd name="connsiteX4" fmla="*/ 384 w 314709"/>
              <a:gd name="connsiteY4" fmla="*/ 0 h 1165225"/>
              <a:gd name="connsiteX0" fmla="*/ 384 w 318024"/>
              <a:gd name="connsiteY0" fmla="*/ 0 h 1054100"/>
              <a:gd name="connsiteX1" fmla="*/ 314709 w 318024"/>
              <a:gd name="connsiteY1" fmla="*/ 139700 h 1054100"/>
              <a:gd name="connsiteX2" fmla="*/ 317884 w 318024"/>
              <a:gd name="connsiteY2" fmla="*/ 1054100 h 1054100"/>
              <a:gd name="connsiteX3" fmla="*/ 3559 w 318024"/>
              <a:gd name="connsiteY3" fmla="*/ 892175 h 1054100"/>
              <a:gd name="connsiteX4" fmla="*/ 384 w 318024"/>
              <a:gd name="connsiteY4" fmla="*/ 0 h 1054100"/>
              <a:gd name="connsiteX0" fmla="*/ 384 w 321150"/>
              <a:gd name="connsiteY0" fmla="*/ 0 h 1073150"/>
              <a:gd name="connsiteX1" fmla="*/ 314709 w 321150"/>
              <a:gd name="connsiteY1" fmla="*/ 139700 h 1073150"/>
              <a:gd name="connsiteX2" fmla="*/ 321059 w 321150"/>
              <a:gd name="connsiteY2" fmla="*/ 1073150 h 1073150"/>
              <a:gd name="connsiteX3" fmla="*/ 3559 w 321150"/>
              <a:gd name="connsiteY3" fmla="*/ 892175 h 1073150"/>
              <a:gd name="connsiteX4" fmla="*/ 384 w 321150"/>
              <a:gd name="connsiteY4" fmla="*/ 0 h 1073150"/>
              <a:gd name="connsiteX0" fmla="*/ 384 w 343310"/>
              <a:gd name="connsiteY0" fmla="*/ 0 h 1073150"/>
              <a:gd name="connsiteX1" fmla="*/ 314709 w 343310"/>
              <a:gd name="connsiteY1" fmla="*/ 139700 h 1073150"/>
              <a:gd name="connsiteX2" fmla="*/ 343284 w 343310"/>
              <a:gd name="connsiteY2" fmla="*/ 1073150 h 1073150"/>
              <a:gd name="connsiteX3" fmla="*/ 3559 w 343310"/>
              <a:gd name="connsiteY3" fmla="*/ 892175 h 1073150"/>
              <a:gd name="connsiteX4" fmla="*/ 384 w 343310"/>
              <a:gd name="connsiteY4" fmla="*/ 0 h 1073150"/>
              <a:gd name="connsiteX0" fmla="*/ 384 w 314709"/>
              <a:gd name="connsiteY0" fmla="*/ 0 h 1050925"/>
              <a:gd name="connsiteX1" fmla="*/ 314709 w 314709"/>
              <a:gd name="connsiteY1" fmla="*/ 139700 h 1050925"/>
              <a:gd name="connsiteX2" fmla="*/ 298834 w 314709"/>
              <a:gd name="connsiteY2" fmla="*/ 1050925 h 1050925"/>
              <a:gd name="connsiteX3" fmla="*/ 3559 w 314709"/>
              <a:gd name="connsiteY3" fmla="*/ 892175 h 1050925"/>
              <a:gd name="connsiteX4" fmla="*/ 384 w 314709"/>
              <a:gd name="connsiteY4" fmla="*/ 0 h 1050925"/>
              <a:gd name="connsiteX0" fmla="*/ 384 w 314709"/>
              <a:gd name="connsiteY0" fmla="*/ 0 h 1050925"/>
              <a:gd name="connsiteX1" fmla="*/ 314709 w 314709"/>
              <a:gd name="connsiteY1" fmla="*/ 139700 h 1050925"/>
              <a:gd name="connsiteX2" fmla="*/ 308359 w 314709"/>
              <a:gd name="connsiteY2" fmla="*/ 1050925 h 1050925"/>
              <a:gd name="connsiteX3" fmla="*/ 3559 w 314709"/>
              <a:gd name="connsiteY3" fmla="*/ 892175 h 1050925"/>
              <a:gd name="connsiteX4" fmla="*/ 384 w 314709"/>
              <a:gd name="connsiteY4" fmla="*/ 0 h 1050925"/>
              <a:gd name="connsiteX0" fmla="*/ 384 w 314709"/>
              <a:gd name="connsiteY0" fmla="*/ 0 h 1050925"/>
              <a:gd name="connsiteX1" fmla="*/ 314709 w 314709"/>
              <a:gd name="connsiteY1" fmla="*/ 139700 h 1050925"/>
              <a:gd name="connsiteX2" fmla="*/ 308359 w 314709"/>
              <a:gd name="connsiteY2" fmla="*/ 1050925 h 1050925"/>
              <a:gd name="connsiteX3" fmla="*/ 3559 w 314709"/>
              <a:gd name="connsiteY3" fmla="*/ 892175 h 1050925"/>
              <a:gd name="connsiteX4" fmla="*/ 384 w 314709"/>
              <a:gd name="connsiteY4" fmla="*/ 0 h 1050925"/>
              <a:gd name="connsiteX0" fmla="*/ 384 w 315014"/>
              <a:gd name="connsiteY0" fmla="*/ 0 h 1050925"/>
              <a:gd name="connsiteX1" fmla="*/ 314709 w 315014"/>
              <a:gd name="connsiteY1" fmla="*/ 139700 h 1050925"/>
              <a:gd name="connsiteX2" fmla="*/ 314709 w 315014"/>
              <a:gd name="connsiteY2" fmla="*/ 1050925 h 1050925"/>
              <a:gd name="connsiteX3" fmla="*/ 3559 w 315014"/>
              <a:gd name="connsiteY3" fmla="*/ 892175 h 1050925"/>
              <a:gd name="connsiteX4" fmla="*/ 384 w 315014"/>
              <a:gd name="connsiteY4" fmla="*/ 0 h 1050925"/>
              <a:gd name="connsiteX0" fmla="*/ 384 w 315014"/>
              <a:gd name="connsiteY0" fmla="*/ 0 h 1050925"/>
              <a:gd name="connsiteX1" fmla="*/ 314709 w 315014"/>
              <a:gd name="connsiteY1" fmla="*/ 142875 h 1050925"/>
              <a:gd name="connsiteX2" fmla="*/ 314709 w 315014"/>
              <a:gd name="connsiteY2" fmla="*/ 1050925 h 1050925"/>
              <a:gd name="connsiteX3" fmla="*/ 3559 w 315014"/>
              <a:gd name="connsiteY3" fmla="*/ 892175 h 1050925"/>
              <a:gd name="connsiteX4" fmla="*/ 384 w 315014"/>
              <a:gd name="connsiteY4" fmla="*/ 0 h 1050925"/>
              <a:gd name="connsiteX0" fmla="*/ 384 w 315014"/>
              <a:gd name="connsiteY0" fmla="*/ 0 h 1047750"/>
              <a:gd name="connsiteX1" fmla="*/ 314709 w 315014"/>
              <a:gd name="connsiteY1" fmla="*/ 139700 h 1047750"/>
              <a:gd name="connsiteX2" fmla="*/ 314709 w 315014"/>
              <a:gd name="connsiteY2" fmla="*/ 1047750 h 1047750"/>
              <a:gd name="connsiteX3" fmla="*/ 3559 w 315014"/>
              <a:gd name="connsiteY3" fmla="*/ 889000 h 1047750"/>
              <a:gd name="connsiteX4" fmla="*/ 384 w 315014"/>
              <a:gd name="connsiteY4" fmla="*/ 0 h 1047750"/>
              <a:gd name="connsiteX0" fmla="*/ 612 w 312067"/>
              <a:gd name="connsiteY0" fmla="*/ 0 h 1047750"/>
              <a:gd name="connsiteX1" fmla="*/ 311762 w 312067"/>
              <a:gd name="connsiteY1" fmla="*/ 139700 h 1047750"/>
              <a:gd name="connsiteX2" fmla="*/ 311762 w 312067"/>
              <a:gd name="connsiteY2" fmla="*/ 1047750 h 1047750"/>
              <a:gd name="connsiteX3" fmla="*/ 612 w 312067"/>
              <a:gd name="connsiteY3" fmla="*/ 889000 h 1047750"/>
              <a:gd name="connsiteX4" fmla="*/ 612 w 312067"/>
              <a:gd name="connsiteY4" fmla="*/ 0 h 1047750"/>
              <a:gd name="connsiteX0" fmla="*/ 3175 w 311455"/>
              <a:gd name="connsiteY0" fmla="*/ 0 h 1047750"/>
              <a:gd name="connsiteX1" fmla="*/ 311150 w 311455"/>
              <a:gd name="connsiteY1" fmla="*/ 139700 h 1047750"/>
              <a:gd name="connsiteX2" fmla="*/ 311150 w 311455"/>
              <a:gd name="connsiteY2" fmla="*/ 1047750 h 1047750"/>
              <a:gd name="connsiteX3" fmla="*/ 0 w 311455"/>
              <a:gd name="connsiteY3" fmla="*/ 889000 h 1047750"/>
              <a:gd name="connsiteX4" fmla="*/ 3175 w 311455"/>
              <a:gd name="connsiteY4" fmla="*/ 0 h 1047750"/>
              <a:gd name="connsiteX0" fmla="*/ 611 w 312066"/>
              <a:gd name="connsiteY0" fmla="*/ 0 h 1047750"/>
              <a:gd name="connsiteX1" fmla="*/ 311761 w 312066"/>
              <a:gd name="connsiteY1" fmla="*/ 139700 h 1047750"/>
              <a:gd name="connsiteX2" fmla="*/ 311761 w 312066"/>
              <a:gd name="connsiteY2" fmla="*/ 1047750 h 1047750"/>
              <a:gd name="connsiteX3" fmla="*/ 611 w 312066"/>
              <a:gd name="connsiteY3" fmla="*/ 889000 h 1047750"/>
              <a:gd name="connsiteX4" fmla="*/ 611 w 312066"/>
              <a:gd name="connsiteY4" fmla="*/ 0 h 1047750"/>
              <a:gd name="connsiteX0" fmla="*/ 3175 w 311455"/>
              <a:gd name="connsiteY0" fmla="*/ 0 h 1047750"/>
              <a:gd name="connsiteX1" fmla="*/ 311150 w 311455"/>
              <a:gd name="connsiteY1" fmla="*/ 139700 h 1047750"/>
              <a:gd name="connsiteX2" fmla="*/ 311150 w 311455"/>
              <a:gd name="connsiteY2" fmla="*/ 1047750 h 1047750"/>
              <a:gd name="connsiteX3" fmla="*/ 0 w 311455"/>
              <a:gd name="connsiteY3" fmla="*/ 889000 h 1047750"/>
              <a:gd name="connsiteX4" fmla="*/ 3175 w 311455"/>
              <a:gd name="connsiteY4" fmla="*/ 0 h 1047750"/>
              <a:gd name="connsiteX0" fmla="*/ 611 w 312066"/>
              <a:gd name="connsiteY0" fmla="*/ 0 h 1054100"/>
              <a:gd name="connsiteX1" fmla="*/ 311761 w 312066"/>
              <a:gd name="connsiteY1" fmla="*/ 146050 h 1054100"/>
              <a:gd name="connsiteX2" fmla="*/ 311761 w 312066"/>
              <a:gd name="connsiteY2" fmla="*/ 1054100 h 1054100"/>
              <a:gd name="connsiteX3" fmla="*/ 611 w 312066"/>
              <a:gd name="connsiteY3" fmla="*/ 895350 h 1054100"/>
              <a:gd name="connsiteX4" fmla="*/ 611 w 312066"/>
              <a:gd name="connsiteY4" fmla="*/ 0 h 1054100"/>
              <a:gd name="connsiteX0" fmla="*/ 611 w 312066"/>
              <a:gd name="connsiteY0" fmla="*/ 0 h 1054100"/>
              <a:gd name="connsiteX1" fmla="*/ 311761 w 312066"/>
              <a:gd name="connsiteY1" fmla="*/ 146050 h 1054100"/>
              <a:gd name="connsiteX2" fmla="*/ 311761 w 312066"/>
              <a:gd name="connsiteY2" fmla="*/ 1054100 h 1054100"/>
              <a:gd name="connsiteX3" fmla="*/ 611 w 312066"/>
              <a:gd name="connsiteY3" fmla="*/ 895350 h 1054100"/>
              <a:gd name="connsiteX4" fmla="*/ 611 w 312066"/>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66" h="1054100">
                <a:moveTo>
                  <a:pt x="611" y="0"/>
                </a:moveTo>
                <a:lnTo>
                  <a:pt x="311761" y="146050"/>
                </a:lnTo>
                <a:cubicBezTo>
                  <a:pt x="310703" y="491067"/>
                  <a:pt x="312819" y="709083"/>
                  <a:pt x="311761" y="1054100"/>
                </a:cubicBezTo>
                <a:lnTo>
                  <a:pt x="611" y="895350"/>
                </a:lnTo>
                <a:cubicBezTo>
                  <a:pt x="2728" y="566208"/>
                  <a:pt x="-1506" y="329142"/>
                  <a:pt x="611" y="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662321" y="1552197"/>
            <a:ext cx="1082348" cy="369332"/>
          </a:xfrm>
          <a:prstGeom prst="rect">
            <a:avLst/>
          </a:prstGeom>
          <a:noFill/>
        </p:spPr>
        <p:txBody>
          <a:bodyPr wrap="none" rtlCol="0">
            <a:spAutoFit/>
          </a:bodyPr>
          <a:lstStyle/>
          <a:p>
            <a:r>
              <a:rPr kumimoji="1" lang="en-US" altLang="ja-JP">
                <a:solidFill>
                  <a:srgbClr val="FF0000"/>
                </a:solidFill>
                <a:latin typeface="Arial" panose="020B0604020202020204" pitchFamily="34" charset="0"/>
                <a:cs typeface="Arial" panose="020B0604020202020204" pitchFamily="34" charset="0"/>
              </a:rPr>
              <a:t>3 targets</a:t>
            </a:r>
            <a:endParaRPr kumimoji="1" lang="ja-JP" altLang="en-US">
              <a:solidFill>
                <a:srgbClr val="FF0000"/>
              </a:solidFill>
              <a:latin typeface="Arial" panose="020B0604020202020204" pitchFamily="34" charset="0"/>
              <a:cs typeface="Arial" panose="020B0604020202020204" pitchFamily="34" charset="0"/>
            </a:endParaRPr>
          </a:p>
        </p:txBody>
      </p:sp>
      <p:cxnSp>
        <p:nvCxnSpPr>
          <p:cNvPr id="6" name="直線矢印コネクタ 5"/>
          <p:cNvCxnSpPr/>
          <p:nvPr/>
        </p:nvCxnSpPr>
        <p:spPr>
          <a:xfrm>
            <a:off x="4150089" y="1934051"/>
            <a:ext cx="594581" cy="3858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629538" y="2774715"/>
            <a:ext cx="1082348" cy="369332"/>
          </a:xfrm>
          <a:prstGeom prst="rect">
            <a:avLst/>
          </a:prstGeom>
          <a:noFill/>
        </p:spPr>
        <p:txBody>
          <a:bodyPr wrap="none" rtlCol="0">
            <a:spAutoFit/>
          </a:bodyPr>
          <a:lstStyle/>
          <a:p>
            <a:r>
              <a:rPr kumimoji="1" lang="en-US" altLang="ja-JP">
                <a:solidFill>
                  <a:srgbClr val="FF0000"/>
                </a:solidFill>
                <a:latin typeface="Arial" panose="020B0604020202020204" pitchFamily="34" charset="0"/>
                <a:cs typeface="Arial" panose="020B0604020202020204" pitchFamily="34" charset="0"/>
              </a:rPr>
              <a:t>3 targets</a:t>
            </a:r>
            <a:endParaRPr kumimoji="1" lang="ja-JP" altLang="en-US">
              <a:solidFill>
                <a:srgbClr val="FF0000"/>
              </a:solidFill>
              <a:latin typeface="Arial" panose="020B0604020202020204" pitchFamily="34" charset="0"/>
              <a:cs typeface="Arial" panose="020B0604020202020204" pitchFamily="34" charset="0"/>
            </a:endParaRPr>
          </a:p>
        </p:txBody>
      </p:sp>
      <p:cxnSp>
        <p:nvCxnSpPr>
          <p:cNvPr id="14" name="直線矢印コネクタ 13"/>
          <p:cNvCxnSpPr/>
          <p:nvPr/>
        </p:nvCxnSpPr>
        <p:spPr>
          <a:xfrm>
            <a:off x="7117306" y="3156569"/>
            <a:ext cx="594581" cy="3858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32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2179" y="1801279"/>
            <a:ext cx="3865338" cy="3894920"/>
          </a:xfrm>
          <a:prstGeom prst="rect">
            <a:avLst/>
          </a:prstGeom>
        </p:spPr>
      </p:pic>
      <p:sp>
        <p:nvSpPr>
          <p:cNvPr id="2" name="タイトル 1"/>
          <p:cNvSpPr>
            <a:spLocks noGrp="1"/>
          </p:cNvSpPr>
          <p:nvPr>
            <p:ph type="title"/>
          </p:nvPr>
        </p:nvSpPr>
        <p:spPr/>
        <p:txBody>
          <a:bodyPr/>
          <a:lstStyle/>
          <a:p>
            <a:r>
              <a:rPr lang="en-US" altLang="ja-JP"/>
              <a:t>Outer baffle</a:t>
            </a:r>
            <a:endParaRPr kumimoji="1" lang="ja-JP" altLang="en-US"/>
          </a:p>
        </p:txBody>
      </p:sp>
      <p:sp>
        <p:nvSpPr>
          <p:cNvPr id="3" name="コンテンツ プレースホルダー 2"/>
          <p:cNvSpPr>
            <a:spLocks noGrp="1"/>
          </p:cNvSpPr>
          <p:nvPr>
            <p:ph idx="1"/>
          </p:nvPr>
        </p:nvSpPr>
        <p:spPr>
          <a:xfrm>
            <a:off x="1649217" y="1020765"/>
            <a:ext cx="8908716" cy="1445355"/>
          </a:xfrm>
        </p:spPr>
        <p:txBody>
          <a:bodyPr>
            <a:normAutofit/>
          </a:bodyPr>
          <a:lstStyle/>
          <a:p>
            <a:r>
              <a:rPr lang="en-US" altLang="ja-JP" sz="1800"/>
              <a:t>Similar design to the 1</a:t>
            </a:r>
            <a:r>
              <a:rPr lang="en-US" altLang="ja-JP" sz="1800" baseline="30000"/>
              <a:t>st</a:t>
            </a:r>
            <a:r>
              <a:rPr lang="en-US" altLang="ja-JP" sz="1800"/>
              <a:t> cassette is planned.</a:t>
            </a:r>
          </a:p>
          <a:p>
            <a:r>
              <a:rPr lang="en-US" altLang="ja-JP" sz="1800">
                <a:cs typeface="Arial" panose="020B0604020202020204" pitchFamily="34" charset="0"/>
              </a:rPr>
              <a:t>Space of the probe and machining area of the heat sink &amp; graphite tile are similar to those in the 1</a:t>
            </a:r>
            <a:r>
              <a:rPr lang="en-US" altLang="ja-JP" sz="1800" baseline="30000">
                <a:cs typeface="Arial" panose="020B0604020202020204" pitchFamily="34" charset="0"/>
              </a:rPr>
              <a:t>st</a:t>
            </a:r>
            <a:r>
              <a:rPr lang="en-US" altLang="ja-JP" sz="1800">
                <a:cs typeface="Arial" panose="020B0604020202020204" pitchFamily="34" charset="0"/>
              </a:rPr>
              <a:t> cassette</a:t>
            </a:r>
            <a:endParaRPr lang="en-US" altLang="ja-JP" sz="1800"/>
          </a:p>
        </p:txBody>
      </p:sp>
      <p:sp>
        <p:nvSpPr>
          <p:cNvPr id="4" name="スライド番号プレースホルダー 3"/>
          <p:cNvSpPr>
            <a:spLocks noGrp="1"/>
          </p:cNvSpPr>
          <p:nvPr>
            <p:ph type="sldNum" sz="quarter" idx="12"/>
          </p:nvPr>
        </p:nvSpPr>
        <p:spPr/>
        <p:txBody>
          <a:bodyPr/>
          <a:lstStyle/>
          <a:p>
            <a:fld id="{18D64FA4-8226-45B0-9E13-75275EDA4D0F}" type="slidenum">
              <a:rPr kumimoji="1" lang="ja-JP" altLang="en-US" smtClean="0"/>
              <a:pPr/>
              <a:t>9</a:t>
            </a:fld>
            <a:endParaRPr kumimoji="1" lang="ja-JP" altLang="en-US"/>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217" y="2466119"/>
            <a:ext cx="4356574" cy="3137450"/>
          </a:xfrm>
          <a:prstGeom prst="rect">
            <a:avLst/>
          </a:prstGeom>
        </p:spPr>
      </p:pic>
      <p:sp>
        <p:nvSpPr>
          <p:cNvPr id="7" name="フリーフォーム 6"/>
          <p:cNvSpPr/>
          <p:nvPr/>
        </p:nvSpPr>
        <p:spPr>
          <a:xfrm>
            <a:off x="2306654" y="3295323"/>
            <a:ext cx="1262041" cy="1189094"/>
          </a:xfrm>
          <a:custGeom>
            <a:avLst/>
            <a:gdLst>
              <a:gd name="connsiteX0" fmla="*/ 0 w 2413000"/>
              <a:gd name="connsiteY0" fmla="*/ 0 h 1337733"/>
              <a:gd name="connsiteX1" fmla="*/ 1066800 w 2413000"/>
              <a:gd name="connsiteY1" fmla="*/ 0 h 1337733"/>
              <a:gd name="connsiteX2" fmla="*/ 1659467 w 2413000"/>
              <a:gd name="connsiteY2" fmla="*/ 287866 h 1337733"/>
              <a:gd name="connsiteX3" fmla="*/ 2413000 w 2413000"/>
              <a:gd name="connsiteY3" fmla="*/ 1270000 h 1337733"/>
              <a:gd name="connsiteX4" fmla="*/ 2023533 w 2413000"/>
              <a:gd name="connsiteY4" fmla="*/ 1337733 h 1337733"/>
              <a:gd name="connsiteX5" fmla="*/ 1490133 w 2413000"/>
              <a:gd name="connsiteY5" fmla="*/ 550333 h 1337733"/>
              <a:gd name="connsiteX6" fmla="*/ 982133 w 2413000"/>
              <a:gd name="connsiteY6" fmla="*/ 270933 h 1337733"/>
              <a:gd name="connsiteX7" fmla="*/ 16933 w 2413000"/>
              <a:gd name="connsiteY7" fmla="*/ 279400 h 1337733"/>
              <a:gd name="connsiteX8" fmla="*/ 0 w 2413000"/>
              <a:gd name="connsiteY8" fmla="*/ 0 h 1337733"/>
              <a:gd name="connsiteX0" fmla="*/ 0 w 2421467"/>
              <a:gd name="connsiteY0" fmla="*/ 0 h 1337733"/>
              <a:gd name="connsiteX1" fmla="*/ 1066800 w 2421467"/>
              <a:gd name="connsiteY1" fmla="*/ 0 h 1337733"/>
              <a:gd name="connsiteX2" fmla="*/ 1659467 w 2421467"/>
              <a:gd name="connsiteY2" fmla="*/ 287866 h 1337733"/>
              <a:gd name="connsiteX3" fmla="*/ 2421467 w 2421467"/>
              <a:gd name="connsiteY3" fmla="*/ 1320800 h 1337733"/>
              <a:gd name="connsiteX4" fmla="*/ 2023533 w 2421467"/>
              <a:gd name="connsiteY4" fmla="*/ 1337733 h 1337733"/>
              <a:gd name="connsiteX5" fmla="*/ 1490133 w 2421467"/>
              <a:gd name="connsiteY5" fmla="*/ 550333 h 1337733"/>
              <a:gd name="connsiteX6" fmla="*/ 982133 w 2421467"/>
              <a:gd name="connsiteY6" fmla="*/ 270933 h 1337733"/>
              <a:gd name="connsiteX7" fmla="*/ 16933 w 2421467"/>
              <a:gd name="connsiteY7" fmla="*/ 279400 h 1337733"/>
              <a:gd name="connsiteX8" fmla="*/ 0 w 2421467"/>
              <a:gd name="connsiteY8" fmla="*/ 0 h 1337733"/>
              <a:gd name="connsiteX0" fmla="*/ 0 w 2421467"/>
              <a:gd name="connsiteY0" fmla="*/ 0 h 1337733"/>
              <a:gd name="connsiteX1" fmla="*/ 1066800 w 2421467"/>
              <a:gd name="connsiteY1" fmla="*/ 0 h 1337733"/>
              <a:gd name="connsiteX2" fmla="*/ 1659467 w 2421467"/>
              <a:gd name="connsiteY2" fmla="*/ 287866 h 1337733"/>
              <a:gd name="connsiteX3" fmla="*/ 2421467 w 2421467"/>
              <a:gd name="connsiteY3" fmla="*/ 1320800 h 1337733"/>
              <a:gd name="connsiteX4" fmla="*/ 2023533 w 2421467"/>
              <a:gd name="connsiteY4" fmla="*/ 1337733 h 1337733"/>
              <a:gd name="connsiteX5" fmla="*/ 1490133 w 2421467"/>
              <a:gd name="connsiteY5" fmla="*/ 550333 h 1337733"/>
              <a:gd name="connsiteX6" fmla="*/ 982133 w 2421467"/>
              <a:gd name="connsiteY6" fmla="*/ 270933 h 1337733"/>
              <a:gd name="connsiteX7" fmla="*/ 16933 w 2421467"/>
              <a:gd name="connsiteY7" fmla="*/ 279400 h 1337733"/>
              <a:gd name="connsiteX8" fmla="*/ 0 w 2421467"/>
              <a:gd name="connsiteY8" fmla="*/ 0 h 1337733"/>
              <a:gd name="connsiteX0" fmla="*/ 846667 w 2404534"/>
              <a:gd name="connsiteY0" fmla="*/ 0 h 1371600"/>
              <a:gd name="connsiteX1" fmla="*/ 1049867 w 2404534"/>
              <a:gd name="connsiteY1" fmla="*/ 33867 h 1371600"/>
              <a:gd name="connsiteX2" fmla="*/ 1642534 w 2404534"/>
              <a:gd name="connsiteY2" fmla="*/ 321733 h 1371600"/>
              <a:gd name="connsiteX3" fmla="*/ 2404534 w 2404534"/>
              <a:gd name="connsiteY3" fmla="*/ 1354667 h 1371600"/>
              <a:gd name="connsiteX4" fmla="*/ 2006600 w 2404534"/>
              <a:gd name="connsiteY4" fmla="*/ 1371600 h 1371600"/>
              <a:gd name="connsiteX5" fmla="*/ 1473200 w 2404534"/>
              <a:gd name="connsiteY5" fmla="*/ 584200 h 1371600"/>
              <a:gd name="connsiteX6" fmla="*/ 965200 w 2404534"/>
              <a:gd name="connsiteY6" fmla="*/ 304800 h 1371600"/>
              <a:gd name="connsiteX7" fmla="*/ 0 w 2404534"/>
              <a:gd name="connsiteY7" fmla="*/ 313267 h 1371600"/>
              <a:gd name="connsiteX8" fmla="*/ 846667 w 2404534"/>
              <a:gd name="connsiteY8" fmla="*/ 0 h 1371600"/>
              <a:gd name="connsiteX0" fmla="*/ 0 w 2404534"/>
              <a:gd name="connsiteY0" fmla="*/ 279400 h 1337733"/>
              <a:gd name="connsiteX1" fmla="*/ 1049867 w 2404534"/>
              <a:gd name="connsiteY1" fmla="*/ 0 h 1337733"/>
              <a:gd name="connsiteX2" fmla="*/ 1642534 w 2404534"/>
              <a:gd name="connsiteY2" fmla="*/ 287866 h 1337733"/>
              <a:gd name="connsiteX3" fmla="*/ 2404534 w 2404534"/>
              <a:gd name="connsiteY3" fmla="*/ 1320800 h 1337733"/>
              <a:gd name="connsiteX4" fmla="*/ 2006600 w 2404534"/>
              <a:gd name="connsiteY4" fmla="*/ 1337733 h 1337733"/>
              <a:gd name="connsiteX5" fmla="*/ 1473200 w 2404534"/>
              <a:gd name="connsiteY5" fmla="*/ 550333 h 1337733"/>
              <a:gd name="connsiteX6" fmla="*/ 965200 w 2404534"/>
              <a:gd name="connsiteY6" fmla="*/ 270933 h 1337733"/>
              <a:gd name="connsiteX7" fmla="*/ 0 w 2404534"/>
              <a:gd name="connsiteY7" fmla="*/ 279400 h 1337733"/>
              <a:gd name="connsiteX0" fmla="*/ 0 w 1439334"/>
              <a:gd name="connsiteY0" fmla="*/ 270933 h 1337733"/>
              <a:gd name="connsiteX1" fmla="*/ 84667 w 1439334"/>
              <a:gd name="connsiteY1" fmla="*/ 0 h 1337733"/>
              <a:gd name="connsiteX2" fmla="*/ 677334 w 1439334"/>
              <a:gd name="connsiteY2" fmla="*/ 287866 h 1337733"/>
              <a:gd name="connsiteX3" fmla="*/ 1439334 w 1439334"/>
              <a:gd name="connsiteY3" fmla="*/ 1320800 h 1337733"/>
              <a:gd name="connsiteX4" fmla="*/ 1041400 w 1439334"/>
              <a:gd name="connsiteY4" fmla="*/ 1337733 h 1337733"/>
              <a:gd name="connsiteX5" fmla="*/ 508000 w 1439334"/>
              <a:gd name="connsiteY5" fmla="*/ 550333 h 1337733"/>
              <a:gd name="connsiteX6" fmla="*/ 0 w 1439334"/>
              <a:gd name="connsiteY6" fmla="*/ 270933 h 1337733"/>
              <a:gd name="connsiteX0" fmla="*/ 0 w 1507068"/>
              <a:gd name="connsiteY0" fmla="*/ 262467 h 1337733"/>
              <a:gd name="connsiteX1" fmla="*/ 152401 w 1507068"/>
              <a:gd name="connsiteY1" fmla="*/ 0 h 1337733"/>
              <a:gd name="connsiteX2" fmla="*/ 745068 w 1507068"/>
              <a:gd name="connsiteY2" fmla="*/ 287866 h 1337733"/>
              <a:gd name="connsiteX3" fmla="*/ 1507068 w 1507068"/>
              <a:gd name="connsiteY3" fmla="*/ 1320800 h 1337733"/>
              <a:gd name="connsiteX4" fmla="*/ 1109134 w 1507068"/>
              <a:gd name="connsiteY4" fmla="*/ 1337733 h 1337733"/>
              <a:gd name="connsiteX5" fmla="*/ 575734 w 1507068"/>
              <a:gd name="connsiteY5" fmla="*/ 550333 h 1337733"/>
              <a:gd name="connsiteX6" fmla="*/ 0 w 1507068"/>
              <a:gd name="connsiteY6" fmla="*/ 262467 h 1337733"/>
              <a:gd name="connsiteX0" fmla="*/ 25399 w 1532467"/>
              <a:gd name="connsiteY0" fmla="*/ 338667 h 1413933"/>
              <a:gd name="connsiteX1" fmla="*/ 0 w 1532467"/>
              <a:gd name="connsiteY1" fmla="*/ 0 h 1413933"/>
              <a:gd name="connsiteX2" fmla="*/ 770467 w 1532467"/>
              <a:gd name="connsiteY2" fmla="*/ 364066 h 1413933"/>
              <a:gd name="connsiteX3" fmla="*/ 1532467 w 1532467"/>
              <a:gd name="connsiteY3" fmla="*/ 1397000 h 1413933"/>
              <a:gd name="connsiteX4" fmla="*/ 1134533 w 1532467"/>
              <a:gd name="connsiteY4" fmla="*/ 1413933 h 1413933"/>
              <a:gd name="connsiteX5" fmla="*/ 601133 w 1532467"/>
              <a:gd name="connsiteY5" fmla="*/ 626533 h 1413933"/>
              <a:gd name="connsiteX6" fmla="*/ 25399 w 1532467"/>
              <a:gd name="connsiteY6" fmla="*/ 338667 h 1413933"/>
              <a:gd name="connsiteX0" fmla="*/ 0 w 1507068"/>
              <a:gd name="connsiteY0" fmla="*/ 313267 h 1388533"/>
              <a:gd name="connsiteX1" fmla="*/ 33868 w 1507068"/>
              <a:gd name="connsiteY1" fmla="*/ 0 h 1388533"/>
              <a:gd name="connsiteX2" fmla="*/ 745068 w 1507068"/>
              <a:gd name="connsiteY2" fmla="*/ 338666 h 1388533"/>
              <a:gd name="connsiteX3" fmla="*/ 1507068 w 1507068"/>
              <a:gd name="connsiteY3" fmla="*/ 1371600 h 1388533"/>
              <a:gd name="connsiteX4" fmla="*/ 1109134 w 1507068"/>
              <a:gd name="connsiteY4" fmla="*/ 1388533 h 1388533"/>
              <a:gd name="connsiteX5" fmla="*/ 575734 w 1507068"/>
              <a:gd name="connsiteY5" fmla="*/ 601133 h 1388533"/>
              <a:gd name="connsiteX6" fmla="*/ 0 w 1507068"/>
              <a:gd name="connsiteY6" fmla="*/ 313267 h 1388533"/>
              <a:gd name="connsiteX0" fmla="*/ 0 w 1566335"/>
              <a:gd name="connsiteY0" fmla="*/ 296333 h 1388533"/>
              <a:gd name="connsiteX1" fmla="*/ 93135 w 1566335"/>
              <a:gd name="connsiteY1" fmla="*/ 0 h 1388533"/>
              <a:gd name="connsiteX2" fmla="*/ 804335 w 1566335"/>
              <a:gd name="connsiteY2" fmla="*/ 338666 h 1388533"/>
              <a:gd name="connsiteX3" fmla="*/ 1566335 w 1566335"/>
              <a:gd name="connsiteY3" fmla="*/ 1371600 h 1388533"/>
              <a:gd name="connsiteX4" fmla="*/ 1168401 w 1566335"/>
              <a:gd name="connsiteY4" fmla="*/ 1388533 h 1388533"/>
              <a:gd name="connsiteX5" fmla="*/ 635001 w 1566335"/>
              <a:gd name="connsiteY5" fmla="*/ 601133 h 1388533"/>
              <a:gd name="connsiteX6" fmla="*/ 0 w 1566335"/>
              <a:gd name="connsiteY6" fmla="*/ 296333 h 1388533"/>
              <a:gd name="connsiteX0" fmla="*/ 0 w 1566335"/>
              <a:gd name="connsiteY0" fmla="*/ 279400 h 1371600"/>
              <a:gd name="connsiteX1" fmla="*/ 118535 w 1566335"/>
              <a:gd name="connsiteY1" fmla="*/ 0 h 1371600"/>
              <a:gd name="connsiteX2" fmla="*/ 804335 w 1566335"/>
              <a:gd name="connsiteY2" fmla="*/ 321733 h 1371600"/>
              <a:gd name="connsiteX3" fmla="*/ 1566335 w 1566335"/>
              <a:gd name="connsiteY3" fmla="*/ 1354667 h 1371600"/>
              <a:gd name="connsiteX4" fmla="*/ 1168401 w 1566335"/>
              <a:gd name="connsiteY4" fmla="*/ 1371600 h 1371600"/>
              <a:gd name="connsiteX5" fmla="*/ 635001 w 1566335"/>
              <a:gd name="connsiteY5" fmla="*/ 584200 h 1371600"/>
              <a:gd name="connsiteX6" fmla="*/ 0 w 1566335"/>
              <a:gd name="connsiteY6" fmla="*/ 279400 h 1371600"/>
              <a:gd name="connsiteX0" fmla="*/ 0 w 1583268"/>
              <a:gd name="connsiteY0" fmla="*/ 254000 h 1371600"/>
              <a:gd name="connsiteX1" fmla="*/ 135468 w 1583268"/>
              <a:gd name="connsiteY1" fmla="*/ 0 h 1371600"/>
              <a:gd name="connsiteX2" fmla="*/ 821268 w 1583268"/>
              <a:gd name="connsiteY2" fmla="*/ 321733 h 1371600"/>
              <a:gd name="connsiteX3" fmla="*/ 1583268 w 1583268"/>
              <a:gd name="connsiteY3" fmla="*/ 1354667 h 1371600"/>
              <a:gd name="connsiteX4" fmla="*/ 1185334 w 1583268"/>
              <a:gd name="connsiteY4" fmla="*/ 1371600 h 1371600"/>
              <a:gd name="connsiteX5" fmla="*/ 651934 w 1583268"/>
              <a:gd name="connsiteY5" fmla="*/ 584200 h 1371600"/>
              <a:gd name="connsiteX6" fmla="*/ 0 w 1583268"/>
              <a:gd name="connsiteY6" fmla="*/ 254000 h 1371600"/>
              <a:gd name="connsiteX0" fmla="*/ 0 w 1583268"/>
              <a:gd name="connsiteY0" fmla="*/ 254000 h 1431925"/>
              <a:gd name="connsiteX1" fmla="*/ 135468 w 1583268"/>
              <a:gd name="connsiteY1" fmla="*/ 0 h 1431925"/>
              <a:gd name="connsiteX2" fmla="*/ 821268 w 1583268"/>
              <a:gd name="connsiteY2" fmla="*/ 321733 h 1431925"/>
              <a:gd name="connsiteX3" fmla="*/ 1583268 w 1583268"/>
              <a:gd name="connsiteY3" fmla="*/ 1354667 h 1431925"/>
              <a:gd name="connsiteX4" fmla="*/ 1217084 w 1583268"/>
              <a:gd name="connsiteY4" fmla="*/ 1431925 h 1431925"/>
              <a:gd name="connsiteX5" fmla="*/ 651934 w 1583268"/>
              <a:gd name="connsiteY5" fmla="*/ 584200 h 1431925"/>
              <a:gd name="connsiteX6" fmla="*/ 0 w 1583268"/>
              <a:gd name="connsiteY6" fmla="*/ 254000 h 1431925"/>
              <a:gd name="connsiteX0" fmla="*/ 0 w 1541993"/>
              <a:gd name="connsiteY0" fmla="*/ 254000 h 1431925"/>
              <a:gd name="connsiteX1" fmla="*/ 135468 w 1541993"/>
              <a:gd name="connsiteY1" fmla="*/ 0 h 1431925"/>
              <a:gd name="connsiteX2" fmla="*/ 821268 w 1541993"/>
              <a:gd name="connsiteY2" fmla="*/ 321733 h 1431925"/>
              <a:gd name="connsiteX3" fmla="*/ 1541993 w 1541993"/>
              <a:gd name="connsiteY3" fmla="*/ 1300692 h 1431925"/>
              <a:gd name="connsiteX4" fmla="*/ 1217084 w 1541993"/>
              <a:gd name="connsiteY4" fmla="*/ 1431925 h 1431925"/>
              <a:gd name="connsiteX5" fmla="*/ 651934 w 1541993"/>
              <a:gd name="connsiteY5" fmla="*/ 584200 h 1431925"/>
              <a:gd name="connsiteX6" fmla="*/ 0 w 1541993"/>
              <a:gd name="connsiteY6" fmla="*/ 254000 h 1431925"/>
              <a:gd name="connsiteX0" fmla="*/ 0 w 1541993"/>
              <a:gd name="connsiteY0" fmla="*/ 254000 h 1431925"/>
              <a:gd name="connsiteX1" fmla="*/ 135468 w 1541993"/>
              <a:gd name="connsiteY1" fmla="*/ 0 h 1431925"/>
              <a:gd name="connsiteX2" fmla="*/ 821268 w 1541993"/>
              <a:gd name="connsiteY2" fmla="*/ 321733 h 1431925"/>
              <a:gd name="connsiteX3" fmla="*/ 1541993 w 1541993"/>
              <a:gd name="connsiteY3" fmla="*/ 1300692 h 1431925"/>
              <a:gd name="connsiteX4" fmla="*/ 1252009 w 1541993"/>
              <a:gd name="connsiteY4" fmla="*/ 1431925 h 1431925"/>
              <a:gd name="connsiteX5" fmla="*/ 651934 w 1541993"/>
              <a:gd name="connsiteY5" fmla="*/ 584200 h 1431925"/>
              <a:gd name="connsiteX6" fmla="*/ 0 w 1541993"/>
              <a:gd name="connsiteY6" fmla="*/ 254000 h 1431925"/>
              <a:gd name="connsiteX0" fmla="*/ 0 w 1519768"/>
              <a:gd name="connsiteY0" fmla="*/ 254000 h 1431925"/>
              <a:gd name="connsiteX1" fmla="*/ 135468 w 1519768"/>
              <a:gd name="connsiteY1" fmla="*/ 0 h 1431925"/>
              <a:gd name="connsiteX2" fmla="*/ 821268 w 1519768"/>
              <a:gd name="connsiteY2" fmla="*/ 321733 h 1431925"/>
              <a:gd name="connsiteX3" fmla="*/ 1519768 w 1519768"/>
              <a:gd name="connsiteY3" fmla="*/ 1272117 h 1431925"/>
              <a:gd name="connsiteX4" fmla="*/ 1252009 w 1519768"/>
              <a:gd name="connsiteY4" fmla="*/ 1431925 h 1431925"/>
              <a:gd name="connsiteX5" fmla="*/ 651934 w 1519768"/>
              <a:gd name="connsiteY5" fmla="*/ 584200 h 1431925"/>
              <a:gd name="connsiteX6" fmla="*/ 0 w 1519768"/>
              <a:gd name="connsiteY6" fmla="*/ 254000 h 1431925"/>
              <a:gd name="connsiteX0" fmla="*/ 0 w 1519768"/>
              <a:gd name="connsiteY0" fmla="*/ 254000 h 1431925"/>
              <a:gd name="connsiteX1" fmla="*/ 135468 w 1519768"/>
              <a:gd name="connsiteY1" fmla="*/ 0 h 1431925"/>
              <a:gd name="connsiteX2" fmla="*/ 821268 w 1519768"/>
              <a:gd name="connsiteY2" fmla="*/ 321733 h 1431925"/>
              <a:gd name="connsiteX3" fmla="*/ 1519768 w 1519768"/>
              <a:gd name="connsiteY3" fmla="*/ 1272117 h 1431925"/>
              <a:gd name="connsiteX4" fmla="*/ 1252009 w 1519768"/>
              <a:gd name="connsiteY4" fmla="*/ 1431925 h 1431925"/>
              <a:gd name="connsiteX5" fmla="*/ 632884 w 1519768"/>
              <a:gd name="connsiteY5" fmla="*/ 590550 h 1431925"/>
              <a:gd name="connsiteX6" fmla="*/ 0 w 1519768"/>
              <a:gd name="connsiteY6" fmla="*/ 254000 h 1431925"/>
              <a:gd name="connsiteX0" fmla="*/ 0 w 1519768"/>
              <a:gd name="connsiteY0" fmla="*/ 254000 h 1431925"/>
              <a:gd name="connsiteX1" fmla="*/ 135468 w 1519768"/>
              <a:gd name="connsiteY1" fmla="*/ 0 h 1431925"/>
              <a:gd name="connsiteX2" fmla="*/ 821268 w 1519768"/>
              <a:gd name="connsiteY2" fmla="*/ 321733 h 1431925"/>
              <a:gd name="connsiteX3" fmla="*/ 1519768 w 1519768"/>
              <a:gd name="connsiteY3" fmla="*/ 1272117 h 1431925"/>
              <a:gd name="connsiteX4" fmla="*/ 1252009 w 1519768"/>
              <a:gd name="connsiteY4" fmla="*/ 1431925 h 1431925"/>
              <a:gd name="connsiteX5" fmla="*/ 623359 w 1519768"/>
              <a:gd name="connsiteY5" fmla="*/ 571500 h 1431925"/>
              <a:gd name="connsiteX6" fmla="*/ 0 w 1519768"/>
              <a:gd name="connsiteY6" fmla="*/ 254000 h 143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768" h="1431925">
                <a:moveTo>
                  <a:pt x="0" y="254000"/>
                </a:moveTo>
                <a:lnTo>
                  <a:pt x="135468" y="0"/>
                </a:lnTo>
                <a:lnTo>
                  <a:pt x="821268" y="321733"/>
                </a:lnTo>
                <a:lnTo>
                  <a:pt x="1519768" y="1272117"/>
                </a:lnTo>
                <a:lnTo>
                  <a:pt x="1252009" y="1431925"/>
                </a:lnTo>
                <a:lnTo>
                  <a:pt x="623359" y="571500"/>
                </a:lnTo>
                <a:lnTo>
                  <a:pt x="0" y="254000"/>
                </a:lnTo>
                <a:close/>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8199761" y="2184258"/>
            <a:ext cx="1169192" cy="1751806"/>
          </a:xfrm>
          <a:custGeom>
            <a:avLst/>
            <a:gdLst>
              <a:gd name="connsiteX0" fmla="*/ 1176337 w 1176337"/>
              <a:gd name="connsiteY0" fmla="*/ 276225 h 1643062"/>
              <a:gd name="connsiteX1" fmla="*/ 742950 w 1176337"/>
              <a:gd name="connsiteY1" fmla="*/ 0 h 1643062"/>
              <a:gd name="connsiteX2" fmla="*/ 419100 w 1176337"/>
              <a:gd name="connsiteY2" fmla="*/ 419100 h 1643062"/>
              <a:gd name="connsiteX3" fmla="*/ 0 w 1176337"/>
              <a:gd name="connsiteY3" fmla="*/ 1371600 h 1643062"/>
              <a:gd name="connsiteX4" fmla="*/ 419100 w 1176337"/>
              <a:gd name="connsiteY4" fmla="*/ 1643062 h 1643062"/>
              <a:gd name="connsiteX5" fmla="*/ 814387 w 1176337"/>
              <a:gd name="connsiteY5" fmla="*/ 685800 h 1643062"/>
              <a:gd name="connsiteX6" fmla="*/ 1176337 w 1176337"/>
              <a:gd name="connsiteY6" fmla="*/ 276225 h 1643062"/>
              <a:gd name="connsiteX0" fmla="*/ 1171574 w 1171574"/>
              <a:gd name="connsiteY0" fmla="*/ 276225 h 1643062"/>
              <a:gd name="connsiteX1" fmla="*/ 738187 w 1171574"/>
              <a:gd name="connsiteY1" fmla="*/ 0 h 1643062"/>
              <a:gd name="connsiteX2" fmla="*/ 414337 w 1171574"/>
              <a:gd name="connsiteY2" fmla="*/ 419100 h 1643062"/>
              <a:gd name="connsiteX3" fmla="*/ 0 w 1171574"/>
              <a:gd name="connsiteY3" fmla="*/ 1381125 h 1643062"/>
              <a:gd name="connsiteX4" fmla="*/ 414337 w 1171574"/>
              <a:gd name="connsiteY4" fmla="*/ 1643062 h 1643062"/>
              <a:gd name="connsiteX5" fmla="*/ 809624 w 1171574"/>
              <a:gd name="connsiteY5" fmla="*/ 685800 h 1643062"/>
              <a:gd name="connsiteX6" fmla="*/ 1171574 w 1171574"/>
              <a:gd name="connsiteY6" fmla="*/ 276225 h 1643062"/>
              <a:gd name="connsiteX0" fmla="*/ 1171574 w 1171574"/>
              <a:gd name="connsiteY0" fmla="*/ 276225 h 1624012"/>
              <a:gd name="connsiteX1" fmla="*/ 738187 w 1171574"/>
              <a:gd name="connsiteY1" fmla="*/ 0 h 1624012"/>
              <a:gd name="connsiteX2" fmla="*/ 414337 w 1171574"/>
              <a:gd name="connsiteY2" fmla="*/ 419100 h 1624012"/>
              <a:gd name="connsiteX3" fmla="*/ 0 w 1171574"/>
              <a:gd name="connsiteY3" fmla="*/ 1381125 h 1624012"/>
              <a:gd name="connsiteX4" fmla="*/ 380999 w 1171574"/>
              <a:gd name="connsiteY4" fmla="*/ 1624012 h 1624012"/>
              <a:gd name="connsiteX5" fmla="*/ 809624 w 1171574"/>
              <a:gd name="connsiteY5" fmla="*/ 685800 h 1624012"/>
              <a:gd name="connsiteX6" fmla="*/ 1171574 w 1171574"/>
              <a:gd name="connsiteY6" fmla="*/ 276225 h 1624012"/>
              <a:gd name="connsiteX0" fmla="*/ 1171574 w 1171574"/>
              <a:gd name="connsiteY0" fmla="*/ 273844 h 1621631"/>
              <a:gd name="connsiteX1" fmla="*/ 745330 w 1171574"/>
              <a:gd name="connsiteY1" fmla="*/ 0 h 1621631"/>
              <a:gd name="connsiteX2" fmla="*/ 414337 w 1171574"/>
              <a:gd name="connsiteY2" fmla="*/ 416719 h 1621631"/>
              <a:gd name="connsiteX3" fmla="*/ 0 w 1171574"/>
              <a:gd name="connsiteY3" fmla="*/ 1378744 h 1621631"/>
              <a:gd name="connsiteX4" fmla="*/ 380999 w 1171574"/>
              <a:gd name="connsiteY4" fmla="*/ 1621631 h 1621631"/>
              <a:gd name="connsiteX5" fmla="*/ 809624 w 1171574"/>
              <a:gd name="connsiteY5" fmla="*/ 683419 h 1621631"/>
              <a:gd name="connsiteX6" fmla="*/ 1171574 w 1171574"/>
              <a:gd name="connsiteY6" fmla="*/ 273844 h 1621631"/>
              <a:gd name="connsiteX0" fmla="*/ 1171574 w 1171574"/>
              <a:gd name="connsiteY0" fmla="*/ 273844 h 1621631"/>
              <a:gd name="connsiteX1" fmla="*/ 745330 w 1171574"/>
              <a:gd name="connsiteY1" fmla="*/ 0 h 1621631"/>
              <a:gd name="connsiteX2" fmla="*/ 416719 w 1171574"/>
              <a:gd name="connsiteY2" fmla="*/ 423863 h 1621631"/>
              <a:gd name="connsiteX3" fmla="*/ 0 w 1171574"/>
              <a:gd name="connsiteY3" fmla="*/ 1378744 h 1621631"/>
              <a:gd name="connsiteX4" fmla="*/ 380999 w 1171574"/>
              <a:gd name="connsiteY4" fmla="*/ 1621631 h 1621631"/>
              <a:gd name="connsiteX5" fmla="*/ 809624 w 1171574"/>
              <a:gd name="connsiteY5" fmla="*/ 683419 h 1621631"/>
              <a:gd name="connsiteX6" fmla="*/ 1171574 w 1171574"/>
              <a:gd name="connsiteY6" fmla="*/ 273844 h 1621631"/>
              <a:gd name="connsiteX0" fmla="*/ 1169192 w 1169192"/>
              <a:gd name="connsiteY0" fmla="*/ 273844 h 1621631"/>
              <a:gd name="connsiteX1" fmla="*/ 742948 w 1169192"/>
              <a:gd name="connsiteY1" fmla="*/ 0 h 1621631"/>
              <a:gd name="connsiteX2" fmla="*/ 414337 w 1169192"/>
              <a:gd name="connsiteY2" fmla="*/ 423863 h 1621631"/>
              <a:gd name="connsiteX3" fmla="*/ 0 w 1169192"/>
              <a:gd name="connsiteY3" fmla="*/ 1376362 h 1621631"/>
              <a:gd name="connsiteX4" fmla="*/ 378617 w 1169192"/>
              <a:gd name="connsiteY4" fmla="*/ 1621631 h 1621631"/>
              <a:gd name="connsiteX5" fmla="*/ 807242 w 1169192"/>
              <a:gd name="connsiteY5" fmla="*/ 683419 h 1621631"/>
              <a:gd name="connsiteX6" fmla="*/ 1169192 w 1169192"/>
              <a:gd name="connsiteY6" fmla="*/ 273844 h 1621631"/>
              <a:gd name="connsiteX0" fmla="*/ 1159667 w 1159667"/>
              <a:gd name="connsiteY0" fmla="*/ 273844 h 1621631"/>
              <a:gd name="connsiteX1" fmla="*/ 733423 w 1159667"/>
              <a:gd name="connsiteY1" fmla="*/ 0 h 1621631"/>
              <a:gd name="connsiteX2" fmla="*/ 404812 w 1159667"/>
              <a:gd name="connsiteY2" fmla="*/ 423863 h 1621631"/>
              <a:gd name="connsiteX3" fmla="*/ 0 w 1159667"/>
              <a:gd name="connsiteY3" fmla="*/ 1364456 h 1621631"/>
              <a:gd name="connsiteX4" fmla="*/ 369092 w 1159667"/>
              <a:gd name="connsiteY4" fmla="*/ 1621631 h 1621631"/>
              <a:gd name="connsiteX5" fmla="*/ 797717 w 1159667"/>
              <a:gd name="connsiteY5" fmla="*/ 683419 h 1621631"/>
              <a:gd name="connsiteX6" fmla="*/ 1159667 w 1159667"/>
              <a:gd name="connsiteY6" fmla="*/ 273844 h 1621631"/>
              <a:gd name="connsiteX0" fmla="*/ 1159667 w 1159667"/>
              <a:gd name="connsiteY0" fmla="*/ 273844 h 1612106"/>
              <a:gd name="connsiteX1" fmla="*/ 733423 w 1159667"/>
              <a:gd name="connsiteY1" fmla="*/ 0 h 1612106"/>
              <a:gd name="connsiteX2" fmla="*/ 404812 w 1159667"/>
              <a:gd name="connsiteY2" fmla="*/ 423863 h 1612106"/>
              <a:gd name="connsiteX3" fmla="*/ 0 w 1159667"/>
              <a:gd name="connsiteY3" fmla="*/ 1364456 h 1612106"/>
              <a:gd name="connsiteX4" fmla="*/ 373854 w 1159667"/>
              <a:gd name="connsiteY4" fmla="*/ 1612106 h 1612106"/>
              <a:gd name="connsiteX5" fmla="*/ 797717 w 1159667"/>
              <a:gd name="connsiteY5" fmla="*/ 683419 h 1612106"/>
              <a:gd name="connsiteX6" fmla="*/ 1159667 w 1159667"/>
              <a:gd name="connsiteY6" fmla="*/ 273844 h 1612106"/>
              <a:gd name="connsiteX0" fmla="*/ 1159667 w 1159667"/>
              <a:gd name="connsiteY0" fmla="*/ 273844 h 1602581"/>
              <a:gd name="connsiteX1" fmla="*/ 733423 w 1159667"/>
              <a:gd name="connsiteY1" fmla="*/ 0 h 1602581"/>
              <a:gd name="connsiteX2" fmla="*/ 404812 w 1159667"/>
              <a:gd name="connsiteY2" fmla="*/ 423863 h 1602581"/>
              <a:gd name="connsiteX3" fmla="*/ 0 w 1159667"/>
              <a:gd name="connsiteY3" fmla="*/ 1364456 h 1602581"/>
              <a:gd name="connsiteX4" fmla="*/ 369092 w 1159667"/>
              <a:gd name="connsiteY4" fmla="*/ 1602581 h 1602581"/>
              <a:gd name="connsiteX5" fmla="*/ 797717 w 1159667"/>
              <a:gd name="connsiteY5" fmla="*/ 683419 h 1602581"/>
              <a:gd name="connsiteX6" fmla="*/ 1159667 w 1159667"/>
              <a:gd name="connsiteY6" fmla="*/ 273844 h 1602581"/>
              <a:gd name="connsiteX0" fmla="*/ 1159667 w 1159667"/>
              <a:gd name="connsiteY0" fmla="*/ 273844 h 1602581"/>
              <a:gd name="connsiteX1" fmla="*/ 733423 w 1159667"/>
              <a:gd name="connsiteY1" fmla="*/ 0 h 1602581"/>
              <a:gd name="connsiteX2" fmla="*/ 404812 w 1159667"/>
              <a:gd name="connsiteY2" fmla="*/ 423863 h 1602581"/>
              <a:gd name="connsiteX3" fmla="*/ 0 w 1159667"/>
              <a:gd name="connsiteY3" fmla="*/ 1364456 h 1602581"/>
              <a:gd name="connsiteX4" fmla="*/ 373854 w 1159667"/>
              <a:gd name="connsiteY4" fmla="*/ 1602581 h 1602581"/>
              <a:gd name="connsiteX5" fmla="*/ 797717 w 1159667"/>
              <a:gd name="connsiteY5" fmla="*/ 683419 h 1602581"/>
              <a:gd name="connsiteX6" fmla="*/ 1159667 w 1159667"/>
              <a:gd name="connsiteY6" fmla="*/ 273844 h 1602581"/>
              <a:gd name="connsiteX0" fmla="*/ 1159667 w 1159667"/>
              <a:gd name="connsiteY0" fmla="*/ 273844 h 1602581"/>
              <a:gd name="connsiteX1" fmla="*/ 733423 w 1159667"/>
              <a:gd name="connsiteY1" fmla="*/ 0 h 1602581"/>
              <a:gd name="connsiteX2" fmla="*/ 404812 w 1159667"/>
              <a:gd name="connsiteY2" fmla="*/ 423863 h 1602581"/>
              <a:gd name="connsiteX3" fmla="*/ 0 w 1159667"/>
              <a:gd name="connsiteY3" fmla="*/ 1364456 h 1602581"/>
              <a:gd name="connsiteX4" fmla="*/ 373854 w 1159667"/>
              <a:gd name="connsiteY4" fmla="*/ 1602581 h 1602581"/>
              <a:gd name="connsiteX5" fmla="*/ 802479 w 1159667"/>
              <a:gd name="connsiteY5" fmla="*/ 683419 h 1602581"/>
              <a:gd name="connsiteX6" fmla="*/ 1159667 w 1159667"/>
              <a:gd name="connsiteY6" fmla="*/ 273844 h 1602581"/>
              <a:gd name="connsiteX0" fmla="*/ 1159667 w 1159667"/>
              <a:gd name="connsiteY0" fmla="*/ 235744 h 1564481"/>
              <a:gd name="connsiteX1" fmla="*/ 555623 w 1159667"/>
              <a:gd name="connsiteY1" fmla="*/ 0 h 1564481"/>
              <a:gd name="connsiteX2" fmla="*/ 404812 w 1159667"/>
              <a:gd name="connsiteY2" fmla="*/ 385763 h 1564481"/>
              <a:gd name="connsiteX3" fmla="*/ 0 w 1159667"/>
              <a:gd name="connsiteY3" fmla="*/ 1326356 h 1564481"/>
              <a:gd name="connsiteX4" fmla="*/ 373854 w 1159667"/>
              <a:gd name="connsiteY4" fmla="*/ 1564481 h 1564481"/>
              <a:gd name="connsiteX5" fmla="*/ 802479 w 1159667"/>
              <a:gd name="connsiteY5" fmla="*/ 645319 h 1564481"/>
              <a:gd name="connsiteX6" fmla="*/ 1159667 w 1159667"/>
              <a:gd name="connsiteY6" fmla="*/ 235744 h 1564481"/>
              <a:gd name="connsiteX0" fmla="*/ 1080292 w 1080292"/>
              <a:gd name="connsiteY0" fmla="*/ 248444 h 1564481"/>
              <a:gd name="connsiteX1" fmla="*/ 555623 w 1080292"/>
              <a:gd name="connsiteY1" fmla="*/ 0 h 1564481"/>
              <a:gd name="connsiteX2" fmla="*/ 404812 w 1080292"/>
              <a:gd name="connsiteY2" fmla="*/ 385763 h 1564481"/>
              <a:gd name="connsiteX3" fmla="*/ 0 w 1080292"/>
              <a:gd name="connsiteY3" fmla="*/ 1326356 h 1564481"/>
              <a:gd name="connsiteX4" fmla="*/ 373854 w 1080292"/>
              <a:gd name="connsiteY4" fmla="*/ 1564481 h 1564481"/>
              <a:gd name="connsiteX5" fmla="*/ 802479 w 1080292"/>
              <a:gd name="connsiteY5" fmla="*/ 645319 h 1564481"/>
              <a:gd name="connsiteX6" fmla="*/ 1080292 w 1080292"/>
              <a:gd name="connsiteY6" fmla="*/ 248444 h 1564481"/>
              <a:gd name="connsiteX0" fmla="*/ 1083467 w 1083467"/>
              <a:gd name="connsiteY0" fmla="*/ 245269 h 1564481"/>
              <a:gd name="connsiteX1" fmla="*/ 555623 w 1083467"/>
              <a:gd name="connsiteY1" fmla="*/ 0 h 1564481"/>
              <a:gd name="connsiteX2" fmla="*/ 404812 w 1083467"/>
              <a:gd name="connsiteY2" fmla="*/ 385763 h 1564481"/>
              <a:gd name="connsiteX3" fmla="*/ 0 w 1083467"/>
              <a:gd name="connsiteY3" fmla="*/ 1326356 h 1564481"/>
              <a:gd name="connsiteX4" fmla="*/ 373854 w 1083467"/>
              <a:gd name="connsiteY4" fmla="*/ 1564481 h 1564481"/>
              <a:gd name="connsiteX5" fmla="*/ 802479 w 1083467"/>
              <a:gd name="connsiteY5" fmla="*/ 645319 h 1564481"/>
              <a:gd name="connsiteX6" fmla="*/ 1083467 w 1083467"/>
              <a:gd name="connsiteY6" fmla="*/ 245269 h 1564481"/>
              <a:gd name="connsiteX0" fmla="*/ 1083467 w 1083467"/>
              <a:gd name="connsiteY0" fmla="*/ 245269 h 1564481"/>
              <a:gd name="connsiteX1" fmla="*/ 555623 w 1083467"/>
              <a:gd name="connsiteY1" fmla="*/ 0 h 1564481"/>
              <a:gd name="connsiteX2" fmla="*/ 268287 w 1083467"/>
              <a:gd name="connsiteY2" fmla="*/ 468313 h 1564481"/>
              <a:gd name="connsiteX3" fmla="*/ 0 w 1083467"/>
              <a:gd name="connsiteY3" fmla="*/ 1326356 h 1564481"/>
              <a:gd name="connsiteX4" fmla="*/ 373854 w 1083467"/>
              <a:gd name="connsiteY4" fmla="*/ 1564481 h 1564481"/>
              <a:gd name="connsiteX5" fmla="*/ 802479 w 1083467"/>
              <a:gd name="connsiteY5" fmla="*/ 645319 h 1564481"/>
              <a:gd name="connsiteX6" fmla="*/ 1083467 w 1083467"/>
              <a:gd name="connsiteY6" fmla="*/ 245269 h 1564481"/>
              <a:gd name="connsiteX0" fmla="*/ 1083467 w 1083467"/>
              <a:gd name="connsiteY0" fmla="*/ 245269 h 1564481"/>
              <a:gd name="connsiteX1" fmla="*/ 555623 w 1083467"/>
              <a:gd name="connsiteY1" fmla="*/ 0 h 1564481"/>
              <a:gd name="connsiteX2" fmla="*/ 277812 w 1083467"/>
              <a:gd name="connsiteY2" fmla="*/ 468313 h 1564481"/>
              <a:gd name="connsiteX3" fmla="*/ 0 w 1083467"/>
              <a:gd name="connsiteY3" fmla="*/ 1326356 h 1564481"/>
              <a:gd name="connsiteX4" fmla="*/ 373854 w 1083467"/>
              <a:gd name="connsiteY4" fmla="*/ 1564481 h 1564481"/>
              <a:gd name="connsiteX5" fmla="*/ 802479 w 1083467"/>
              <a:gd name="connsiteY5" fmla="*/ 645319 h 1564481"/>
              <a:gd name="connsiteX6" fmla="*/ 1083467 w 1083467"/>
              <a:gd name="connsiteY6" fmla="*/ 245269 h 1564481"/>
              <a:gd name="connsiteX0" fmla="*/ 1083467 w 1083467"/>
              <a:gd name="connsiteY0" fmla="*/ 245269 h 1564481"/>
              <a:gd name="connsiteX1" fmla="*/ 555623 w 1083467"/>
              <a:gd name="connsiteY1" fmla="*/ 0 h 1564481"/>
              <a:gd name="connsiteX2" fmla="*/ 277812 w 1083467"/>
              <a:gd name="connsiteY2" fmla="*/ 468313 h 1564481"/>
              <a:gd name="connsiteX3" fmla="*/ 0 w 1083467"/>
              <a:gd name="connsiteY3" fmla="*/ 1326356 h 1564481"/>
              <a:gd name="connsiteX4" fmla="*/ 373854 w 1083467"/>
              <a:gd name="connsiteY4" fmla="*/ 1564481 h 1564481"/>
              <a:gd name="connsiteX5" fmla="*/ 802479 w 1083467"/>
              <a:gd name="connsiteY5" fmla="*/ 645319 h 1564481"/>
              <a:gd name="connsiteX6" fmla="*/ 1083467 w 1083467"/>
              <a:gd name="connsiteY6" fmla="*/ 245269 h 1564481"/>
              <a:gd name="connsiteX0" fmla="*/ 1083467 w 1083467"/>
              <a:gd name="connsiteY0" fmla="*/ 245269 h 1564481"/>
              <a:gd name="connsiteX1" fmla="*/ 555623 w 1083467"/>
              <a:gd name="connsiteY1" fmla="*/ 0 h 1564481"/>
              <a:gd name="connsiteX2" fmla="*/ 277812 w 1083467"/>
              <a:gd name="connsiteY2" fmla="*/ 468313 h 1564481"/>
              <a:gd name="connsiteX3" fmla="*/ 0 w 1083467"/>
              <a:gd name="connsiteY3" fmla="*/ 1326356 h 1564481"/>
              <a:gd name="connsiteX4" fmla="*/ 373854 w 1083467"/>
              <a:gd name="connsiteY4" fmla="*/ 1564481 h 1564481"/>
              <a:gd name="connsiteX5" fmla="*/ 859629 w 1083467"/>
              <a:gd name="connsiteY5" fmla="*/ 734219 h 1564481"/>
              <a:gd name="connsiteX6" fmla="*/ 1083467 w 1083467"/>
              <a:gd name="connsiteY6" fmla="*/ 245269 h 1564481"/>
              <a:gd name="connsiteX0" fmla="*/ 1083467 w 1083467"/>
              <a:gd name="connsiteY0" fmla="*/ 245269 h 1564481"/>
              <a:gd name="connsiteX1" fmla="*/ 555623 w 1083467"/>
              <a:gd name="connsiteY1" fmla="*/ 0 h 1564481"/>
              <a:gd name="connsiteX2" fmla="*/ 277812 w 1083467"/>
              <a:gd name="connsiteY2" fmla="*/ 468313 h 1564481"/>
              <a:gd name="connsiteX3" fmla="*/ 0 w 1083467"/>
              <a:gd name="connsiteY3" fmla="*/ 1326356 h 1564481"/>
              <a:gd name="connsiteX4" fmla="*/ 373854 w 1083467"/>
              <a:gd name="connsiteY4" fmla="*/ 1564481 h 1564481"/>
              <a:gd name="connsiteX5" fmla="*/ 780254 w 1083467"/>
              <a:gd name="connsiteY5" fmla="*/ 686594 h 1564481"/>
              <a:gd name="connsiteX6" fmla="*/ 1083467 w 1083467"/>
              <a:gd name="connsiteY6" fmla="*/ 245269 h 1564481"/>
              <a:gd name="connsiteX0" fmla="*/ 1083467 w 1083467"/>
              <a:gd name="connsiteY0" fmla="*/ 245269 h 1564481"/>
              <a:gd name="connsiteX1" fmla="*/ 555623 w 1083467"/>
              <a:gd name="connsiteY1" fmla="*/ 0 h 1564481"/>
              <a:gd name="connsiteX2" fmla="*/ 277812 w 1083467"/>
              <a:gd name="connsiteY2" fmla="*/ 468313 h 1564481"/>
              <a:gd name="connsiteX3" fmla="*/ 0 w 1083467"/>
              <a:gd name="connsiteY3" fmla="*/ 1326356 h 1564481"/>
              <a:gd name="connsiteX4" fmla="*/ 373854 w 1083467"/>
              <a:gd name="connsiteY4" fmla="*/ 1564481 h 1564481"/>
              <a:gd name="connsiteX5" fmla="*/ 786604 w 1083467"/>
              <a:gd name="connsiteY5" fmla="*/ 686594 h 1564481"/>
              <a:gd name="connsiteX6" fmla="*/ 1083467 w 1083467"/>
              <a:gd name="connsiteY6" fmla="*/ 245269 h 1564481"/>
              <a:gd name="connsiteX0" fmla="*/ 1083467 w 1083467"/>
              <a:gd name="connsiteY0" fmla="*/ 245269 h 1774031"/>
              <a:gd name="connsiteX1" fmla="*/ 555623 w 1083467"/>
              <a:gd name="connsiteY1" fmla="*/ 0 h 1774031"/>
              <a:gd name="connsiteX2" fmla="*/ 277812 w 1083467"/>
              <a:gd name="connsiteY2" fmla="*/ 468313 h 1774031"/>
              <a:gd name="connsiteX3" fmla="*/ 0 w 1083467"/>
              <a:gd name="connsiteY3" fmla="*/ 1326356 h 1774031"/>
              <a:gd name="connsiteX4" fmla="*/ 380204 w 1083467"/>
              <a:gd name="connsiteY4" fmla="*/ 1774031 h 1774031"/>
              <a:gd name="connsiteX5" fmla="*/ 786604 w 1083467"/>
              <a:gd name="connsiteY5" fmla="*/ 686594 h 1774031"/>
              <a:gd name="connsiteX6" fmla="*/ 1083467 w 1083467"/>
              <a:gd name="connsiteY6" fmla="*/ 245269 h 1774031"/>
              <a:gd name="connsiteX0" fmla="*/ 1188242 w 1188242"/>
              <a:gd name="connsiteY0" fmla="*/ 245269 h 1774031"/>
              <a:gd name="connsiteX1" fmla="*/ 660398 w 1188242"/>
              <a:gd name="connsiteY1" fmla="*/ 0 h 1774031"/>
              <a:gd name="connsiteX2" fmla="*/ 382587 w 1188242"/>
              <a:gd name="connsiteY2" fmla="*/ 468313 h 1774031"/>
              <a:gd name="connsiteX3" fmla="*/ 0 w 1188242"/>
              <a:gd name="connsiteY3" fmla="*/ 1545431 h 1774031"/>
              <a:gd name="connsiteX4" fmla="*/ 484979 w 1188242"/>
              <a:gd name="connsiteY4" fmla="*/ 1774031 h 1774031"/>
              <a:gd name="connsiteX5" fmla="*/ 891379 w 1188242"/>
              <a:gd name="connsiteY5" fmla="*/ 686594 h 1774031"/>
              <a:gd name="connsiteX6" fmla="*/ 1188242 w 1188242"/>
              <a:gd name="connsiteY6" fmla="*/ 245269 h 1774031"/>
              <a:gd name="connsiteX0" fmla="*/ 1175542 w 1175542"/>
              <a:gd name="connsiteY0" fmla="*/ 245269 h 1774031"/>
              <a:gd name="connsiteX1" fmla="*/ 647698 w 1175542"/>
              <a:gd name="connsiteY1" fmla="*/ 0 h 1774031"/>
              <a:gd name="connsiteX2" fmla="*/ 369887 w 1175542"/>
              <a:gd name="connsiteY2" fmla="*/ 468313 h 1774031"/>
              <a:gd name="connsiteX3" fmla="*/ 0 w 1175542"/>
              <a:gd name="connsiteY3" fmla="*/ 1542256 h 1774031"/>
              <a:gd name="connsiteX4" fmla="*/ 472279 w 1175542"/>
              <a:gd name="connsiteY4" fmla="*/ 1774031 h 1774031"/>
              <a:gd name="connsiteX5" fmla="*/ 878679 w 1175542"/>
              <a:gd name="connsiteY5" fmla="*/ 686594 h 1774031"/>
              <a:gd name="connsiteX6" fmla="*/ 1175542 w 1175542"/>
              <a:gd name="connsiteY6" fmla="*/ 245269 h 1774031"/>
              <a:gd name="connsiteX0" fmla="*/ 1172367 w 1172367"/>
              <a:gd name="connsiteY0" fmla="*/ 245269 h 1774031"/>
              <a:gd name="connsiteX1" fmla="*/ 644523 w 1172367"/>
              <a:gd name="connsiteY1" fmla="*/ 0 h 1774031"/>
              <a:gd name="connsiteX2" fmla="*/ 366712 w 1172367"/>
              <a:gd name="connsiteY2" fmla="*/ 468313 h 1774031"/>
              <a:gd name="connsiteX3" fmla="*/ 0 w 1172367"/>
              <a:gd name="connsiteY3" fmla="*/ 1542256 h 1774031"/>
              <a:gd name="connsiteX4" fmla="*/ 469104 w 1172367"/>
              <a:gd name="connsiteY4" fmla="*/ 1774031 h 1774031"/>
              <a:gd name="connsiteX5" fmla="*/ 875504 w 1172367"/>
              <a:gd name="connsiteY5" fmla="*/ 686594 h 1774031"/>
              <a:gd name="connsiteX6" fmla="*/ 1172367 w 1172367"/>
              <a:gd name="connsiteY6" fmla="*/ 245269 h 1774031"/>
              <a:gd name="connsiteX0" fmla="*/ 1172367 w 1172367"/>
              <a:gd name="connsiteY0" fmla="*/ 245269 h 1761331"/>
              <a:gd name="connsiteX1" fmla="*/ 644523 w 1172367"/>
              <a:gd name="connsiteY1" fmla="*/ 0 h 1761331"/>
              <a:gd name="connsiteX2" fmla="*/ 366712 w 1172367"/>
              <a:gd name="connsiteY2" fmla="*/ 468313 h 1761331"/>
              <a:gd name="connsiteX3" fmla="*/ 0 w 1172367"/>
              <a:gd name="connsiteY3" fmla="*/ 1542256 h 1761331"/>
              <a:gd name="connsiteX4" fmla="*/ 469104 w 1172367"/>
              <a:gd name="connsiteY4" fmla="*/ 1761331 h 1761331"/>
              <a:gd name="connsiteX5" fmla="*/ 875504 w 1172367"/>
              <a:gd name="connsiteY5" fmla="*/ 686594 h 1761331"/>
              <a:gd name="connsiteX6" fmla="*/ 1172367 w 1172367"/>
              <a:gd name="connsiteY6" fmla="*/ 245269 h 1761331"/>
              <a:gd name="connsiteX0" fmla="*/ 1172367 w 1172367"/>
              <a:gd name="connsiteY0" fmla="*/ 245269 h 1751806"/>
              <a:gd name="connsiteX1" fmla="*/ 644523 w 1172367"/>
              <a:gd name="connsiteY1" fmla="*/ 0 h 1751806"/>
              <a:gd name="connsiteX2" fmla="*/ 366712 w 1172367"/>
              <a:gd name="connsiteY2" fmla="*/ 468313 h 1751806"/>
              <a:gd name="connsiteX3" fmla="*/ 0 w 1172367"/>
              <a:gd name="connsiteY3" fmla="*/ 1542256 h 1751806"/>
              <a:gd name="connsiteX4" fmla="*/ 472279 w 1172367"/>
              <a:gd name="connsiteY4" fmla="*/ 1751806 h 1751806"/>
              <a:gd name="connsiteX5" fmla="*/ 875504 w 1172367"/>
              <a:gd name="connsiteY5" fmla="*/ 686594 h 1751806"/>
              <a:gd name="connsiteX6" fmla="*/ 1172367 w 1172367"/>
              <a:gd name="connsiteY6" fmla="*/ 245269 h 1751806"/>
              <a:gd name="connsiteX0" fmla="*/ 1172367 w 1172367"/>
              <a:gd name="connsiteY0" fmla="*/ 245269 h 1751806"/>
              <a:gd name="connsiteX1" fmla="*/ 644523 w 1172367"/>
              <a:gd name="connsiteY1" fmla="*/ 0 h 1751806"/>
              <a:gd name="connsiteX2" fmla="*/ 366712 w 1172367"/>
              <a:gd name="connsiteY2" fmla="*/ 468313 h 1751806"/>
              <a:gd name="connsiteX3" fmla="*/ 0 w 1172367"/>
              <a:gd name="connsiteY3" fmla="*/ 1542256 h 1751806"/>
              <a:gd name="connsiteX4" fmla="*/ 472279 w 1172367"/>
              <a:gd name="connsiteY4" fmla="*/ 1751806 h 1751806"/>
              <a:gd name="connsiteX5" fmla="*/ 856454 w 1172367"/>
              <a:gd name="connsiteY5" fmla="*/ 711994 h 1751806"/>
              <a:gd name="connsiteX6" fmla="*/ 1172367 w 1172367"/>
              <a:gd name="connsiteY6" fmla="*/ 245269 h 1751806"/>
              <a:gd name="connsiteX0" fmla="*/ 1172367 w 1172367"/>
              <a:gd name="connsiteY0" fmla="*/ 245269 h 1751806"/>
              <a:gd name="connsiteX1" fmla="*/ 644523 w 1172367"/>
              <a:gd name="connsiteY1" fmla="*/ 0 h 1751806"/>
              <a:gd name="connsiteX2" fmla="*/ 366712 w 1172367"/>
              <a:gd name="connsiteY2" fmla="*/ 468313 h 1751806"/>
              <a:gd name="connsiteX3" fmla="*/ 0 w 1172367"/>
              <a:gd name="connsiteY3" fmla="*/ 1542256 h 1751806"/>
              <a:gd name="connsiteX4" fmla="*/ 465929 w 1172367"/>
              <a:gd name="connsiteY4" fmla="*/ 1751806 h 1751806"/>
              <a:gd name="connsiteX5" fmla="*/ 856454 w 1172367"/>
              <a:gd name="connsiteY5" fmla="*/ 711994 h 1751806"/>
              <a:gd name="connsiteX6" fmla="*/ 1172367 w 1172367"/>
              <a:gd name="connsiteY6" fmla="*/ 245269 h 1751806"/>
              <a:gd name="connsiteX0" fmla="*/ 1169192 w 1169192"/>
              <a:gd name="connsiteY0" fmla="*/ 245269 h 1751806"/>
              <a:gd name="connsiteX1" fmla="*/ 641348 w 1169192"/>
              <a:gd name="connsiteY1" fmla="*/ 0 h 1751806"/>
              <a:gd name="connsiteX2" fmla="*/ 363537 w 1169192"/>
              <a:gd name="connsiteY2" fmla="*/ 468313 h 1751806"/>
              <a:gd name="connsiteX3" fmla="*/ 0 w 1169192"/>
              <a:gd name="connsiteY3" fmla="*/ 1542256 h 1751806"/>
              <a:gd name="connsiteX4" fmla="*/ 462754 w 1169192"/>
              <a:gd name="connsiteY4" fmla="*/ 1751806 h 1751806"/>
              <a:gd name="connsiteX5" fmla="*/ 853279 w 1169192"/>
              <a:gd name="connsiteY5" fmla="*/ 711994 h 1751806"/>
              <a:gd name="connsiteX6" fmla="*/ 1169192 w 1169192"/>
              <a:gd name="connsiteY6" fmla="*/ 245269 h 1751806"/>
              <a:gd name="connsiteX0" fmla="*/ 1169192 w 1169192"/>
              <a:gd name="connsiteY0" fmla="*/ 245269 h 1751806"/>
              <a:gd name="connsiteX1" fmla="*/ 644523 w 1169192"/>
              <a:gd name="connsiteY1" fmla="*/ 0 h 1751806"/>
              <a:gd name="connsiteX2" fmla="*/ 363537 w 1169192"/>
              <a:gd name="connsiteY2" fmla="*/ 468313 h 1751806"/>
              <a:gd name="connsiteX3" fmla="*/ 0 w 1169192"/>
              <a:gd name="connsiteY3" fmla="*/ 1542256 h 1751806"/>
              <a:gd name="connsiteX4" fmla="*/ 462754 w 1169192"/>
              <a:gd name="connsiteY4" fmla="*/ 1751806 h 1751806"/>
              <a:gd name="connsiteX5" fmla="*/ 853279 w 1169192"/>
              <a:gd name="connsiteY5" fmla="*/ 711994 h 1751806"/>
              <a:gd name="connsiteX6" fmla="*/ 1169192 w 1169192"/>
              <a:gd name="connsiteY6" fmla="*/ 245269 h 175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192" h="1751806">
                <a:moveTo>
                  <a:pt x="1169192" y="245269"/>
                </a:moveTo>
                <a:lnTo>
                  <a:pt x="644523" y="0"/>
                </a:lnTo>
                <a:lnTo>
                  <a:pt x="363537" y="468313"/>
                </a:lnTo>
                <a:lnTo>
                  <a:pt x="0" y="1542256"/>
                </a:lnTo>
                <a:lnTo>
                  <a:pt x="462754" y="1751806"/>
                </a:lnTo>
                <a:lnTo>
                  <a:pt x="853279" y="711994"/>
                </a:lnTo>
                <a:lnTo>
                  <a:pt x="1169192" y="245269"/>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3568695" y="3371046"/>
            <a:ext cx="4716791" cy="80686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649217" y="5543820"/>
            <a:ext cx="8908716" cy="1200329"/>
          </a:xfrm>
          <a:prstGeom prst="rect">
            <a:avLst/>
          </a:prstGeom>
          <a:noFill/>
        </p:spPr>
        <p:txBody>
          <a:bodyPr wrap="square" rtlCol="0">
            <a:spAutoFit/>
          </a:bodyPr>
          <a:lstStyle/>
          <a:p>
            <a:r>
              <a:rPr kumimoji="1" lang="en-US" altLang="ja-JP">
                <a:latin typeface="Arial" panose="020B0604020202020204" pitchFamily="34" charset="0"/>
                <a:cs typeface="Arial" panose="020B0604020202020204" pitchFamily="34" charset="0"/>
              </a:rPr>
              <a:t>Installation position</a:t>
            </a:r>
          </a:p>
          <a:p>
            <a:pPr marL="271463" indent="-271463">
              <a:buFont typeface="Arial" panose="020B0604020202020204" pitchFamily="34" charset="0"/>
              <a:buChar char="•"/>
            </a:pPr>
            <a:r>
              <a:rPr kumimoji="1" lang="en-US" altLang="ja-JP">
                <a:latin typeface="Arial" panose="020B0604020202020204" pitchFamily="34" charset="0"/>
                <a:cs typeface="Arial" panose="020B0604020202020204" pitchFamily="34" charset="0"/>
              </a:rPr>
              <a:t>(3 toroidal positions per 1 cassette) x (4 cassettes)</a:t>
            </a:r>
          </a:p>
          <a:p>
            <a:pPr marL="271463" indent="-271463">
              <a:buFont typeface="Arial" panose="020B0604020202020204" pitchFamily="34" charset="0"/>
              <a:buChar char="•"/>
            </a:pPr>
            <a:r>
              <a:rPr lang="en-US" altLang="ja-JP">
                <a:latin typeface="Arial" panose="020B0604020202020204" pitchFamily="34" charset="0"/>
                <a:cs typeface="Arial" panose="020B0604020202020204" pitchFamily="34" charset="0"/>
              </a:rPr>
              <a:t>Number of probe heads along the poloidal direction will be changed from the 1</a:t>
            </a:r>
            <a:r>
              <a:rPr lang="en-US" altLang="ja-JP" baseline="30000">
                <a:latin typeface="Arial" panose="020B0604020202020204" pitchFamily="34" charset="0"/>
                <a:cs typeface="Arial" panose="020B0604020202020204" pitchFamily="34" charset="0"/>
              </a:rPr>
              <a:t>st</a:t>
            </a:r>
            <a:r>
              <a:rPr lang="en-US" altLang="ja-JP">
                <a:latin typeface="Arial" panose="020B0604020202020204" pitchFamily="34" charset="0"/>
                <a:cs typeface="Arial" panose="020B0604020202020204" pitchFamily="34" charset="0"/>
              </a:rPr>
              <a:t> cassette.</a:t>
            </a:r>
            <a:endParaRPr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60699"/>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58BB33B2C8E04AA6E92576314ADB6E" ma:contentTypeVersion="2" ma:contentTypeDescription="Create a new document." ma:contentTypeScope="" ma:versionID="873268eca9b67973c89e8830b7ed5a1c">
  <xsd:schema xmlns:xsd="http://www.w3.org/2001/XMLSchema" xmlns:xs="http://www.w3.org/2001/XMLSchema" xmlns:p="http://schemas.microsoft.com/office/2006/metadata/properties" xmlns:ns2="a4840b81-3d9d-4a78-85a0-d15dfff2b856" targetNamespace="http://schemas.microsoft.com/office/2006/metadata/properties" ma:root="true" ma:fieldsID="043e5b9c1707af6e1e8795c84a034f55" ns2:_="">
    <xsd:import namespace="a4840b81-3d9d-4a78-85a0-d15dfff2b8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40b81-3d9d-4a78-85a0-d15dfff2b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66DFE7-2FD4-4528-AC4C-D37BFFDA9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40b81-3d9d-4a78-85a0-d15dfff2b8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FADD65-4230-47B1-8272-85452F08CB1C}">
  <ds:schemaRefs>
    <ds:schemaRef ds:uri="http://schemas.microsoft.com/sharepoint/v3/contenttype/forms"/>
  </ds:schemaRefs>
</ds:datastoreItem>
</file>

<file path=customXml/itemProps3.xml><?xml version="1.0" encoding="utf-8"?>
<ds:datastoreItem xmlns:ds="http://schemas.openxmlformats.org/officeDocument/2006/customXml" ds:itemID="{7E9046E0-0686-4BFC-8293-BAC1619135F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4840b81-3d9d-4a78-85a0-d15dfff2b856"/>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EUROfusion.1line_5_3_2019</Template>
  <TotalTime>4506</TotalTime>
  <Words>910</Words>
  <Application>Microsoft Office PowerPoint</Application>
  <PresentationFormat>Grand écran</PresentationFormat>
  <Paragraphs>118</Paragraphs>
  <Slides>10</Slides>
  <Notes>3</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10</vt:i4>
      </vt:variant>
    </vt:vector>
  </HeadingPairs>
  <TitlesOfParts>
    <vt:vector size="20" baseType="lpstr">
      <vt:lpstr>ＭＳ ゴシック</vt:lpstr>
      <vt:lpstr>ＭＳ Ｐゴシック</vt:lpstr>
      <vt:lpstr>Arial</vt:lpstr>
      <vt:lpstr>Calibri</vt:lpstr>
      <vt:lpstr>Calibri Light</vt:lpstr>
      <vt:lpstr>Helvetica Light</vt:lpstr>
      <vt:lpstr>Wingdings</vt:lpstr>
      <vt:lpstr>EUROfusion.1line_5_3_2019</vt:lpstr>
      <vt:lpstr>1_Thème Office</vt:lpstr>
      <vt:lpstr>Office テーマ</vt:lpstr>
      <vt:lpstr>WPSA CM Topical Session: edge/divertor modelling </vt:lpstr>
      <vt:lpstr>WPSA.CM Edge/Divertor Modelling Tasks </vt:lpstr>
      <vt:lpstr>SLIDES for DISCUSSION SESSIONS</vt:lpstr>
      <vt:lpstr>WPSA GPM Edge/SOL Modelling session Q&amp;A discussions &amp; actions</vt:lpstr>
      <vt:lpstr>Support to AC divertor Langmuir probe design</vt:lpstr>
      <vt:lpstr>Number of probes is reviewed  based on that on the 1st cassette.</vt:lpstr>
      <vt:lpstr>Probes of different regions are installed on the different cassettes.</vt:lpstr>
      <vt:lpstr>Installation position on the inner &amp; outer targets</vt:lpstr>
      <vt:lpstr>Outer baffle</vt:lpstr>
      <vt:lpstr>Inner baffle &amp; dome &amp; outer cover</vt:lpstr>
    </vt:vector>
  </TitlesOfParts>
  <Company>Windows User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PB-Presentation Template</dc:title>
  <dc:creator>juergen.gafert@kit.edu</dc:creator>
  <cp:lastModifiedBy>FALCHETTO Gloria </cp:lastModifiedBy>
  <cp:revision>635</cp:revision>
  <cp:lastPrinted>2021-01-11T15:26:49Z</cp:lastPrinted>
  <dcterms:created xsi:type="dcterms:W3CDTF">2019-04-02T13:59:54Z</dcterms:created>
  <dcterms:modified xsi:type="dcterms:W3CDTF">2022-09-08T10:29:49Z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2022-03-10T09:12:54Z</vt:lpwstr>
  </property>
  <property fmtid="{D5CDD505-2E9C-101B-9397-08002B2CF9AE}" pid="4" name="MSIP_Label_22759de7-3255-46b5-8dfe-736652f9c6c1_Method">
    <vt:lpwstr>Privileged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91a99bab-c660-4671-982e-1b0ca6a81788</vt:lpwstr>
  </property>
  <property fmtid="{D5CDD505-2E9C-101B-9397-08002B2CF9AE}" pid="8" name="MSIP_Label_22759de7-3255-46b5-8dfe-736652f9c6c1_ContentBits">
    <vt:lpwstr>0</vt:lpwstr>
  </property>
  <property fmtid="{D5CDD505-2E9C-101B-9397-08002B2CF9AE}" pid="9" name="ContentTypeId">
    <vt:lpwstr>0x010100BB58BB33B2C8E04AA6E92576314ADB6E</vt:lpwstr>
  </property>
</Properties>
</file>