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80" r:id="rId2"/>
    <p:sldId id="459" r:id="rId3"/>
    <p:sldId id="522" r:id="rId4"/>
    <p:sldId id="329" r:id="rId5"/>
    <p:sldId id="495" r:id="rId6"/>
    <p:sldId id="513" r:id="rId7"/>
    <p:sldId id="458" r:id="rId8"/>
    <p:sldId id="435" r:id="rId9"/>
    <p:sldId id="516" r:id="rId10"/>
    <p:sldId id="528" r:id="rId11"/>
    <p:sldId id="517" r:id="rId12"/>
    <p:sldId id="518" r:id="rId13"/>
    <p:sldId id="519" r:id="rId14"/>
    <p:sldId id="525" r:id="rId15"/>
    <p:sldId id="496" r:id="rId16"/>
    <p:sldId id="489" r:id="rId17"/>
    <p:sldId id="529" r:id="rId18"/>
    <p:sldId id="497" r:id="rId19"/>
    <p:sldId id="530" r:id="rId20"/>
    <p:sldId id="498" r:id="rId21"/>
    <p:sldId id="499" r:id="rId22"/>
    <p:sldId id="510" r:id="rId23"/>
    <p:sldId id="428" r:id="rId24"/>
    <p:sldId id="407" r:id="rId25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tzky, Roman" initials="H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6600FF"/>
    <a:srgbClr val="008000"/>
    <a:srgbClr val="003300"/>
    <a:srgbClr val="003399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96395" autoAdjust="0"/>
  </p:normalViewPr>
  <p:slideViewPr>
    <p:cSldViewPr showGuides="1">
      <p:cViewPr varScale="1">
        <p:scale>
          <a:sx n="115" d="100"/>
          <a:sy n="115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lba\drf-dir\PARTAGES\DNUM\EUROfusion\OC\OC72_juillet\TicketsstatsJD-2022-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ba\drf-dir\PARTAGES\DNUM\EUROfusion\OC\OC72_juillet\3_code_benchmark_2022_07_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Marconi and Marconi100 Eurofusion</a:t>
            </a:r>
            <a:r>
              <a:rPr lang="fr-FR" baseline="0"/>
              <a:t> T</a:t>
            </a:r>
            <a:r>
              <a:rPr lang="fr-FR"/>
              <a:t>ickets in 2022</a:t>
            </a:r>
          </a:p>
        </c:rich>
      </c:tx>
      <c:layout>
        <c:manualLayout>
          <c:xMode val="edge"/>
          <c:yMode val="edge"/>
          <c:x val="0.37176350473382425"/>
          <c:y val="8.82383335859134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'2022'!$A$4</c:f>
              <c:strCache>
                <c:ptCount val="1"/>
                <c:pt idx="0">
                  <c:v>Pending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'2022'!$B$2:$H$2</c:f>
              <c:strCache>
                <c:ptCount val="7"/>
                <c:pt idx="0">
                  <c:v>OC66</c:v>
                </c:pt>
                <c:pt idx="1">
                  <c:v>OC67</c:v>
                </c:pt>
                <c:pt idx="2">
                  <c:v>OC68</c:v>
                </c:pt>
                <c:pt idx="3">
                  <c:v>OC69</c:v>
                </c:pt>
                <c:pt idx="4">
                  <c:v>OC70</c:v>
                </c:pt>
                <c:pt idx="5">
                  <c:v>OC71</c:v>
                </c:pt>
                <c:pt idx="6">
                  <c:v>OC72</c:v>
                </c:pt>
              </c:strCache>
            </c:strRef>
          </c:cat>
          <c:val>
            <c:numRef>
              <c:f>'2022'!$B$4:$H$4</c:f>
              <c:numCache>
                <c:formatCode>General</c:formatCode>
                <c:ptCount val="7"/>
                <c:pt idx="0">
                  <c:v>2</c:v>
                </c:pt>
                <c:pt idx="1">
                  <c:v>8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2-4798-BECB-74CA82167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387720"/>
        <c:axId val="328388048"/>
      </c:barChart>
      <c:lineChart>
        <c:grouping val="standard"/>
        <c:varyColors val="0"/>
        <c:ser>
          <c:idx val="0"/>
          <c:order val="1"/>
          <c:tx>
            <c:strRef>
              <c:f>'2022'!$A$6</c:f>
              <c:strCache>
                <c:ptCount val="1"/>
                <c:pt idx="0">
                  <c:v>Escalated to Intel/Nvidia/SchedMD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AllData!$AI$3:$AW$3</c:f>
              <c:strCache>
                <c:ptCount val="15"/>
                <c:pt idx="0">
                  <c:v>OC43</c:v>
                </c:pt>
                <c:pt idx="1">
                  <c:v>OC44</c:v>
                </c:pt>
                <c:pt idx="2">
                  <c:v>OC45</c:v>
                </c:pt>
                <c:pt idx="3">
                  <c:v>OC46</c:v>
                </c:pt>
                <c:pt idx="4">
                  <c:v>OC47</c:v>
                </c:pt>
                <c:pt idx="5">
                  <c:v>OC48</c:v>
                </c:pt>
                <c:pt idx="6">
                  <c:v>OC49</c:v>
                </c:pt>
                <c:pt idx="7">
                  <c:v>OC50</c:v>
                </c:pt>
                <c:pt idx="8">
                  <c:v>OC51</c:v>
                </c:pt>
                <c:pt idx="9">
                  <c:v>OC52</c:v>
                </c:pt>
                <c:pt idx="10">
                  <c:v>OC53</c:v>
                </c:pt>
                <c:pt idx="11">
                  <c:v>OC54</c:v>
                </c:pt>
                <c:pt idx="12">
                  <c:v>OC55</c:v>
                </c:pt>
                <c:pt idx="13">
                  <c:v>OC56</c:v>
                </c:pt>
                <c:pt idx="14">
                  <c:v>OC57</c:v>
                </c:pt>
              </c:strCache>
            </c:strRef>
          </c:cat>
          <c:val>
            <c:numRef>
              <c:f>'2022'!$B$6:$H$6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F2-4798-BECB-74CA82167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863504"/>
        <c:axId val="432864488"/>
      </c:lineChart>
      <c:catAx>
        <c:axId val="32838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8388048"/>
        <c:crosses val="autoZero"/>
        <c:auto val="1"/>
        <c:lblAlgn val="ctr"/>
        <c:lblOffset val="100"/>
        <c:noMultiLvlLbl val="0"/>
      </c:catAx>
      <c:valAx>
        <c:axId val="32838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rgbClr val="C00000"/>
                    </a:solidFill>
                  </a:rPr>
                  <a:t>Pending and</a:t>
                </a:r>
                <a:r>
                  <a:rPr lang="fr-FR" baseline="0">
                    <a:solidFill>
                      <a:srgbClr val="C00000"/>
                    </a:solidFill>
                  </a:rPr>
                  <a:t> soleved tickets</a:t>
                </a:r>
                <a:endParaRPr lang="fr-FR">
                  <a:solidFill>
                    <a:srgbClr val="C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8387720"/>
        <c:crosses val="autoZero"/>
        <c:crossBetween val="between"/>
        <c:majorUnit val="1"/>
        <c:minorUnit val="1"/>
      </c:valAx>
      <c:valAx>
        <c:axId val="432864488"/>
        <c:scaling>
          <c:orientation val="minMax"/>
          <c:max val="1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>
                    <a:solidFill>
                      <a:srgbClr val="0070C0"/>
                    </a:solidFill>
                  </a:rPr>
                  <a:t>Tickets</a:t>
                </a:r>
                <a:r>
                  <a:rPr lang="fr-FR" baseline="0">
                    <a:solidFill>
                      <a:srgbClr val="0070C0"/>
                    </a:solidFill>
                  </a:rPr>
                  <a:t> escalated to partners (Intel, Nvidia, SchedMD, etc...)</a:t>
                </a:r>
                <a:endParaRPr lang="fr-FR">
                  <a:solidFill>
                    <a:srgbClr val="0070C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2863504"/>
        <c:crosses val="max"/>
        <c:crossBetween val="between"/>
        <c:majorUnit val="1"/>
      </c:valAx>
      <c:catAx>
        <c:axId val="43286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864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LAMMPS, M100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LAMMPS_M100!$J$7:$J$45</c:f>
                <c:numCache>
                  <c:formatCode>General</c:formatCode>
                  <c:ptCount val="39"/>
                  <c:pt idx="0">
                    <c:v>0.12800000000000011</c:v>
                  </c:pt>
                  <c:pt idx="1">
                    <c:v>5.4999999999999716E-2</c:v>
                  </c:pt>
                  <c:pt idx="2">
                    <c:v>2.7999999999998693E-2</c:v>
                  </c:pt>
                  <c:pt idx="3">
                    <c:v>0.16699999999999804</c:v>
                  </c:pt>
                  <c:pt idx="4">
                    <c:v>2.1999999999998465E-2</c:v>
                  </c:pt>
                  <c:pt idx="5">
                    <c:v>8.3000000000001961E-2</c:v>
                  </c:pt>
                  <c:pt idx="6">
                    <c:v>2.1999999999998465E-2</c:v>
                  </c:pt>
                  <c:pt idx="7">
                    <c:v>0.10600000000000165</c:v>
                  </c:pt>
                  <c:pt idx="8">
                    <c:v>5.0000000000000711E-2</c:v>
                  </c:pt>
                  <c:pt idx="9">
                    <c:v>0.10600000000000165</c:v>
                  </c:pt>
                  <c:pt idx="10">
                    <c:v>0.12800000000000011</c:v>
                  </c:pt>
                  <c:pt idx="11">
                    <c:v>0.15600000000000236</c:v>
                  </c:pt>
                  <c:pt idx="12">
                    <c:v>0.1109999999999971</c:v>
                  </c:pt>
                  <c:pt idx="13">
                    <c:v>3.9000000000001478E-2</c:v>
                  </c:pt>
                  <c:pt idx="14">
                    <c:v>0.13300000000000267</c:v>
                  </c:pt>
                  <c:pt idx="15">
                    <c:v>4.4000000000000483E-2</c:v>
                  </c:pt>
                  <c:pt idx="16">
                    <c:v>6.3609999999999971</c:v>
                  </c:pt>
                  <c:pt idx="17">
                    <c:v>3.9000000000001478E-2</c:v>
                  </c:pt>
                  <c:pt idx="18">
                    <c:v>5.6000000000000938E-2</c:v>
                  </c:pt>
                  <c:pt idx="19">
                    <c:v>0.26099999999999923</c:v>
                  </c:pt>
                  <c:pt idx="20">
                    <c:v>0.13400000000000034</c:v>
                  </c:pt>
                  <c:pt idx="21">
                    <c:v>0.65000000000000213</c:v>
                  </c:pt>
                  <c:pt idx="22">
                    <c:v>0.16700000000000159</c:v>
                  </c:pt>
                  <c:pt idx="23">
                    <c:v>0.16100000000000136</c:v>
                  </c:pt>
                  <c:pt idx="24">
                    <c:v>0.19999999999999929</c:v>
                  </c:pt>
                  <c:pt idx="25">
                    <c:v>0.43299999999999983</c:v>
                  </c:pt>
                  <c:pt idx="26">
                    <c:v>0.23400000000000176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</c:numCache>
              </c:numRef>
            </c:plus>
            <c:minus>
              <c:numRef>
                <c:f>LAMMPS_M100!$I$7:$I$45</c:f>
                <c:numCache>
                  <c:formatCode>General</c:formatCode>
                  <c:ptCount val="39"/>
                  <c:pt idx="0">
                    <c:v>0.1390000000000029</c:v>
                  </c:pt>
                  <c:pt idx="1">
                    <c:v>4.5000000000001705E-2</c:v>
                  </c:pt>
                  <c:pt idx="2">
                    <c:v>2.2000000000002018E-2</c:v>
                  </c:pt>
                  <c:pt idx="3">
                    <c:v>0.16600000000000037</c:v>
                  </c:pt>
                  <c:pt idx="4">
                    <c:v>2.8000000000002245E-2</c:v>
                  </c:pt>
                  <c:pt idx="5">
                    <c:v>9.9999999999997868E-2</c:v>
                  </c:pt>
                  <c:pt idx="6">
                    <c:v>2.8000000000002245E-2</c:v>
                  </c:pt>
                  <c:pt idx="7">
                    <c:v>6.0999999999999943E-2</c:v>
                  </c:pt>
                  <c:pt idx="8">
                    <c:v>5.0000000000000711E-2</c:v>
                  </c:pt>
                  <c:pt idx="9">
                    <c:v>6.0999999999999943E-2</c:v>
                  </c:pt>
                  <c:pt idx="10">
                    <c:v>7.2000000000002728E-2</c:v>
                  </c:pt>
                  <c:pt idx="11">
                    <c:v>0.22799999999999798</c:v>
                  </c:pt>
                  <c:pt idx="12">
                    <c:v>7.3000000000000398E-2</c:v>
                  </c:pt>
                  <c:pt idx="13">
                    <c:v>4.4000000000000483E-2</c:v>
                  </c:pt>
                  <c:pt idx="14">
                    <c:v>0.11699999999999733</c:v>
                  </c:pt>
                  <c:pt idx="15">
                    <c:v>3.9000000000001478E-2</c:v>
                  </c:pt>
                  <c:pt idx="16">
                    <c:v>11.173000000000002</c:v>
                  </c:pt>
                  <c:pt idx="17">
                    <c:v>6.0999999999999943E-2</c:v>
                  </c:pt>
                  <c:pt idx="18">
                    <c:v>9.3999999999997641E-2</c:v>
                  </c:pt>
                  <c:pt idx="19">
                    <c:v>0.18900000000000006</c:v>
                  </c:pt>
                  <c:pt idx="20">
                    <c:v>0.13299999999999912</c:v>
                  </c:pt>
                  <c:pt idx="21">
                    <c:v>0.88400000000000034</c:v>
                  </c:pt>
                  <c:pt idx="22">
                    <c:v>0.11599999999999966</c:v>
                  </c:pt>
                  <c:pt idx="23">
                    <c:v>0.15599999999999881</c:v>
                  </c:pt>
                  <c:pt idx="24">
                    <c:v>0.13299999999999912</c:v>
                  </c:pt>
                  <c:pt idx="25">
                    <c:v>0.41699999999999804</c:v>
                  </c:pt>
                  <c:pt idx="26">
                    <c:v>0.14999999999999858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</c:numCache>
              </c:numRef>
            </c:minus>
            <c:spPr>
              <a:ln w="25400"/>
            </c:spPr>
          </c:errBars>
          <c:cat>
            <c:numRef>
              <c:f>LAMMPS_M100!$E$7:$E$45</c:f>
              <c:numCache>
                <c:formatCode>m/d/yyyy</c:formatCode>
                <c:ptCount val="39"/>
                <c:pt idx="0">
                  <c:v>43987</c:v>
                </c:pt>
                <c:pt idx="1">
                  <c:v>44020</c:v>
                </c:pt>
                <c:pt idx="2">
                  <c:v>44053</c:v>
                </c:pt>
                <c:pt idx="3">
                  <c:v>44068</c:v>
                </c:pt>
                <c:pt idx="4">
                  <c:v>44095</c:v>
                </c:pt>
                <c:pt idx="5">
                  <c:v>44118</c:v>
                </c:pt>
                <c:pt idx="6">
                  <c:v>44144</c:v>
                </c:pt>
                <c:pt idx="7">
                  <c:v>44173</c:v>
                </c:pt>
                <c:pt idx="8">
                  <c:v>44207</c:v>
                </c:pt>
                <c:pt idx="9">
                  <c:v>44238</c:v>
                </c:pt>
                <c:pt idx="10">
                  <c:v>44264</c:v>
                </c:pt>
                <c:pt idx="11">
                  <c:v>44299</c:v>
                </c:pt>
                <c:pt idx="12">
                  <c:v>44321</c:v>
                </c:pt>
                <c:pt idx="13">
                  <c:v>44355</c:v>
                </c:pt>
                <c:pt idx="14">
                  <c:v>44383</c:v>
                </c:pt>
                <c:pt idx="15">
                  <c:v>44414</c:v>
                </c:pt>
                <c:pt idx="16">
                  <c:v>44442</c:v>
                </c:pt>
                <c:pt idx="17">
                  <c:v>44477</c:v>
                </c:pt>
                <c:pt idx="18">
                  <c:v>44505</c:v>
                </c:pt>
                <c:pt idx="19">
                  <c:v>44537</c:v>
                </c:pt>
                <c:pt idx="20">
                  <c:v>44564</c:v>
                </c:pt>
                <c:pt idx="21">
                  <c:v>44593</c:v>
                </c:pt>
                <c:pt idx="22">
                  <c:v>44627</c:v>
                </c:pt>
                <c:pt idx="23">
                  <c:v>44656</c:v>
                </c:pt>
                <c:pt idx="24">
                  <c:v>44683</c:v>
                </c:pt>
                <c:pt idx="25">
                  <c:v>44714</c:v>
                </c:pt>
                <c:pt idx="26">
                  <c:v>44746</c:v>
                </c:pt>
              </c:numCache>
            </c:numRef>
          </c:cat>
          <c:val>
            <c:numRef>
              <c:f>LAMMPS_M100!$F$7:$F$45</c:f>
              <c:numCache>
                <c:formatCode>General</c:formatCode>
                <c:ptCount val="39"/>
                <c:pt idx="0">
                  <c:v>23.722000000000001</c:v>
                </c:pt>
                <c:pt idx="1">
                  <c:v>23.628</c:v>
                </c:pt>
                <c:pt idx="2">
                  <c:v>22.905000000000001</c:v>
                </c:pt>
                <c:pt idx="3">
                  <c:v>23.033000000000001</c:v>
                </c:pt>
                <c:pt idx="4">
                  <c:v>22.995000000000001</c:v>
                </c:pt>
                <c:pt idx="5">
                  <c:v>22.95</c:v>
                </c:pt>
                <c:pt idx="6">
                  <c:v>22.861000000000001</c:v>
                </c:pt>
                <c:pt idx="7">
                  <c:v>22.960999999999999</c:v>
                </c:pt>
                <c:pt idx="8">
                  <c:v>23.09</c:v>
                </c:pt>
                <c:pt idx="9">
                  <c:v>22.960999999999999</c:v>
                </c:pt>
                <c:pt idx="10">
                  <c:v>23.289000000000001</c:v>
                </c:pt>
                <c:pt idx="11">
                  <c:v>23.760999999999999</c:v>
                </c:pt>
                <c:pt idx="12">
                  <c:v>28.356000000000002</c:v>
                </c:pt>
                <c:pt idx="13">
                  <c:v>23.994</c:v>
                </c:pt>
                <c:pt idx="14">
                  <c:v>24.15</c:v>
                </c:pt>
                <c:pt idx="15">
                  <c:v>23.256</c:v>
                </c:pt>
                <c:pt idx="16">
                  <c:v>37.956000000000003</c:v>
                </c:pt>
                <c:pt idx="17">
                  <c:v>23.443999999999999</c:v>
                </c:pt>
                <c:pt idx="18">
                  <c:v>23.260999999999999</c:v>
                </c:pt>
                <c:pt idx="19">
                  <c:v>24.239000000000001</c:v>
                </c:pt>
                <c:pt idx="20">
                  <c:v>22.983000000000001</c:v>
                </c:pt>
                <c:pt idx="21">
                  <c:v>25.766999999999999</c:v>
                </c:pt>
                <c:pt idx="22">
                  <c:v>23.683</c:v>
                </c:pt>
                <c:pt idx="23">
                  <c:v>22.905999999999999</c:v>
                </c:pt>
                <c:pt idx="24">
                  <c:v>23.7</c:v>
                </c:pt>
                <c:pt idx="25">
                  <c:v>28.084</c:v>
                </c:pt>
                <c:pt idx="26">
                  <c:v>27.433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03-442F-8CA5-311607D01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GENE, M100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GENE_M100!$J$7:$J$45</c:f>
                <c:numCache>
                  <c:formatCode>General</c:formatCode>
                  <c:ptCount val="39"/>
                  <c:pt idx="0">
                    <c:v>0.18299999999999983</c:v>
                  </c:pt>
                  <c:pt idx="1">
                    <c:v>1.699999999999946E-2</c:v>
                  </c:pt>
                  <c:pt idx="2">
                    <c:v>7.5000000000002842E-2</c:v>
                  </c:pt>
                  <c:pt idx="3">
                    <c:v>1.699999999999946E-2</c:v>
                  </c:pt>
                  <c:pt idx="4">
                    <c:v>0.10000000000000142</c:v>
                  </c:pt>
                  <c:pt idx="5">
                    <c:v>6.7000000000000171E-2</c:v>
                  </c:pt>
                  <c:pt idx="6">
                    <c:v>3.2999999999997698E-2</c:v>
                  </c:pt>
                  <c:pt idx="7">
                    <c:v>6.7000000000000171E-2</c:v>
                  </c:pt>
                  <c:pt idx="8">
                    <c:v>6.7000000000000171E-2</c:v>
                  </c:pt>
                  <c:pt idx="9">
                    <c:v>0.10000000000000142</c:v>
                  </c:pt>
                  <c:pt idx="10">
                    <c:v>3.3000000000001251E-2</c:v>
                  </c:pt>
                  <c:pt idx="11">
                    <c:v>3.3000000000001251E-2</c:v>
                  </c:pt>
                  <c:pt idx="12">
                    <c:v>0.11700000000000088</c:v>
                  </c:pt>
                  <c:pt idx="13">
                    <c:v>0.11699999999999733</c:v>
                  </c:pt>
                  <c:pt idx="14">
                    <c:v>3.2999999999997698E-2</c:v>
                  </c:pt>
                  <c:pt idx="15">
                    <c:v>6.7000000000000171E-2</c:v>
                  </c:pt>
                  <c:pt idx="16">
                    <c:v>9.9999999999997868E-2</c:v>
                  </c:pt>
                  <c:pt idx="17">
                    <c:v>0.11699999999999733</c:v>
                  </c:pt>
                  <c:pt idx="18">
                    <c:v>1.7000000000003013E-2</c:v>
                  </c:pt>
                  <c:pt idx="19">
                    <c:v>8.2999999999998408E-2</c:v>
                  </c:pt>
                  <c:pt idx="20">
                    <c:v>0.16699999999999804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plus>
            <c:minus>
              <c:numRef>
                <c:f>GENE_M100!$I$7:$I$45</c:f>
                <c:numCache>
                  <c:formatCode>General</c:formatCode>
                  <c:ptCount val="39"/>
                  <c:pt idx="0">
                    <c:v>0.16699999999999804</c:v>
                  </c:pt>
                  <c:pt idx="1">
                    <c:v>3.2999999999997698E-2</c:v>
                  </c:pt>
                  <c:pt idx="2">
                    <c:v>7.4999999999999289E-2</c:v>
                  </c:pt>
                  <c:pt idx="3">
                    <c:v>3.2999999999997698E-2</c:v>
                  </c:pt>
                  <c:pt idx="4">
                    <c:v>9.9999999999997868E-2</c:v>
                  </c:pt>
                  <c:pt idx="5">
                    <c:v>8.3000000000001961E-2</c:v>
                  </c:pt>
                  <c:pt idx="6">
                    <c:v>6.7000000000000171E-2</c:v>
                  </c:pt>
                  <c:pt idx="7">
                    <c:v>3.3000000000001251E-2</c:v>
                  </c:pt>
                  <c:pt idx="8">
                    <c:v>8.3000000000001961E-2</c:v>
                  </c:pt>
                  <c:pt idx="9">
                    <c:v>5.0000000000000711E-2</c:v>
                  </c:pt>
                  <c:pt idx="10">
                    <c:v>1.699999999999946E-2</c:v>
                  </c:pt>
                  <c:pt idx="11">
                    <c:v>6.7000000000000171E-2</c:v>
                  </c:pt>
                  <c:pt idx="12">
                    <c:v>8.2999999999998408E-2</c:v>
                  </c:pt>
                  <c:pt idx="13">
                    <c:v>8.3000000000001961E-2</c:v>
                  </c:pt>
                  <c:pt idx="14">
                    <c:v>1.7000000000003013E-2</c:v>
                  </c:pt>
                  <c:pt idx="15">
                    <c:v>8.3000000000001961E-2</c:v>
                  </c:pt>
                  <c:pt idx="16">
                    <c:v>5.0000000000000711E-2</c:v>
                  </c:pt>
                  <c:pt idx="17">
                    <c:v>8.3000000000001961E-2</c:v>
                  </c:pt>
                  <c:pt idx="18">
                    <c:v>3.2999999999997698E-2</c:v>
                  </c:pt>
                  <c:pt idx="19">
                    <c:v>6.7000000000000171E-2</c:v>
                  </c:pt>
                  <c:pt idx="20">
                    <c:v>8.3000000000001961E-2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minus>
            <c:spPr>
              <a:ln w="25400"/>
            </c:spPr>
          </c:errBars>
          <c:cat>
            <c:numRef>
              <c:f>GENE_M100!$E$7:$E$45</c:f>
              <c:numCache>
                <c:formatCode>m/d/yyyy</c:formatCode>
                <c:ptCount val="39"/>
                <c:pt idx="0">
                  <c:v>44144</c:v>
                </c:pt>
                <c:pt idx="1">
                  <c:v>44173</c:v>
                </c:pt>
                <c:pt idx="2">
                  <c:v>44207</c:v>
                </c:pt>
                <c:pt idx="3">
                  <c:v>44238</c:v>
                </c:pt>
                <c:pt idx="4">
                  <c:v>44264</c:v>
                </c:pt>
                <c:pt idx="5">
                  <c:v>44299</c:v>
                </c:pt>
                <c:pt idx="6">
                  <c:v>44321</c:v>
                </c:pt>
                <c:pt idx="7">
                  <c:v>44355</c:v>
                </c:pt>
                <c:pt idx="8">
                  <c:v>44383</c:v>
                </c:pt>
                <c:pt idx="9">
                  <c:v>44414</c:v>
                </c:pt>
                <c:pt idx="10">
                  <c:v>44442</c:v>
                </c:pt>
                <c:pt idx="11">
                  <c:v>44477</c:v>
                </c:pt>
                <c:pt idx="12">
                  <c:v>44505</c:v>
                </c:pt>
                <c:pt idx="13">
                  <c:v>44537</c:v>
                </c:pt>
                <c:pt idx="14">
                  <c:v>44564</c:v>
                </c:pt>
                <c:pt idx="15">
                  <c:v>44593</c:v>
                </c:pt>
                <c:pt idx="16">
                  <c:v>44627</c:v>
                </c:pt>
                <c:pt idx="17">
                  <c:v>44656</c:v>
                </c:pt>
                <c:pt idx="18">
                  <c:v>44683</c:v>
                </c:pt>
                <c:pt idx="19">
                  <c:v>44714</c:v>
                </c:pt>
                <c:pt idx="20">
                  <c:v>44746</c:v>
                </c:pt>
              </c:numCache>
            </c:numRef>
          </c:cat>
          <c:val>
            <c:numRef>
              <c:f>GENE_M100!$F$7:$F$45</c:f>
              <c:numCache>
                <c:formatCode>General</c:formatCode>
                <c:ptCount val="39"/>
                <c:pt idx="0">
                  <c:v>20.266999999999999</c:v>
                </c:pt>
                <c:pt idx="1">
                  <c:v>20.132999999999999</c:v>
                </c:pt>
                <c:pt idx="2">
                  <c:v>20.274999999999999</c:v>
                </c:pt>
                <c:pt idx="3">
                  <c:v>20.132999999999999</c:v>
                </c:pt>
                <c:pt idx="4">
                  <c:v>20.2</c:v>
                </c:pt>
                <c:pt idx="5">
                  <c:v>20.033000000000001</c:v>
                </c:pt>
                <c:pt idx="6">
                  <c:v>20.417000000000002</c:v>
                </c:pt>
                <c:pt idx="7">
                  <c:v>19.983000000000001</c:v>
                </c:pt>
                <c:pt idx="8">
                  <c:v>20.033000000000001</c:v>
                </c:pt>
                <c:pt idx="9">
                  <c:v>20</c:v>
                </c:pt>
                <c:pt idx="10">
                  <c:v>19.966999999999999</c:v>
                </c:pt>
                <c:pt idx="11">
                  <c:v>20.016999999999999</c:v>
                </c:pt>
                <c:pt idx="12">
                  <c:v>19.933</c:v>
                </c:pt>
                <c:pt idx="13">
                  <c:v>20.033000000000001</c:v>
                </c:pt>
                <c:pt idx="14">
                  <c:v>19.917000000000002</c:v>
                </c:pt>
                <c:pt idx="15">
                  <c:v>20.033000000000001</c:v>
                </c:pt>
                <c:pt idx="16">
                  <c:v>20.05</c:v>
                </c:pt>
                <c:pt idx="17">
                  <c:v>20.033000000000001</c:v>
                </c:pt>
                <c:pt idx="18">
                  <c:v>20.082999999999998</c:v>
                </c:pt>
                <c:pt idx="19">
                  <c:v>20.567</c:v>
                </c:pt>
                <c:pt idx="20">
                  <c:v>20.233000000000001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9-4A12-991F-FE862CDBE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1800"/>
                  <a:t>Date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1" i="0" baseline="0">
                <a:effectLst/>
              </a:rPr>
              <a:t>Failed jobs on Marconi from the "three code benchmark"</a:t>
            </a:r>
            <a:endParaRPr lang="de-DE">
              <a:effectLst/>
            </a:endParaRPr>
          </a:p>
        </c:rich>
      </c:tx>
      <c:layout>
        <c:manualLayout>
          <c:xMode val="edge"/>
          <c:yMode val="edge"/>
          <c:x val="0.24435982291511218"/>
          <c:y val="5.47467584189769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03739627156158"/>
          <c:y val="5.6022684881675285E-2"/>
          <c:w val="0.85507487645867974"/>
          <c:h val="0.61413213827690261"/>
        </c:manualLayout>
      </c:layout>
      <c:lineChart>
        <c:grouping val="standard"/>
        <c:varyColors val="0"/>
        <c:ser>
          <c:idx val="1"/>
          <c:order val="0"/>
          <c:tx>
            <c:v>SKL</c:v>
          </c:tx>
          <c:cat>
            <c:numRef>
              <c:f>Failed_Jobs!$B$3:$B$38</c:f>
              <c:numCache>
                <c:formatCode>m/d/yyyy</c:formatCode>
                <c:ptCount val="36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Failed_Jobs!$C$3:$C$45</c:f>
              <c:numCache>
                <c:formatCode>General</c:formatCode>
                <c:ptCount val="4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E-4652-A1C9-00B1E21734FD}"/>
            </c:ext>
          </c:extLst>
        </c:ser>
        <c:ser>
          <c:idx val="0"/>
          <c:order val="1"/>
          <c:tx>
            <c:v>M100</c:v>
          </c:tx>
          <c:val>
            <c:numRef>
              <c:f>Failed_Jobs!$F$3:$F$35</c:f>
              <c:numCache>
                <c:formatCode>0.00</c:formatCode>
                <c:ptCount val="33"/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E-4652-A1C9-00B1E217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37728"/>
        <c:axId val="89702784"/>
      </c:lineChart>
      <c:dateAx>
        <c:axId val="9213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1800"/>
                  <a:t>Execution date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89702784"/>
        <c:crosses val="autoZero"/>
        <c:auto val="1"/>
        <c:lblOffset val="100"/>
        <c:baseTimeUnit val="days"/>
      </c:dateAx>
      <c:valAx>
        <c:axId val="89702784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Number of jobs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9213772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4828130036377027"/>
          <c:y val="0.18415663843906308"/>
          <c:w val="9.9429824561403521E-2"/>
          <c:h val="0.15971407829340481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1" i="0" baseline="0">
                <a:effectLst/>
              </a:rPr>
              <a:t>STARWALL, SKL, 16 nodes</a:t>
            </a:r>
            <a:endParaRPr lang="de-DE">
              <a:effectLst/>
            </a:endParaRPr>
          </a:p>
        </c:rich>
      </c:tx>
      <c:layout>
        <c:manualLayout>
          <c:xMode val="edge"/>
          <c:yMode val="edge"/>
          <c:x val="0.35461260155353447"/>
          <c:y val="4.57620616767163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959685538993162"/>
          <c:y val="4.9446352878064037E-2"/>
          <c:w val="0.85507487645867974"/>
          <c:h val="0.50274092352311739"/>
        </c:manualLayout>
      </c:layout>
      <c:lineChart>
        <c:grouping val="standard"/>
        <c:varyColors val="0"/>
        <c:ser>
          <c:idx val="0"/>
          <c:order val="0"/>
          <c:errBars>
            <c:errDir val="y"/>
            <c:errBarType val="both"/>
            <c:errValType val="cust"/>
            <c:noEndCap val="0"/>
            <c:plus>
              <c:numRef>
                <c:f>'STARWAL SKL 16'!$G$3:$G$37</c:f>
                <c:numCache>
                  <c:formatCode>General</c:formatCode>
                  <c:ptCount val="35"/>
                  <c:pt idx="0">
                    <c:v>3.4110000000000014</c:v>
                  </c:pt>
                  <c:pt idx="1">
                    <c:v>3.4259999999999984</c:v>
                  </c:pt>
                  <c:pt idx="2">
                    <c:v>8.1999999999997186E-2</c:v>
                  </c:pt>
                  <c:pt idx="3">
                    <c:v>2.2959999999999994</c:v>
                  </c:pt>
                  <c:pt idx="4">
                    <c:v>2.1709999999999994</c:v>
                  </c:pt>
                  <c:pt idx="5">
                    <c:v>4.3960000000000008</c:v>
                  </c:pt>
                  <c:pt idx="6">
                    <c:v>1.6189999999999998</c:v>
                  </c:pt>
                  <c:pt idx="7">
                    <c:v>8.0820000000000007</c:v>
                  </c:pt>
                  <c:pt idx="8">
                    <c:v>2.7129999999999974</c:v>
                  </c:pt>
                  <c:pt idx="9">
                    <c:v>0.10600000000000165</c:v>
                  </c:pt>
                  <c:pt idx="10">
                    <c:v>6.032</c:v>
                  </c:pt>
                  <c:pt idx="11">
                    <c:v>1.152000000000001</c:v>
                  </c:pt>
                  <c:pt idx="12">
                    <c:v>0.27799999999999869</c:v>
                  </c:pt>
                  <c:pt idx="13">
                    <c:v>3.9000000000001478E-2</c:v>
                  </c:pt>
                  <c:pt idx="14">
                    <c:v>0.33799999999999741</c:v>
                  </c:pt>
                  <c:pt idx="15">
                    <c:v>4.254999999999999</c:v>
                  </c:pt>
                  <c:pt idx="16">
                    <c:v>0.35000000000000142</c:v>
                  </c:pt>
                  <c:pt idx="17">
                    <c:v>0.15000000000000213</c:v>
                  </c:pt>
                  <c:pt idx="18">
                    <c:v>0.14999999999999858</c:v>
                  </c:pt>
                  <c:pt idx="19">
                    <c:v>0.10200000000000031</c:v>
                  </c:pt>
                  <c:pt idx="20">
                    <c:v>4.6080000000000005</c:v>
                  </c:pt>
                  <c:pt idx="21">
                    <c:v>0.32600000000000051</c:v>
                  </c:pt>
                  <c:pt idx="22">
                    <c:v>4.4380000000000024</c:v>
                  </c:pt>
                  <c:pt idx="23">
                    <c:v>1.9700000000000024</c:v>
                  </c:pt>
                  <c:pt idx="24">
                    <c:v>2.718</c:v>
                  </c:pt>
                  <c:pt idx="25">
                    <c:v>0.29799999999999827</c:v>
                  </c:pt>
                  <c:pt idx="26">
                    <c:v>0.13499999999999801</c:v>
                  </c:pt>
                  <c:pt idx="27">
                    <c:v>4.3890000000000029</c:v>
                  </c:pt>
                  <c:pt idx="28">
                    <c:v>2.4759999999999991</c:v>
                  </c:pt>
                  <c:pt idx="29">
                    <c:v>4.4009999999999998</c:v>
                  </c:pt>
                  <c:pt idx="30">
                    <c:v>4.4839999999999982</c:v>
                  </c:pt>
                  <c:pt idx="31">
                    <c:v>1.6770000000000032</c:v>
                  </c:pt>
                  <c:pt idx="32">
                    <c:v>4.2540000000000013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plus>
            <c:minus>
              <c:numRef>
                <c:f>'STARWAL SKL 16'!$F$3:$F$37</c:f>
                <c:numCache>
                  <c:formatCode>General</c:formatCode>
                  <c:ptCount val="35"/>
                  <c:pt idx="0">
                    <c:v>3.4149999999999991</c:v>
                  </c:pt>
                  <c:pt idx="1">
                    <c:v>1.7729999999999997</c:v>
                  </c:pt>
                  <c:pt idx="2">
                    <c:v>7.400000000000162E-2</c:v>
                  </c:pt>
                  <c:pt idx="3">
                    <c:v>4.4819999999999993</c:v>
                  </c:pt>
                  <c:pt idx="4">
                    <c:v>3.4510000000000005</c:v>
                  </c:pt>
                  <c:pt idx="5">
                    <c:v>2.2050000000000018</c:v>
                  </c:pt>
                  <c:pt idx="6">
                    <c:v>0.92899999999999849</c:v>
                  </c:pt>
                  <c:pt idx="7">
                    <c:v>4.0839999999999996</c:v>
                  </c:pt>
                  <c:pt idx="8">
                    <c:v>5.1620000000000026</c:v>
                  </c:pt>
                  <c:pt idx="9">
                    <c:v>7.3000000000000398E-2</c:v>
                  </c:pt>
                  <c:pt idx="10">
                    <c:v>5.5670000000000002</c:v>
                  </c:pt>
                  <c:pt idx="11">
                    <c:v>0.59600000000000009</c:v>
                  </c:pt>
                  <c:pt idx="12">
                    <c:v>0.16800000000000281</c:v>
                  </c:pt>
                  <c:pt idx="13">
                    <c:v>7.0000000000000284E-2</c:v>
                  </c:pt>
                  <c:pt idx="14">
                    <c:v>0.21300000000000097</c:v>
                  </c:pt>
                  <c:pt idx="15">
                    <c:v>2.1449999999999996</c:v>
                  </c:pt>
                  <c:pt idx="16">
                    <c:v>0.41000000000000014</c:v>
                  </c:pt>
                  <c:pt idx="17">
                    <c:v>0.19699999999999918</c:v>
                  </c:pt>
                  <c:pt idx="18">
                    <c:v>0.12600000000000122</c:v>
                  </c:pt>
                  <c:pt idx="19">
                    <c:v>0.1369999999999969</c:v>
                  </c:pt>
                  <c:pt idx="20">
                    <c:v>2.3210000000000015</c:v>
                  </c:pt>
                  <c:pt idx="21">
                    <c:v>0.18199999999999861</c:v>
                  </c:pt>
                  <c:pt idx="22">
                    <c:v>2.2429999999999986</c:v>
                  </c:pt>
                  <c:pt idx="23">
                    <c:v>3.6479999999999997</c:v>
                  </c:pt>
                  <c:pt idx="24">
                    <c:v>3.7729999999999997</c:v>
                  </c:pt>
                  <c:pt idx="25">
                    <c:v>0.16700000000000159</c:v>
                  </c:pt>
                  <c:pt idx="26">
                    <c:v>7.3000000000000398E-2</c:v>
                  </c:pt>
                  <c:pt idx="27">
                    <c:v>2.222999999999999</c:v>
                  </c:pt>
                  <c:pt idx="28">
                    <c:v>4.402000000000001</c:v>
                  </c:pt>
                  <c:pt idx="29">
                    <c:v>2.2600000000000016</c:v>
                  </c:pt>
                  <c:pt idx="30">
                    <c:v>2.2680000000000007</c:v>
                  </c:pt>
                  <c:pt idx="31">
                    <c:v>1.1849999999999987</c:v>
                  </c:pt>
                  <c:pt idx="32">
                    <c:v>2.3270000000000017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minus>
            <c:spPr>
              <a:ln w="22225"/>
            </c:spPr>
          </c:errBars>
          <c:cat>
            <c:numRef>
              <c:f>'STARWAL SKL 16'!$B$3:$B$34</c:f>
              <c:numCache>
                <c:formatCode>m/d/yyyy</c:formatCode>
                <c:ptCount val="32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</c:numCache>
            </c:numRef>
          </c:cat>
          <c:val>
            <c:numRef>
              <c:f>'STARWAL SKL 16'!$C$3:$C$34</c:f>
              <c:numCache>
                <c:formatCode>General</c:formatCode>
                <c:ptCount val="32"/>
                <c:pt idx="0">
                  <c:v>22.16</c:v>
                </c:pt>
                <c:pt idx="1">
                  <c:v>20.509</c:v>
                </c:pt>
                <c:pt idx="2">
                  <c:v>18.696000000000002</c:v>
                </c:pt>
                <c:pt idx="3">
                  <c:v>23.074999999999999</c:v>
                </c:pt>
                <c:pt idx="4">
                  <c:v>24.239000000000001</c:v>
                </c:pt>
                <c:pt idx="5">
                  <c:v>21.006</c:v>
                </c:pt>
                <c:pt idx="6">
                  <c:v>19.59</c:v>
                </c:pt>
                <c:pt idx="7">
                  <c:v>22.678999999999998</c:v>
                </c:pt>
                <c:pt idx="8">
                  <c:v>24.303000000000001</c:v>
                </c:pt>
                <c:pt idx="9">
                  <c:v>18.734999999999999</c:v>
                </c:pt>
                <c:pt idx="10">
                  <c:v>24.22</c:v>
                </c:pt>
                <c:pt idx="11">
                  <c:v>19.173999999999999</c:v>
                </c:pt>
                <c:pt idx="12">
                  <c:v>18.888000000000002</c:v>
                </c:pt>
                <c:pt idx="13">
                  <c:v>18.693999999999999</c:v>
                </c:pt>
                <c:pt idx="14">
                  <c:v>18.96</c:v>
                </c:pt>
                <c:pt idx="15">
                  <c:v>21.081</c:v>
                </c:pt>
                <c:pt idx="16">
                  <c:v>19.2</c:v>
                </c:pt>
                <c:pt idx="17">
                  <c:v>19.925999999999998</c:v>
                </c:pt>
                <c:pt idx="18">
                  <c:v>18.681000000000001</c:v>
                </c:pt>
                <c:pt idx="19">
                  <c:v>18.739999999999998</c:v>
                </c:pt>
                <c:pt idx="20">
                  <c:v>21.047000000000001</c:v>
                </c:pt>
                <c:pt idx="21">
                  <c:v>20.616</c:v>
                </c:pt>
                <c:pt idx="22">
                  <c:v>20.943999999999999</c:v>
                </c:pt>
                <c:pt idx="23">
                  <c:v>22.443999999999999</c:v>
                </c:pt>
                <c:pt idx="24">
                  <c:v>22.545999999999999</c:v>
                </c:pt>
                <c:pt idx="25">
                  <c:v>19.085000000000001</c:v>
                </c:pt>
                <c:pt idx="26">
                  <c:v>18.670000000000002</c:v>
                </c:pt>
                <c:pt idx="27">
                  <c:v>20.652999999999999</c:v>
                </c:pt>
                <c:pt idx="28">
                  <c:v>22.561</c:v>
                </c:pt>
                <c:pt idx="29">
                  <c:v>20.524000000000001</c:v>
                </c:pt>
                <c:pt idx="30">
                  <c:v>20.582000000000001</c:v>
                </c:pt>
                <c:pt idx="31">
                  <c:v>19.390999999999998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53-4D5D-A875-B0F8CBBF0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65440"/>
        <c:axId val="93175808"/>
      </c:lineChart>
      <c:dateAx>
        <c:axId val="931654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3175808"/>
        <c:crosses val="autoZero"/>
        <c:auto val="1"/>
        <c:lblOffset val="100"/>
        <c:baseTimeUnit val="days"/>
      </c:dateAx>
      <c:valAx>
        <c:axId val="93175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 clock 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9316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'STARWALL 64 SKL'!$J$7:$J$45</c:f>
                <c:numCache>
                  <c:formatCode>General</c:formatCode>
                  <c:ptCount val="39"/>
                  <c:pt idx="0">
                    <c:v>7.1639999999999979</c:v>
                  </c:pt>
                  <c:pt idx="1">
                    <c:v>6.5339999999999989</c:v>
                  </c:pt>
                  <c:pt idx="2">
                    <c:v>5.4310000000000009</c:v>
                  </c:pt>
                  <c:pt idx="3">
                    <c:v>4.8689999999999998</c:v>
                  </c:pt>
                  <c:pt idx="4">
                    <c:v>0.22499999999999787</c:v>
                  </c:pt>
                  <c:pt idx="5">
                    <c:v>5.0120000000000005</c:v>
                  </c:pt>
                  <c:pt idx="6">
                    <c:v>1.9620000000000033</c:v>
                  </c:pt>
                  <c:pt idx="7">
                    <c:v>5.09</c:v>
                  </c:pt>
                  <c:pt idx="8">
                    <c:v>1.1589999999999989</c:v>
                  </c:pt>
                  <c:pt idx="9">
                    <c:v>4.2659999999999982</c:v>
                  </c:pt>
                  <c:pt idx="10">
                    <c:v>3.4540000000000006</c:v>
                  </c:pt>
                  <c:pt idx="11">
                    <c:v>5.7169999999999987</c:v>
                  </c:pt>
                  <c:pt idx="12">
                    <c:v>4.411999999999999</c:v>
                  </c:pt>
                  <c:pt idx="13">
                    <c:v>3.0820000000000007</c:v>
                  </c:pt>
                  <c:pt idx="14">
                    <c:v>4.41</c:v>
                  </c:pt>
                  <c:pt idx="15">
                    <c:v>2.5309999999999988</c:v>
                  </c:pt>
                  <c:pt idx="16">
                    <c:v>1.7609999999999992</c:v>
                  </c:pt>
                  <c:pt idx="17">
                    <c:v>6.3049999999999997</c:v>
                  </c:pt>
                  <c:pt idx="18">
                    <c:v>5.1449999999999996</c:v>
                  </c:pt>
                  <c:pt idx="19">
                    <c:v>6.357999999999997</c:v>
                  </c:pt>
                  <c:pt idx="20">
                    <c:v>2.3819999999999979</c:v>
                  </c:pt>
                  <c:pt idx="21">
                    <c:v>4.9360000000000035</c:v>
                  </c:pt>
                  <c:pt idx="22">
                    <c:v>5.7360000000000007</c:v>
                  </c:pt>
                  <c:pt idx="23">
                    <c:v>5.1429999999999971</c:v>
                  </c:pt>
                  <c:pt idx="24">
                    <c:v>3.907</c:v>
                  </c:pt>
                  <c:pt idx="25">
                    <c:v>3.9029999999999987</c:v>
                  </c:pt>
                  <c:pt idx="26">
                    <c:v>0.9789999999999992</c:v>
                  </c:pt>
                  <c:pt idx="27">
                    <c:v>4.0420000000000016</c:v>
                  </c:pt>
                  <c:pt idx="28">
                    <c:v>4.0800000000000018</c:v>
                  </c:pt>
                  <c:pt idx="29">
                    <c:v>4.0090000000000003</c:v>
                  </c:pt>
                  <c:pt idx="30">
                    <c:v>7.6430000000000007</c:v>
                  </c:pt>
                  <c:pt idx="31">
                    <c:v>7.2839999999999989</c:v>
                  </c:pt>
                  <c:pt idx="32">
                    <c:v>4.0510000000000019</c:v>
                  </c:pt>
                </c:numCache>
              </c:numRef>
            </c:plus>
            <c:minus>
              <c:numRef>
                <c:f>'STARWALL 64 SKL'!$I$7:$I$45</c:f>
                <c:numCache>
                  <c:formatCode>General</c:formatCode>
                  <c:ptCount val="39"/>
                  <c:pt idx="0">
                    <c:v>3.8550000000000004</c:v>
                  </c:pt>
                  <c:pt idx="1">
                    <c:v>6.782</c:v>
                  </c:pt>
                  <c:pt idx="2">
                    <c:v>2.8789999999999978</c:v>
                  </c:pt>
                  <c:pt idx="3">
                    <c:v>6.1640000000000015</c:v>
                  </c:pt>
                  <c:pt idx="4">
                    <c:v>0.27400000000000091</c:v>
                  </c:pt>
                  <c:pt idx="5">
                    <c:v>2.5570000000000022</c:v>
                  </c:pt>
                  <c:pt idx="6">
                    <c:v>1.4069999999999965</c:v>
                  </c:pt>
                  <c:pt idx="7">
                    <c:v>2.5599999999999987</c:v>
                  </c:pt>
                  <c:pt idx="8">
                    <c:v>0.92399999999999949</c:v>
                  </c:pt>
                  <c:pt idx="9">
                    <c:v>2.3290000000000006</c:v>
                  </c:pt>
                  <c:pt idx="10">
                    <c:v>4.7409999999999997</c:v>
                  </c:pt>
                  <c:pt idx="11">
                    <c:v>5.6370000000000005</c:v>
                  </c:pt>
                  <c:pt idx="12">
                    <c:v>3.2809999999999988</c:v>
                  </c:pt>
                  <c:pt idx="13">
                    <c:v>4.7689999999999984</c:v>
                  </c:pt>
                  <c:pt idx="14">
                    <c:v>3.0039999999999978</c:v>
                  </c:pt>
                  <c:pt idx="15">
                    <c:v>4.9920000000000009</c:v>
                  </c:pt>
                  <c:pt idx="16">
                    <c:v>1.7210000000000001</c:v>
                  </c:pt>
                  <c:pt idx="17">
                    <c:v>6.7870000000000026</c:v>
                  </c:pt>
                  <c:pt idx="18">
                    <c:v>2.6729999999999983</c:v>
                  </c:pt>
                  <c:pt idx="19">
                    <c:v>7.2140000000000022</c:v>
                  </c:pt>
                  <c:pt idx="20">
                    <c:v>1.9879999999999995</c:v>
                  </c:pt>
                  <c:pt idx="21">
                    <c:v>2.9239999999999995</c:v>
                  </c:pt>
                  <c:pt idx="22">
                    <c:v>7.7280000000000015</c:v>
                  </c:pt>
                  <c:pt idx="23">
                    <c:v>3.8760000000000012</c:v>
                  </c:pt>
                  <c:pt idx="24">
                    <c:v>4.5500000000000007</c:v>
                  </c:pt>
                  <c:pt idx="25">
                    <c:v>4.0810000000000031</c:v>
                  </c:pt>
                  <c:pt idx="26">
                    <c:v>1.1980000000000004</c:v>
                  </c:pt>
                  <c:pt idx="27">
                    <c:v>3.6989999999999981</c:v>
                  </c:pt>
                  <c:pt idx="28">
                    <c:v>7.4319999999999986</c:v>
                  </c:pt>
                  <c:pt idx="29">
                    <c:v>3.5860000000000021</c:v>
                  </c:pt>
                  <c:pt idx="30">
                    <c:v>7.9250000000000007</c:v>
                  </c:pt>
                  <c:pt idx="31">
                    <c:v>3.6950000000000003</c:v>
                  </c:pt>
                  <c:pt idx="32">
                    <c:v>3.1009999999999991</c:v>
                  </c:pt>
                </c:numCache>
              </c:numRef>
            </c:minus>
            <c:spPr>
              <a:ln w="25400"/>
            </c:spPr>
          </c:errBars>
          <c:cat>
            <c:numRef>
              <c:f>'STARWALL 64 SKL'!$E$7:$E$45</c:f>
              <c:numCache>
                <c:formatCode>m/d/yyyy</c:formatCode>
                <c:ptCount val="39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'STARWALL 64 SKL'!$F$7:$F$45</c:f>
              <c:numCache>
                <c:formatCode>General</c:formatCode>
                <c:ptCount val="39"/>
                <c:pt idx="0">
                  <c:v>24.579000000000001</c:v>
                </c:pt>
                <c:pt idx="1">
                  <c:v>25.131</c:v>
                </c:pt>
                <c:pt idx="2">
                  <c:v>20.54</c:v>
                </c:pt>
                <c:pt idx="3">
                  <c:v>24.242000000000001</c:v>
                </c:pt>
                <c:pt idx="4">
                  <c:v>19.132000000000001</c:v>
                </c:pt>
                <c:pt idx="5">
                  <c:v>20.434000000000001</c:v>
                </c:pt>
                <c:pt idx="6">
                  <c:v>37.491</c:v>
                </c:pt>
                <c:pt idx="7">
                  <c:v>26.783999999999999</c:v>
                </c:pt>
                <c:pt idx="8">
                  <c:v>26.844000000000001</c:v>
                </c:pt>
                <c:pt idx="9">
                  <c:v>20.23</c:v>
                </c:pt>
                <c:pt idx="10">
                  <c:v>22.79</c:v>
                </c:pt>
                <c:pt idx="11">
                  <c:v>23.914000000000001</c:v>
                </c:pt>
                <c:pt idx="12">
                  <c:v>27.265000000000001</c:v>
                </c:pt>
                <c:pt idx="13">
                  <c:v>24.202999999999999</c:v>
                </c:pt>
                <c:pt idx="14">
                  <c:v>26.914999999999999</c:v>
                </c:pt>
                <c:pt idx="15">
                  <c:v>23.135000000000002</c:v>
                </c:pt>
                <c:pt idx="16">
                  <c:v>27.324999999999999</c:v>
                </c:pt>
                <c:pt idx="17">
                  <c:v>26.853000000000002</c:v>
                </c:pt>
                <c:pt idx="18">
                  <c:v>20.344999999999999</c:v>
                </c:pt>
                <c:pt idx="19">
                  <c:v>25.356000000000002</c:v>
                </c:pt>
                <c:pt idx="20">
                  <c:v>26.594000000000001</c:v>
                </c:pt>
                <c:pt idx="21">
                  <c:v>29.007999999999999</c:v>
                </c:pt>
                <c:pt idx="22">
                  <c:v>25.928000000000001</c:v>
                </c:pt>
                <c:pt idx="23">
                  <c:v>30.452000000000002</c:v>
                </c:pt>
                <c:pt idx="24">
                  <c:v>25.375</c:v>
                </c:pt>
                <c:pt idx="25">
                  <c:v>25.109000000000002</c:v>
                </c:pt>
                <c:pt idx="26">
                  <c:v>25.347000000000001</c:v>
                </c:pt>
                <c:pt idx="27">
                  <c:v>21.533999999999999</c:v>
                </c:pt>
                <c:pt idx="28">
                  <c:v>24.914999999999999</c:v>
                </c:pt>
                <c:pt idx="29">
                  <c:v>21.134</c:v>
                </c:pt>
                <c:pt idx="30">
                  <c:v>25.427</c:v>
                </c:pt>
                <c:pt idx="31">
                  <c:v>21.302</c:v>
                </c:pt>
                <c:pt idx="32">
                  <c:v>21.431999999999999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D-44DB-B3B8-CDD0553C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EUTERPE,  SKL, 16 nodes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'EUTERPE 16 SKL'!$J$7:$J$45</c:f>
                <c:numCache>
                  <c:formatCode>General</c:formatCode>
                  <c:ptCount val="39"/>
                  <c:pt idx="0">
                    <c:v>0.12600000000000122</c:v>
                  </c:pt>
                  <c:pt idx="1">
                    <c:v>0.47399999999999665</c:v>
                  </c:pt>
                  <c:pt idx="2">
                    <c:v>0.28500000000000014</c:v>
                  </c:pt>
                  <c:pt idx="3">
                    <c:v>5.1000000000001933E-2</c:v>
                  </c:pt>
                  <c:pt idx="4">
                    <c:v>1.0100000000000016</c:v>
                  </c:pt>
                  <c:pt idx="5">
                    <c:v>0.12766666666666637</c:v>
                  </c:pt>
                  <c:pt idx="6">
                    <c:v>0.52299999999999969</c:v>
                  </c:pt>
                  <c:pt idx="7">
                    <c:v>0.49399999999999977</c:v>
                  </c:pt>
                  <c:pt idx="8">
                    <c:v>0.56099999999999994</c:v>
                  </c:pt>
                  <c:pt idx="9">
                    <c:v>0.13399999999999679</c:v>
                  </c:pt>
                  <c:pt idx="10">
                    <c:v>0.15000000000000213</c:v>
                  </c:pt>
                  <c:pt idx="11">
                    <c:v>0.28699999999999903</c:v>
                  </c:pt>
                  <c:pt idx="12">
                    <c:v>0.59999999999999787</c:v>
                  </c:pt>
                  <c:pt idx="13">
                    <c:v>0.45400000000000063</c:v>
                  </c:pt>
                  <c:pt idx="14">
                    <c:v>0.65399999999999991</c:v>
                  </c:pt>
                  <c:pt idx="15">
                    <c:v>0.78800000000000026</c:v>
                  </c:pt>
                  <c:pt idx="16">
                    <c:v>1.3419999999999987</c:v>
                  </c:pt>
                  <c:pt idx="17">
                    <c:v>5.700000000000216E-2</c:v>
                  </c:pt>
                  <c:pt idx="18">
                    <c:v>0.125</c:v>
                  </c:pt>
                  <c:pt idx="19">
                    <c:v>0.53500000000000014</c:v>
                  </c:pt>
                  <c:pt idx="20">
                    <c:v>5.9999999999998721E-2</c:v>
                  </c:pt>
                  <c:pt idx="21">
                    <c:v>0.91099999999999781</c:v>
                  </c:pt>
                  <c:pt idx="22">
                    <c:v>0.29899999999999949</c:v>
                  </c:pt>
                  <c:pt idx="23">
                    <c:v>1.0689999999999991</c:v>
                  </c:pt>
                  <c:pt idx="24">
                    <c:v>0.35100000000000264</c:v>
                  </c:pt>
                  <c:pt idx="25">
                    <c:v>0.9480000000000004</c:v>
                  </c:pt>
                  <c:pt idx="26">
                    <c:v>0.19300000000000139</c:v>
                  </c:pt>
                  <c:pt idx="27">
                    <c:v>6.4499999999998892E-2</c:v>
                  </c:pt>
                  <c:pt idx="28">
                    <c:v>1.1709999999999994</c:v>
                  </c:pt>
                  <c:pt idx="29">
                    <c:v>0.64900000000000091</c:v>
                  </c:pt>
                  <c:pt idx="30">
                    <c:v>0.5849999999999973</c:v>
                  </c:pt>
                  <c:pt idx="31">
                    <c:v>0.57700000000000173</c:v>
                  </c:pt>
                  <c:pt idx="32">
                    <c:v>1.1379999999999981</c:v>
                  </c:pt>
                </c:numCache>
              </c:numRef>
            </c:plus>
            <c:minus>
              <c:numRef>
                <c:f>'EUTERPE 16 SKL'!$I$7:$I$45</c:f>
                <c:numCache>
                  <c:formatCode>General</c:formatCode>
                  <c:ptCount val="39"/>
                  <c:pt idx="0">
                    <c:v>0.21399999999999864</c:v>
                  </c:pt>
                  <c:pt idx="1">
                    <c:v>0.31800000000000139</c:v>
                  </c:pt>
                  <c:pt idx="2">
                    <c:v>0.15000000000000213</c:v>
                  </c:pt>
                  <c:pt idx="3">
                    <c:v>9.6000000000000085E-2</c:v>
                  </c:pt>
                  <c:pt idx="4">
                    <c:v>0.60500000000000043</c:v>
                  </c:pt>
                  <c:pt idx="5">
                    <c:v>0.19533333333333402</c:v>
                  </c:pt>
                  <c:pt idx="6">
                    <c:v>0.48100000000000165</c:v>
                  </c:pt>
                  <c:pt idx="7">
                    <c:v>0.40599999999999881</c:v>
                  </c:pt>
                  <c:pt idx="8">
                    <c:v>0.74699999999999989</c:v>
                  </c:pt>
                  <c:pt idx="9">
                    <c:v>7.400000000000162E-2</c:v>
                  </c:pt>
                  <c:pt idx="10">
                    <c:v>0.18499999999999872</c:v>
                  </c:pt>
                  <c:pt idx="11">
                    <c:v>0.26200000000000045</c:v>
                  </c:pt>
                  <c:pt idx="12">
                    <c:v>0.39000000000000057</c:v>
                  </c:pt>
                  <c:pt idx="13">
                    <c:v>0.86199999999999832</c:v>
                  </c:pt>
                  <c:pt idx="14">
                    <c:v>0.44899999999999807</c:v>
                  </c:pt>
                  <c:pt idx="15">
                    <c:v>0</c:v>
                  </c:pt>
                  <c:pt idx="16">
                    <c:v>1.1950000000000003</c:v>
                  </c:pt>
                  <c:pt idx="17">
                    <c:v>0.10299999999999798</c:v>
                  </c:pt>
                  <c:pt idx="18">
                    <c:v>0.17600000000000193</c:v>
                  </c:pt>
                  <c:pt idx="19">
                    <c:v>1.0259999999999998</c:v>
                  </c:pt>
                  <c:pt idx="20">
                    <c:v>9.2000000000002302E-2</c:v>
                  </c:pt>
                  <c:pt idx="21">
                    <c:v>0.7240000000000002</c:v>
                  </c:pt>
                  <c:pt idx="22">
                    <c:v>0.26399999999999935</c:v>
                  </c:pt>
                  <c:pt idx="23">
                    <c:v>1.5</c:v>
                  </c:pt>
                  <c:pt idx="24">
                    <c:v>0.39599999999999724</c:v>
                  </c:pt>
                  <c:pt idx="25">
                    <c:v>0.55299999999999727</c:v>
                  </c:pt>
                  <c:pt idx="26">
                    <c:v>0.12599999999999767</c:v>
                  </c:pt>
                  <c:pt idx="27">
                    <c:v>6.4500000000002444E-2</c:v>
                  </c:pt>
                  <c:pt idx="28">
                    <c:v>0.58999999999999986</c:v>
                  </c:pt>
                  <c:pt idx="29">
                    <c:v>1.0470000000000006</c:v>
                  </c:pt>
                  <c:pt idx="30">
                    <c:v>1.0700000000000003</c:v>
                  </c:pt>
                  <c:pt idx="31">
                    <c:v>0.45499999999999829</c:v>
                  </c:pt>
                  <c:pt idx="32">
                    <c:v>0.73600000000000065</c:v>
                  </c:pt>
                </c:numCache>
              </c:numRef>
            </c:minus>
            <c:spPr>
              <a:ln w="25400"/>
            </c:spPr>
          </c:errBars>
          <c:cat>
            <c:numRef>
              <c:f>'EUTERPE 16 SKL'!$E$7:$E$45</c:f>
              <c:numCache>
                <c:formatCode>m/d/yyyy</c:formatCode>
                <c:ptCount val="39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'EUTERPE 16 SKL'!$F$7:$F$45</c:f>
              <c:numCache>
                <c:formatCode>General</c:formatCode>
                <c:ptCount val="39"/>
                <c:pt idx="0">
                  <c:v>16.600999999999999</c:v>
                </c:pt>
                <c:pt idx="1">
                  <c:v>17.077000000000002</c:v>
                </c:pt>
                <c:pt idx="2">
                  <c:v>16.443000000000001</c:v>
                </c:pt>
                <c:pt idx="3">
                  <c:v>17.050999999999998</c:v>
                </c:pt>
                <c:pt idx="4">
                  <c:v>17.222999999999999</c:v>
                </c:pt>
                <c:pt idx="5">
                  <c:v>16.542333333333335</c:v>
                </c:pt>
                <c:pt idx="6">
                  <c:v>16.849</c:v>
                </c:pt>
                <c:pt idx="7">
                  <c:v>16.869</c:v>
                </c:pt>
                <c:pt idx="8">
                  <c:v>20.672000000000001</c:v>
                </c:pt>
                <c:pt idx="9">
                  <c:v>16.821000000000002</c:v>
                </c:pt>
                <c:pt idx="10">
                  <c:v>16.562999999999999</c:v>
                </c:pt>
                <c:pt idx="11">
                  <c:v>16.637</c:v>
                </c:pt>
                <c:pt idx="12">
                  <c:v>16.46</c:v>
                </c:pt>
                <c:pt idx="13">
                  <c:v>17.553999999999998</c:v>
                </c:pt>
                <c:pt idx="14">
                  <c:v>17.033999999999999</c:v>
                </c:pt>
                <c:pt idx="15">
                  <c:v>16.923999999999999</c:v>
                </c:pt>
                <c:pt idx="16">
                  <c:v>18.457000000000001</c:v>
                </c:pt>
                <c:pt idx="17">
                  <c:v>17.456</c:v>
                </c:pt>
                <c:pt idx="18">
                  <c:v>16.355</c:v>
                </c:pt>
                <c:pt idx="19">
                  <c:v>17.55</c:v>
                </c:pt>
                <c:pt idx="20">
                  <c:v>16.545000000000002</c:v>
                </c:pt>
                <c:pt idx="21">
                  <c:v>17.181000000000001</c:v>
                </c:pt>
                <c:pt idx="22">
                  <c:v>16.919</c:v>
                </c:pt>
                <c:pt idx="23">
                  <c:v>18.071000000000002</c:v>
                </c:pt>
                <c:pt idx="24">
                  <c:v>16.591999999999999</c:v>
                </c:pt>
                <c:pt idx="25">
                  <c:v>17.22</c:v>
                </c:pt>
                <c:pt idx="26">
                  <c:v>16.367999999999999</c:v>
                </c:pt>
                <c:pt idx="27">
                  <c:v>18.223500000000001</c:v>
                </c:pt>
                <c:pt idx="28">
                  <c:v>17.119</c:v>
                </c:pt>
                <c:pt idx="29">
                  <c:v>17.478999999999999</c:v>
                </c:pt>
                <c:pt idx="30">
                  <c:v>17.702000000000002</c:v>
                </c:pt>
                <c:pt idx="31">
                  <c:v>16.992999999999999</c:v>
                </c:pt>
                <c:pt idx="32">
                  <c:v>17.006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6-4950-A457-F9F89A07A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EUTERPE,  SKL, 128 nodes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'EUTERPE 128 SKL'!$J$7:$J$45</c:f>
                <c:numCache>
                  <c:formatCode>General</c:formatCode>
                  <c:ptCount val="39"/>
                  <c:pt idx="0">
                    <c:v>1.75</c:v>
                  </c:pt>
                  <c:pt idx="1">
                    <c:v>1.291999999999998</c:v>
                  </c:pt>
                  <c:pt idx="2">
                    <c:v>1.6630000000000003</c:v>
                  </c:pt>
                  <c:pt idx="3">
                    <c:v>1.2379999999999995</c:v>
                  </c:pt>
                  <c:pt idx="4">
                    <c:v>0.69899999999999807</c:v>
                  </c:pt>
                  <c:pt idx="5">
                    <c:v>1.6269999999999953</c:v>
                  </c:pt>
                  <c:pt idx="6">
                    <c:v>6.9409999999999954</c:v>
                  </c:pt>
                  <c:pt idx="7">
                    <c:v>2.0190000000000019</c:v>
                  </c:pt>
                  <c:pt idx="8">
                    <c:v>1.0299999999999976</c:v>
                  </c:pt>
                  <c:pt idx="9">
                    <c:v>1.0590000000000011</c:v>
                  </c:pt>
                  <c:pt idx="10">
                    <c:v>4.3460000000000001</c:v>
                  </c:pt>
                  <c:pt idx="11">
                    <c:v>1.4819999999999993</c:v>
                  </c:pt>
                  <c:pt idx="12">
                    <c:v>1.2749999999999986</c:v>
                  </c:pt>
                  <c:pt idx="13">
                    <c:v>0.88599999999999923</c:v>
                  </c:pt>
                  <c:pt idx="14">
                    <c:v>0.19900000000000162</c:v>
                  </c:pt>
                  <c:pt idx="15">
                    <c:v>1.2959999999999994</c:v>
                  </c:pt>
                  <c:pt idx="16">
                    <c:v>3.1929999999999978</c:v>
                  </c:pt>
                  <c:pt idx="17">
                    <c:v>3.3989999999999938</c:v>
                  </c:pt>
                  <c:pt idx="18">
                    <c:v>1.4205000000000005</c:v>
                  </c:pt>
                  <c:pt idx="19">
                    <c:v>3.6599999999999966</c:v>
                  </c:pt>
                  <c:pt idx="20">
                    <c:v>3.0499999999999972</c:v>
                  </c:pt>
                  <c:pt idx="21">
                    <c:v>0.6980000000000004</c:v>
                  </c:pt>
                  <c:pt idx="22">
                    <c:v>2.7970000000000006</c:v>
                  </c:pt>
                  <c:pt idx="23">
                    <c:v>3.0660000000000025</c:v>
                  </c:pt>
                  <c:pt idx="24">
                    <c:v>1.6750000000000007</c:v>
                  </c:pt>
                  <c:pt idx="25">
                    <c:v>2.8729999999999976</c:v>
                  </c:pt>
                  <c:pt idx="26">
                    <c:v>0.94300000000000139</c:v>
                  </c:pt>
                  <c:pt idx="27">
                    <c:v>1.0259999999999998</c:v>
                  </c:pt>
                  <c:pt idx="28">
                    <c:v>3.2940000000000005</c:v>
                  </c:pt>
                  <c:pt idx="29">
                    <c:v>7.4809999999999945</c:v>
                  </c:pt>
                  <c:pt idx="30">
                    <c:v>2.482999999999997</c:v>
                  </c:pt>
                  <c:pt idx="31">
                    <c:v>0.52499999999999858</c:v>
                  </c:pt>
                  <c:pt idx="32">
                    <c:v>1.8719999999999999</c:v>
                  </c:pt>
                </c:numCache>
              </c:numRef>
            </c:plus>
            <c:minus>
              <c:numRef>
                <c:f>'EUTERPE 128 SKL'!$I$7:$I$45</c:f>
                <c:numCache>
                  <c:formatCode>General</c:formatCode>
                  <c:ptCount val="39"/>
                  <c:pt idx="0">
                    <c:v>1.1630000000000003</c:v>
                  </c:pt>
                  <c:pt idx="1">
                    <c:v>1.1650000000000027</c:v>
                  </c:pt>
                  <c:pt idx="2">
                    <c:v>0.91900000000000048</c:v>
                  </c:pt>
                  <c:pt idx="3">
                    <c:v>0.74200000000000088</c:v>
                  </c:pt>
                  <c:pt idx="4">
                    <c:v>0.88000000000000256</c:v>
                  </c:pt>
                  <c:pt idx="5">
                    <c:v>0.87400000000000233</c:v>
                  </c:pt>
                  <c:pt idx="6">
                    <c:v>11.372000000000003</c:v>
                  </c:pt>
                  <c:pt idx="7">
                    <c:v>2.5039999999999978</c:v>
                  </c:pt>
                  <c:pt idx="8">
                    <c:v>0.88000000000000256</c:v>
                  </c:pt>
                  <c:pt idx="9">
                    <c:v>0.63400000000000034</c:v>
                  </c:pt>
                  <c:pt idx="10">
                    <c:v>3.0360000000000014</c:v>
                  </c:pt>
                  <c:pt idx="11">
                    <c:v>1.5980000000000025</c:v>
                  </c:pt>
                  <c:pt idx="12">
                    <c:v>1.5500000000000007</c:v>
                  </c:pt>
                  <c:pt idx="13">
                    <c:v>0.88599999999999923</c:v>
                  </c:pt>
                  <c:pt idx="14">
                    <c:v>0.36299999999999955</c:v>
                  </c:pt>
                  <c:pt idx="15">
                    <c:v>1.1080000000000005</c:v>
                  </c:pt>
                  <c:pt idx="16">
                    <c:v>6.3660000000000032</c:v>
                  </c:pt>
                  <c:pt idx="17">
                    <c:v>4.3860000000000028</c:v>
                  </c:pt>
                  <c:pt idx="18">
                    <c:v>1.4205000000000005</c:v>
                  </c:pt>
                  <c:pt idx="19">
                    <c:v>5.3000000000000007</c:v>
                  </c:pt>
                  <c:pt idx="20">
                    <c:v>2.9590000000000032</c:v>
                  </c:pt>
                  <c:pt idx="21">
                    <c:v>0.51300000000000168</c:v>
                  </c:pt>
                  <c:pt idx="22">
                    <c:v>2.1119999999999983</c:v>
                  </c:pt>
                  <c:pt idx="23">
                    <c:v>3.0659999999999989</c:v>
                  </c:pt>
                  <c:pt idx="24">
                    <c:v>1.5459999999999994</c:v>
                  </c:pt>
                  <c:pt idx="25">
                    <c:v>3.6690000000000005</c:v>
                  </c:pt>
                  <c:pt idx="26">
                    <c:v>0.49200000000000088</c:v>
                  </c:pt>
                  <c:pt idx="27">
                    <c:v>1.2280000000000015</c:v>
                  </c:pt>
                  <c:pt idx="28">
                    <c:v>2.1479999999999997</c:v>
                  </c:pt>
                  <c:pt idx="29">
                    <c:v>5.887000000000004</c:v>
                  </c:pt>
                  <c:pt idx="30">
                    <c:v>2.4830000000000005</c:v>
                  </c:pt>
                  <c:pt idx="31">
                    <c:v>0.52500000000000213</c:v>
                  </c:pt>
                  <c:pt idx="32">
                    <c:v>3.3170000000000002</c:v>
                  </c:pt>
                </c:numCache>
              </c:numRef>
            </c:minus>
            <c:spPr>
              <a:ln w="25400"/>
            </c:spPr>
          </c:errBars>
          <c:cat>
            <c:numRef>
              <c:f>'EUTERPE 128 SKL'!$E$7:$E$45</c:f>
              <c:numCache>
                <c:formatCode>m/d/yyyy</c:formatCode>
                <c:ptCount val="39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'EUTERPE 128 SKL'!$F$7:$F$45</c:f>
              <c:numCache>
                <c:formatCode>General</c:formatCode>
                <c:ptCount val="39"/>
                <c:pt idx="0">
                  <c:v>27.311</c:v>
                </c:pt>
                <c:pt idx="1">
                  <c:v>25.687000000000001</c:v>
                </c:pt>
                <c:pt idx="2">
                  <c:v>27.841999999999999</c:v>
                </c:pt>
                <c:pt idx="3">
                  <c:v>27.513000000000002</c:v>
                </c:pt>
                <c:pt idx="4">
                  <c:v>27.103000000000002</c:v>
                </c:pt>
                <c:pt idx="5">
                  <c:v>24.834000000000003</c:v>
                </c:pt>
                <c:pt idx="6">
                  <c:v>42.712000000000003</c:v>
                </c:pt>
                <c:pt idx="7">
                  <c:v>28.24</c:v>
                </c:pt>
                <c:pt idx="8">
                  <c:v>24.798333333333336</c:v>
                </c:pt>
                <c:pt idx="9">
                  <c:v>28.251999999999999</c:v>
                </c:pt>
                <c:pt idx="10">
                  <c:v>26.978000000000002</c:v>
                </c:pt>
                <c:pt idx="11">
                  <c:v>26.629000000000001</c:v>
                </c:pt>
                <c:pt idx="12">
                  <c:v>26.582000000000001</c:v>
                </c:pt>
                <c:pt idx="13">
                  <c:v>25.524000000000001</c:v>
                </c:pt>
                <c:pt idx="14">
                  <c:v>27.468</c:v>
                </c:pt>
                <c:pt idx="15">
                  <c:v>28.077000000000002</c:v>
                </c:pt>
                <c:pt idx="16">
                  <c:v>35.667000000000002</c:v>
                </c:pt>
                <c:pt idx="17">
                  <c:v>37.828000000000003</c:v>
                </c:pt>
                <c:pt idx="18">
                  <c:v>27.3095</c:v>
                </c:pt>
                <c:pt idx="19">
                  <c:v>34.951000000000001</c:v>
                </c:pt>
                <c:pt idx="20">
                  <c:v>38.134</c:v>
                </c:pt>
                <c:pt idx="21">
                  <c:v>24.689</c:v>
                </c:pt>
                <c:pt idx="22">
                  <c:v>27.943999999999999</c:v>
                </c:pt>
                <c:pt idx="23">
                  <c:v>35.006</c:v>
                </c:pt>
                <c:pt idx="24">
                  <c:v>28.114000000000001</c:v>
                </c:pt>
                <c:pt idx="25">
                  <c:v>27.687000000000001</c:v>
                </c:pt>
                <c:pt idx="26">
                  <c:v>29.081</c:v>
                </c:pt>
                <c:pt idx="27">
                  <c:v>28.882000000000001</c:v>
                </c:pt>
                <c:pt idx="28">
                  <c:v>28.827999999999999</c:v>
                </c:pt>
                <c:pt idx="29">
                  <c:v>32.194000000000003</c:v>
                </c:pt>
                <c:pt idx="30">
                  <c:v>34.277000000000001</c:v>
                </c:pt>
                <c:pt idx="31">
                  <c:v>27.826000000000001</c:v>
                </c:pt>
                <c:pt idx="32">
                  <c:v>28.949000000000002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0-4E94-B2F9-32C3CB2DE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GENE,  SKL, 16 nodes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'GENE 16 SKL'!$J$7:$J$45</c:f>
                <c:numCache>
                  <c:formatCode>General</c:formatCode>
                  <c:ptCount val="39"/>
                  <c:pt idx="0">
                    <c:v>0.80099999999999838</c:v>
                  </c:pt>
                  <c:pt idx="1">
                    <c:v>0.7029999999999994</c:v>
                  </c:pt>
                  <c:pt idx="2">
                    <c:v>0.22500000000000142</c:v>
                  </c:pt>
                  <c:pt idx="3">
                    <c:v>0.38599999999999923</c:v>
                  </c:pt>
                  <c:pt idx="4">
                    <c:v>-1.8599999999999994</c:v>
                  </c:pt>
                  <c:pt idx="5">
                    <c:v>7.4666666666665549E-2</c:v>
                  </c:pt>
                  <c:pt idx="6">
                    <c:v>0.25099999999999767</c:v>
                  </c:pt>
                  <c:pt idx="7">
                    <c:v>1.0130000000000017</c:v>
                  </c:pt>
                  <c:pt idx="8">
                    <c:v>0.18699999999999761</c:v>
                  </c:pt>
                  <c:pt idx="9">
                    <c:v>0.29800000000000182</c:v>
                  </c:pt>
                  <c:pt idx="10">
                    <c:v>0.42800000000000082</c:v>
                  </c:pt>
                  <c:pt idx="11">
                    <c:v>0.47900000000000276</c:v>
                  </c:pt>
                  <c:pt idx="12">
                    <c:v>0.32400000000000162</c:v>
                  </c:pt>
                  <c:pt idx="13">
                    <c:v>0.42499999999999716</c:v>
                  </c:pt>
                  <c:pt idx="14">
                    <c:v>0.68799999999999883</c:v>
                  </c:pt>
                  <c:pt idx="15">
                    <c:v>0.70100000000000051</c:v>
                  </c:pt>
                  <c:pt idx="16">
                    <c:v>0.59400000000000119</c:v>
                  </c:pt>
                  <c:pt idx="17">
                    <c:v>0.18900000000000006</c:v>
                  </c:pt>
                  <c:pt idx="18">
                    <c:v>0.19200000000000017</c:v>
                  </c:pt>
                  <c:pt idx="19">
                    <c:v>1.1149999999999984</c:v>
                  </c:pt>
                  <c:pt idx="20">
                    <c:v>0.90800000000000125</c:v>
                  </c:pt>
                  <c:pt idx="21">
                    <c:v>0.12899999999999778</c:v>
                  </c:pt>
                  <c:pt idx="22">
                    <c:v>0.78200000000000003</c:v>
                  </c:pt>
                  <c:pt idx="23">
                    <c:v>0.49699999999999989</c:v>
                  </c:pt>
                  <c:pt idx="24">
                    <c:v>0.86299999999999955</c:v>
                  </c:pt>
                  <c:pt idx="25">
                    <c:v>0.28950000000000031</c:v>
                  </c:pt>
                  <c:pt idx="26">
                    <c:v>0.79100000000000037</c:v>
                  </c:pt>
                  <c:pt idx="27">
                    <c:v>0.69299999999999784</c:v>
                  </c:pt>
                  <c:pt idx="28">
                    <c:v>1.0829999999999984</c:v>
                  </c:pt>
                  <c:pt idx="29">
                    <c:v>0.83299999999999841</c:v>
                  </c:pt>
                  <c:pt idx="30">
                    <c:v>4.4000000000000483E-2</c:v>
                  </c:pt>
                  <c:pt idx="31">
                    <c:v>0.20200000000000173</c:v>
                  </c:pt>
                  <c:pt idx="32">
                    <c:v>8.7499999999998579E-2</c:v>
                  </c:pt>
                </c:numCache>
              </c:numRef>
            </c:plus>
            <c:minus>
              <c:numRef>
                <c:f>'GENE 16 SKL'!$I$7:$I$45</c:f>
                <c:numCache>
                  <c:formatCode>General</c:formatCode>
                  <c:ptCount val="39"/>
                  <c:pt idx="0">
                    <c:v>0.63100000000000023</c:v>
                  </c:pt>
                  <c:pt idx="1">
                    <c:v>0.73400000000000176</c:v>
                  </c:pt>
                  <c:pt idx="2">
                    <c:v>0.14799999999999969</c:v>
                  </c:pt>
                  <c:pt idx="3">
                    <c:v>0.29200000000000159</c:v>
                  </c:pt>
                  <c:pt idx="4">
                    <c:v>0.80000000000000071</c:v>
                  </c:pt>
                  <c:pt idx="5">
                    <c:v>0.10833333333333428</c:v>
                  </c:pt>
                  <c:pt idx="6">
                    <c:v>0.35000000000000142</c:v>
                  </c:pt>
                  <c:pt idx="7">
                    <c:v>0.6769999999999996</c:v>
                  </c:pt>
                  <c:pt idx="8">
                    <c:v>0.13000000000000256</c:v>
                  </c:pt>
                  <c:pt idx="9">
                    <c:v>0.29799999999999827</c:v>
                  </c:pt>
                  <c:pt idx="10">
                    <c:v>0.25500000000000256</c:v>
                  </c:pt>
                  <c:pt idx="11">
                    <c:v>0.67999999999999972</c:v>
                  </c:pt>
                  <c:pt idx="12">
                    <c:v>0.41399999999999793</c:v>
                  </c:pt>
                  <c:pt idx="13">
                    <c:v>0.7690000000000019</c:v>
                  </c:pt>
                  <c:pt idx="14">
                    <c:v>0.81099999999999994</c:v>
                  </c:pt>
                  <c:pt idx="15">
                    <c:v>0.39300000000000068</c:v>
                  </c:pt>
                  <c:pt idx="16">
                    <c:v>0.68799999999999883</c:v>
                  </c:pt>
                  <c:pt idx="17">
                    <c:v>0.32200000000000273</c:v>
                  </c:pt>
                  <c:pt idx="18">
                    <c:v>0.21199999999999974</c:v>
                  </c:pt>
                  <c:pt idx="19">
                    <c:v>0.60100000000000264</c:v>
                  </c:pt>
                  <c:pt idx="20">
                    <c:v>0.9079999999999977</c:v>
                  </c:pt>
                  <c:pt idx="21">
                    <c:v>0.10800000000000054</c:v>
                  </c:pt>
                  <c:pt idx="22">
                    <c:v>0.53900000000000148</c:v>
                  </c:pt>
                  <c:pt idx="23">
                    <c:v>0.84499999999999886</c:v>
                  </c:pt>
                  <c:pt idx="24">
                    <c:v>1.7000000000000028</c:v>
                  </c:pt>
                  <c:pt idx="25">
                    <c:v>0.28950000000000031</c:v>
                  </c:pt>
                  <c:pt idx="26">
                    <c:v>0.44299999999999784</c:v>
                  </c:pt>
                  <c:pt idx="27">
                    <c:v>0.53399999999999892</c:v>
                  </c:pt>
                  <c:pt idx="28">
                    <c:v>0.80799999999999983</c:v>
                  </c:pt>
                  <c:pt idx="29">
                    <c:v>1.4030000000000022</c:v>
                  </c:pt>
                  <c:pt idx="30">
                    <c:v>5.2999999999997272E-2</c:v>
                  </c:pt>
                  <c:pt idx="31">
                    <c:v>0.2309999999999981</c:v>
                  </c:pt>
                  <c:pt idx="32">
                    <c:v>8.7500000000002132E-2</c:v>
                  </c:pt>
                </c:numCache>
              </c:numRef>
            </c:minus>
            <c:spPr>
              <a:ln w="25400"/>
            </c:spPr>
          </c:errBars>
          <c:cat>
            <c:numRef>
              <c:f>'GENE 16 SKL'!$E$7:$E$45</c:f>
              <c:numCache>
                <c:formatCode>m/d/yyyy</c:formatCode>
                <c:ptCount val="39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'GENE 16 SKL'!$F$7:$F$45</c:f>
              <c:numCache>
                <c:formatCode>General</c:formatCode>
                <c:ptCount val="39"/>
                <c:pt idx="0">
                  <c:v>20.529</c:v>
                </c:pt>
                <c:pt idx="1">
                  <c:v>21.216000000000001</c:v>
                </c:pt>
                <c:pt idx="2">
                  <c:v>20.099</c:v>
                </c:pt>
                <c:pt idx="3">
                  <c:v>20.134</c:v>
                </c:pt>
                <c:pt idx="4">
                  <c:v>20.835000000000001</c:v>
                </c:pt>
                <c:pt idx="5">
                  <c:v>20.007333333333335</c:v>
                </c:pt>
                <c:pt idx="6">
                  <c:v>20.251000000000001</c:v>
                </c:pt>
                <c:pt idx="7">
                  <c:v>21.577999999999999</c:v>
                </c:pt>
                <c:pt idx="8">
                  <c:v>22.824000000000002</c:v>
                </c:pt>
                <c:pt idx="9">
                  <c:v>20.305</c:v>
                </c:pt>
                <c:pt idx="10">
                  <c:v>20.181000000000001</c:v>
                </c:pt>
                <c:pt idx="11">
                  <c:v>21.143999999999998</c:v>
                </c:pt>
                <c:pt idx="12">
                  <c:v>20.341999999999999</c:v>
                </c:pt>
                <c:pt idx="13">
                  <c:v>21.359000000000002</c:v>
                </c:pt>
                <c:pt idx="14">
                  <c:v>20.847000000000001</c:v>
                </c:pt>
                <c:pt idx="15">
                  <c:v>20.407</c:v>
                </c:pt>
                <c:pt idx="16">
                  <c:v>20.736999999999998</c:v>
                </c:pt>
                <c:pt idx="17">
                  <c:v>20.728000000000002</c:v>
                </c:pt>
                <c:pt idx="18">
                  <c:v>20.812999999999999</c:v>
                </c:pt>
                <c:pt idx="19">
                  <c:v>20.658000000000001</c:v>
                </c:pt>
                <c:pt idx="20">
                  <c:v>20.774999999999999</c:v>
                </c:pt>
                <c:pt idx="21">
                  <c:v>20.722000000000001</c:v>
                </c:pt>
                <c:pt idx="22">
                  <c:v>20.474</c:v>
                </c:pt>
                <c:pt idx="23">
                  <c:v>21.001999999999999</c:v>
                </c:pt>
                <c:pt idx="24">
                  <c:v>23.193000000000001</c:v>
                </c:pt>
                <c:pt idx="25">
                  <c:v>20.2485</c:v>
                </c:pt>
                <c:pt idx="26">
                  <c:v>20.373999999999999</c:v>
                </c:pt>
                <c:pt idx="27">
                  <c:v>22.579000000000001</c:v>
                </c:pt>
                <c:pt idx="28">
                  <c:v>20.902000000000001</c:v>
                </c:pt>
                <c:pt idx="29">
                  <c:v>21.367000000000001</c:v>
                </c:pt>
                <c:pt idx="30">
                  <c:v>21.774999999999999</c:v>
                </c:pt>
                <c:pt idx="31">
                  <c:v>20.367999999999999</c:v>
                </c:pt>
                <c:pt idx="32">
                  <c:v>19.945500000000003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C-4441-B00E-DFDFF8CDD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GENE,  SKL, 128, nodes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'GENE 128 SKL'!$J$7:$J$45</c:f>
                <c:numCache>
                  <c:formatCode>General</c:formatCode>
                  <c:ptCount val="39"/>
                  <c:pt idx="0">
                    <c:v>0.14499999999999957</c:v>
                  </c:pt>
                  <c:pt idx="1">
                    <c:v>0.42300000000000182</c:v>
                  </c:pt>
                  <c:pt idx="2">
                    <c:v>0.24299999999999855</c:v>
                  </c:pt>
                  <c:pt idx="3">
                    <c:v>0.3160000000000025</c:v>
                  </c:pt>
                  <c:pt idx="4">
                    <c:v>0.39200000000000301</c:v>
                  </c:pt>
                  <c:pt idx="5">
                    <c:v>2.1849999999999987</c:v>
                  </c:pt>
                  <c:pt idx="6">
                    <c:v>6.0999999999999943E-2</c:v>
                  </c:pt>
                  <c:pt idx="7">
                    <c:v>0.58500000000000085</c:v>
                  </c:pt>
                  <c:pt idx="8">
                    <c:v>0.69899999999999807</c:v>
                  </c:pt>
                  <c:pt idx="9">
                    <c:v>1.3670000000000009</c:v>
                  </c:pt>
                  <c:pt idx="10">
                    <c:v>0.40500000000000114</c:v>
                  </c:pt>
                  <c:pt idx="11">
                    <c:v>1.5940000000000012</c:v>
                  </c:pt>
                  <c:pt idx="12">
                    <c:v>1.3500000000000512E-2</c:v>
                  </c:pt>
                  <c:pt idx="13">
                    <c:v>0.87400000000000233</c:v>
                  </c:pt>
                  <c:pt idx="14">
                    <c:v>0.54699999999999704</c:v>
                  </c:pt>
                  <c:pt idx="15">
                    <c:v>1.036999999999999</c:v>
                  </c:pt>
                  <c:pt idx="16">
                    <c:v>1.3240000000000016</c:v>
                  </c:pt>
                  <c:pt idx="17">
                    <c:v>0.15899999999999892</c:v>
                  </c:pt>
                  <c:pt idx="18">
                    <c:v>1.8689999999999998</c:v>
                  </c:pt>
                  <c:pt idx="19">
                    <c:v>1.2429999999999986</c:v>
                  </c:pt>
                  <c:pt idx="20">
                    <c:v>1.3060000000000009</c:v>
                  </c:pt>
                  <c:pt idx="21">
                    <c:v>1.9190000000000005</c:v>
                  </c:pt>
                  <c:pt idx="22">
                    <c:v>0.6720000000000006</c:v>
                  </c:pt>
                  <c:pt idx="23">
                    <c:v>1.8219999999999992</c:v>
                  </c:pt>
                  <c:pt idx="24">
                    <c:v>0.9740000000000002</c:v>
                  </c:pt>
                  <c:pt idx="25">
                    <c:v>1.3719999999999999</c:v>
                  </c:pt>
                  <c:pt idx="26">
                    <c:v>1.2959999999999994</c:v>
                  </c:pt>
                  <c:pt idx="27">
                    <c:v>0.67999999999999972</c:v>
                  </c:pt>
                  <c:pt idx="28">
                    <c:v>0.65599999999999881</c:v>
                  </c:pt>
                  <c:pt idx="29">
                    <c:v>0.40900000000000247</c:v>
                  </c:pt>
                  <c:pt idx="30">
                    <c:v>1.4439999999999991</c:v>
                  </c:pt>
                  <c:pt idx="31">
                    <c:v>2.7270000000000003</c:v>
                  </c:pt>
                  <c:pt idx="32">
                    <c:v>0.78500000000000014</c:v>
                  </c:pt>
                </c:numCache>
              </c:numRef>
            </c:plus>
            <c:minus>
              <c:numRef>
                <c:f>'GENE 128 SKL'!$I$7:$I$45</c:f>
                <c:numCache>
                  <c:formatCode>General</c:formatCode>
                  <c:ptCount val="39"/>
                  <c:pt idx="0">
                    <c:v>0.13499999999999801</c:v>
                  </c:pt>
                  <c:pt idx="1">
                    <c:v>0.57699999999999818</c:v>
                  </c:pt>
                  <c:pt idx="2">
                    <c:v>0.12900000000000134</c:v>
                  </c:pt>
                  <c:pt idx="3">
                    <c:v>0.51399999999999935</c:v>
                  </c:pt>
                  <c:pt idx="4">
                    <c:v>0.62099999999999866</c:v>
                  </c:pt>
                  <c:pt idx="5">
                    <c:v>1.3410000000000011</c:v>
                  </c:pt>
                  <c:pt idx="6">
                    <c:v>0.10099999999999909</c:v>
                  </c:pt>
                  <c:pt idx="7">
                    <c:v>0.66699999999999804</c:v>
                  </c:pt>
                  <c:pt idx="8">
                    <c:v>0.89199999999999946</c:v>
                  </c:pt>
                  <c:pt idx="9">
                    <c:v>1.7309999999999981</c:v>
                  </c:pt>
                  <c:pt idx="10">
                    <c:v>0.21399999999999864</c:v>
                  </c:pt>
                  <c:pt idx="11">
                    <c:v>1.1379999999999981</c:v>
                  </c:pt>
                  <c:pt idx="12">
                    <c:v>1.3499999999996959E-2</c:v>
                  </c:pt>
                  <c:pt idx="13">
                    <c:v>0.50600000000000023</c:v>
                  </c:pt>
                  <c:pt idx="14">
                    <c:v>0.79200000000000159</c:v>
                  </c:pt>
                  <c:pt idx="15">
                    <c:v>1.152000000000001</c:v>
                  </c:pt>
                  <c:pt idx="16">
                    <c:v>1.2309999999999981</c:v>
                  </c:pt>
                  <c:pt idx="17">
                    <c:v>0.11400000000000077</c:v>
                  </c:pt>
                  <c:pt idx="18">
                    <c:v>1.2360000000000007</c:v>
                  </c:pt>
                  <c:pt idx="19">
                    <c:v>1.0599999999999987</c:v>
                  </c:pt>
                  <c:pt idx="20">
                    <c:v>0.69699999999999918</c:v>
                  </c:pt>
                  <c:pt idx="21">
                    <c:v>1.4529999999999994</c:v>
                  </c:pt>
                  <c:pt idx="22">
                    <c:v>0.92299999999999827</c:v>
                  </c:pt>
                  <c:pt idx="23">
                    <c:v>1.1509999999999998</c:v>
                  </c:pt>
                  <c:pt idx="24">
                    <c:v>1.3260000000000005</c:v>
                  </c:pt>
                  <c:pt idx="25">
                    <c:v>1.4280000000000008</c:v>
                  </c:pt>
                  <c:pt idx="26">
                    <c:v>1.3440000000000012</c:v>
                  </c:pt>
                  <c:pt idx="27">
                    <c:v>0.67999999999999972</c:v>
                  </c:pt>
                  <c:pt idx="28">
                    <c:v>0.8160000000000025</c:v>
                  </c:pt>
                  <c:pt idx="29">
                    <c:v>0.55799999999999983</c:v>
                  </c:pt>
                  <c:pt idx="30">
                    <c:v>2.2729999999999997</c:v>
                  </c:pt>
                  <c:pt idx="31">
                    <c:v>2.2929999999999993</c:v>
                  </c:pt>
                  <c:pt idx="32">
                    <c:v>1.3589999999999982</c:v>
                  </c:pt>
                </c:numCache>
              </c:numRef>
            </c:minus>
            <c:spPr>
              <a:ln w="25400"/>
            </c:spPr>
          </c:errBars>
          <c:cat>
            <c:numRef>
              <c:f>'GENE 128 SKL'!$E$7:$E$45</c:f>
              <c:numCache>
                <c:formatCode>m/d/yyyy</c:formatCode>
                <c:ptCount val="39"/>
                <c:pt idx="0">
                  <c:v>43859</c:v>
                </c:pt>
                <c:pt idx="1">
                  <c:v>43861</c:v>
                </c:pt>
                <c:pt idx="2">
                  <c:v>43866</c:v>
                </c:pt>
                <c:pt idx="3">
                  <c:v>43910</c:v>
                </c:pt>
                <c:pt idx="4">
                  <c:v>43941</c:v>
                </c:pt>
                <c:pt idx="5">
                  <c:v>43958</c:v>
                </c:pt>
                <c:pt idx="6">
                  <c:v>43987</c:v>
                </c:pt>
                <c:pt idx="7">
                  <c:v>44020</c:v>
                </c:pt>
                <c:pt idx="8">
                  <c:v>44053</c:v>
                </c:pt>
                <c:pt idx="9">
                  <c:v>44068</c:v>
                </c:pt>
                <c:pt idx="10">
                  <c:v>44095</c:v>
                </c:pt>
                <c:pt idx="11">
                  <c:v>44118</c:v>
                </c:pt>
                <c:pt idx="12">
                  <c:v>44144</c:v>
                </c:pt>
                <c:pt idx="13">
                  <c:v>44173</c:v>
                </c:pt>
                <c:pt idx="14">
                  <c:v>44207</c:v>
                </c:pt>
                <c:pt idx="15">
                  <c:v>44238</c:v>
                </c:pt>
                <c:pt idx="16">
                  <c:v>44264</c:v>
                </c:pt>
                <c:pt idx="17">
                  <c:v>44299</c:v>
                </c:pt>
                <c:pt idx="18">
                  <c:v>44321</c:v>
                </c:pt>
                <c:pt idx="19">
                  <c:v>44355</c:v>
                </c:pt>
                <c:pt idx="20">
                  <c:v>44383</c:v>
                </c:pt>
                <c:pt idx="21">
                  <c:v>44414</c:v>
                </c:pt>
                <c:pt idx="22">
                  <c:v>44442</c:v>
                </c:pt>
                <c:pt idx="23">
                  <c:v>44477</c:v>
                </c:pt>
                <c:pt idx="24">
                  <c:v>44505</c:v>
                </c:pt>
                <c:pt idx="25">
                  <c:v>44537</c:v>
                </c:pt>
                <c:pt idx="26">
                  <c:v>44564</c:v>
                </c:pt>
                <c:pt idx="27">
                  <c:v>44593</c:v>
                </c:pt>
                <c:pt idx="28">
                  <c:v>44627</c:v>
                </c:pt>
                <c:pt idx="29">
                  <c:v>44656</c:v>
                </c:pt>
                <c:pt idx="30">
                  <c:v>44683</c:v>
                </c:pt>
                <c:pt idx="31">
                  <c:v>44714</c:v>
                </c:pt>
                <c:pt idx="32">
                  <c:v>44746</c:v>
                </c:pt>
              </c:numCache>
            </c:numRef>
          </c:cat>
          <c:val>
            <c:numRef>
              <c:f>'GENE 128 SKL'!$F$7:$F$45</c:f>
              <c:numCache>
                <c:formatCode>General</c:formatCode>
                <c:ptCount val="39"/>
                <c:pt idx="0">
                  <c:v>18.324999999999999</c:v>
                </c:pt>
                <c:pt idx="1">
                  <c:v>19.295999999999999</c:v>
                </c:pt>
                <c:pt idx="2">
                  <c:v>18.437000000000001</c:v>
                </c:pt>
                <c:pt idx="3">
                  <c:v>18.713999999999999</c:v>
                </c:pt>
                <c:pt idx="4">
                  <c:v>18.582999999999998</c:v>
                </c:pt>
                <c:pt idx="5">
                  <c:v>20.657</c:v>
                </c:pt>
                <c:pt idx="6">
                  <c:v>18.445</c:v>
                </c:pt>
                <c:pt idx="7">
                  <c:v>20.803999999999998</c:v>
                </c:pt>
                <c:pt idx="8">
                  <c:v>20.64</c:v>
                </c:pt>
                <c:pt idx="9">
                  <c:v>20.087</c:v>
                </c:pt>
                <c:pt idx="10">
                  <c:v>19.062999999999999</c:v>
                </c:pt>
                <c:pt idx="11">
                  <c:v>19.401</c:v>
                </c:pt>
                <c:pt idx="12">
                  <c:v>19.581499999999998</c:v>
                </c:pt>
                <c:pt idx="13">
                  <c:v>19.074999999999999</c:v>
                </c:pt>
                <c:pt idx="14">
                  <c:v>20.411000000000001</c:v>
                </c:pt>
                <c:pt idx="15">
                  <c:v>19.988</c:v>
                </c:pt>
                <c:pt idx="16">
                  <c:v>20.225999999999999</c:v>
                </c:pt>
                <c:pt idx="17">
                  <c:v>18.943000000000001</c:v>
                </c:pt>
                <c:pt idx="18">
                  <c:v>19.766999999999999</c:v>
                </c:pt>
                <c:pt idx="19">
                  <c:v>20.093</c:v>
                </c:pt>
                <c:pt idx="20">
                  <c:v>19.050999999999998</c:v>
                </c:pt>
                <c:pt idx="21">
                  <c:v>19.870999999999999</c:v>
                </c:pt>
                <c:pt idx="22">
                  <c:v>19.786999999999999</c:v>
                </c:pt>
                <c:pt idx="23">
                  <c:v>21.672000000000001</c:v>
                </c:pt>
                <c:pt idx="24">
                  <c:v>19.568999999999999</c:v>
                </c:pt>
                <c:pt idx="25">
                  <c:v>20.14</c:v>
                </c:pt>
                <c:pt idx="26">
                  <c:v>21.501000000000001</c:v>
                </c:pt>
                <c:pt idx="27">
                  <c:v>19.681999999999999</c:v>
                </c:pt>
                <c:pt idx="28">
                  <c:v>21.19</c:v>
                </c:pt>
                <c:pt idx="29">
                  <c:v>21.63</c:v>
                </c:pt>
                <c:pt idx="30">
                  <c:v>21.225000000000001</c:v>
                </c:pt>
                <c:pt idx="31">
                  <c:v>20.704000000000001</c:v>
                </c:pt>
                <c:pt idx="32">
                  <c:v>20.510999999999999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9B-4C0E-BEBA-FAF88965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ORB5, M100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STARWALL, SKL, 64 nodes</c:v>
          </c:tx>
          <c:errBars>
            <c:errDir val="y"/>
            <c:errBarType val="both"/>
            <c:errValType val="cust"/>
            <c:noEndCap val="0"/>
            <c:plus>
              <c:numRef>
                <c:f>ORB5_M100!$J$7:$J$45</c:f>
                <c:numCache>
                  <c:formatCode>General</c:formatCode>
                  <c:ptCount val="39"/>
                  <c:pt idx="0">
                    <c:v>3.6666666666668846E-2</c:v>
                  </c:pt>
                  <c:pt idx="1">
                    <c:v>0.19200000000000017</c:v>
                  </c:pt>
                  <c:pt idx="2">
                    <c:v>3.6000000000001364E-2</c:v>
                  </c:pt>
                  <c:pt idx="3">
                    <c:v>0.20400000000000063</c:v>
                  </c:pt>
                  <c:pt idx="4">
                    <c:v>0.1980000000000004</c:v>
                  </c:pt>
                  <c:pt idx="5">
                    <c:v>0.1769999999999996</c:v>
                  </c:pt>
                  <c:pt idx="6">
                    <c:v>0.19600000000000151</c:v>
                  </c:pt>
                  <c:pt idx="7">
                    <c:v>5.3000000000000824E-2</c:v>
                  </c:pt>
                  <c:pt idx="8">
                    <c:v>3.6000000000001364E-2</c:v>
                  </c:pt>
                  <c:pt idx="9">
                    <c:v>0</c:v>
                  </c:pt>
                  <c:pt idx="10">
                    <c:v>3.6000000000001364E-2</c:v>
                  </c:pt>
                  <c:pt idx="11">
                    <c:v>0.22900000000000276</c:v>
                  </c:pt>
                  <c:pt idx="12">
                    <c:v>0.13299999999999912</c:v>
                  </c:pt>
                  <c:pt idx="13">
                    <c:v>7.6666666666667993E-2</c:v>
                  </c:pt>
                  <c:pt idx="14">
                    <c:v>8.3999999999996078E-2</c:v>
                  </c:pt>
                  <c:pt idx="15">
                    <c:v>0.1180000000000021</c:v>
                  </c:pt>
                  <c:pt idx="16">
                    <c:v>0.21399999999999864</c:v>
                  </c:pt>
                  <c:pt idx="17">
                    <c:v>0.10799999999999699</c:v>
                  </c:pt>
                  <c:pt idx="18">
                    <c:v>4.5000000000001705E-2</c:v>
                  </c:pt>
                  <c:pt idx="19">
                    <c:v>9.100000000000108E-2</c:v>
                  </c:pt>
                  <c:pt idx="20">
                    <c:v>6.6000000000002501E-2</c:v>
                  </c:pt>
                  <c:pt idx="21">
                    <c:v>0.15149999999999864</c:v>
                  </c:pt>
                  <c:pt idx="22">
                    <c:v>9.3000000000003524E-2</c:v>
                  </c:pt>
                  <c:pt idx="23">
                    <c:v>6.4000000000000057E-2</c:v>
                  </c:pt>
                  <c:pt idx="24">
                    <c:v>0.1460000000000008</c:v>
                  </c:pt>
                  <c:pt idx="25">
                    <c:v>0.11699999999999733</c:v>
                  </c:pt>
                  <c:pt idx="26">
                    <c:v>0.27899999999999636</c:v>
                  </c:pt>
                  <c:pt idx="27">
                    <c:v>3.3000000000001251E-2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plus>
            <c:minus>
              <c:numRef>
                <c:f>ORB5_M100!$I$7:$I$45</c:f>
                <c:numCache>
                  <c:formatCode>General</c:formatCode>
                  <c:ptCount val="39"/>
                  <c:pt idx="0">
                    <c:v>2.3333333333329875E-2</c:v>
                  </c:pt>
                  <c:pt idx="1">
                    <c:v>0.14499999999999957</c:v>
                  </c:pt>
                  <c:pt idx="2">
                    <c:v>9.0000000000003411E-3</c:v>
                  </c:pt>
                  <c:pt idx="3">
                    <c:v>-0.12600000000000122</c:v>
                  </c:pt>
                  <c:pt idx="4">
                    <c:v>-9.4000000000001194E-2</c:v>
                  </c:pt>
                  <c:pt idx="5">
                    <c:v>-9.9999999999997868E-2</c:v>
                  </c:pt>
                  <c:pt idx="6">
                    <c:v>-0.12399999999999878</c:v>
                  </c:pt>
                  <c:pt idx="7">
                    <c:v>3.0000000000001137E-2</c:v>
                  </c:pt>
                  <c:pt idx="8">
                    <c:v>6.5000000000001279E-2</c:v>
                  </c:pt>
                  <c:pt idx="9">
                    <c:v>0</c:v>
                  </c:pt>
                  <c:pt idx="10">
                    <c:v>6.5000000000001279E-2</c:v>
                  </c:pt>
                  <c:pt idx="11">
                    <c:v>0.13299999999999912</c:v>
                  </c:pt>
                  <c:pt idx="12">
                    <c:v>0.10999999999999943</c:v>
                  </c:pt>
                  <c:pt idx="13">
                    <c:v>0.15333333333333599</c:v>
                  </c:pt>
                  <c:pt idx="14">
                    <c:v>9.8000000000006082E-2</c:v>
                  </c:pt>
                  <c:pt idx="15">
                    <c:v>5.9999999999995168E-2</c:v>
                  </c:pt>
                  <c:pt idx="16">
                    <c:v>0.24399999999999977</c:v>
                  </c:pt>
                  <c:pt idx="17">
                    <c:v>0.11599999999999966</c:v>
                  </c:pt>
                  <c:pt idx="18">
                    <c:v>6.9000000000002615E-2</c:v>
                  </c:pt>
                  <c:pt idx="19">
                    <c:v>0.15899999999999892</c:v>
                  </c:pt>
                  <c:pt idx="20">
                    <c:v>7.9999999999998295E-2</c:v>
                  </c:pt>
                  <c:pt idx="21">
                    <c:v>0.15149999999999864</c:v>
                  </c:pt>
                  <c:pt idx="22">
                    <c:v>6.1999999999997613E-2</c:v>
                  </c:pt>
                  <c:pt idx="23">
                    <c:v>7.0999999999997954E-2</c:v>
                  </c:pt>
                  <c:pt idx="24">
                    <c:v>0.10499999999999687</c:v>
                  </c:pt>
                  <c:pt idx="25">
                    <c:v>0.11500000000000199</c:v>
                  </c:pt>
                  <c:pt idx="26">
                    <c:v>0.34900000000000375</c:v>
                  </c:pt>
                  <c:pt idx="27">
                    <c:v>5.4000000000002046E-2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minus>
            <c:spPr>
              <a:ln w="25400"/>
            </c:spPr>
          </c:errBars>
          <c:cat>
            <c:numRef>
              <c:f>ORB5_M100!$E$7:$E$45</c:f>
              <c:numCache>
                <c:formatCode>m/d/yyyy</c:formatCode>
                <c:ptCount val="39"/>
                <c:pt idx="0">
                  <c:v>43958</c:v>
                </c:pt>
                <c:pt idx="1">
                  <c:v>43987</c:v>
                </c:pt>
                <c:pt idx="2">
                  <c:v>44020</c:v>
                </c:pt>
                <c:pt idx="3">
                  <c:v>44053</c:v>
                </c:pt>
                <c:pt idx="4">
                  <c:v>44068</c:v>
                </c:pt>
                <c:pt idx="5">
                  <c:v>44095</c:v>
                </c:pt>
                <c:pt idx="6">
                  <c:v>44118</c:v>
                </c:pt>
                <c:pt idx="7">
                  <c:v>44144</c:v>
                </c:pt>
                <c:pt idx="8">
                  <c:v>44173</c:v>
                </c:pt>
                <c:pt idx="9">
                  <c:v>44207</c:v>
                </c:pt>
                <c:pt idx="10">
                  <c:v>44238</c:v>
                </c:pt>
                <c:pt idx="11">
                  <c:v>44264</c:v>
                </c:pt>
                <c:pt idx="12">
                  <c:v>44299</c:v>
                </c:pt>
                <c:pt idx="13">
                  <c:v>44321</c:v>
                </c:pt>
                <c:pt idx="14">
                  <c:v>44355</c:v>
                </c:pt>
                <c:pt idx="15">
                  <c:v>44383</c:v>
                </c:pt>
                <c:pt idx="16">
                  <c:v>44414</c:v>
                </c:pt>
                <c:pt idx="17">
                  <c:v>44442</c:v>
                </c:pt>
                <c:pt idx="18">
                  <c:v>44477</c:v>
                </c:pt>
                <c:pt idx="19">
                  <c:v>44505</c:v>
                </c:pt>
                <c:pt idx="20">
                  <c:v>44537</c:v>
                </c:pt>
                <c:pt idx="21">
                  <c:v>44564</c:v>
                </c:pt>
                <c:pt idx="22">
                  <c:v>44593</c:v>
                </c:pt>
                <c:pt idx="23">
                  <c:v>44627</c:v>
                </c:pt>
                <c:pt idx="24">
                  <c:v>44656</c:v>
                </c:pt>
                <c:pt idx="25">
                  <c:v>44683</c:v>
                </c:pt>
                <c:pt idx="26">
                  <c:v>44714</c:v>
                </c:pt>
                <c:pt idx="27">
                  <c:v>44746</c:v>
                </c:pt>
              </c:numCache>
            </c:numRef>
          </c:cat>
          <c:val>
            <c:numRef>
              <c:f>ORB5_M100!$F$7:$F$45</c:f>
              <c:numCache>
                <c:formatCode>General</c:formatCode>
                <c:ptCount val="39"/>
                <c:pt idx="0">
                  <c:v>23.553333333333331</c:v>
                </c:pt>
                <c:pt idx="1">
                  <c:v>23.754999999999999</c:v>
                </c:pt>
                <c:pt idx="2">
                  <c:v>23.645</c:v>
                </c:pt>
                <c:pt idx="3">
                  <c:v>23.355</c:v>
                </c:pt>
                <c:pt idx="4">
                  <c:v>23.474</c:v>
                </c:pt>
                <c:pt idx="5">
                  <c:v>23.454000000000001</c:v>
                </c:pt>
                <c:pt idx="6">
                  <c:v>23.538</c:v>
                </c:pt>
                <c:pt idx="7">
                  <c:v>23.702999999999999</c:v>
                </c:pt>
                <c:pt idx="8">
                  <c:v>23.721</c:v>
                </c:pt>
                <c:pt idx="9">
                  <c:v>23.67</c:v>
                </c:pt>
                <c:pt idx="10">
                  <c:v>23.721</c:v>
                </c:pt>
                <c:pt idx="11">
                  <c:v>23.861999999999998</c:v>
                </c:pt>
                <c:pt idx="12">
                  <c:v>23.75</c:v>
                </c:pt>
                <c:pt idx="13">
                  <c:v>32.163333333333334</c:v>
                </c:pt>
                <c:pt idx="14">
                  <c:v>32.209000000000003</c:v>
                </c:pt>
                <c:pt idx="15">
                  <c:v>32.256999999999998</c:v>
                </c:pt>
                <c:pt idx="16">
                  <c:v>32.024999999999999</c:v>
                </c:pt>
                <c:pt idx="17">
                  <c:v>32.186</c:v>
                </c:pt>
                <c:pt idx="18">
                  <c:v>32.137</c:v>
                </c:pt>
                <c:pt idx="19">
                  <c:v>32.259</c:v>
                </c:pt>
                <c:pt idx="20">
                  <c:v>32.406999999999996</c:v>
                </c:pt>
                <c:pt idx="21">
                  <c:v>32.2515</c:v>
                </c:pt>
                <c:pt idx="22">
                  <c:v>32.555999999999997</c:v>
                </c:pt>
                <c:pt idx="23">
                  <c:v>32.164000000000001</c:v>
                </c:pt>
                <c:pt idx="24">
                  <c:v>32.061999999999998</c:v>
                </c:pt>
                <c:pt idx="25">
                  <c:v>32.344000000000001</c:v>
                </c:pt>
                <c:pt idx="26">
                  <c:v>32.682000000000002</c:v>
                </c:pt>
                <c:pt idx="27">
                  <c:v>32.25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E6-4E7F-84F4-8BCFCB4F1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12896"/>
        <c:axId val="104114816"/>
      </c:lineChart>
      <c:dateAx>
        <c:axId val="1041128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04114816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104114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800"/>
                  <a:t>Wall</a:t>
                </a:r>
                <a:r>
                  <a:rPr lang="de-DE" sz="1800" baseline="0"/>
                  <a:t> clock time (minutes)</a:t>
                </a:r>
                <a:endParaRPr lang="de-DE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10411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18/07/2022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18/07/2022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0" tIns="47865" rIns="95730" bIns="4786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30" tIns="47865" rIns="95730" bIns="478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7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01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006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8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10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52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3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87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0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9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00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742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13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5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9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04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7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D9ADA9-0577-3147-8976-B84ED78CF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82" y="5661248"/>
            <a:ext cx="4329823" cy="8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25140"/>
            <a:ext cx="7992888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Infrastructure support activities (general information)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3" y="980728"/>
            <a:ext cx="8648574" cy="50405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smtClean="0"/>
              <a:t>Feedback from TM66 to OC72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6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Feedback from TM66 to OC72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96787"/>
            <a:ext cx="8964488" cy="1200329"/>
          </a:xfr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alpha val="95000"/>
                  </a:schemeClr>
                </a:solidFill>
              </a:rPr>
              <a:t>Feedback from Ticket Meeting </a:t>
            </a:r>
            <a:r>
              <a:rPr lang="en-US" sz="3600" dirty="0" smtClean="0">
                <a:solidFill>
                  <a:schemeClr val="tx2">
                    <a:alpha val="95000"/>
                  </a:schemeClr>
                </a:solidFill>
              </a:rPr>
              <a:t>#</a:t>
            </a:r>
            <a:r>
              <a:rPr lang="en-US" sz="3600" dirty="0" smtClean="0">
                <a:solidFill>
                  <a:schemeClr val="tx2">
                    <a:alpha val="95000"/>
                  </a:schemeClr>
                </a:solidFill>
              </a:rPr>
              <a:t>66</a:t>
            </a:r>
            <a:r>
              <a:rPr lang="en-US" sz="3600" dirty="0">
                <a:solidFill>
                  <a:schemeClr val="tx2">
                    <a:alpha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alpha val="9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alpha val="95000"/>
                  </a:schemeClr>
                </a:solidFill>
              </a:rPr>
              <a:t>and update on network(s) status</a:t>
            </a:r>
            <a:endParaRPr lang="en-US" sz="36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8766376" cy="1080120"/>
          </a:xfrm>
        </p:spPr>
        <p:txBody>
          <a:bodyPr>
            <a:noAutofit/>
          </a:bodyPr>
          <a:lstStyle/>
          <a:p>
            <a:r>
              <a:rPr lang="en-US" sz="2000" dirty="0"/>
              <a:t>F. Boillod-Cerneux (Chair), </a:t>
            </a:r>
            <a:r>
              <a:rPr lang="en-US" sz="2000" dirty="0" err="1"/>
              <a:t>R.Hatzky</a:t>
            </a:r>
            <a:r>
              <a:rPr lang="en-US" sz="2000" dirty="0"/>
              <a:t> (ACH-MPG) and </a:t>
            </a:r>
            <a:r>
              <a:rPr lang="en-US" sz="2000" dirty="0" err="1"/>
              <a:t>J.David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846366"/>
            <a:ext cx="1716078" cy="586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59" y="5872672"/>
            <a:ext cx="2533333" cy="586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741132"/>
            <a:ext cx="611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Operation Committee meeting  </a:t>
            </a:r>
            <a:r>
              <a:rPr lang="en-US" b="1" dirty="0" smtClean="0">
                <a:solidFill>
                  <a:schemeClr val="bg1"/>
                </a:solidFill>
              </a:rPr>
              <a:t>OC-72 </a:t>
            </a:r>
            <a:r>
              <a:rPr lang="en-US" b="1" dirty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July </a:t>
            </a:r>
            <a:r>
              <a:rPr lang="en-US" b="1" dirty="0" smtClean="0">
                <a:solidFill>
                  <a:schemeClr val="bg1"/>
                </a:solidFill>
              </a:rPr>
              <a:t>19, 2022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064449"/>
              </p:ext>
            </p:extLst>
          </p:nvPr>
        </p:nvGraphicFramePr>
        <p:xfrm>
          <a:off x="0" y="692696"/>
          <a:ext cx="9144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507989"/>
              </p:ext>
            </p:extLst>
          </p:nvPr>
        </p:nvGraphicFramePr>
        <p:xfrm>
          <a:off x="131985" y="3924548"/>
          <a:ext cx="8772525" cy="282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65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05243"/>
              </p:ext>
            </p:extLst>
          </p:nvPr>
        </p:nvGraphicFramePr>
        <p:xfrm>
          <a:off x="131985" y="620689"/>
          <a:ext cx="877252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044568"/>
              </p:ext>
            </p:extLst>
          </p:nvPr>
        </p:nvGraphicFramePr>
        <p:xfrm>
          <a:off x="257746" y="3533363"/>
          <a:ext cx="8778750" cy="322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14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41448"/>
              </p:ext>
            </p:extLst>
          </p:nvPr>
        </p:nvGraphicFramePr>
        <p:xfrm>
          <a:off x="131985" y="620689"/>
          <a:ext cx="877252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194276"/>
              </p:ext>
            </p:extLst>
          </p:nvPr>
        </p:nvGraphicFramePr>
        <p:xfrm>
          <a:off x="230869" y="3645024"/>
          <a:ext cx="8826277" cy="293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9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224383"/>
              </p:ext>
            </p:extLst>
          </p:nvPr>
        </p:nvGraphicFramePr>
        <p:xfrm>
          <a:off x="0" y="767619"/>
          <a:ext cx="8772525" cy="25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31379"/>
              </p:ext>
            </p:extLst>
          </p:nvPr>
        </p:nvGraphicFramePr>
        <p:xfrm>
          <a:off x="131985" y="3501008"/>
          <a:ext cx="877252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2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303943"/>
              </p:ext>
            </p:extLst>
          </p:nvPr>
        </p:nvGraphicFramePr>
        <p:xfrm>
          <a:off x="185737" y="767619"/>
          <a:ext cx="8772525" cy="48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5949280"/>
            <a:ext cx="3816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fluctuations than usual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20486"/>
            <a:ext cx="8927498" cy="980322"/>
          </a:xfrm>
        </p:spPr>
        <p:txBody>
          <a:bodyPr>
            <a:noAutofit/>
          </a:bodyPr>
          <a:lstStyle/>
          <a:p>
            <a:r>
              <a:rPr lang="fr-FR" sz="1600" dirty="0" err="1" smtClean="0">
                <a:solidFill>
                  <a:srgbClr val="00B050"/>
                </a:solidFill>
              </a:rPr>
              <a:t>Waiting</a:t>
            </a:r>
            <a:r>
              <a:rPr lang="fr-FR" sz="1600" dirty="0" smtClean="0">
                <a:solidFill>
                  <a:srgbClr val="00B050"/>
                </a:solidFill>
              </a:rPr>
              <a:t> time in queue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83487"/>
              </p:ext>
            </p:extLst>
          </p:nvPr>
        </p:nvGraphicFramePr>
        <p:xfrm>
          <a:off x="251520" y="1135974"/>
          <a:ext cx="8496943" cy="5632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849">
                  <a:extLst>
                    <a:ext uri="{9D8B030D-6E8A-4147-A177-3AD203B41FA5}">
                      <a16:colId xmlns:a16="http://schemas.microsoft.com/office/drawing/2014/main" val="3166223647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442217329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948467527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3206416510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1770257608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2443875963"/>
                    </a:ext>
                  </a:extLst>
                </a:gridCol>
                <a:gridCol w="1213849">
                  <a:extLst>
                    <a:ext uri="{9D8B030D-6E8A-4147-A177-3AD203B41FA5}">
                      <a16:colId xmlns:a16="http://schemas.microsoft.com/office/drawing/2014/main" val="679704047"/>
                    </a:ext>
                  </a:extLst>
                </a:gridCol>
              </a:tblGrid>
              <a:tr h="880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50" u="none" strike="noStrike" dirty="0">
                          <a:effectLst/>
                        </a:rPr>
                        <a:t>time in </a:t>
                      </a:r>
                      <a:r>
                        <a:rPr lang="fr-FR" sz="1050" u="none" strike="noStrike" dirty="0" err="1">
                          <a:effectLst/>
                        </a:rPr>
                        <a:t>hours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529974"/>
                  </a:ext>
                </a:extLst>
              </a:tr>
              <a:tr h="85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Code </a:t>
                      </a:r>
                      <a:r>
                        <a:rPr lang="fr-FR" sz="1050" u="none" strike="noStrike" dirty="0" err="1">
                          <a:effectLst/>
                        </a:rPr>
                        <a:t>name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Marconi partition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input main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parameters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04/07/2022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292235"/>
                  </a:ext>
                </a:extLst>
              </a:tr>
              <a:tr h="228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3613"/>
                  </a:ext>
                </a:extLst>
              </a:tr>
              <a:tr h="5130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STARWALL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SKL 16 nodes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ntri_w=72200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nharm=5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ntri_p=76800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3615"/>
                  </a:ext>
                </a:extLst>
              </a:tr>
              <a:tr h="513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SKL 64 nodes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ntri_w=80000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nharm=5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ntri_p=76800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20966"/>
                  </a:ext>
                </a:extLst>
              </a:tr>
              <a:tr h="6831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GENE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SKL 16 nodes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nx0=1024 nky0=32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nz0=24 nv0=96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nw0=16 lx=140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ntimestep=900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30455"/>
                  </a:ext>
                </a:extLst>
              </a:tr>
              <a:tr h="686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SKL 128 nodes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nx0=1024 nky0=32 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nz0=48 nv0=96 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>
                          <a:effectLst/>
                        </a:rPr>
                        <a:t>nw0=32 lx=560 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 err="1">
                          <a:effectLst/>
                        </a:rPr>
                        <a:t>ntimestep</a:t>
                      </a:r>
                      <a:r>
                        <a:rPr lang="fr-FR" sz="1050" u="none" strike="noStrike" dirty="0">
                          <a:effectLst/>
                        </a:rPr>
                        <a:t>=300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6373"/>
                  </a:ext>
                </a:extLst>
              </a:tr>
              <a:tr h="428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EUTERPE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SKL 16 nodes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clones=12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 err="1">
                          <a:effectLst/>
                        </a:rPr>
                        <a:t>nptot</a:t>
                      </a:r>
                      <a:r>
                        <a:rPr lang="fr-FR" sz="1050" u="none" strike="noStrike" dirty="0">
                          <a:effectLst/>
                        </a:rPr>
                        <a:t>=10000000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95733"/>
                  </a:ext>
                </a:extLst>
              </a:tr>
              <a:tr h="42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 SKL 128 nodes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>
                          <a:effectLst/>
                        </a:rPr>
                        <a:t>clones=96</a:t>
                      </a:r>
                      <a:br>
                        <a:rPr lang="fr-FR" sz="1050" u="none" strike="noStrike" dirty="0">
                          <a:effectLst/>
                        </a:rPr>
                      </a:br>
                      <a:r>
                        <a:rPr lang="fr-FR" sz="1050" u="none" strike="noStrike" dirty="0" err="1">
                          <a:effectLst/>
                        </a:rPr>
                        <a:t>nptot</a:t>
                      </a:r>
                      <a:r>
                        <a:rPr lang="fr-FR" sz="1050" u="none" strike="noStrike" dirty="0">
                          <a:effectLst/>
                        </a:rPr>
                        <a:t>=100000000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47644"/>
                  </a:ext>
                </a:extLst>
              </a:tr>
              <a:tr h="5343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ORB5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    job_time = 7200.0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    nrun = 700</a:t>
                      </a:r>
                      <a:br>
                        <a:rPr lang="fr-FR" sz="1050" u="none" strike="noStrike">
                          <a:effectLst/>
                        </a:rPr>
                      </a:b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50498"/>
                  </a:ext>
                </a:extLst>
              </a:tr>
              <a:tr h="5343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LAMMPS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run =2000000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units =lj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11262"/>
                  </a:ext>
                </a:extLst>
              </a:tr>
              <a:tr h="5343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GENE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ntimesteps = 3000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14" marR="2614" marT="26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438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83968" y="715020"/>
            <a:ext cx="38164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 smtClean="0"/>
              <a:t>ACH-MPG: system availability </a:t>
            </a:r>
            <a:r>
              <a:rPr lang="en-US" dirty="0"/>
              <a:t>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5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+mn-lt"/>
              </a:rPr>
              <a:t>External network (</a:t>
            </a:r>
            <a:r>
              <a:rPr lang="en-US" sz="1600" dirty="0" err="1">
                <a:latin typeface="+mn-lt"/>
              </a:rPr>
              <a:t>ssh</a:t>
            </a:r>
            <a:r>
              <a:rPr lang="en-US" sz="1600" dirty="0">
                <a:latin typeface="+mn-lt"/>
              </a:rPr>
              <a:t> to </a:t>
            </a:r>
            <a:r>
              <a:rPr lang="en-US" sz="1800" dirty="0" err="1">
                <a:latin typeface="+mn-lt"/>
              </a:rPr>
              <a:t>marconi</a:t>
            </a:r>
            <a:r>
              <a:rPr lang="en-US" sz="1600" dirty="0">
                <a:latin typeface="+mn-lt"/>
              </a:rPr>
              <a:t> login nodes) </a:t>
            </a:r>
            <a:r>
              <a:rPr lang="en-US" sz="18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508" y="644645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jdad’s</a:t>
            </a:r>
            <a:r>
              <a:rPr lang="fr-FR" sz="1400" dirty="0"/>
              <a:t> home </a:t>
            </a:r>
            <a:r>
              <a:rPr lang="fr-FR" sz="1400" dirty="0" err="1"/>
              <a:t>workstation</a:t>
            </a:r>
            <a:r>
              <a:rPr lang="fr-FR" sz="1400" dirty="0"/>
              <a:t> </a:t>
            </a:r>
            <a:r>
              <a:rPr lang="fr-FR" sz="1400" dirty="0" err="1"/>
              <a:t>ssh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692696"/>
            <a:ext cx="771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marconi : </a:t>
            </a:r>
            <a:r>
              <a:rPr lang="fr-FR" dirty="0" err="1"/>
              <a:t>jdad</a:t>
            </a:r>
            <a:r>
              <a:rPr lang="fr-FR" dirty="0"/>
              <a:t> / </a:t>
            </a:r>
            <a:r>
              <a:rPr lang="fr-FR" dirty="0" err="1"/>
              <a:t>previous</a:t>
            </a:r>
            <a:r>
              <a:rPr lang="fr-FR" dirty="0"/>
              <a:t> (</a:t>
            </a:r>
            <a:r>
              <a:rPr lang="fr-FR" dirty="0" err="1"/>
              <a:t>may,june</a:t>
            </a:r>
            <a:r>
              <a:rPr lang="fr-FR" dirty="0"/>
              <a:t> 2022) &amp;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month</a:t>
            </a:r>
            <a:r>
              <a:rPr lang="fr-FR" dirty="0"/>
              <a:t> (</a:t>
            </a:r>
            <a:r>
              <a:rPr lang="fr-FR" dirty="0" err="1"/>
              <a:t>july</a:t>
            </a:r>
            <a:r>
              <a:rPr lang="fr-FR" dirty="0"/>
              <a:t>, till 2022-07-04)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521" y="3507752"/>
            <a:ext cx="3180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marconi : </a:t>
            </a:r>
            <a:r>
              <a:rPr lang="fr-FR" dirty="0" err="1"/>
              <a:t>jdad</a:t>
            </a:r>
            <a:r>
              <a:rPr lang="fr-FR" dirty="0"/>
              <a:t> /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2021</a:t>
            </a:r>
          </a:p>
          <a:p>
            <a:endParaRPr lang="fr-F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Feedback from Ticket Meeting TM-66 to OC-72  and update on Network | Page </a:t>
            </a:r>
            <a:fld id="{6A6D9FA1-99C7-4910-8E32-B85D378B0060}" type="slidenum">
              <a:rPr lang="en-GB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7C464B-8F74-84A8-598F-4081F40D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49" y="-35768"/>
            <a:ext cx="2381250" cy="76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3AD14B-0DE1-469E-AC3A-0BB5F034F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724"/>
            <a:ext cx="9144000" cy="25133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D6AC9E-E18D-0513-723C-4848CC146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78285"/>
            <a:ext cx="9144000" cy="27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 smtClean="0"/>
              <a:t>ACH-MPG: </a:t>
            </a:r>
            <a:r>
              <a:rPr lang="en-US" dirty="0"/>
              <a:t>system availability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5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+mn-lt"/>
              </a:rPr>
              <a:t>External network (</a:t>
            </a:r>
            <a:r>
              <a:rPr lang="en-US" sz="1600" dirty="0" err="1">
                <a:latin typeface="+mn-lt"/>
              </a:rPr>
              <a:t>ssh</a:t>
            </a:r>
            <a:r>
              <a:rPr lang="en-US" sz="1600" dirty="0">
                <a:latin typeface="+mn-lt"/>
              </a:rPr>
              <a:t> to </a:t>
            </a:r>
            <a:r>
              <a:rPr lang="en-US" sz="1800" dirty="0">
                <a:latin typeface="+mn-lt"/>
              </a:rPr>
              <a:t>m100</a:t>
            </a:r>
            <a:r>
              <a:rPr lang="en-US" sz="1600" dirty="0">
                <a:latin typeface="+mn-lt"/>
              </a:rPr>
              <a:t> login nodes) </a:t>
            </a:r>
            <a:r>
              <a:rPr lang="fr-FR" sz="18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508" y="644645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jdad’s</a:t>
            </a:r>
            <a:r>
              <a:rPr lang="fr-FR" sz="1400" dirty="0"/>
              <a:t> home </a:t>
            </a:r>
            <a:r>
              <a:rPr lang="fr-FR" sz="1400" dirty="0" err="1"/>
              <a:t>workstation</a:t>
            </a:r>
            <a:r>
              <a:rPr lang="fr-FR" sz="1400" dirty="0"/>
              <a:t> </a:t>
            </a:r>
            <a:r>
              <a:rPr lang="fr-FR" sz="1400" dirty="0" err="1"/>
              <a:t>ssh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692696"/>
            <a:ext cx="754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m100 : </a:t>
            </a:r>
            <a:r>
              <a:rPr lang="fr-FR" dirty="0" err="1"/>
              <a:t>jdad</a:t>
            </a:r>
            <a:r>
              <a:rPr lang="fr-FR" dirty="0"/>
              <a:t> / </a:t>
            </a:r>
            <a:r>
              <a:rPr lang="fr-FR" dirty="0" err="1"/>
              <a:t>previous</a:t>
            </a:r>
            <a:r>
              <a:rPr lang="fr-FR" dirty="0"/>
              <a:t> (</a:t>
            </a:r>
            <a:r>
              <a:rPr lang="fr-FR" dirty="0" err="1"/>
              <a:t>may,june</a:t>
            </a:r>
            <a:r>
              <a:rPr lang="fr-FR" dirty="0"/>
              <a:t> 2022) &amp;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month</a:t>
            </a:r>
            <a:r>
              <a:rPr lang="fr-FR" dirty="0"/>
              <a:t> (</a:t>
            </a:r>
            <a:r>
              <a:rPr lang="fr-FR" dirty="0" err="1"/>
              <a:t>july</a:t>
            </a:r>
            <a:r>
              <a:rPr lang="fr-FR" dirty="0"/>
              <a:t>, till 2022-07-04)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521" y="3507752"/>
            <a:ext cx="391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comparison</a:t>
            </a:r>
            <a:r>
              <a:rPr lang="fr-FR" dirty="0"/>
              <a:t> : marconi :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period</a:t>
            </a:r>
            <a:endParaRPr lang="fr-F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Feedback from Ticket Meeting TM-66 to OC-72  and update on Network | Page </a:t>
            </a:r>
            <a:fld id="{6A6D9FA1-99C7-4910-8E32-B85D378B0060}" type="slidenum">
              <a:rPr lang="en-GB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19</a:t>
            </a:fld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E76063-34DC-1249-2122-B47560CB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" y="3813647"/>
            <a:ext cx="9144000" cy="25904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DEAACB-FC64-3270-1B64-8DBC15995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345"/>
            <a:ext cx="9144000" cy="2633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EE78E2-58BE-85AF-8009-3E601739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379" y="0"/>
            <a:ext cx="2381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9036496" cy="645289"/>
          </a:xfrm>
        </p:spPr>
        <p:txBody>
          <a:bodyPr/>
          <a:lstStyle/>
          <a:p>
            <a:r>
              <a:rPr lang="fr-FR" dirty="0"/>
              <a:t>Last Ticket Meeting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smtClean="0"/>
              <a:t>#</a:t>
            </a:r>
            <a:r>
              <a:rPr lang="fr-FR" dirty="0" smtClean="0"/>
              <a:t>66 </a:t>
            </a:r>
            <a:r>
              <a:rPr lang="fr-FR" dirty="0" smtClean="0"/>
              <a:t>(</a:t>
            </a:r>
            <a:r>
              <a:rPr lang="fr-FR" dirty="0" smtClean="0"/>
              <a:t>17th </a:t>
            </a:r>
            <a:r>
              <a:rPr lang="fr-FR" dirty="0" err="1" smtClean="0"/>
              <a:t>June</a:t>
            </a:r>
            <a:r>
              <a:rPr lang="fr-FR" dirty="0" smtClean="0"/>
              <a:t> </a:t>
            </a:r>
            <a:r>
              <a:rPr lang="fr-FR" dirty="0" smtClean="0"/>
              <a:t>2022)</a:t>
            </a:r>
            <a:r>
              <a:rPr lang="fr-FR" dirty="0"/>
              <a:t/>
            </a:r>
            <a:br>
              <a:rPr lang="fr-FR" dirty="0"/>
            </a:br>
            <a:r>
              <a:rPr lang="fr-FR" sz="1200" dirty="0" err="1">
                <a:latin typeface="+mn-lt"/>
              </a:rPr>
              <a:t>Summary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from</a:t>
            </a:r>
            <a:r>
              <a:rPr lang="fr-FR" sz="1200" dirty="0">
                <a:latin typeface="+mn-lt"/>
              </a:rPr>
              <a:t> slides </a:t>
            </a:r>
            <a:r>
              <a:rPr lang="fr-FR" sz="1200" dirty="0" err="1">
                <a:latin typeface="+mn-lt"/>
              </a:rPr>
              <a:t>presented</a:t>
            </a:r>
            <a:r>
              <a:rPr lang="fr-FR" sz="1200" dirty="0">
                <a:latin typeface="+mn-lt"/>
              </a:rPr>
              <a:t> &amp; </a:t>
            </a:r>
            <a:r>
              <a:rPr lang="fr-FR" sz="1200" dirty="0" err="1" smtClean="0">
                <a:latin typeface="+mn-lt"/>
              </a:rPr>
              <a:t>Alessandro’s</a:t>
            </a:r>
            <a:r>
              <a:rPr lang="fr-FR" sz="1200" dirty="0" smtClean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minutes</a:t>
            </a:r>
            <a:endParaRPr lang="fr-FR" sz="20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79500"/>
              </p:ext>
            </p:extLst>
          </p:nvPr>
        </p:nvGraphicFramePr>
        <p:xfrm>
          <a:off x="827584" y="2150210"/>
          <a:ext cx="7800061" cy="1674188"/>
        </p:xfrm>
        <a:graphic>
          <a:graphicData uri="http://schemas.openxmlformats.org/drawingml/2006/table">
            <a:tbl>
              <a:tblPr firstRow="1" firstCol="1" bandRow="1"/>
              <a:tblGrid>
                <a:gridCol w="3346548">
                  <a:extLst>
                    <a:ext uri="{9D8B030D-6E8A-4147-A177-3AD203B41FA5}">
                      <a16:colId xmlns:a16="http://schemas.microsoft.com/office/drawing/2014/main" val="2936058686"/>
                    </a:ext>
                  </a:extLst>
                </a:gridCol>
                <a:gridCol w="2944413">
                  <a:extLst>
                    <a:ext uri="{9D8B030D-6E8A-4147-A177-3AD203B41FA5}">
                      <a16:colId xmlns:a16="http://schemas.microsoft.com/office/drawing/2014/main" val="1327684349"/>
                    </a:ext>
                  </a:extLst>
                </a:gridCol>
                <a:gridCol w="1509100">
                  <a:extLst>
                    <a:ext uri="{9D8B030D-6E8A-4147-A177-3AD203B41FA5}">
                      <a16:colId xmlns:a16="http://schemas.microsoft.com/office/drawing/2014/main" val="2685235390"/>
                    </a:ext>
                  </a:extLst>
                </a:gridCol>
              </a:tblGrid>
              <a:tr h="4185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</a:t>
                      </a: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 </a:t>
                      </a:r>
                      <a:r>
                        <a:rPr lang="fr-FR" sz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Save</a:t>
                      </a:r>
                      <a:r>
                        <a:rPr lang="fr-FR" sz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date!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0437"/>
                  </a:ext>
                </a:extLst>
              </a:tr>
              <a:tr h="418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10h00 – 12h00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 meeting #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01633"/>
                  </a:ext>
                </a:extLst>
              </a:tr>
              <a:tr h="418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10h00 – 12h00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 meeting #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6389"/>
                  </a:ext>
                </a:extLst>
              </a:tr>
              <a:tr h="418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10h00 – 12h00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 meeting #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1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5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 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64886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Heavily used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32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 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45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Applications performance curve status : Waiting times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3580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AOB</a:t>
            </a:r>
            <a:endParaRPr lang="fr-FR" sz="2000" i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1" cy="5400600"/>
          </a:xfrm>
        </p:spPr>
        <p:txBody>
          <a:bodyPr>
            <a:noAutofit/>
          </a:bodyPr>
          <a:lstStyle/>
          <a:p>
            <a:pPr marL="57150" indent="0" algn="just">
              <a:buNone/>
            </a:pPr>
            <a:r>
              <a:rPr lang="en-US" sz="1800" b="1" u="sng" dirty="0" smtClean="0">
                <a:latin typeface="+mj-lt"/>
              </a:rPr>
              <a:t>HPCMD</a:t>
            </a:r>
            <a:r>
              <a:rPr lang="en-US" sz="1800" b="1" u="sng" dirty="0" smtClean="0">
                <a:latin typeface="+mj-lt"/>
              </a:rPr>
              <a:t>:</a:t>
            </a:r>
            <a:endParaRPr lang="en-US" sz="1800" dirty="0">
              <a:latin typeface="+mj-lt"/>
            </a:endParaRPr>
          </a:p>
          <a:p>
            <a:pPr indent="-285750" algn="just"/>
            <a:r>
              <a:rPr lang="en-GB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Start working on 16 nodes</a:t>
            </a:r>
          </a:p>
          <a:p>
            <a:pPr indent="-285750" algn="just"/>
            <a:r>
              <a:rPr lang="en-US" sz="1600" dirty="0" err="1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susana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is working on 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the database settings. </a:t>
            </a:r>
            <a:r>
              <a:rPr lang="en-US" sz="1600" dirty="0" err="1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susana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can propagate the </a:t>
            </a:r>
            <a:r>
              <a:rPr lang="en-US" sz="1600" dirty="0" err="1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config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on 16 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nodes, then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admin can change the limit of debug queue.</a:t>
            </a:r>
          </a:p>
          <a:p>
            <a:pPr indent="-285750" algn="just"/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when 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we agree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all together 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on tests, we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can extend to 128 nodes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Extension </a:t>
            </a:r>
            <a:r>
              <a:rPr lang="en-GB" sz="16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to 128 nodes for a short period of time of about 2 days so to allow extensive 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tests</a:t>
            </a:r>
          </a:p>
          <a:p>
            <a:pPr marL="57150" indent="0" algn="just">
              <a:buNone/>
            </a:pPr>
            <a:endParaRPr lang="en-US" sz="1800" b="1" u="sng" dirty="0" smtClean="0">
              <a:cs typeface="Calibri" panose="020F0502020204030204" pitchFamily="34" charset="0"/>
            </a:endParaRPr>
          </a:p>
          <a:p>
            <a:pPr marL="57150" indent="0" algn="just">
              <a:buNone/>
            </a:pPr>
            <a:r>
              <a:rPr lang="en-US" sz="1800" b="1" u="sng" dirty="0" err="1" smtClean="0">
                <a:cs typeface="Calibri" panose="020F0502020204030204" pitchFamily="34" charset="0"/>
              </a:rPr>
              <a:t>Starwall</a:t>
            </a:r>
            <a:r>
              <a:rPr lang="en-US" sz="1800" b="1" u="sng" dirty="0" smtClean="0">
                <a:cs typeface="Calibri" panose="020F0502020204030204" pitchFamily="34" charset="0"/>
              </a:rPr>
              <a:t> benchmarks</a:t>
            </a:r>
          </a:p>
          <a:p>
            <a:pPr indent="-285750" algn="just"/>
            <a:r>
              <a:rPr lang="en-US" sz="1600" dirty="0">
                <a:solidFill>
                  <a:srgbClr val="00B050"/>
                </a:solidFill>
                <a:cs typeface="Calibri" panose="020F0502020204030204" pitchFamily="34" charset="0"/>
              </a:rPr>
              <a:t>Nitin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 executes the code on the same 16 nodes (just one switch).</a:t>
            </a:r>
          </a:p>
          <a:p>
            <a:pPr indent="-285750" algn="just"/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Serhiy and David do the same tests on the gateways.</a:t>
            </a:r>
          </a:p>
          <a:p>
            <a:pPr indent="-285750" algn="just"/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Nitin pushes the case to Giacomo.</a:t>
            </a:r>
            <a:endParaRPr lang="en-US" sz="1600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  <a:p>
            <a:pPr marL="57150" indent="0" algn="just">
              <a:buNone/>
            </a:pPr>
            <a:endParaRPr lang="en-US" sz="1800" b="1" dirty="0" smtClean="0">
              <a:cs typeface="Calibri" panose="020F0502020204030204" pitchFamily="34" charset="0"/>
            </a:endParaRPr>
          </a:p>
          <a:p>
            <a:pPr marL="57150" indent="0" algn="just">
              <a:buNone/>
            </a:pPr>
            <a:r>
              <a:rPr lang="en-US" sz="1800" b="1" u="sng" dirty="0" smtClean="0">
                <a:latin typeface="+mj-lt"/>
                <a:cs typeface="Calibri" panose="020F0502020204030204" pitchFamily="34" charset="0"/>
              </a:rPr>
              <a:t>Action </a:t>
            </a:r>
            <a:r>
              <a:rPr lang="en-US" sz="1800" b="1" u="sng" dirty="0" smtClean="0">
                <a:latin typeface="+mj-lt"/>
                <a:cs typeface="Calibri" panose="020F0502020204030204" pitchFamily="34" charset="0"/>
              </a:rPr>
              <a:t>opened at TM committee</a:t>
            </a:r>
          </a:p>
          <a:p>
            <a:pPr indent="-285750" algn="just"/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Deliverable of GPU WK</a:t>
            </a:r>
          </a:p>
          <a:p>
            <a:pPr indent="-285750" algn="just"/>
            <a:r>
              <a:rPr lang="en-US" sz="1600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RP14 deliverable ongoing</a:t>
            </a:r>
            <a:endParaRPr lang="en-US" sz="1600" dirty="0" smtClean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  <a:p>
            <a:pPr marL="57150" indent="0" algn="just">
              <a:buNone/>
            </a:pPr>
            <a:endParaRPr lang="en-US" sz="1800" b="1" u="sng" dirty="0" smtClean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673786"/>
            <a:ext cx="8964488" cy="646331"/>
          </a:xfr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alpha val="95000"/>
                  </a:schemeClr>
                </a:solidFill>
              </a:rPr>
              <a:t>Close of TM report</a:t>
            </a:r>
            <a:endParaRPr lang="en-US" sz="36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07504" y="4221088"/>
            <a:ext cx="8766376" cy="1080120"/>
          </a:xfrm>
        </p:spPr>
        <p:txBody>
          <a:bodyPr>
            <a:noAutofit/>
          </a:bodyPr>
          <a:lstStyle/>
          <a:p>
            <a:r>
              <a:rPr lang="en-US" sz="2000" dirty="0"/>
              <a:t>F. Boillod-Cerneux (Chair), </a:t>
            </a:r>
            <a:r>
              <a:rPr lang="en-US" sz="2000" dirty="0" err="1"/>
              <a:t>R.Hatzky</a:t>
            </a:r>
            <a:r>
              <a:rPr lang="en-US" sz="2000" dirty="0"/>
              <a:t> (ACH-MPG) and </a:t>
            </a:r>
            <a:r>
              <a:rPr lang="en-US" sz="2000" dirty="0" err="1"/>
              <a:t>J.David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846366"/>
            <a:ext cx="1716078" cy="586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59" y="5872672"/>
            <a:ext cx="2533333" cy="586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741132"/>
            <a:ext cx="611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Operation Committee meeting  </a:t>
            </a:r>
            <a:r>
              <a:rPr lang="en-US" b="1" dirty="0" smtClean="0">
                <a:solidFill>
                  <a:schemeClr val="bg1"/>
                </a:solidFill>
              </a:rPr>
              <a:t>OC-72 </a:t>
            </a:r>
            <a:r>
              <a:rPr lang="en-US" b="1" dirty="0">
                <a:solidFill>
                  <a:schemeClr val="bg1"/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July </a:t>
            </a:r>
            <a:r>
              <a:rPr lang="en-US" b="1" dirty="0" smtClean="0">
                <a:solidFill>
                  <a:schemeClr val="bg1"/>
                </a:solidFill>
              </a:rPr>
              <a:t>19, </a:t>
            </a:r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161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5140"/>
            <a:ext cx="9036496" cy="423540"/>
          </a:xfrm>
        </p:spPr>
        <p:txBody>
          <a:bodyPr/>
          <a:lstStyle/>
          <a:p>
            <a:r>
              <a:rPr lang="fr-FR" dirty="0" err="1"/>
              <a:t>Sanity</a:t>
            </a:r>
            <a:r>
              <a:rPr lang="fr-FR" dirty="0"/>
              <a:t> </a:t>
            </a:r>
            <a:r>
              <a:rPr lang="fr-FR" dirty="0" err="1"/>
              <a:t>checks</a:t>
            </a:r>
            <a:endParaRPr lang="fr-FR" sz="20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6281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6681" y="1680877"/>
            <a:ext cx="166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+mj-lt"/>
              </a:rPr>
              <a:t>Messages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16681" y="2251009"/>
            <a:ext cx="8819068" cy="2474135"/>
          </a:xfrm>
        </p:spPr>
        <p:txBody>
          <a:bodyPr>
            <a:noAutofit/>
          </a:bodyPr>
          <a:lstStyle/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Jun 9: scheduled maintenance operations on Marconi on June 14th</a:t>
            </a:r>
          </a:p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Jun 16: Marconi100: power capping and performance loss on Sunday June 19</a:t>
            </a:r>
          </a:p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Jun 23: connectivity issues</a:t>
            </a:r>
          </a:p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Jun 29: scheduled maintenance operations on Marconi100 on July 5th</a:t>
            </a:r>
          </a:p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Jun 30: Marconi100: power capping and performance loss on Sunday July 3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3131" y="980728"/>
            <a:ext cx="8822494" cy="468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buFont typeface="Arial" panose="020B0604020202020204" pitchFamily="34" charset="0"/>
              <a:buNone/>
            </a:pPr>
            <a:r>
              <a:rPr lang="en-US" sz="1800" b="1" dirty="0" smtClean="0">
                <a:latin typeface="+mn-lt"/>
              </a:rPr>
              <a:t>Status of systems: </a:t>
            </a:r>
            <a:r>
              <a:rPr lang="en-US" sz="1800" b="1" dirty="0" smtClean="0"/>
              <a:t>June 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</a:t>
            </a:r>
            <a:r>
              <a:rPr lang="en-US" sz="1800" b="1" dirty="0" smtClean="0"/>
              <a:t>– </a:t>
            </a:r>
            <a:r>
              <a:rPr lang="en-US" sz="1800" b="1" dirty="0" smtClean="0"/>
              <a:t>June 30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2284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5140"/>
            <a:ext cx="9036496" cy="423540"/>
          </a:xfrm>
        </p:spPr>
        <p:txBody>
          <a:bodyPr/>
          <a:lstStyle/>
          <a:p>
            <a:r>
              <a:rPr lang="fr-FR" dirty="0" err="1">
                <a:latin typeface="+mn-lt"/>
              </a:rPr>
              <a:t>Summary</a:t>
            </a:r>
            <a:r>
              <a:rPr lang="fr-FR" dirty="0">
                <a:latin typeface="+mn-lt"/>
              </a:rPr>
              <a:t> of ticket </a:t>
            </a:r>
            <a:r>
              <a:rPr lang="fr-FR" dirty="0" err="1">
                <a:latin typeface="+mn-lt"/>
              </a:rPr>
              <a:t>activity</a:t>
            </a:r>
            <a:endParaRPr lang="fr-FR" sz="20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6281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5306" y="5351398"/>
            <a:ext cx="702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No issue and Marconi and Marconi100 are stable</a:t>
            </a:r>
          </a:p>
          <a:p>
            <a:pPr algn="ctr"/>
            <a:r>
              <a:rPr lang="en-US" b="1" dirty="0">
                <a:solidFill>
                  <a:srgbClr val="008000"/>
                </a:solidFill>
              </a:rPr>
              <a:t>Thank you CINECA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023" y="5921896"/>
            <a:ext cx="8819994" cy="936104"/>
          </a:xfrm>
        </p:spPr>
        <p:txBody>
          <a:bodyPr>
            <a:noAutofit/>
          </a:bodyPr>
          <a:lstStyle/>
          <a:p>
            <a:pPr marL="57150" indent="0" algn="just">
              <a:buNone/>
            </a:pPr>
            <a:r>
              <a:rPr lang="en-US" sz="1800" dirty="0">
                <a:solidFill>
                  <a:srgbClr val="00B050"/>
                </a:solidFill>
                <a:latin typeface="+mn-lt"/>
              </a:rPr>
              <a:t>Escalated tickets: </a:t>
            </a:r>
            <a:endParaRPr lang="en-US" sz="1800" dirty="0" smtClean="0">
              <a:solidFill>
                <a:srgbClr val="00B050"/>
              </a:solidFill>
              <a:latin typeface="+mn-lt"/>
            </a:endParaRPr>
          </a:p>
          <a:p>
            <a:pPr marL="400050" algn="just"/>
            <a:r>
              <a:rPr lang="en-US" sz="1800" dirty="0" err="1" smtClean="0">
                <a:solidFill>
                  <a:srgbClr val="00B050"/>
                </a:solidFill>
                <a:latin typeface="+mn-lt"/>
              </a:rPr>
              <a:t>Nvidia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 ticket 19978 : escalated to </a:t>
            </a:r>
            <a:r>
              <a:rPr lang="en-US" sz="1800" dirty="0" err="1" smtClean="0">
                <a:solidFill>
                  <a:srgbClr val="00B050"/>
                </a:solidFill>
                <a:latin typeface="+mn-lt"/>
              </a:rPr>
              <a:t>Nvidia’s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 compiler engineers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7150" indent="0" algn="just">
              <a:buNone/>
            </a:pPr>
            <a:endParaRPr lang="en-US" sz="1400" dirty="0" smtClean="0">
              <a:solidFill>
                <a:srgbClr val="00B050"/>
              </a:solidFill>
              <a:latin typeface="+mn-lt"/>
            </a:endParaRPr>
          </a:p>
          <a:p>
            <a:pPr indent="-285750" algn="just"/>
            <a:endParaRPr lang="en-US" sz="1400" dirty="0">
              <a:solidFill>
                <a:srgbClr val="00B050"/>
              </a:solidFill>
            </a:endParaRPr>
          </a:p>
          <a:p>
            <a:pPr marL="57150" indent="0" algn="just">
              <a:buNone/>
            </a:pPr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marL="57150" indent="0" algn="just">
              <a:buNone/>
            </a:pP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904237"/>
              </p:ext>
            </p:extLst>
          </p:nvPr>
        </p:nvGraphicFramePr>
        <p:xfrm>
          <a:off x="107504" y="804566"/>
          <a:ext cx="8928992" cy="442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5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67229"/>
              </p:ext>
            </p:extLst>
          </p:nvPr>
        </p:nvGraphicFramePr>
        <p:xfrm>
          <a:off x="2206143" y="1340768"/>
          <a:ext cx="4089795" cy="447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165">
                  <a:extLst>
                    <a:ext uri="{9D8B030D-6E8A-4147-A177-3AD203B41FA5}">
                      <a16:colId xmlns:a16="http://schemas.microsoft.com/office/drawing/2014/main" val="3635458387"/>
                    </a:ext>
                  </a:extLst>
                </a:gridCol>
                <a:gridCol w="1480315">
                  <a:extLst>
                    <a:ext uri="{9D8B030D-6E8A-4147-A177-3AD203B41FA5}">
                      <a16:colId xmlns:a16="http://schemas.microsoft.com/office/drawing/2014/main" val="1728895692"/>
                    </a:ext>
                  </a:extLst>
                </a:gridCol>
                <a:gridCol w="1480315">
                  <a:extLst>
                    <a:ext uri="{9D8B030D-6E8A-4147-A177-3AD203B41FA5}">
                      <a16:colId xmlns:a16="http://schemas.microsoft.com/office/drawing/2014/main" val="1514221876"/>
                    </a:ext>
                  </a:extLst>
                </a:gridCol>
              </a:tblGrid>
              <a:tr h="44626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Marconi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72442"/>
                  </a:ext>
                </a:extLst>
              </a:tr>
              <a:tr h="56722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14.06.2022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24.6.2022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17644"/>
                  </a:ext>
                </a:extLst>
              </a:tr>
              <a:tr h="88277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12668"/>
                  </a:ext>
                </a:extLst>
              </a:tr>
              <a:tr h="6589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Linpack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 slow nodes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37656"/>
                  </a:ext>
                </a:extLst>
              </a:tr>
              <a:tr h="6589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99415"/>
                  </a:ext>
                </a:extLst>
              </a:tr>
              <a:tr h="12468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Switches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35599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fr-FR" dirty="0" err="1"/>
              <a:t>Sanity</a:t>
            </a:r>
            <a:r>
              <a:rPr lang="fr-FR" dirty="0"/>
              <a:t> </a:t>
            </a:r>
            <a:r>
              <a:rPr lang="fr-FR" dirty="0" err="1"/>
              <a:t>checks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1041" y="6573590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129833" y="3998939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 14"/>
          <p:cNvSpPr/>
          <p:nvPr/>
        </p:nvSpPr>
        <p:spPr>
          <a:xfrm>
            <a:off x="4129833" y="3377077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rme libre 6"/>
          <p:cNvSpPr/>
          <p:nvPr/>
        </p:nvSpPr>
        <p:spPr>
          <a:xfrm>
            <a:off x="4008626" y="4941168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e libre 7"/>
          <p:cNvSpPr/>
          <p:nvPr/>
        </p:nvSpPr>
        <p:spPr>
          <a:xfrm>
            <a:off x="5940152" y="3488268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e libre 8"/>
          <p:cNvSpPr/>
          <p:nvPr/>
        </p:nvSpPr>
        <p:spPr>
          <a:xfrm>
            <a:off x="5376750" y="3954602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5140"/>
            <a:ext cx="9036496" cy="423540"/>
          </a:xfrm>
        </p:spPr>
        <p:txBody>
          <a:bodyPr/>
          <a:lstStyle/>
          <a:p>
            <a:r>
              <a:rPr lang="fr-FR" dirty="0" err="1"/>
              <a:t>Sanity</a:t>
            </a:r>
            <a:r>
              <a:rPr lang="fr-FR" dirty="0"/>
              <a:t> </a:t>
            </a:r>
            <a:r>
              <a:rPr lang="fr-FR" dirty="0" err="1"/>
              <a:t>checks</a:t>
            </a:r>
            <a:endParaRPr lang="fr-FR" sz="20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6281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568" y="1110805"/>
            <a:ext cx="702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Power capping discussion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528" y="1743568"/>
            <a:ext cx="8762750" cy="4133703"/>
          </a:xfrm>
        </p:spPr>
        <p:txBody>
          <a:bodyPr>
            <a:noAutofit/>
          </a:bodyPr>
          <a:lstStyle/>
          <a:p>
            <a:pPr indent="-285750" algn="just"/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Power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capping on Marconi: </a:t>
            </a:r>
            <a:r>
              <a:rPr lang="en-US" sz="1800" dirty="0" err="1" smtClean="0">
                <a:solidFill>
                  <a:srgbClr val="00B050"/>
                </a:solidFill>
                <a:latin typeface="+mn-lt"/>
              </a:rPr>
              <a:t>sysadmins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are working on improving 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the power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capping monitoring system. 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Waiting for </a:t>
            </a:r>
            <a:r>
              <a:rPr lang="en-US" sz="1800" dirty="0">
                <a:solidFill>
                  <a:srgbClr val="00B050"/>
                </a:solidFill>
                <a:latin typeface="+mn-lt"/>
              </a:rPr>
              <a:t>a node to study (it may take some time)</a:t>
            </a:r>
          </a:p>
          <a:p>
            <a:pPr indent="-285750" algn="just"/>
            <a:endParaRPr lang="en-US" sz="1800" dirty="0" smtClean="0">
              <a:solidFill>
                <a:srgbClr val="00B050"/>
              </a:solidFill>
              <a:latin typeface="+mn-lt"/>
            </a:endParaRPr>
          </a:p>
          <a:p>
            <a:pPr indent="-285750" algn="just"/>
            <a:endParaRPr lang="en-US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7150" indent="0" algn="just">
              <a:buNone/>
            </a:pPr>
            <a:endParaRPr lang="en-US" sz="1400" dirty="0" smtClean="0">
              <a:solidFill>
                <a:srgbClr val="00B050"/>
              </a:solidFill>
              <a:latin typeface="+mn-lt"/>
            </a:endParaRPr>
          </a:p>
          <a:p>
            <a:pPr indent="-285750" algn="just"/>
            <a:endParaRPr lang="en-US" sz="1400" dirty="0">
              <a:solidFill>
                <a:srgbClr val="00B050"/>
              </a:solidFill>
            </a:endParaRPr>
          </a:p>
          <a:p>
            <a:pPr marL="57150" indent="0" algn="just">
              <a:buNone/>
            </a:pPr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marL="57150" indent="0" algn="just">
              <a:buNone/>
            </a:pP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09719"/>
              </p:ext>
            </p:extLst>
          </p:nvPr>
        </p:nvGraphicFramePr>
        <p:xfrm>
          <a:off x="1403648" y="985364"/>
          <a:ext cx="3951224" cy="533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59">
                  <a:extLst>
                    <a:ext uri="{9D8B030D-6E8A-4147-A177-3AD203B41FA5}">
                      <a16:colId xmlns:a16="http://schemas.microsoft.com/office/drawing/2014/main" val="3635458387"/>
                    </a:ext>
                  </a:extLst>
                </a:gridCol>
                <a:gridCol w="2241465">
                  <a:extLst>
                    <a:ext uri="{9D8B030D-6E8A-4147-A177-3AD203B41FA5}">
                      <a16:colId xmlns:a16="http://schemas.microsoft.com/office/drawing/2014/main" val="1330490789"/>
                    </a:ext>
                  </a:extLst>
                </a:gridCol>
              </a:tblGrid>
              <a:tr h="502429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MARCONI100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72442"/>
                  </a:ext>
                </a:extLst>
              </a:tr>
              <a:tr h="99388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30.06.2022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217644"/>
                  </a:ext>
                </a:extLst>
              </a:tr>
              <a:tr h="99388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93909"/>
                  </a:ext>
                </a:extLst>
              </a:tr>
              <a:tr h="74188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Dgemm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17515"/>
                  </a:ext>
                </a:extLst>
              </a:tr>
              <a:tr h="596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22638"/>
                  </a:ext>
                </a:extLst>
              </a:tr>
              <a:tr h="1059838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Nvlink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59216"/>
                  </a:ext>
                </a:extLst>
              </a:tr>
              <a:tr h="4457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p2p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18675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fr-FR" dirty="0" err="1"/>
              <a:t>Sanity</a:t>
            </a:r>
            <a:r>
              <a:rPr lang="fr-FR" dirty="0"/>
              <a:t> </a:t>
            </a:r>
            <a:r>
              <a:rPr lang="fr-FR" dirty="0" err="1"/>
              <a:t>checks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1041" y="6573590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338887" y="3575847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e libre 9"/>
          <p:cNvSpPr/>
          <p:nvPr/>
        </p:nvSpPr>
        <p:spPr>
          <a:xfrm>
            <a:off x="4218242" y="4300445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rme libre 10"/>
          <p:cNvSpPr/>
          <p:nvPr/>
        </p:nvSpPr>
        <p:spPr>
          <a:xfrm>
            <a:off x="4129834" y="5229200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4061172" y="5846811"/>
            <a:ext cx="242414" cy="364671"/>
          </a:xfrm>
          <a:custGeom>
            <a:avLst/>
            <a:gdLst>
              <a:gd name="connsiteX0" fmla="*/ 0 w 242414"/>
              <a:gd name="connsiteY0" fmla="*/ 156410 h 364671"/>
              <a:gd name="connsiteX1" fmla="*/ 84221 w 242414"/>
              <a:gd name="connsiteY1" fmla="*/ 360947 h 364671"/>
              <a:gd name="connsiteX2" fmla="*/ 240632 w 242414"/>
              <a:gd name="connsiteY2" fmla="*/ 0 h 364671"/>
              <a:gd name="connsiteX3" fmla="*/ 240632 w 242414"/>
              <a:gd name="connsiteY3" fmla="*/ 0 h 364671"/>
              <a:gd name="connsiteX4" fmla="*/ 240632 w 242414"/>
              <a:gd name="connsiteY4" fmla="*/ 36094 h 364671"/>
              <a:gd name="connsiteX5" fmla="*/ 216569 w 242414"/>
              <a:gd name="connsiteY5" fmla="*/ 60158 h 364671"/>
              <a:gd name="connsiteX6" fmla="*/ 216569 w 242414"/>
              <a:gd name="connsiteY6" fmla="*/ 72189 h 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414" h="364671">
                <a:moveTo>
                  <a:pt x="0" y="156410"/>
                </a:moveTo>
                <a:cubicBezTo>
                  <a:pt x="22058" y="271712"/>
                  <a:pt x="44116" y="387015"/>
                  <a:pt x="84221" y="360947"/>
                </a:cubicBezTo>
                <a:cubicBezTo>
                  <a:pt x="124326" y="334879"/>
                  <a:pt x="240632" y="0"/>
                  <a:pt x="240632" y="0"/>
                </a:cubicBezTo>
                <a:lnTo>
                  <a:pt x="240632" y="0"/>
                </a:lnTo>
                <a:cubicBezTo>
                  <a:pt x="240632" y="6016"/>
                  <a:pt x="244643" y="26068"/>
                  <a:pt x="240632" y="36094"/>
                </a:cubicBezTo>
                <a:cubicBezTo>
                  <a:pt x="236622" y="46120"/>
                  <a:pt x="220579" y="54142"/>
                  <a:pt x="216569" y="60158"/>
                </a:cubicBezTo>
                <a:cubicBezTo>
                  <a:pt x="212559" y="66174"/>
                  <a:pt x="214564" y="69181"/>
                  <a:pt x="216569" y="7218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457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ACH-MPG </a:t>
            </a:r>
            <a:r>
              <a:rPr lang="en-US" sz="2000" dirty="0">
                <a:latin typeface="+mn-lt"/>
              </a:rPr>
              <a:t>Applications performance curve status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800" y="6305286"/>
            <a:ext cx="870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P15</a:t>
            </a:r>
            <a:r>
              <a:rPr lang="en-US" dirty="0"/>
              <a:t> -  error in reading input file (0: </a:t>
            </a:r>
            <a:r>
              <a:rPr lang="en-US" dirty="0" err="1"/>
              <a:t>forrtl</a:t>
            </a:r>
            <a:r>
              <a:rPr lang="en-US" dirty="0"/>
              <a:t>: No such file or directory)</a:t>
            </a:r>
            <a:r>
              <a:rPr lang="en-US" sz="1400" dirty="0"/>
              <a:t> </a:t>
            </a:r>
            <a:endParaRPr lang="fr-FR" sz="1400" i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32040" y="19847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From</a:t>
            </a:r>
            <a:r>
              <a:rPr lang="fr-FR" sz="1400" dirty="0"/>
              <a:t> :  </a:t>
            </a:r>
            <a:r>
              <a:rPr lang="fr-FR" sz="1400" dirty="0" smtClean="0"/>
              <a:t>ACH-MPG </a:t>
            </a:r>
            <a:r>
              <a:rPr lang="fr-FR" sz="1400" dirty="0" err="1"/>
              <a:t>own</a:t>
            </a:r>
            <a:r>
              <a:rPr lang="fr-FR" sz="1400" dirty="0"/>
              <a:t> </a:t>
            </a:r>
            <a:r>
              <a:rPr lang="fr-FR" sz="1400" dirty="0" err="1"/>
              <a:t>measurements</a:t>
            </a:r>
            <a:r>
              <a:rPr lang="fr-FR" sz="1400" dirty="0"/>
              <a:t> (Serhiy)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01963"/>
              </p:ext>
            </p:extLst>
          </p:nvPr>
        </p:nvGraphicFramePr>
        <p:xfrm>
          <a:off x="85800" y="746447"/>
          <a:ext cx="8637335" cy="5377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905">
                  <a:extLst>
                    <a:ext uri="{9D8B030D-6E8A-4147-A177-3AD203B41FA5}">
                      <a16:colId xmlns:a16="http://schemas.microsoft.com/office/drawing/2014/main" val="100546270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2135870611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3848244508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1750298280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3547932934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3360829824"/>
                    </a:ext>
                  </a:extLst>
                </a:gridCol>
                <a:gridCol w="1233905">
                  <a:extLst>
                    <a:ext uri="{9D8B030D-6E8A-4147-A177-3AD203B41FA5}">
                      <a16:colId xmlns:a16="http://schemas.microsoft.com/office/drawing/2014/main" val="787464969"/>
                    </a:ext>
                  </a:extLst>
                </a:gridCol>
              </a:tblGrid>
              <a:tr h="2088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time in minutes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b"/>
                </a:tc>
                <a:extLst>
                  <a:ext uri="{0D108BD9-81ED-4DB2-BD59-A6C34878D82A}">
                    <a16:rowId xmlns:a16="http://schemas.microsoft.com/office/drawing/2014/main" val="343525520"/>
                  </a:ext>
                </a:extLst>
              </a:tr>
              <a:tr h="2258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Code name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Marconi partition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input main 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parameters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04/07/2022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274553"/>
                  </a:ext>
                </a:extLst>
              </a:tr>
              <a:tr h="225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702832"/>
                  </a:ext>
                </a:extLst>
              </a:tr>
              <a:tr h="475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STARWALL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SKL 16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ntri_w=72200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nharm=5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ntri_p=76800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49055"/>
                  </a:ext>
                </a:extLst>
              </a:tr>
              <a:tr h="475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SKL 64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ntri_w=80000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nharm=5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ntri_p=76800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0121"/>
                  </a:ext>
                </a:extLst>
              </a:tr>
              <a:tr h="2258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GENE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SKL 16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nx0=1024 nky0=32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nz0=24 nv0=96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nw0=16 lx=140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ntimestep=900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45795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SKL 16 nodes (</a:t>
                      </a:r>
                      <a:r>
                        <a:rPr lang="de-DE" sz="1100" u="none" strike="noStrike" dirty="0" err="1">
                          <a:effectLst/>
                        </a:rPr>
                        <a:t>iter</a:t>
                      </a:r>
                      <a:r>
                        <a:rPr lang="de-DE" sz="1100" u="none" strike="noStrike" dirty="0">
                          <a:effectLst/>
                        </a:rPr>
                        <a:t>, in sec)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89942"/>
                  </a:ext>
                </a:extLst>
              </a:tr>
              <a:tr h="225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SKL 128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nx0=1024 nky0=32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nz0=48 nv0=96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nw0=32 lx=560 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ntimestep=300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02591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SKL 128 </a:t>
                      </a:r>
                      <a:r>
                        <a:rPr lang="de-DE" sz="1100" u="none" strike="noStrike" dirty="0" err="1">
                          <a:effectLst/>
                        </a:rPr>
                        <a:t>nodes</a:t>
                      </a:r>
                      <a:r>
                        <a:rPr lang="de-DE" sz="1100" u="none" strike="noStrike" dirty="0">
                          <a:effectLst/>
                        </a:rPr>
                        <a:t> (</a:t>
                      </a:r>
                      <a:r>
                        <a:rPr lang="de-DE" sz="1100" u="none" strike="noStrike" dirty="0" err="1">
                          <a:effectLst/>
                        </a:rPr>
                        <a:t>iter</a:t>
                      </a:r>
                      <a:r>
                        <a:rPr lang="de-DE" sz="1100" u="none" strike="noStrike" dirty="0">
                          <a:effectLst/>
                        </a:rPr>
                        <a:t>, in sec)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3754"/>
                  </a:ext>
                </a:extLst>
              </a:tr>
              <a:tr h="396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EUTERPE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SKL 16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clones=12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nptot=10000000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67254"/>
                  </a:ext>
                </a:extLst>
              </a:tr>
              <a:tr h="396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 SKL 128 nodes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clones=96</a:t>
                      </a:r>
                      <a:br>
                        <a:rPr lang="fr-FR" sz="1100" u="none" strike="noStrike">
                          <a:effectLst/>
                        </a:rPr>
                      </a:br>
                      <a:r>
                        <a:rPr lang="fr-FR" sz="1100" u="none" strike="noStrike">
                          <a:effectLst/>
                        </a:rPr>
                        <a:t>nptot=100000000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30,82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144693"/>
                  </a:ext>
                </a:extLst>
              </a:tr>
              <a:tr h="5730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ORB5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/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    job_time = 7200.0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    nrun = 700</a:t>
                      </a:r>
                      <a:br>
                        <a:rPr lang="fr-FR" sz="1050" u="none" strike="noStrike">
                          <a:effectLst/>
                        </a:rPr>
                      </a:b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32,27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19417"/>
                  </a:ext>
                </a:extLst>
              </a:tr>
              <a:tr h="4949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LAMMPS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run =2000000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units =lj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27,67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29393"/>
                  </a:ext>
                </a:extLst>
              </a:tr>
              <a:tr h="4949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GENE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16 nodes, 4 MPI tasks per node, </a:t>
                      </a:r>
                      <a:br>
                        <a:rPr lang="fr-FR" sz="1050" u="none" strike="noStrike">
                          <a:effectLst/>
                        </a:rPr>
                      </a:br>
                      <a:r>
                        <a:rPr lang="fr-FR" sz="1050" u="none" strike="noStrike">
                          <a:effectLst/>
                        </a:rPr>
                        <a:t>4 GPUs per node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>
                          <a:effectLst/>
                        </a:rPr>
                        <a:t>ntimesteps = 3000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44" marR="2844" marT="28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6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8876"/>
            <a:ext cx="9036496" cy="786494"/>
          </a:xfrm>
        </p:spPr>
        <p:txBody>
          <a:bodyPr/>
          <a:lstStyle/>
          <a:p>
            <a:r>
              <a:rPr lang="en-US" dirty="0"/>
              <a:t>ACH-MPG</a:t>
            </a:r>
            <a:r>
              <a:rPr lang="en-US" dirty="0" smtClean="0"/>
              <a:t> </a:t>
            </a:r>
            <a:r>
              <a:rPr lang="en-US" dirty="0"/>
              <a:t>Applications performance curve status </a:t>
            </a:r>
            <a:endParaRPr lang="fr-FR" sz="1200" i="1" dirty="0">
              <a:latin typeface="+mn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4008" y="6620158"/>
            <a:ext cx="4499992" cy="268139"/>
          </a:xfrm>
        </p:spPr>
        <p:txBody>
          <a:bodyPr/>
          <a:lstStyle/>
          <a:p>
            <a:pPr algn="r"/>
            <a:r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TM66 to OC72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487403"/>
              </p:ext>
            </p:extLst>
          </p:nvPr>
        </p:nvGraphicFramePr>
        <p:xfrm>
          <a:off x="179511" y="620688"/>
          <a:ext cx="8901211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2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1246</Words>
  <Application>Microsoft Office PowerPoint</Application>
  <PresentationFormat>Affichage à l'écran (4:3)</PresentationFormat>
  <Paragraphs>315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Feedback from Ticket Meeting #66 and update on network(s) status</vt:lpstr>
      <vt:lpstr>Last Ticket Meeting was #66 (17th June 2022) Summary from slides presented &amp; Alessandro’s minutes</vt:lpstr>
      <vt:lpstr>Sanity checks</vt:lpstr>
      <vt:lpstr>Summary of ticket activity</vt:lpstr>
      <vt:lpstr>Sanity checks</vt:lpstr>
      <vt:lpstr>Sanity checks</vt:lpstr>
      <vt:lpstr>Sanity checks</vt:lpstr>
      <vt:lpstr>ACH-MPG Applications performance curve status </vt:lpstr>
      <vt:lpstr>ACH-MPG Applications performance curve status </vt:lpstr>
      <vt:lpstr>ACH-MPG Applications performance curve status </vt:lpstr>
      <vt:lpstr>ACH-MPG Applications performance curve status </vt:lpstr>
      <vt:lpstr>ACH-MPG Applications performance curve status </vt:lpstr>
      <vt:lpstr>ACH-MPG Applications performance curve status </vt:lpstr>
      <vt:lpstr>ACH-MPG Applications performance curve status </vt:lpstr>
      <vt:lpstr>ACH-MPG Applications performance curve status </vt:lpstr>
      <vt:lpstr>ACH-MPG: system availability status </vt:lpstr>
      <vt:lpstr>External network (ssh to marconi login nodes) :</vt:lpstr>
      <vt:lpstr>ACH-MPG: system availability status </vt:lpstr>
      <vt:lpstr>External network (ssh to m100 login nodes) :</vt:lpstr>
      <vt:lpstr>ACH-MPG Applications performance curve status </vt:lpstr>
      <vt:lpstr>ACH-MPG Applications performance curve status </vt:lpstr>
      <vt:lpstr>Applications performance curve status : Waiting times </vt:lpstr>
      <vt:lpstr>AOB</vt:lpstr>
      <vt:lpstr>Close of TM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BOILLOD-CERNEUX France</cp:lastModifiedBy>
  <cp:revision>2489</cp:revision>
  <cp:lastPrinted>2016-09-13T08:59:12Z</cp:lastPrinted>
  <dcterms:created xsi:type="dcterms:W3CDTF">2014-10-27T16:40:37Z</dcterms:created>
  <dcterms:modified xsi:type="dcterms:W3CDTF">2022-07-18T12:13:29Z</dcterms:modified>
</cp:coreProperties>
</file>