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99" r:id="rId4"/>
    <p:sldId id="305" r:id="rId5"/>
    <p:sldId id="306" r:id="rId6"/>
    <p:sldId id="294" r:id="rId7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 showGuides="1">
      <p:cViewPr varScale="1">
        <p:scale>
          <a:sx n="86" d="100"/>
          <a:sy n="86" d="100"/>
        </p:scale>
        <p:origin x="720" y="14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24/08/2022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‹N°›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24/08/2022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294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5719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90004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92531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55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r>
              <a:rPr lang="en-US" smtClean="0"/>
              <a:t>of presenter</a:t>
            </a:r>
            <a:endParaRPr lang="en-US" dirty="0" smtClean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smtClean="0"/>
              <a:t>Name of presenter | Conference | Venue | Date </a:t>
            </a:r>
            <a:r>
              <a:rPr lang="en-GB" smtClean="0"/>
              <a:t>| Page </a:t>
            </a:r>
            <a:fld id="{6A6D9FA1-99C7-4910-8E32-B85D378B0060}" type="slidenum">
              <a:rPr lang="en-GB" smtClean="0"/>
              <a:pPr algn="r"/>
              <a:t>‹N°›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24/08/2022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odle.com/meeting/participate/id/epQgYWVa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euro-fusion.org/event/2226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TSVV3 – Regular advancement meeting</a:t>
            </a:r>
            <a:br>
              <a:rPr lang="en-GB" dirty="0" smtClean="0"/>
            </a:br>
            <a:r>
              <a:rPr lang="en-GB" sz="2800" b="0" dirty="0" smtClean="0"/>
              <a:t>24/08/2022 </a:t>
            </a:r>
            <a:r>
              <a:rPr lang="en-GB" sz="2800" b="0" dirty="0" smtClean="0"/>
              <a:t>– Task </a:t>
            </a:r>
            <a:r>
              <a:rPr lang="en-GB" sz="2800" b="0" dirty="0" smtClean="0"/>
              <a:t>6: multi-species plasmas </a:t>
            </a:r>
            <a:r>
              <a:rPr lang="en-GB" sz="2800" b="0" dirty="0" smtClean="0"/>
              <a:t/>
            </a:r>
            <a:br>
              <a:rPr lang="en-GB" sz="2800" b="0" dirty="0" smtClean="0"/>
            </a:br>
            <a:r>
              <a:rPr lang="en-GB" sz="2800" b="0" i="1" dirty="0" smtClean="0"/>
              <a:t>Project news</a:t>
            </a:r>
            <a:endParaRPr lang="en-GB" b="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P. Tamain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Task 6 | 24/08/2022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499" y="893628"/>
            <a:ext cx="8186397" cy="347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7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2023 </a:t>
            </a:r>
            <a:r>
              <a:rPr lang="en-US" dirty="0" err="1" smtClean="0"/>
              <a:t>workplan</a:t>
            </a:r>
            <a:r>
              <a:rPr lang="en-US" dirty="0" smtClean="0"/>
              <a:t> update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Task 6 | 24/08/2022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3</a:t>
            </a:fld>
            <a:endParaRPr lang="en-GB" dirty="0"/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179512" y="699541"/>
            <a:ext cx="8784976" cy="4053679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>
                <a:latin typeface="+mn-lt"/>
              </a:rPr>
              <a:t>Scientific board request 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update of 2023 work-plan </a:t>
            </a:r>
            <a:r>
              <a:rPr lang="en-US" dirty="0" smtClean="0">
                <a:latin typeface="+mn-lt"/>
              </a:rPr>
              <a:t>for the end of </a:t>
            </a:r>
            <a:r>
              <a:rPr lang="en-US" dirty="0" err="1" smtClean="0">
                <a:latin typeface="+mn-lt"/>
              </a:rPr>
              <a:t>september</a:t>
            </a:r>
            <a:endParaRPr lang="en-US" dirty="0" smtClean="0">
              <a:latin typeface="+mn-lt"/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dirty="0">
              <a:latin typeface="+mn-lt"/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>
                <a:latin typeface="+mn-lt"/>
              </a:rPr>
              <a:t>I will provide each team leader before the end of the week with a reminder of the initial </a:t>
            </a:r>
            <a:r>
              <a:rPr lang="en-US" dirty="0" err="1" smtClean="0">
                <a:latin typeface="+mn-lt"/>
              </a:rPr>
              <a:t>workplan</a:t>
            </a:r>
            <a:r>
              <a:rPr lang="en-US" dirty="0" smtClean="0">
                <a:latin typeface="+mn-lt"/>
              </a:rPr>
              <a:t> for 2022 and 2023 regarding the objectives they are concerned with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dirty="0">
              <a:latin typeface="+mn-lt"/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>
                <a:latin typeface="+mn-lt"/>
              </a:rPr>
              <a:t>Please provide 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feedback by mid-September </a:t>
            </a:r>
            <a:r>
              <a:rPr lang="en-US" dirty="0" smtClean="0">
                <a:latin typeface="+mn-lt"/>
              </a:rPr>
              <a:t>on:</a:t>
            </a:r>
          </a:p>
          <a:p>
            <a:pPr marL="647700" lvl="2" indent="-28575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rgbClr val="0000FF"/>
                </a:solidFill>
                <a:latin typeface="+mn-lt"/>
              </a:rPr>
              <a:t>Status of each objective </a:t>
            </a:r>
            <a:r>
              <a:rPr lang="en-US" dirty="0" smtClean="0">
                <a:latin typeface="+mn-lt"/>
              </a:rPr>
              <a:t>(still valid, delayed, abandoned) with a</a:t>
            </a:r>
            <a:r>
              <a:rPr lang="en-US" dirty="0" smtClean="0">
                <a:latin typeface="+mn-lt"/>
              </a:rPr>
              <a:t> brief reason explaining any change</a:t>
            </a:r>
            <a:endParaRPr lang="en-US" dirty="0">
              <a:latin typeface="+mn-lt"/>
            </a:endParaRPr>
          </a:p>
          <a:p>
            <a:pPr marL="647700" lvl="2" indent="-28575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0000FF"/>
                </a:solidFill>
                <a:latin typeface="+mn-lt"/>
              </a:rPr>
              <a:t>Possible new objectives </a:t>
            </a:r>
            <a:r>
              <a:rPr lang="en-US" dirty="0">
                <a:latin typeface="+mn-lt"/>
              </a:rPr>
              <a:t>not announced in initial </a:t>
            </a:r>
            <a:r>
              <a:rPr lang="en-US" dirty="0" err="1">
                <a:latin typeface="+mn-lt"/>
              </a:rPr>
              <a:t>workplan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143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Preparation of end of year report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Task 6 | 24/08/2022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4</a:t>
            </a:fld>
            <a:endParaRPr lang="en-GB" dirty="0"/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179512" y="699541"/>
            <a:ext cx="8784976" cy="4053679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>
                <a:latin typeface="+mn-lt"/>
              </a:rPr>
              <a:t>Report of 2022 activities expected mid-December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dirty="0">
              <a:latin typeface="+mn-lt"/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>
                <a:latin typeface="+mn-lt"/>
              </a:rPr>
              <a:t>Together with 2023 </a:t>
            </a:r>
            <a:r>
              <a:rPr lang="en-US" dirty="0" err="1" smtClean="0">
                <a:latin typeface="+mn-lt"/>
              </a:rPr>
              <a:t>workplan</a:t>
            </a:r>
            <a:r>
              <a:rPr lang="en-US" dirty="0" smtClean="0">
                <a:latin typeface="+mn-lt"/>
              </a:rPr>
              <a:t> review, can you please send me brief update on current status of 2022 activities with respect to deliverables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dirty="0">
              <a:latin typeface="+mn-lt"/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>
                <a:latin typeface="+mn-lt"/>
              </a:rPr>
              <a:t>Do we plan a 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general review meeting</a:t>
            </a:r>
            <a:r>
              <a:rPr lang="en-US" dirty="0" smtClean="0">
                <a:latin typeface="+mn-lt"/>
              </a:rPr>
              <a:t> of the project?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latin typeface="+mn-lt"/>
              </a:rPr>
              <a:t>Would have to be on-line given budget restrictions</a:t>
            </a: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4949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In-person numerical workshop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Task 6 | 24/08/2022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5</a:t>
            </a:fld>
            <a:endParaRPr lang="en-GB" dirty="0"/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179512" y="699541"/>
            <a:ext cx="8784976" cy="4053679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>
                <a:latin typeface="+mn-lt"/>
              </a:rPr>
              <a:t>Doodle sent to converge on date this morning</a:t>
            </a:r>
            <a:r>
              <a:rPr lang="en-US" dirty="0">
                <a:latin typeface="+mn-lt"/>
              </a:rPr>
              <a:t>: </a:t>
            </a:r>
            <a:r>
              <a:rPr lang="en-US" dirty="0">
                <a:latin typeface="+mn-lt"/>
                <a:hlinkClick r:id="rId3"/>
              </a:rPr>
              <a:t>https://</a:t>
            </a:r>
            <a:r>
              <a:rPr lang="en-US" dirty="0" smtClean="0">
                <a:latin typeface="+mn-lt"/>
                <a:hlinkClick r:id="rId3"/>
              </a:rPr>
              <a:t>doodle.com/meeting/participate/id/epQgYWVa</a:t>
            </a:r>
            <a:endParaRPr lang="en-US" dirty="0" smtClean="0">
              <a:latin typeface="+mn-lt"/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dirty="0">
              <a:latin typeface="+mn-lt"/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>
                <a:latin typeface="+mn-lt"/>
              </a:rPr>
              <a:t>Please fill before next Wednesday (31/09)</a:t>
            </a: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7814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Task 6 | 24/08/2022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6</a:t>
            </a:fld>
            <a:endParaRPr lang="en-GB" dirty="0"/>
          </a:p>
        </p:txBody>
      </p:sp>
      <p:sp>
        <p:nvSpPr>
          <p:cNvPr id="3" name="ZoneTexte 2"/>
          <p:cNvSpPr txBox="1"/>
          <p:nvPr/>
        </p:nvSpPr>
        <p:spPr>
          <a:xfrm>
            <a:off x="323528" y="4375342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Upload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presentations</a:t>
            </a:r>
            <a:r>
              <a:rPr lang="fr-FR" dirty="0"/>
              <a:t> on </a:t>
            </a:r>
            <a:r>
              <a:rPr lang="fr-FR" dirty="0">
                <a:hlinkClick r:id="rId3"/>
              </a:rPr>
              <a:t>https://indico.euro-fusion.org/event/2226</a:t>
            </a:r>
            <a:r>
              <a:rPr lang="fr-FR" dirty="0" smtClean="0">
                <a:hlinkClick r:id="rId3"/>
              </a:rPr>
              <a:t>/</a:t>
            </a:r>
            <a:r>
              <a:rPr lang="fr-FR" dirty="0" smtClean="0"/>
              <a:t> or </a:t>
            </a:r>
            <a:r>
              <a:rPr lang="fr-FR" dirty="0" err="1" smtClean="0"/>
              <a:t>send</a:t>
            </a:r>
            <a:r>
              <a:rPr lang="fr-FR" dirty="0" smtClean="0"/>
              <a:t> to me </a:t>
            </a:r>
            <a:r>
              <a:rPr lang="fr-FR" dirty="0" err="1" smtClean="0"/>
              <a:t>please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688879"/>
            <a:ext cx="8291487" cy="3522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95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 (1)</Template>
  <TotalTime>3081</TotalTime>
  <Words>274</Words>
  <Application>Microsoft Office PowerPoint</Application>
  <PresentationFormat>Affichage à l'écran (16:9)</PresentationFormat>
  <Paragraphs>34</Paragraphs>
  <Slides>6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Thème Office</vt:lpstr>
      <vt:lpstr>TSVV3 – Regular advancement meeting 24/08/2022 – Task 6: multi-species plasmas  Project news</vt:lpstr>
      <vt:lpstr>Today’s meeting agenda</vt:lpstr>
      <vt:lpstr>2023 workplan update</vt:lpstr>
      <vt:lpstr>Preparation of end of year report</vt:lpstr>
      <vt:lpstr>In-person numerical workshop</vt:lpstr>
      <vt:lpstr>Today’s meeting agenda</vt:lpstr>
    </vt:vector>
  </TitlesOfParts>
  <Company>CEA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TAMAIN Patrick</dc:creator>
  <cp:lastModifiedBy>TAMAIN Patrick 207314</cp:lastModifiedBy>
  <cp:revision>172</cp:revision>
  <cp:lastPrinted>2014-10-16T14:51:28Z</cp:lastPrinted>
  <dcterms:created xsi:type="dcterms:W3CDTF">2021-03-22T08:41:36Z</dcterms:created>
  <dcterms:modified xsi:type="dcterms:W3CDTF">2022-08-24T10:25:45Z</dcterms:modified>
</cp:coreProperties>
</file>