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99" r:id="rId4"/>
    <p:sldId id="305" r:id="rId5"/>
    <p:sldId id="306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86" d="100"/>
          <a:sy n="86" d="100"/>
        </p:scale>
        <p:origin x="720" y="1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24/08/2022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71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00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253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24/08/2022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odle.com/meeting/participate/id/epQgYWV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226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24/08/2022 </a:t>
            </a:r>
            <a:r>
              <a:rPr lang="en-GB" sz="2800" b="0" dirty="0" smtClean="0"/>
              <a:t>– Task </a:t>
            </a:r>
            <a:r>
              <a:rPr lang="en-GB" sz="2800" b="0" dirty="0" smtClean="0"/>
              <a:t>6: multi-species plasmas </a:t>
            </a:r>
            <a:r>
              <a:rPr lang="en-GB" sz="2800" b="0" dirty="0" smtClean="0"/>
              <a:t/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6 | 24/08/2022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499" y="893628"/>
            <a:ext cx="8186397" cy="347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2023 </a:t>
            </a:r>
            <a:r>
              <a:rPr lang="en-US" dirty="0" err="1" smtClean="0"/>
              <a:t>workplan</a:t>
            </a:r>
            <a:r>
              <a:rPr lang="en-US" dirty="0" smtClean="0"/>
              <a:t> update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6 | 24/08/2022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Scientific board request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update of 2023 work-plan </a:t>
            </a:r>
            <a:r>
              <a:rPr lang="en-US" dirty="0" smtClean="0">
                <a:latin typeface="+mn-lt"/>
              </a:rPr>
              <a:t>for the end of </a:t>
            </a:r>
            <a:r>
              <a:rPr lang="en-US" dirty="0" err="1" smtClean="0">
                <a:latin typeface="+mn-lt"/>
              </a:rPr>
              <a:t>september</a:t>
            </a: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I will provide each team leader before the end of the week with a reminder of the initial </a:t>
            </a:r>
            <a:r>
              <a:rPr lang="en-US" dirty="0" err="1" smtClean="0">
                <a:latin typeface="+mn-lt"/>
              </a:rPr>
              <a:t>workplan</a:t>
            </a:r>
            <a:r>
              <a:rPr lang="en-US" dirty="0" smtClean="0">
                <a:latin typeface="+mn-lt"/>
              </a:rPr>
              <a:t> for 2022 and 2023 regarding the objectives they are concerned with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Please provide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feedback by mid-September </a:t>
            </a:r>
            <a:r>
              <a:rPr lang="en-US" dirty="0" smtClean="0">
                <a:latin typeface="+mn-lt"/>
              </a:rPr>
              <a:t>on:</a:t>
            </a: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  <a:latin typeface="+mn-lt"/>
              </a:rPr>
              <a:t>Status of each objective </a:t>
            </a:r>
            <a:r>
              <a:rPr lang="en-US" dirty="0" smtClean="0">
                <a:latin typeface="+mn-lt"/>
              </a:rPr>
              <a:t>(still valid, delayed, abandoned) with a</a:t>
            </a:r>
            <a:r>
              <a:rPr lang="en-US" dirty="0" smtClean="0">
                <a:latin typeface="+mn-lt"/>
              </a:rPr>
              <a:t> brief reason explaining any change</a:t>
            </a:r>
            <a:endParaRPr lang="en-US" dirty="0">
              <a:latin typeface="+mn-lt"/>
            </a:endParaRPr>
          </a:p>
          <a:p>
            <a:pPr marL="647700" lvl="2" indent="-28575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Possible new objectives </a:t>
            </a:r>
            <a:r>
              <a:rPr lang="en-US" dirty="0">
                <a:latin typeface="+mn-lt"/>
              </a:rPr>
              <a:t>not announced in initial </a:t>
            </a:r>
            <a:r>
              <a:rPr lang="en-US" dirty="0" err="1">
                <a:latin typeface="+mn-lt"/>
              </a:rPr>
              <a:t>workplan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4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Preparation of end of year report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6 | 24/08/2022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Report of 2022 activities expected mid-December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Together with 2023 </a:t>
            </a:r>
            <a:r>
              <a:rPr lang="en-US" dirty="0" err="1" smtClean="0">
                <a:latin typeface="+mn-lt"/>
              </a:rPr>
              <a:t>workplan</a:t>
            </a:r>
            <a:r>
              <a:rPr lang="en-US" dirty="0" smtClean="0">
                <a:latin typeface="+mn-lt"/>
              </a:rPr>
              <a:t> review, can you please send me brief update on current status of 2022 activities with respect to deliverables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Do we plan a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general review meeting</a:t>
            </a:r>
            <a:r>
              <a:rPr lang="en-US" dirty="0" smtClean="0">
                <a:latin typeface="+mn-lt"/>
              </a:rPr>
              <a:t> of the project?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Would have to be on-line given budget restrictions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49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In-person numerical workshop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6 | 24/08/2022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Doodle sent to converge on date this morning</a:t>
            </a:r>
            <a:r>
              <a:rPr lang="en-US" dirty="0">
                <a:latin typeface="+mn-lt"/>
              </a:rPr>
              <a:t>: </a:t>
            </a:r>
            <a:r>
              <a:rPr lang="en-US" dirty="0">
                <a:latin typeface="+mn-lt"/>
                <a:hlinkClick r:id="rId3"/>
              </a:rPr>
              <a:t>https://</a:t>
            </a:r>
            <a:r>
              <a:rPr lang="en-US" dirty="0" smtClean="0">
                <a:latin typeface="+mn-lt"/>
                <a:hlinkClick r:id="rId3"/>
              </a:rPr>
              <a:t>doodle.com/meeting/participate/id/epQgYWVa</a:t>
            </a: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Please fill before next Wednesday (31/09)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14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6 | 24/08/2022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323528" y="437534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3"/>
              </a:rPr>
              <a:t>https://indico.euro-fusion.org/event/2226</a:t>
            </a:r>
            <a:r>
              <a:rPr lang="fr-FR" dirty="0" smtClean="0">
                <a:hlinkClick r:id="rId3"/>
              </a:rPr>
              <a:t>/</a:t>
            </a:r>
            <a:r>
              <a:rPr lang="fr-FR" dirty="0" smtClean="0"/>
              <a:t> 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688879"/>
            <a:ext cx="8291487" cy="352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3081</TotalTime>
  <Words>274</Words>
  <Application>Microsoft Office PowerPoint</Application>
  <PresentationFormat>Affichage à l'écran (16:9)</PresentationFormat>
  <Paragraphs>34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Thème Office</vt:lpstr>
      <vt:lpstr>TSVV3 – Regular advancement meeting 24/08/2022 – Task 6: multi-species plasmas  Project news</vt:lpstr>
      <vt:lpstr>Today’s meeting agenda</vt:lpstr>
      <vt:lpstr>2023 workplan update</vt:lpstr>
      <vt:lpstr>Preparation of end of year report</vt:lpstr>
      <vt:lpstr>In-person numerical workshop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172</cp:revision>
  <cp:lastPrinted>2014-10-16T14:51:28Z</cp:lastPrinted>
  <dcterms:created xsi:type="dcterms:W3CDTF">2021-03-22T08:41:36Z</dcterms:created>
  <dcterms:modified xsi:type="dcterms:W3CDTF">2022-08-24T10:25:45Z</dcterms:modified>
</cp:coreProperties>
</file>