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  <p:sldId id="256" r:id="rId3"/>
    <p:sldId id="257" r:id="rId4"/>
    <p:sldId id="258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327"/>
  </p:normalViewPr>
  <p:slideViewPr>
    <p:cSldViewPr snapToGrid="0">
      <p:cViewPr varScale="1">
        <p:scale>
          <a:sx n="104" d="100"/>
          <a:sy n="104" d="100"/>
        </p:scale>
        <p:origin x="2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E902997-5788-3A0D-D1F6-2D64705825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56D5D1F-25A8-6E42-6FC1-6CA97AB9AD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3A5411F-E8BF-5331-78DF-62B693293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BDCE-FF2E-944F-9550-4B1C29C99166}" type="datetimeFigureOut">
              <a:rPr lang="fi-FI" smtClean="0"/>
              <a:t>15.9.2022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963AF6F-5B97-E320-DFD7-580FAC1EA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2A751BB-D45E-BBD8-F1AB-7A633198C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53A50-5BCB-C344-B7C9-09419D3BCD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9555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B12225B-2743-0D9D-BD3E-1EA593338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289DAFF7-7100-76E5-211B-43DB892416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589313A-7DF4-7B23-37F3-06308D4B1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BDCE-FF2E-944F-9550-4B1C29C99166}" type="datetimeFigureOut">
              <a:rPr lang="fi-FI" smtClean="0"/>
              <a:t>15.9.2022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9F5059F-58EA-8A2D-C7C9-1EA1D206E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DF4C48A-128B-912C-BEA3-3245A96C4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53A50-5BCB-C344-B7C9-09419D3BCD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6347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C092CAB7-E6AE-9BF2-EA1F-B9F3B1B6BD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CC3F991-DF83-ABBC-D481-C780D937F4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64FC744-7324-5ECF-917C-A4BA0AC97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BDCE-FF2E-944F-9550-4B1C29C99166}" type="datetimeFigureOut">
              <a:rPr lang="fi-FI" smtClean="0"/>
              <a:t>15.9.2022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C88A859-63CD-520A-B618-417D0A19B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10DAC1D-60F5-772C-AEA3-1BC2BA0B5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53A50-5BCB-C344-B7C9-09419D3BCD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16485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3FA2E69-994D-A66A-DF05-91AA5DBB2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9C9A276-E909-C4D4-E89C-2E29DB551E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28373F5-A9C4-EDB9-7934-1B012FB2A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BDCE-FF2E-944F-9550-4B1C29C99166}" type="datetimeFigureOut">
              <a:rPr lang="fi-FI" smtClean="0"/>
              <a:t>15.9.2022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AAECD16-E341-FA6A-3D49-6A30BB947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01A8BC0-B516-DA84-956E-1C82C9B90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53A50-5BCB-C344-B7C9-09419D3BCD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8973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01877AF-25AB-BAE3-861E-DF2956F8A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CD56577-2DBD-26E4-7ABC-376D881E09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797792A-54AA-0377-1E97-BC75B927B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BDCE-FF2E-944F-9550-4B1C29C99166}" type="datetimeFigureOut">
              <a:rPr lang="fi-FI" smtClean="0"/>
              <a:t>15.9.2022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D843BD6-7FBC-C658-DB37-4AD39B169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09F1345-0529-B7D7-0588-1440B6A2F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53A50-5BCB-C344-B7C9-09419D3BCD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6219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34ECE75-5750-C98E-8C2C-0DB47592E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C25F1BD-0D4F-8575-BB8D-C91F179CAD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DD07D02-3EF9-48F8-117D-D567EF03BF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46BFDB2-E9FD-5B3E-CCEB-DD7EED974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BDCE-FF2E-944F-9550-4B1C29C99166}" type="datetimeFigureOut">
              <a:rPr lang="fi-FI" smtClean="0"/>
              <a:t>15.9.2022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3509639-01FA-00DD-E9C7-96FC7E938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D566436-EC00-E267-F662-0F89FEBC2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53A50-5BCB-C344-B7C9-09419D3BCD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3758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258C8A9-BCA1-3AC7-92D6-8ADB6C12A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18B9DB7-51C6-B109-A084-75BA64AFE5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BA47EFF-75AB-FC07-F7FE-B70B321F89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46BA1104-44FF-8383-4184-B278B5A2BC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6E504DAE-0D6D-D129-6234-4116603B7B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6A2FBF9-5B9C-054E-FF97-E6625C20A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BDCE-FF2E-944F-9550-4B1C29C99166}" type="datetimeFigureOut">
              <a:rPr lang="fi-FI" smtClean="0"/>
              <a:t>15.9.2022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C6BC0A63-E4F8-A7A1-1067-EA258285A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35685AB-D583-9430-C2F7-621CC5247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53A50-5BCB-C344-B7C9-09419D3BCD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05660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2E70A8E-51A0-EEA1-42B3-4DECFC56F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87EA603-C2F1-9519-FD0E-0D76B3485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BDCE-FF2E-944F-9550-4B1C29C99166}" type="datetimeFigureOut">
              <a:rPr lang="fi-FI" smtClean="0"/>
              <a:t>15.9.2022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4EF35E3-6EAC-2E4B-5A60-FD227DF87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E0F0D3D-C016-B5B9-1FF6-5EB05BA65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53A50-5BCB-C344-B7C9-09419D3BCD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9113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37E9FE4A-C361-DB5A-688F-FE8BF43E8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BDCE-FF2E-944F-9550-4B1C29C99166}" type="datetimeFigureOut">
              <a:rPr lang="fi-FI" smtClean="0"/>
              <a:t>15.9.2022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97278819-26F2-053A-ED32-A6B7569AA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CFC5FB4-AC2D-56B4-1F97-05857488C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53A50-5BCB-C344-B7C9-09419D3BCD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80058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54B598C-7CA3-27D8-8656-087CF9D1F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741A159-0FD0-8682-4EC6-89FAA4B3E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539B46B-6968-002F-5583-E73F413178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F5F7354-8234-D32A-301E-4C26EC768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BDCE-FF2E-944F-9550-4B1C29C99166}" type="datetimeFigureOut">
              <a:rPr lang="fi-FI" smtClean="0"/>
              <a:t>15.9.2022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72A28EA-85B5-56D1-A327-8722FE9E6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E30C866-1D83-E3A5-75DF-7ED741E55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53A50-5BCB-C344-B7C9-09419D3BCD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9259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1961814-C83C-D806-EFE9-1D20C5F31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84D7B496-9552-6825-FE8D-C85DB3BB50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429DA01-6C3B-A88C-7B34-00CD1D9220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1733AF1-4883-A39C-0FC4-9D7F6CCE7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BDCE-FF2E-944F-9550-4B1C29C99166}" type="datetimeFigureOut">
              <a:rPr lang="fi-FI" smtClean="0"/>
              <a:t>15.9.2022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C90D2E3-0192-8B8A-09B3-DA09AE2BC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AF25726-2EA8-E885-C866-9029A086B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53A50-5BCB-C344-B7C9-09419D3BCD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0745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180CF3F5-61A2-95D1-1285-AA540B973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2A15E45-AD8D-29DC-A735-4E86EF9A1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08E397C-1B38-6C2C-15DF-02F24CE41D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6BDCE-FF2E-944F-9550-4B1C29C99166}" type="datetimeFigureOut">
              <a:rPr lang="fi-FI" smtClean="0"/>
              <a:t>15.9.2022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20F21A9-A1A5-1C1B-90A3-E8573CAF7C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11CF6F9-0A3E-8846-6694-AD905E47D0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53A50-5BCB-C344-B7C9-09419D3BCD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6912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9035EA5A-6D6E-9AF1-8A15-1AA0AC74D8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E-TASC B2SAFE </a:t>
            </a:r>
            <a:r>
              <a:rPr lang="fi-FI" dirty="0" err="1"/>
              <a:t>pilot</a:t>
            </a:r>
            <a:r>
              <a:rPr lang="fi-FI" dirty="0"/>
              <a:t> </a:t>
            </a:r>
            <a:r>
              <a:rPr lang="fi-FI" dirty="0" err="1"/>
              <a:t>deployment</a:t>
            </a:r>
            <a:r>
              <a:rPr lang="fi-FI" dirty="0"/>
              <a:t> status</a:t>
            </a:r>
          </a:p>
        </p:txBody>
      </p:sp>
      <p:sp>
        <p:nvSpPr>
          <p:cNvPr id="5" name="Alaotsikko 4">
            <a:extLst>
              <a:ext uri="{FF2B5EF4-FFF2-40B4-BE49-F238E27FC236}">
                <a16:creationId xmlns:a16="http://schemas.microsoft.com/office/drawing/2014/main" id="{7573164B-7756-738E-6C01-422092C12F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15.9.2022</a:t>
            </a:r>
          </a:p>
        </p:txBody>
      </p:sp>
    </p:spTree>
    <p:extLst>
      <p:ext uri="{BB962C8B-B14F-4D97-AF65-F5344CB8AC3E}">
        <p14:creationId xmlns:p14="http://schemas.microsoft.com/office/powerpoint/2010/main" val="774507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DB083162-BDBF-1C4E-5906-EA3C28DD6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Delays</a:t>
            </a:r>
            <a:r>
              <a:rPr lang="fi-FI" dirty="0"/>
              <a:t> and </a:t>
            </a:r>
            <a:r>
              <a:rPr lang="fi-FI" dirty="0" err="1"/>
              <a:t>miscommunication</a:t>
            </a:r>
            <a:endParaRPr lang="fi-FI" dirty="0"/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F738C8C6-84E9-FBF1-46F7-F25DE7846F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EUDAT B2SAFE </a:t>
            </a:r>
            <a:r>
              <a:rPr lang="fi-FI" dirty="0" err="1"/>
              <a:t>product</a:t>
            </a:r>
            <a:r>
              <a:rPr lang="fi-FI" dirty="0"/>
              <a:t> version </a:t>
            </a:r>
            <a:r>
              <a:rPr lang="fi-FI" dirty="0" err="1"/>
              <a:t>update</a:t>
            </a:r>
            <a:r>
              <a:rPr lang="fi-FI" dirty="0"/>
              <a:t> </a:t>
            </a:r>
            <a:r>
              <a:rPr lang="fi-FI" dirty="0" err="1"/>
              <a:t>has</a:t>
            </a:r>
            <a:r>
              <a:rPr lang="fi-FI" dirty="0"/>
              <a:t> </a:t>
            </a:r>
            <a:r>
              <a:rPr lang="fi-FI" dirty="0" err="1"/>
              <a:t>not</a:t>
            </a:r>
            <a:r>
              <a:rPr lang="fi-FI" dirty="0"/>
              <a:t> </a:t>
            </a:r>
            <a:r>
              <a:rPr lang="fi-FI" dirty="0" err="1"/>
              <a:t>become</a:t>
            </a:r>
            <a:r>
              <a:rPr lang="fi-FI" dirty="0"/>
              <a:t> </a:t>
            </a:r>
            <a:r>
              <a:rPr lang="fi-FI" dirty="0" err="1"/>
              <a:t>available</a:t>
            </a:r>
            <a:r>
              <a:rPr lang="fi-FI" dirty="0"/>
              <a:t> as </a:t>
            </a:r>
            <a:r>
              <a:rPr lang="fi-FI" dirty="0" err="1"/>
              <a:t>anticipated</a:t>
            </a:r>
            <a:endParaRPr lang="fi-FI" dirty="0"/>
          </a:p>
          <a:p>
            <a:r>
              <a:rPr lang="fi-FI" dirty="0" err="1"/>
              <a:t>This</a:t>
            </a:r>
            <a:r>
              <a:rPr lang="fi-FI" dirty="0"/>
              <a:t> </a:t>
            </a:r>
            <a:r>
              <a:rPr lang="fi-FI" dirty="0" err="1"/>
              <a:t>has</a:t>
            </a:r>
            <a:r>
              <a:rPr lang="fi-FI" dirty="0"/>
              <a:t> </a:t>
            </a:r>
            <a:r>
              <a:rPr lang="fi-FI" dirty="0" err="1"/>
              <a:t>caused</a:t>
            </a:r>
            <a:r>
              <a:rPr lang="fi-FI" dirty="0"/>
              <a:t> </a:t>
            </a:r>
            <a:r>
              <a:rPr lang="fi-FI" dirty="0" err="1"/>
              <a:t>problems</a:t>
            </a:r>
            <a:r>
              <a:rPr lang="fi-FI" dirty="0"/>
              <a:t> in </a:t>
            </a:r>
            <a:r>
              <a:rPr lang="fi-FI" dirty="0" err="1"/>
              <a:t>getting</a:t>
            </a:r>
            <a:r>
              <a:rPr lang="fi-FI" dirty="0"/>
              <a:t> CSC B2SAFE </a:t>
            </a:r>
            <a:r>
              <a:rPr lang="fi-FI" dirty="0" err="1"/>
              <a:t>instance</a:t>
            </a:r>
            <a:r>
              <a:rPr lang="fi-FI" dirty="0"/>
              <a:t> </a:t>
            </a:r>
            <a:r>
              <a:rPr lang="fi-FI" dirty="0" err="1"/>
              <a:t>ready</a:t>
            </a:r>
            <a:r>
              <a:rPr lang="fi-FI" dirty="0"/>
              <a:t> for </a:t>
            </a:r>
            <a:r>
              <a:rPr lang="fi-FI" dirty="0" err="1"/>
              <a:t>this</a:t>
            </a:r>
            <a:r>
              <a:rPr lang="fi-FI" dirty="0"/>
              <a:t> </a:t>
            </a:r>
            <a:r>
              <a:rPr lang="fi-FI" dirty="0" err="1"/>
              <a:t>deployment</a:t>
            </a:r>
            <a:endParaRPr lang="fi-FI" dirty="0"/>
          </a:p>
          <a:p>
            <a:r>
              <a:rPr lang="fi-FI" dirty="0" err="1"/>
              <a:t>After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delays</a:t>
            </a:r>
            <a:r>
              <a:rPr lang="fi-FI" dirty="0"/>
              <a:t>, 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decided</a:t>
            </a:r>
            <a:r>
              <a:rPr lang="fi-FI" dirty="0"/>
              <a:t> to </a:t>
            </a:r>
            <a:r>
              <a:rPr lang="fi-FI" dirty="0" err="1"/>
              <a:t>alter</a:t>
            </a:r>
            <a:r>
              <a:rPr lang="fi-FI" dirty="0"/>
              <a:t> </a:t>
            </a:r>
            <a:r>
              <a:rPr lang="fi-FI" dirty="0" err="1"/>
              <a:t>our</a:t>
            </a:r>
            <a:r>
              <a:rPr lang="fi-FI" dirty="0"/>
              <a:t> </a:t>
            </a:r>
            <a:r>
              <a:rPr lang="fi-FI" dirty="0" err="1"/>
              <a:t>plans</a:t>
            </a:r>
            <a:r>
              <a:rPr lang="fi-FI" dirty="0"/>
              <a:t>, and </a:t>
            </a:r>
            <a:r>
              <a:rPr lang="fi-FI" dirty="0" err="1"/>
              <a:t>propose</a:t>
            </a:r>
            <a:r>
              <a:rPr lang="fi-FI" dirty="0"/>
              <a:t> to </a:t>
            </a:r>
            <a:r>
              <a:rPr lang="fi-FI" dirty="0" err="1"/>
              <a:t>move</a:t>
            </a:r>
            <a:r>
              <a:rPr lang="fi-FI" dirty="0"/>
              <a:t> on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deployment</a:t>
            </a:r>
            <a:r>
              <a:rPr lang="fi-FI" dirty="0"/>
              <a:t> </a:t>
            </a:r>
            <a:r>
              <a:rPr lang="fi-FI" dirty="0" err="1"/>
              <a:t>based</a:t>
            </a:r>
            <a:r>
              <a:rPr lang="fi-FI" dirty="0"/>
              <a:t> on </a:t>
            </a:r>
            <a:r>
              <a:rPr lang="fi-FI" dirty="0" err="1"/>
              <a:t>old</a:t>
            </a:r>
            <a:r>
              <a:rPr lang="fi-FI" dirty="0"/>
              <a:t> B2SAFE version</a:t>
            </a:r>
          </a:p>
          <a:p>
            <a:pPr lvl="1"/>
            <a:r>
              <a:rPr lang="fi-FI" dirty="0"/>
              <a:t>B2SAFE version </a:t>
            </a:r>
            <a:r>
              <a:rPr lang="fi-FI" dirty="0" err="1"/>
              <a:t>update</a:t>
            </a:r>
            <a:r>
              <a:rPr lang="fi-FI" dirty="0"/>
              <a:t> </a:t>
            </a:r>
            <a:r>
              <a:rPr lang="fi-FI" dirty="0" err="1"/>
              <a:t>postponed</a:t>
            </a:r>
            <a:r>
              <a:rPr lang="fi-FI" dirty="0"/>
              <a:t>, 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done</a:t>
            </a:r>
            <a:r>
              <a:rPr lang="fi-FI" dirty="0"/>
              <a:t> as </a:t>
            </a:r>
            <a:r>
              <a:rPr lang="fi-FI" dirty="0" err="1"/>
              <a:t>normal</a:t>
            </a:r>
            <a:r>
              <a:rPr lang="fi-FI" dirty="0"/>
              <a:t> </a:t>
            </a:r>
            <a:r>
              <a:rPr lang="fi-FI" dirty="0" err="1"/>
              <a:t>service</a:t>
            </a:r>
            <a:r>
              <a:rPr lang="fi-FI" dirty="0"/>
              <a:t> </a:t>
            </a:r>
            <a:r>
              <a:rPr lang="fi-FI" dirty="0" err="1"/>
              <a:t>maintenance</a:t>
            </a:r>
            <a:r>
              <a:rPr lang="fi-FI" dirty="0"/>
              <a:t> </a:t>
            </a:r>
            <a:r>
              <a:rPr lang="fi-FI" dirty="0" err="1"/>
              <a:t>later</a:t>
            </a:r>
            <a:endParaRPr lang="fi-FI" dirty="0"/>
          </a:p>
          <a:p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apologize</a:t>
            </a:r>
            <a:r>
              <a:rPr lang="fi-FI" dirty="0"/>
              <a:t> for </a:t>
            </a:r>
            <a:r>
              <a:rPr lang="fi-FI" dirty="0" err="1"/>
              <a:t>limited</a:t>
            </a:r>
            <a:r>
              <a:rPr lang="fi-FI" dirty="0"/>
              <a:t> and </a:t>
            </a:r>
            <a:r>
              <a:rPr lang="fi-FI" dirty="0" err="1"/>
              <a:t>misleading</a:t>
            </a:r>
            <a:r>
              <a:rPr lang="fi-FI" dirty="0"/>
              <a:t> </a:t>
            </a:r>
            <a:r>
              <a:rPr lang="fi-FI" dirty="0" err="1"/>
              <a:t>communication</a:t>
            </a:r>
            <a:r>
              <a:rPr lang="fi-FI" dirty="0"/>
              <a:t> on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topic</a:t>
            </a:r>
            <a:endParaRPr lang="fi-FI" dirty="0"/>
          </a:p>
          <a:p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aim</a:t>
            </a:r>
            <a:r>
              <a:rPr lang="fi-FI" dirty="0"/>
              <a:t> to </a:t>
            </a:r>
            <a:r>
              <a:rPr lang="fi-FI" dirty="0" err="1"/>
              <a:t>improve</a:t>
            </a:r>
            <a:r>
              <a:rPr lang="fi-FI" dirty="0"/>
              <a:t> </a:t>
            </a:r>
            <a:r>
              <a:rPr lang="fi-FI" dirty="0" err="1"/>
              <a:t>communication</a:t>
            </a:r>
            <a:r>
              <a:rPr lang="fi-FI" dirty="0"/>
              <a:t> in </a:t>
            </a:r>
            <a:r>
              <a:rPr lang="fi-FI" dirty="0" err="1"/>
              <a:t>future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89678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03FF5AB-E35F-60DB-39A4-43D51CCFB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Proposal</a:t>
            </a:r>
            <a:r>
              <a:rPr lang="fi-FI" dirty="0"/>
              <a:t> for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steps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1D950A3-96CE-FD9C-C55B-47B5C930DD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i-FI" dirty="0"/>
              <a:t>Limited </a:t>
            </a:r>
            <a:r>
              <a:rPr lang="fi-FI" dirty="0" err="1"/>
              <a:t>test</a:t>
            </a:r>
            <a:r>
              <a:rPr lang="fi-FI" dirty="0"/>
              <a:t> </a:t>
            </a:r>
            <a:r>
              <a:rPr lang="fi-FI" dirty="0" err="1"/>
              <a:t>phase</a:t>
            </a:r>
            <a:endParaRPr lang="fi-FI" dirty="0"/>
          </a:p>
          <a:p>
            <a:pPr marL="514350" indent="-514350">
              <a:buFont typeface="+mj-lt"/>
              <a:buAutoNum type="arabicPeriod"/>
            </a:pPr>
            <a:r>
              <a:rPr lang="fi-FI" dirty="0" err="1"/>
              <a:t>Use</a:t>
            </a:r>
            <a:r>
              <a:rPr lang="fi-FI" dirty="0"/>
              <a:t> case design </a:t>
            </a:r>
            <a:r>
              <a:rPr lang="fi-FI" dirty="0" err="1"/>
              <a:t>workshops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initial</a:t>
            </a:r>
            <a:r>
              <a:rPr lang="fi-FI" dirty="0"/>
              <a:t> </a:t>
            </a:r>
            <a:r>
              <a:rPr lang="fi-FI" dirty="0" err="1"/>
              <a:t>testers</a:t>
            </a:r>
            <a:endParaRPr lang="fi-FI" dirty="0"/>
          </a:p>
          <a:p>
            <a:pPr marL="514350" indent="-514350">
              <a:buFont typeface="+mj-lt"/>
              <a:buAutoNum type="arabicPeriod"/>
            </a:pPr>
            <a:r>
              <a:rPr lang="fi-FI" dirty="0" err="1"/>
              <a:t>Automation</a:t>
            </a:r>
            <a:r>
              <a:rPr lang="fi-FI" dirty="0"/>
              <a:t> </a:t>
            </a:r>
            <a:r>
              <a:rPr lang="fi-FI" dirty="0" err="1"/>
              <a:t>implementation</a:t>
            </a:r>
            <a:r>
              <a:rPr lang="fi-FI" dirty="0"/>
              <a:t> </a:t>
            </a:r>
            <a:r>
              <a:rPr lang="fi-FI" dirty="0" err="1"/>
              <a:t>based</a:t>
            </a:r>
            <a:r>
              <a:rPr lang="fi-FI" dirty="0"/>
              <a:t> on </a:t>
            </a:r>
            <a:r>
              <a:rPr lang="fi-FI" dirty="0" err="1"/>
              <a:t>use</a:t>
            </a:r>
            <a:r>
              <a:rPr lang="fi-FI" dirty="0"/>
              <a:t> case </a:t>
            </a:r>
            <a:r>
              <a:rPr lang="fi-FI" dirty="0" err="1"/>
              <a:t>designs</a:t>
            </a:r>
            <a:endParaRPr lang="fi-FI" dirty="0"/>
          </a:p>
          <a:p>
            <a:pPr marL="514350" indent="-514350">
              <a:buFont typeface="+mj-lt"/>
              <a:buAutoNum type="arabicPeriod"/>
            </a:pPr>
            <a:r>
              <a:rPr lang="fi-FI" dirty="0" err="1"/>
              <a:t>Review</a:t>
            </a:r>
            <a:r>
              <a:rPr lang="fi-FI" dirty="0"/>
              <a:t> and </a:t>
            </a:r>
            <a:r>
              <a:rPr lang="fi-FI" dirty="0" err="1"/>
              <a:t>discussion</a:t>
            </a:r>
            <a:r>
              <a:rPr lang="fi-FI" dirty="0"/>
              <a:t> </a:t>
            </a:r>
            <a:r>
              <a:rPr lang="fi-FI" dirty="0" err="1"/>
              <a:t>about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phase</a:t>
            </a:r>
            <a:endParaRPr lang="fi-FI" dirty="0"/>
          </a:p>
          <a:p>
            <a:pPr marL="514350" indent="-514350">
              <a:buFont typeface="+mj-lt"/>
              <a:buAutoNum type="arabicPeriod"/>
            </a:pPr>
            <a:endParaRPr lang="fi-FI" dirty="0"/>
          </a:p>
          <a:p>
            <a:r>
              <a:rPr lang="fi-FI" dirty="0" err="1"/>
              <a:t>Details</a:t>
            </a:r>
            <a:r>
              <a:rPr lang="fi-FI" dirty="0"/>
              <a:t> in </a:t>
            </a:r>
            <a:r>
              <a:rPr lang="fi-FI" dirty="0" err="1"/>
              <a:t>following</a:t>
            </a:r>
            <a:r>
              <a:rPr lang="fi-FI" dirty="0"/>
              <a:t> </a:t>
            </a:r>
            <a:r>
              <a:rPr lang="fi-FI" dirty="0" err="1"/>
              <a:t>slides</a:t>
            </a:r>
            <a:r>
              <a:rPr lang="fi-FI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114798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62AF26E-46F3-4909-AF71-B7FF14B56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1. Limited </a:t>
            </a:r>
            <a:r>
              <a:rPr lang="fi-FI" dirty="0" err="1"/>
              <a:t>test</a:t>
            </a:r>
            <a:r>
              <a:rPr lang="fi-FI" dirty="0"/>
              <a:t> </a:t>
            </a:r>
            <a:r>
              <a:rPr lang="fi-FI" dirty="0" err="1"/>
              <a:t>phase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DB8A974-628B-AF1D-85EC-0477B6AE2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fi-FI" dirty="0"/>
              <a:t>      User </a:t>
            </a:r>
            <a:r>
              <a:rPr lang="fi-FI" dirty="0" err="1"/>
              <a:t>group</a:t>
            </a:r>
            <a:r>
              <a:rPr lang="fi-FI" dirty="0"/>
              <a:t> </a:t>
            </a:r>
            <a:r>
              <a:rPr lang="fi-FI" dirty="0" err="1"/>
              <a:t>created</a:t>
            </a:r>
            <a:r>
              <a:rPr lang="fi-FI" dirty="0"/>
              <a:t>: </a:t>
            </a:r>
            <a:r>
              <a:rPr lang="fi-FI" dirty="0" err="1"/>
              <a:t>etasc</a:t>
            </a:r>
            <a:endParaRPr lang="fi-FI" dirty="0"/>
          </a:p>
          <a:p>
            <a:r>
              <a:rPr lang="fi-FI" dirty="0"/>
              <a:t>      Access </a:t>
            </a:r>
            <a:r>
              <a:rPr lang="fi-FI" dirty="0" err="1"/>
              <a:t>opened</a:t>
            </a:r>
            <a:r>
              <a:rPr lang="fi-FI" dirty="0"/>
              <a:t> </a:t>
            </a:r>
            <a:r>
              <a:rPr lang="fi-FI" dirty="0" err="1"/>
              <a:t>between</a:t>
            </a:r>
            <a:r>
              <a:rPr lang="fi-FI" dirty="0"/>
              <a:t> CSC B2SAFE and </a:t>
            </a:r>
            <a:r>
              <a:rPr lang="fi-FI" dirty="0" err="1"/>
              <a:t>Jülich</a:t>
            </a:r>
            <a:r>
              <a:rPr lang="fi-FI" dirty="0"/>
              <a:t> </a:t>
            </a:r>
            <a:r>
              <a:rPr lang="fi-FI" dirty="0" err="1"/>
              <a:t>linux</a:t>
            </a:r>
            <a:r>
              <a:rPr lang="fi-FI" dirty="0"/>
              <a:t> </a:t>
            </a:r>
            <a:r>
              <a:rPr lang="fi-FI" dirty="0" err="1"/>
              <a:t>cluster</a:t>
            </a:r>
            <a:endParaRPr lang="fi-FI" dirty="0"/>
          </a:p>
          <a:p>
            <a:r>
              <a:rPr lang="fi-FI" dirty="0"/>
              <a:t>      2 </a:t>
            </a:r>
            <a:r>
              <a:rPr lang="fi-FI" dirty="0" err="1"/>
              <a:t>TiB</a:t>
            </a:r>
            <a:r>
              <a:rPr lang="fi-FI" dirty="0"/>
              <a:t> </a:t>
            </a:r>
            <a:r>
              <a:rPr lang="fi-FI" dirty="0" err="1"/>
              <a:t>pilot</a:t>
            </a:r>
            <a:r>
              <a:rPr lang="fi-FI" dirty="0"/>
              <a:t> </a:t>
            </a:r>
            <a:r>
              <a:rPr lang="fi-FI" dirty="0" err="1"/>
              <a:t>capacity</a:t>
            </a:r>
            <a:r>
              <a:rPr lang="fi-FI" dirty="0"/>
              <a:t> </a:t>
            </a:r>
            <a:r>
              <a:rPr lang="fi-FI" dirty="0" err="1"/>
              <a:t>allocated</a:t>
            </a:r>
            <a:endParaRPr lang="fi-FI" dirty="0"/>
          </a:p>
          <a:p>
            <a:r>
              <a:rPr lang="fi-FI" dirty="0" err="1"/>
              <a:t>Installation</a:t>
            </a:r>
            <a:r>
              <a:rPr lang="fi-FI" dirty="0"/>
              <a:t> of </a:t>
            </a:r>
            <a:r>
              <a:rPr lang="fi-FI" dirty="0" err="1"/>
              <a:t>iRODS</a:t>
            </a:r>
            <a:r>
              <a:rPr lang="fi-FI" dirty="0"/>
              <a:t> </a:t>
            </a:r>
            <a:r>
              <a:rPr lang="fi-FI" dirty="0" err="1"/>
              <a:t>tools</a:t>
            </a:r>
            <a:r>
              <a:rPr lang="fi-FI" dirty="0"/>
              <a:t> on </a:t>
            </a:r>
            <a:r>
              <a:rPr lang="fi-FI" dirty="0" err="1"/>
              <a:t>Jülich</a:t>
            </a:r>
            <a:r>
              <a:rPr lang="fi-FI" dirty="0"/>
              <a:t> </a:t>
            </a:r>
            <a:r>
              <a:rPr lang="fi-FI" dirty="0" err="1"/>
              <a:t>linux</a:t>
            </a:r>
            <a:r>
              <a:rPr lang="fi-FI" dirty="0"/>
              <a:t> </a:t>
            </a:r>
            <a:r>
              <a:rPr lang="fi-FI" dirty="0" err="1"/>
              <a:t>cluster</a:t>
            </a:r>
            <a:r>
              <a:rPr lang="fi-FI" dirty="0"/>
              <a:t> </a:t>
            </a:r>
            <a:r>
              <a:rPr lang="fi-FI" dirty="0" err="1"/>
              <a:t>by</a:t>
            </a:r>
            <a:r>
              <a:rPr lang="fi-FI" dirty="0"/>
              <a:t> </a:t>
            </a:r>
            <a:r>
              <a:rPr lang="fi-FI" dirty="0" err="1"/>
              <a:t>Jülich</a:t>
            </a:r>
            <a:r>
              <a:rPr lang="fi-FI" dirty="0"/>
              <a:t> </a:t>
            </a:r>
            <a:r>
              <a:rPr lang="fi-FI" dirty="0" err="1"/>
              <a:t>admin</a:t>
            </a:r>
            <a:endParaRPr lang="fi-FI" dirty="0"/>
          </a:p>
          <a:p>
            <a:pPr lvl="1"/>
            <a:r>
              <a:rPr lang="fi-FI" dirty="0"/>
              <a:t>Basic </a:t>
            </a:r>
            <a:r>
              <a:rPr lang="fi-FI" dirty="0" err="1"/>
              <a:t>instructions</a:t>
            </a:r>
            <a:r>
              <a:rPr lang="fi-FI" dirty="0"/>
              <a:t> </a:t>
            </a:r>
            <a:r>
              <a:rPr lang="fi-FI" dirty="0" err="1"/>
              <a:t>written</a:t>
            </a:r>
            <a:r>
              <a:rPr lang="fi-FI" dirty="0"/>
              <a:t>. If </a:t>
            </a:r>
            <a:r>
              <a:rPr lang="fi-FI" dirty="0" err="1"/>
              <a:t>further</a:t>
            </a:r>
            <a:r>
              <a:rPr lang="fi-FI" dirty="0"/>
              <a:t> help </a:t>
            </a:r>
            <a:r>
              <a:rPr lang="fi-FI" dirty="0" err="1"/>
              <a:t>needed</a:t>
            </a:r>
            <a:r>
              <a:rPr lang="fi-FI" dirty="0"/>
              <a:t>,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discussed</a:t>
            </a:r>
            <a:r>
              <a:rPr lang="fi-FI" dirty="0"/>
              <a:t> </a:t>
            </a:r>
            <a:r>
              <a:rPr lang="fi-FI" dirty="0" err="1"/>
              <a:t>later</a:t>
            </a:r>
            <a:r>
              <a:rPr lang="fi-FI" dirty="0"/>
              <a:t>.</a:t>
            </a:r>
          </a:p>
          <a:p>
            <a:r>
              <a:rPr lang="fi-FI" dirty="0"/>
              <a:t>CSC 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/>
              <a:t>create</a:t>
            </a:r>
            <a:r>
              <a:rPr lang="fi-FI" dirty="0"/>
              <a:t> </a:t>
            </a:r>
            <a:r>
              <a:rPr lang="fi-FI" dirty="0" err="1"/>
              <a:t>accounts</a:t>
            </a:r>
            <a:r>
              <a:rPr lang="fi-FI" dirty="0"/>
              <a:t> for 1-2 </a:t>
            </a:r>
            <a:r>
              <a:rPr lang="fi-FI" dirty="0" err="1"/>
              <a:t>test</a:t>
            </a:r>
            <a:r>
              <a:rPr lang="fi-FI" dirty="0"/>
              <a:t> </a:t>
            </a:r>
            <a:r>
              <a:rPr lang="fi-FI" dirty="0" err="1"/>
              <a:t>users</a:t>
            </a:r>
            <a:r>
              <a:rPr lang="fi-FI" dirty="0"/>
              <a:t>, </a:t>
            </a:r>
            <a:r>
              <a:rPr lang="fi-FI" dirty="0" err="1"/>
              <a:t>who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experience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iRODS</a:t>
            </a:r>
            <a:endParaRPr lang="fi-FI" dirty="0"/>
          </a:p>
          <a:p>
            <a:pPr lvl="1"/>
            <a:r>
              <a:rPr lang="fi-FI" dirty="0" err="1"/>
              <a:t>E.g</a:t>
            </a:r>
            <a:r>
              <a:rPr lang="fi-FI" dirty="0"/>
              <a:t>. Giovanni </a:t>
            </a:r>
            <a:r>
              <a:rPr lang="fi-FI" dirty="0" err="1"/>
              <a:t>Samaye</a:t>
            </a:r>
            <a:r>
              <a:rPr lang="fi-FI" dirty="0"/>
              <a:t> </a:t>
            </a:r>
            <a:r>
              <a:rPr lang="fi-FI" dirty="0" err="1"/>
              <a:t>named</a:t>
            </a:r>
            <a:r>
              <a:rPr lang="fi-FI" dirty="0"/>
              <a:t> </a:t>
            </a:r>
            <a:r>
              <a:rPr lang="fi-FI" dirty="0" err="1"/>
              <a:t>earlier</a:t>
            </a:r>
            <a:r>
              <a:rPr lang="fi-FI" dirty="0"/>
              <a:t>, </a:t>
            </a:r>
            <a:r>
              <a:rPr lang="fi-FI" dirty="0" err="1"/>
              <a:t>still</a:t>
            </a:r>
            <a:r>
              <a:rPr lang="fi-FI" dirty="0"/>
              <a:t> </a:t>
            </a:r>
            <a:r>
              <a:rPr lang="fi-FI" dirty="0" err="1"/>
              <a:t>correct</a:t>
            </a:r>
            <a:r>
              <a:rPr lang="fi-FI" dirty="0"/>
              <a:t>?</a:t>
            </a:r>
          </a:p>
          <a:p>
            <a:pPr lvl="1"/>
            <a:r>
              <a:rPr lang="fi-FI" dirty="0" err="1"/>
              <a:t>Another</a:t>
            </a:r>
            <a:r>
              <a:rPr lang="fi-FI" dirty="0"/>
              <a:t> person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given</a:t>
            </a:r>
            <a:r>
              <a:rPr lang="fi-FI" dirty="0"/>
              <a:t> </a:t>
            </a:r>
            <a:r>
              <a:rPr lang="fi-FI" dirty="0" err="1"/>
              <a:t>access</a:t>
            </a:r>
            <a:r>
              <a:rPr lang="fi-FI" dirty="0"/>
              <a:t>, </a:t>
            </a:r>
            <a:r>
              <a:rPr lang="fi-FI" dirty="0" err="1"/>
              <a:t>assuming</a:t>
            </a:r>
            <a:r>
              <a:rPr lang="fi-FI" dirty="0"/>
              <a:t> </a:t>
            </a:r>
            <a:r>
              <a:rPr lang="fi-FI" dirty="0" err="1"/>
              <a:t>existing</a:t>
            </a:r>
            <a:r>
              <a:rPr lang="fi-FI" dirty="0"/>
              <a:t> </a:t>
            </a:r>
            <a:r>
              <a:rPr lang="fi-FI" dirty="0" err="1"/>
              <a:t>skills</a:t>
            </a:r>
            <a:r>
              <a:rPr lang="fi-FI" dirty="0"/>
              <a:t> 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support</a:t>
            </a:r>
            <a:r>
              <a:rPr lang="fi-FI" dirty="0"/>
              <a:t> </a:t>
            </a:r>
            <a:r>
              <a:rPr lang="fi-FI" dirty="0" err="1"/>
              <a:t>from</a:t>
            </a:r>
            <a:r>
              <a:rPr lang="fi-FI" dirty="0"/>
              <a:t> 1st </a:t>
            </a:r>
            <a:r>
              <a:rPr lang="fi-FI" dirty="0" err="1"/>
              <a:t>test</a:t>
            </a:r>
            <a:r>
              <a:rPr lang="fi-FI" dirty="0"/>
              <a:t> </a:t>
            </a:r>
            <a:r>
              <a:rPr lang="fi-FI" dirty="0" err="1"/>
              <a:t>user</a:t>
            </a:r>
            <a:endParaRPr lang="fi-FI" dirty="0"/>
          </a:p>
          <a:p>
            <a:pPr lvl="1"/>
            <a:r>
              <a:rPr lang="fi-FI" dirty="0"/>
              <a:t>CSC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give</a:t>
            </a:r>
            <a:r>
              <a:rPr lang="fi-FI" dirty="0"/>
              <a:t> </a:t>
            </a:r>
            <a:r>
              <a:rPr lang="fi-FI" dirty="0" err="1"/>
              <a:t>only</a:t>
            </a:r>
            <a:r>
              <a:rPr lang="fi-FI" dirty="0"/>
              <a:t> </a:t>
            </a:r>
            <a:r>
              <a:rPr lang="fi-FI" dirty="0" err="1"/>
              <a:t>limited</a:t>
            </a:r>
            <a:r>
              <a:rPr lang="fi-FI" dirty="0"/>
              <a:t> </a:t>
            </a:r>
            <a:r>
              <a:rPr lang="fi-FI" dirty="0" err="1"/>
              <a:t>guidance</a:t>
            </a:r>
            <a:r>
              <a:rPr lang="fi-FI" dirty="0"/>
              <a:t> at </a:t>
            </a:r>
            <a:r>
              <a:rPr lang="fi-FI" dirty="0" err="1"/>
              <a:t>this</a:t>
            </a:r>
            <a:r>
              <a:rPr lang="fi-FI" dirty="0"/>
              <a:t> </a:t>
            </a:r>
            <a:r>
              <a:rPr lang="fi-FI" dirty="0" err="1"/>
              <a:t>stage</a:t>
            </a:r>
            <a:endParaRPr lang="fi-FI" dirty="0"/>
          </a:p>
          <a:p>
            <a:r>
              <a:rPr lang="fi-FI" dirty="0"/>
              <a:t>CSC 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/>
              <a:t>create</a:t>
            </a:r>
            <a:r>
              <a:rPr lang="fi-FI" dirty="0"/>
              <a:t> </a:t>
            </a:r>
            <a:r>
              <a:rPr lang="fi-FI" dirty="0" err="1"/>
              <a:t>personal</a:t>
            </a:r>
            <a:r>
              <a:rPr lang="fi-FI" dirty="0"/>
              <a:t> </a:t>
            </a:r>
            <a:r>
              <a:rPr lang="fi-FI" dirty="0" err="1"/>
              <a:t>folders</a:t>
            </a:r>
            <a:r>
              <a:rPr lang="fi-FI" dirty="0"/>
              <a:t>, and </a:t>
            </a:r>
            <a:r>
              <a:rPr lang="fi-FI" dirty="0" err="1"/>
              <a:t>possibly</a:t>
            </a:r>
            <a:r>
              <a:rPr lang="fi-FI" dirty="0"/>
              <a:t> a </a:t>
            </a:r>
            <a:r>
              <a:rPr lang="fi-FI" dirty="0" err="1"/>
              <a:t>shared</a:t>
            </a:r>
            <a:r>
              <a:rPr lang="fi-FI" dirty="0"/>
              <a:t> </a:t>
            </a:r>
            <a:r>
              <a:rPr lang="fi-FI" dirty="0" err="1"/>
              <a:t>folder</a:t>
            </a:r>
            <a:endParaRPr lang="fi-FI" dirty="0"/>
          </a:p>
          <a:p>
            <a:pPr lvl="1"/>
            <a:r>
              <a:rPr lang="fi-FI" dirty="0"/>
              <a:t>More </a:t>
            </a:r>
            <a:r>
              <a:rPr lang="fi-FI" dirty="0" err="1"/>
              <a:t>elaborate</a:t>
            </a:r>
            <a:r>
              <a:rPr lang="fi-FI" dirty="0"/>
              <a:t> </a:t>
            </a:r>
            <a:r>
              <a:rPr lang="fi-FI" dirty="0" err="1"/>
              <a:t>structures</a:t>
            </a:r>
            <a:r>
              <a:rPr lang="fi-FI" dirty="0"/>
              <a:t> </a:t>
            </a:r>
            <a:r>
              <a:rPr lang="fi-FI" dirty="0" err="1"/>
              <a:t>after</a:t>
            </a:r>
            <a:r>
              <a:rPr lang="fi-FI" dirty="0"/>
              <a:t> </a:t>
            </a:r>
            <a:r>
              <a:rPr lang="fi-FI" dirty="0" err="1"/>
              <a:t>use</a:t>
            </a:r>
            <a:r>
              <a:rPr lang="fi-FI" dirty="0"/>
              <a:t> case definition</a:t>
            </a:r>
          </a:p>
          <a:p>
            <a:r>
              <a:rPr lang="fi-FI" dirty="0" err="1"/>
              <a:t>Self</a:t>
            </a:r>
            <a:r>
              <a:rPr lang="fi-FI" dirty="0"/>
              <a:t> </a:t>
            </a:r>
            <a:r>
              <a:rPr lang="fi-FI" dirty="0" err="1"/>
              <a:t>testing</a:t>
            </a:r>
            <a:r>
              <a:rPr lang="fi-FI" dirty="0"/>
              <a:t> </a:t>
            </a:r>
            <a:r>
              <a:rPr lang="fi-FI" dirty="0" err="1"/>
              <a:t>begins</a:t>
            </a:r>
            <a:endParaRPr lang="fi-FI" dirty="0"/>
          </a:p>
          <a:p>
            <a:pPr lvl="1"/>
            <a:r>
              <a:rPr lang="fi-FI" dirty="0"/>
              <a:t>Basic </a:t>
            </a:r>
            <a:r>
              <a:rPr lang="fi-FI" dirty="0" err="1"/>
              <a:t>iRODS</a:t>
            </a:r>
            <a:r>
              <a:rPr lang="fi-FI" dirty="0"/>
              <a:t> </a:t>
            </a:r>
            <a:r>
              <a:rPr lang="fi-FI" dirty="0" err="1"/>
              <a:t>commands</a:t>
            </a:r>
            <a:r>
              <a:rPr lang="fi-FI" dirty="0"/>
              <a:t>, B2SAFE </a:t>
            </a:r>
            <a:r>
              <a:rPr lang="fi-FI" dirty="0" err="1"/>
              <a:t>features</a:t>
            </a:r>
            <a:endParaRPr lang="fi-FI" dirty="0"/>
          </a:p>
          <a:p>
            <a:pPr lvl="1"/>
            <a:r>
              <a:rPr lang="fi-FI" dirty="0" err="1"/>
              <a:t>Manual</a:t>
            </a:r>
            <a:r>
              <a:rPr lang="fi-FI" dirty="0"/>
              <a:t> </a:t>
            </a:r>
            <a:r>
              <a:rPr lang="fi-FI" dirty="0" err="1"/>
              <a:t>test</a:t>
            </a:r>
            <a:r>
              <a:rPr lang="fi-FI" dirty="0"/>
              <a:t> of data </a:t>
            </a:r>
            <a:r>
              <a:rPr lang="fi-FI" dirty="0" err="1"/>
              <a:t>transfers</a:t>
            </a:r>
            <a:r>
              <a:rPr lang="fi-FI" dirty="0"/>
              <a:t> for </a:t>
            </a:r>
            <a:r>
              <a:rPr lang="fi-FI" dirty="0" err="1"/>
              <a:t>selected</a:t>
            </a:r>
            <a:r>
              <a:rPr lang="fi-FI" dirty="0"/>
              <a:t> </a:t>
            </a:r>
            <a:r>
              <a:rPr lang="fi-FI" dirty="0" err="1"/>
              <a:t>datasets</a:t>
            </a:r>
            <a:r>
              <a:rPr lang="fi-FI" dirty="0"/>
              <a:t>/</a:t>
            </a:r>
            <a:r>
              <a:rPr lang="fi-FI" dirty="0" err="1"/>
              <a:t>collections</a:t>
            </a:r>
            <a:endParaRPr lang="fi-FI" dirty="0"/>
          </a:p>
          <a:p>
            <a:pPr lvl="1"/>
            <a:r>
              <a:rPr lang="fi-FI" dirty="0" err="1"/>
              <a:t>Collect</a:t>
            </a:r>
            <a:r>
              <a:rPr lang="fi-FI" dirty="0"/>
              <a:t> </a:t>
            </a:r>
            <a:r>
              <a:rPr lang="fi-FI" dirty="0" err="1"/>
              <a:t>needs</a:t>
            </a:r>
            <a:r>
              <a:rPr lang="fi-FI" dirty="0"/>
              <a:t> and </a:t>
            </a:r>
            <a:r>
              <a:rPr lang="fi-FI" dirty="0" err="1"/>
              <a:t>ideas</a:t>
            </a:r>
            <a:r>
              <a:rPr lang="fi-FI" dirty="0"/>
              <a:t> for </a:t>
            </a:r>
            <a:r>
              <a:rPr lang="fi-FI" dirty="0" err="1"/>
              <a:t>use</a:t>
            </a:r>
            <a:r>
              <a:rPr lang="fi-FI" dirty="0"/>
              <a:t> case </a:t>
            </a:r>
            <a:r>
              <a:rPr lang="fi-FI" dirty="0" err="1"/>
              <a:t>clarification</a:t>
            </a:r>
            <a:endParaRPr lang="fi-FI" dirty="0"/>
          </a:p>
          <a:p>
            <a:endParaRPr lang="fi-FI" dirty="0"/>
          </a:p>
          <a:p>
            <a:r>
              <a:rPr lang="fi-FI" dirty="0"/>
              <a:t>Schedule: </a:t>
            </a:r>
            <a:r>
              <a:rPr lang="fi-FI" dirty="0" err="1"/>
              <a:t>if</a:t>
            </a:r>
            <a:r>
              <a:rPr lang="fi-FI" dirty="0"/>
              <a:t> </a:t>
            </a:r>
            <a:r>
              <a:rPr lang="fi-FI" dirty="0" err="1"/>
              <a:t>test</a:t>
            </a:r>
            <a:r>
              <a:rPr lang="fi-FI" dirty="0"/>
              <a:t> </a:t>
            </a:r>
            <a:r>
              <a:rPr lang="fi-FI" dirty="0" err="1"/>
              <a:t>user</a:t>
            </a:r>
            <a:r>
              <a:rPr lang="fi-FI" dirty="0"/>
              <a:t>(s) </a:t>
            </a:r>
            <a:r>
              <a:rPr lang="fi-FI" dirty="0" err="1"/>
              <a:t>found</a:t>
            </a:r>
            <a:r>
              <a:rPr lang="fi-FI" dirty="0"/>
              <a:t> </a:t>
            </a:r>
            <a:r>
              <a:rPr lang="fi-FI" dirty="0" err="1"/>
              <a:t>quickly</a:t>
            </a:r>
            <a:r>
              <a:rPr lang="fi-FI" dirty="0"/>
              <a:t>,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done</a:t>
            </a:r>
            <a:r>
              <a:rPr lang="fi-FI" dirty="0"/>
              <a:t> </a:t>
            </a:r>
            <a:r>
              <a:rPr lang="fi-FI" dirty="0" err="1"/>
              <a:t>within</a:t>
            </a:r>
            <a:r>
              <a:rPr lang="fi-FI" dirty="0"/>
              <a:t> 2-3 </a:t>
            </a:r>
            <a:r>
              <a:rPr lang="fi-FI" dirty="0" err="1"/>
              <a:t>weeks</a:t>
            </a:r>
            <a:r>
              <a:rPr lang="fi-FI" dirty="0"/>
              <a:t> (</a:t>
            </a:r>
            <a:r>
              <a:rPr lang="fi-FI" dirty="0" err="1"/>
              <a:t>early</a:t>
            </a:r>
            <a:r>
              <a:rPr lang="fi-FI" dirty="0"/>
              <a:t> October)</a:t>
            </a:r>
          </a:p>
          <a:p>
            <a:endParaRPr lang="fi-FI" dirty="0"/>
          </a:p>
        </p:txBody>
      </p:sp>
      <p:pic>
        <p:nvPicPr>
          <p:cNvPr id="5" name="Kuva 4" descr="Merkki valintamerkki1 tasaisella täytöllä">
            <a:extLst>
              <a:ext uri="{FF2B5EF4-FFF2-40B4-BE49-F238E27FC236}">
                <a16:creationId xmlns:a16="http://schemas.microsoft.com/office/drawing/2014/main" id="{23138C60-271C-0D7F-4024-42A0B59B2F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2104" y="1816195"/>
            <a:ext cx="259493" cy="259493"/>
          </a:xfrm>
          <a:prstGeom prst="rect">
            <a:avLst/>
          </a:prstGeom>
        </p:spPr>
      </p:pic>
      <p:pic>
        <p:nvPicPr>
          <p:cNvPr id="6" name="Kuva 5" descr="Merkki valintamerkki1 tasaisella täytöllä">
            <a:extLst>
              <a:ext uri="{FF2B5EF4-FFF2-40B4-BE49-F238E27FC236}">
                <a16:creationId xmlns:a16="http://schemas.microsoft.com/office/drawing/2014/main" id="{295F0E56-4EA6-31DE-D40C-50CB0485EC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2103" y="2112265"/>
            <a:ext cx="259493" cy="259493"/>
          </a:xfrm>
          <a:prstGeom prst="rect">
            <a:avLst/>
          </a:prstGeom>
        </p:spPr>
      </p:pic>
      <p:pic>
        <p:nvPicPr>
          <p:cNvPr id="7" name="Kuva 6" descr="Merkki valintamerkki1 tasaisella täytöllä">
            <a:extLst>
              <a:ext uri="{FF2B5EF4-FFF2-40B4-BE49-F238E27FC236}">
                <a16:creationId xmlns:a16="http://schemas.microsoft.com/office/drawing/2014/main" id="{B8D19A8B-C5D5-8302-E030-4C90D7831B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2102" y="2398905"/>
            <a:ext cx="259493" cy="259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666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62AF26E-46F3-4909-AF71-B7FF14B56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2. </a:t>
            </a:r>
            <a:r>
              <a:rPr lang="fi-FI" dirty="0" err="1"/>
              <a:t>Use</a:t>
            </a:r>
            <a:r>
              <a:rPr lang="fi-FI" dirty="0"/>
              <a:t> case design </a:t>
            </a:r>
            <a:r>
              <a:rPr lang="fi-FI" dirty="0" err="1"/>
              <a:t>workshops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DB8A974-628B-AF1D-85EC-0477B6AE2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CSC 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/>
              <a:t>adjust</a:t>
            </a:r>
            <a:r>
              <a:rPr lang="fi-FI" dirty="0"/>
              <a:t> </a:t>
            </a:r>
            <a:r>
              <a:rPr lang="fi-FI" dirty="0" err="1"/>
              <a:t>initial</a:t>
            </a:r>
            <a:r>
              <a:rPr lang="fi-FI" dirty="0"/>
              <a:t> </a:t>
            </a:r>
            <a:r>
              <a:rPr lang="fi-FI" dirty="0" err="1"/>
              <a:t>technical</a:t>
            </a:r>
            <a:r>
              <a:rPr lang="fi-FI" dirty="0"/>
              <a:t> </a:t>
            </a:r>
            <a:r>
              <a:rPr lang="fi-FI" dirty="0" err="1"/>
              <a:t>use</a:t>
            </a:r>
            <a:r>
              <a:rPr lang="fi-FI" dirty="0"/>
              <a:t> case definition</a:t>
            </a:r>
          </a:p>
          <a:p>
            <a:r>
              <a:rPr lang="fi-FI" dirty="0" err="1"/>
              <a:t>Handful</a:t>
            </a:r>
            <a:r>
              <a:rPr lang="fi-FI" dirty="0"/>
              <a:t> of </a:t>
            </a:r>
            <a:r>
              <a:rPr lang="fi-FI" dirty="0" err="1"/>
              <a:t>workshops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test</a:t>
            </a:r>
            <a:r>
              <a:rPr lang="fi-FI" dirty="0"/>
              <a:t> </a:t>
            </a:r>
            <a:r>
              <a:rPr lang="fi-FI" dirty="0" err="1"/>
              <a:t>user</a:t>
            </a:r>
            <a:r>
              <a:rPr lang="fi-FI" dirty="0"/>
              <a:t>(s) &amp; an </a:t>
            </a:r>
            <a:r>
              <a:rPr lang="fi-FI" dirty="0" err="1"/>
              <a:t>additional</a:t>
            </a:r>
            <a:r>
              <a:rPr lang="fi-FI" dirty="0"/>
              <a:t> person</a:t>
            </a:r>
          </a:p>
          <a:p>
            <a:pPr lvl="1"/>
            <a:r>
              <a:rPr lang="fi-FI" dirty="0" err="1"/>
              <a:t>Review</a:t>
            </a:r>
            <a:r>
              <a:rPr lang="fi-FI" dirty="0"/>
              <a:t> of </a:t>
            </a:r>
            <a:r>
              <a:rPr lang="fi-FI" dirty="0" err="1"/>
              <a:t>test</a:t>
            </a:r>
            <a:r>
              <a:rPr lang="fi-FI" dirty="0"/>
              <a:t> </a:t>
            </a:r>
            <a:r>
              <a:rPr lang="fi-FI" dirty="0" err="1"/>
              <a:t>experiences</a:t>
            </a:r>
            <a:r>
              <a:rPr lang="fi-FI" dirty="0"/>
              <a:t> and </a:t>
            </a:r>
            <a:r>
              <a:rPr lang="fi-FI" dirty="0" err="1"/>
              <a:t>initial</a:t>
            </a:r>
            <a:r>
              <a:rPr lang="fi-FI" dirty="0"/>
              <a:t> </a:t>
            </a:r>
            <a:r>
              <a:rPr lang="fi-FI" dirty="0" err="1"/>
              <a:t>use</a:t>
            </a:r>
            <a:r>
              <a:rPr lang="fi-FI" dirty="0"/>
              <a:t> case</a:t>
            </a:r>
          </a:p>
          <a:p>
            <a:pPr lvl="1"/>
            <a:r>
              <a:rPr lang="fi-FI" dirty="0" err="1"/>
              <a:t>Clarification</a:t>
            </a:r>
            <a:r>
              <a:rPr lang="fi-FI" dirty="0"/>
              <a:t> and ”</a:t>
            </a:r>
            <a:r>
              <a:rPr lang="fi-FI" dirty="0" err="1"/>
              <a:t>freeze</a:t>
            </a:r>
            <a:r>
              <a:rPr lang="fi-FI" dirty="0"/>
              <a:t>” of </a:t>
            </a:r>
            <a:r>
              <a:rPr lang="fi-FI" dirty="0" err="1"/>
              <a:t>basic</a:t>
            </a:r>
            <a:r>
              <a:rPr lang="fi-FI" dirty="0"/>
              <a:t> </a:t>
            </a:r>
            <a:r>
              <a:rPr lang="fi-FI" dirty="0" err="1"/>
              <a:t>use</a:t>
            </a:r>
            <a:r>
              <a:rPr lang="fi-FI" dirty="0"/>
              <a:t> case</a:t>
            </a:r>
          </a:p>
          <a:p>
            <a:pPr lvl="1"/>
            <a:r>
              <a:rPr lang="fi-FI" dirty="0"/>
              <a:t>Definition of </a:t>
            </a:r>
            <a:r>
              <a:rPr lang="fi-FI" dirty="0" err="1"/>
              <a:t>technical</a:t>
            </a:r>
            <a:r>
              <a:rPr lang="fi-FI" dirty="0"/>
              <a:t> </a:t>
            </a:r>
            <a:r>
              <a:rPr lang="fi-FI" dirty="0" err="1"/>
              <a:t>automation</a:t>
            </a:r>
            <a:r>
              <a:rPr lang="fi-FI" dirty="0"/>
              <a:t> </a:t>
            </a:r>
            <a:r>
              <a:rPr lang="fi-FI" dirty="0" err="1"/>
              <a:t>features</a:t>
            </a:r>
            <a:r>
              <a:rPr lang="fi-FI" dirty="0"/>
              <a:t> (</a:t>
            </a:r>
            <a:r>
              <a:rPr lang="fi-FI" dirty="0" err="1"/>
              <a:t>existing</a:t>
            </a:r>
            <a:r>
              <a:rPr lang="fi-FI" dirty="0"/>
              <a:t> 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new</a:t>
            </a:r>
            <a:r>
              <a:rPr lang="fi-FI" dirty="0"/>
              <a:t> </a:t>
            </a:r>
            <a:r>
              <a:rPr lang="fi-FI" dirty="0" err="1"/>
              <a:t>ones</a:t>
            </a:r>
            <a:r>
              <a:rPr lang="fi-FI" dirty="0"/>
              <a:t>) </a:t>
            </a:r>
            <a:r>
              <a:rPr lang="fi-FI" dirty="0" err="1"/>
              <a:t>based</a:t>
            </a:r>
            <a:r>
              <a:rPr lang="fi-FI" dirty="0"/>
              <a:t> on </a:t>
            </a:r>
            <a:r>
              <a:rPr lang="fi-FI" dirty="0" err="1"/>
              <a:t>use</a:t>
            </a:r>
            <a:r>
              <a:rPr lang="fi-FI" dirty="0"/>
              <a:t> case</a:t>
            </a:r>
          </a:p>
          <a:p>
            <a:pPr lvl="1"/>
            <a:r>
              <a:rPr lang="fi-FI" dirty="0"/>
              <a:t>Small team </a:t>
            </a:r>
            <a:r>
              <a:rPr lang="fi-FI" dirty="0" err="1"/>
              <a:t>preferable</a:t>
            </a:r>
            <a:r>
              <a:rPr lang="fi-FI" dirty="0"/>
              <a:t>, </a:t>
            </a:r>
            <a:r>
              <a:rPr lang="fi-FI" dirty="0" err="1"/>
              <a:t>commitment</a:t>
            </a:r>
            <a:r>
              <a:rPr lang="fi-FI" dirty="0"/>
              <a:t> to workshop </a:t>
            </a:r>
            <a:r>
              <a:rPr lang="fi-FI" dirty="0" err="1"/>
              <a:t>work</a:t>
            </a:r>
            <a:r>
              <a:rPr lang="fi-FI" dirty="0"/>
              <a:t> (</a:t>
            </a:r>
            <a:r>
              <a:rPr lang="fi-FI" dirty="0" err="1"/>
              <a:t>e.g</a:t>
            </a:r>
            <a:r>
              <a:rPr lang="fi-FI" dirty="0"/>
              <a:t>. 2-3 </a:t>
            </a:r>
            <a:r>
              <a:rPr lang="fi-FI" dirty="0" err="1"/>
              <a:t>meetings</a:t>
            </a:r>
            <a:r>
              <a:rPr lang="fi-FI" dirty="0"/>
              <a:t>)</a:t>
            </a:r>
          </a:p>
          <a:p>
            <a:endParaRPr lang="fi-FI" dirty="0"/>
          </a:p>
          <a:p>
            <a:r>
              <a:rPr lang="fi-FI" dirty="0"/>
              <a:t>Schedule: </a:t>
            </a:r>
            <a:r>
              <a:rPr lang="fi-FI" dirty="0" err="1"/>
              <a:t>Late</a:t>
            </a:r>
            <a:r>
              <a:rPr lang="fi-FI" dirty="0"/>
              <a:t> October</a:t>
            </a:r>
          </a:p>
        </p:txBody>
      </p:sp>
    </p:spTree>
    <p:extLst>
      <p:ext uri="{BB962C8B-B14F-4D97-AF65-F5344CB8AC3E}">
        <p14:creationId xmlns:p14="http://schemas.microsoft.com/office/powerpoint/2010/main" val="979857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8A4EDE-17D2-AD2A-2909-F2A38AA94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3. </a:t>
            </a:r>
            <a:r>
              <a:rPr lang="fi-FI" dirty="0" err="1"/>
              <a:t>Automation</a:t>
            </a:r>
            <a:r>
              <a:rPr lang="fi-FI" dirty="0"/>
              <a:t> </a:t>
            </a:r>
            <a:r>
              <a:rPr lang="fi-FI" dirty="0" err="1"/>
              <a:t>implementation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B1609B5-D840-91DB-CE28-9DB0A4EEC7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First</a:t>
            </a:r>
            <a:r>
              <a:rPr lang="fi-FI" dirty="0"/>
              <a:t> </a:t>
            </a:r>
            <a:r>
              <a:rPr lang="fi-FI" dirty="0" err="1"/>
              <a:t>implementation</a:t>
            </a:r>
            <a:r>
              <a:rPr lang="fi-FI" dirty="0"/>
              <a:t> of </a:t>
            </a:r>
            <a:r>
              <a:rPr lang="fi-FI" dirty="0" err="1"/>
              <a:t>automation</a:t>
            </a:r>
            <a:r>
              <a:rPr lang="fi-FI" dirty="0"/>
              <a:t> </a:t>
            </a:r>
            <a:r>
              <a:rPr lang="fi-FI" dirty="0" err="1"/>
              <a:t>features</a:t>
            </a:r>
            <a:endParaRPr lang="fi-FI" dirty="0"/>
          </a:p>
          <a:p>
            <a:r>
              <a:rPr lang="fi-FI" dirty="0"/>
              <a:t>Short </a:t>
            </a:r>
            <a:r>
              <a:rPr lang="fi-FI" dirty="0" err="1"/>
              <a:t>testing</a:t>
            </a:r>
            <a:r>
              <a:rPr lang="fi-FI" dirty="0"/>
              <a:t> </a:t>
            </a:r>
            <a:r>
              <a:rPr lang="fi-FI" dirty="0" err="1"/>
              <a:t>period</a:t>
            </a:r>
            <a:r>
              <a:rPr lang="fi-FI" dirty="0"/>
              <a:t> of </a:t>
            </a:r>
            <a:r>
              <a:rPr lang="fi-FI" dirty="0" err="1"/>
              <a:t>automation</a:t>
            </a:r>
            <a:r>
              <a:rPr lang="fi-FI" dirty="0"/>
              <a:t> </a:t>
            </a:r>
            <a:r>
              <a:rPr lang="fi-FI" dirty="0" err="1"/>
              <a:t>features</a:t>
            </a:r>
            <a:endParaRPr lang="fi-FI" dirty="0"/>
          </a:p>
          <a:p>
            <a:r>
              <a:rPr lang="fi-FI" dirty="0" err="1"/>
              <a:t>Iteration</a:t>
            </a:r>
            <a:r>
              <a:rPr lang="fi-FI" dirty="0"/>
              <a:t> of </a:t>
            </a:r>
            <a:r>
              <a:rPr lang="fi-FI" dirty="0" err="1"/>
              <a:t>automation</a:t>
            </a:r>
            <a:r>
              <a:rPr lang="fi-FI" dirty="0"/>
              <a:t> </a:t>
            </a:r>
            <a:r>
              <a:rPr lang="fi-FI" dirty="0" err="1"/>
              <a:t>features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test</a:t>
            </a:r>
            <a:r>
              <a:rPr lang="fi-FI" dirty="0"/>
              <a:t> </a:t>
            </a:r>
            <a:r>
              <a:rPr lang="fi-FI" dirty="0" err="1"/>
              <a:t>users</a:t>
            </a:r>
            <a:endParaRPr lang="fi-FI" dirty="0"/>
          </a:p>
          <a:p>
            <a:pPr lvl="1"/>
            <a:r>
              <a:rPr lang="fi-FI" dirty="0"/>
              <a:t>Feedback and feature </a:t>
            </a:r>
            <a:r>
              <a:rPr lang="fi-FI" dirty="0" err="1"/>
              <a:t>adjustment</a:t>
            </a:r>
            <a:endParaRPr lang="fi-FI" dirty="0"/>
          </a:p>
          <a:p>
            <a:pPr lvl="1"/>
            <a:r>
              <a:rPr lang="fi-FI" dirty="0" err="1"/>
              <a:t>Possibly</a:t>
            </a:r>
            <a:r>
              <a:rPr lang="fi-FI" dirty="0"/>
              <a:t> </a:t>
            </a:r>
            <a:r>
              <a:rPr lang="fi-FI" dirty="0" err="1"/>
              <a:t>implementing</a:t>
            </a:r>
            <a:r>
              <a:rPr lang="fi-FI" dirty="0"/>
              <a:t> an </a:t>
            </a:r>
            <a:r>
              <a:rPr lang="fi-FI" dirty="0" err="1"/>
              <a:t>additional</a:t>
            </a:r>
            <a:r>
              <a:rPr lang="fi-FI" dirty="0"/>
              <a:t> </a:t>
            </a:r>
            <a:r>
              <a:rPr lang="fi-FI" dirty="0" err="1"/>
              <a:t>use</a:t>
            </a:r>
            <a:r>
              <a:rPr lang="fi-FI" dirty="0"/>
              <a:t> case</a:t>
            </a:r>
          </a:p>
          <a:p>
            <a:pPr lvl="1"/>
            <a:r>
              <a:rPr lang="fi-FI" dirty="0" err="1"/>
              <a:t>Requires</a:t>
            </a:r>
            <a:r>
              <a:rPr lang="fi-FI" dirty="0"/>
              <a:t> </a:t>
            </a:r>
            <a:r>
              <a:rPr lang="fi-FI" dirty="0" err="1"/>
              <a:t>collaboration</a:t>
            </a:r>
            <a:r>
              <a:rPr lang="fi-FI" dirty="0"/>
              <a:t> </a:t>
            </a:r>
          </a:p>
          <a:p>
            <a:pPr lvl="1"/>
            <a:endParaRPr lang="fi-FI" dirty="0"/>
          </a:p>
          <a:p>
            <a:endParaRPr lang="fi-FI" dirty="0"/>
          </a:p>
          <a:p>
            <a:r>
              <a:rPr lang="fi-FI" dirty="0"/>
              <a:t>Schedule: </a:t>
            </a:r>
            <a:r>
              <a:rPr lang="fi-FI" dirty="0" err="1"/>
              <a:t>Early</a:t>
            </a:r>
            <a:r>
              <a:rPr lang="fi-FI" dirty="0"/>
              <a:t> November</a:t>
            </a:r>
          </a:p>
        </p:txBody>
      </p:sp>
    </p:spTree>
    <p:extLst>
      <p:ext uri="{BB962C8B-B14F-4D97-AF65-F5344CB8AC3E}">
        <p14:creationId xmlns:p14="http://schemas.microsoft.com/office/powerpoint/2010/main" val="513868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9528E19-A9BD-3422-6E0F-A8524D96C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4. </a:t>
            </a:r>
            <a:r>
              <a:rPr lang="fi-FI" dirty="0" err="1"/>
              <a:t>Review</a:t>
            </a:r>
            <a:r>
              <a:rPr lang="fi-FI" dirty="0"/>
              <a:t> and </a:t>
            </a:r>
            <a:r>
              <a:rPr lang="fi-FI" dirty="0" err="1"/>
              <a:t>discussion</a:t>
            </a:r>
            <a:r>
              <a:rPr lang="fi-FI" dirty="0"/>
              <a:t> on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phase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ED66478-6A38-979B-8185-F8AF59F80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Review</a:t>
            </a:r>
            <a:r>
              <a:rPr lang="fi-FI" dirty="0"/>
              <a:t> of </a:t>
            </a:r>
            <a:r>
              <a:rPr lang="fi-FI" dirty="0" err="1"/>
              <a:t>implementation</a:t>
            </a:r>
            <a:r>
              <a:rPr lang="fi-FI" dirty="0"/>
              <a:t> </a:t>
            </a:r>
            <a:r>
              <a:rPr lang="fi-FI" dirty="0" err="1"/>
              <a:t>results</a:t>
            </a:r>
            <a:r>
              <a:rPr lang="fi-FI" dirty="0"/>
              <a:t> in </a:t>
            </a:r>
            <a:r>
              <a:rPr lang="fi-FI" dirty="0" err="1"/>
              <a:t>wider</a:t>
            </a:r>
            <a:r>
              <a:rPr lang="fi-FI" dirty="0"/>
              <a:t> </a:t>
            </a:r>
            <a:r>
              <a:rPr lang="fi-FI" dirty="0" err="1"/>
              <a:t>project</a:t>
            </a:r>
            <a:r>
              <a:rPr lang="fi-FI" dirty="0"/>
              <a:t> </a:t>
            </a:r>
            <a:r>
              <a:rPr lang="fi-FI" dirty="0" err="1"/>
              <a:t>group</a:t>
            </a:r>
            <a:endParaRPr lang="fi-FI" dirty="0"/>
          </a:p>
          <a:p>
            <a:pPr lvl="1"/>
            <a:r>
              <a:rPr lang="fi-FI" dirty="0" err="1"/>
              <a:t>Adjusted</a:t>
            </a:r>
            <a:r>
              <a:rPr lang="fi-FI" dirty="0"/>
              <a:t> </a:t>
            </a:r>
            <a:r>
              <a:rPr lang="fi-FI" dirty="0" err="1"/>
              <a:t>use</a:t>
            </a:r>
            <a:r>
              <a:rPr lang="fi-FI" dirty="0"/>
              <a:t> </a:t>
            </a:r>
            <a:r>
              <a:rPr lang="fi-FI" dirty="0" err="1"/>
              <a:t>cases</a:t>
            </a:r>
            <a:endParaRPr lang="fi-FI" dirty="0"/>
          </a:p>
          <a:p>
            <a:pPr lvl="1"/>
            <a:r>
              <a:rPr lang="fi-FI" dirty="0" err="1"/>
              <a:t>Automation</a:t>
            </a:r>
            <a:r>
              <a:rPr lang="fi-FI" dirty="0"/>
              <a:t> </a:t>
            </a:r>
            <a:r>
              <a:rPr lang="fi-FI" dirty="0" err="1"/>
              <a:t>features</a:t>
            </a:r>
            <a:endParaRPr lang="fi-FI" dirty="0"/>
          </a:p>
          <a:p>
            <a:pPr lvl="1"/>
            <a:r>
              <a:rPr lang="fi-FI" dirty="0" err="1"/>
              <a:t>Test</a:t>
            </a:r>
            <a:r>
              <a:rPr lang="fi-FI" dirty="0"/>
              <a:t> </a:t>
            </a:r>
            <a:r>
              <a:rPr lang="fi-FI" dirty="0" err="1"/>
              <a:t>experiences</a:t>
            </a:r>
            <a:endParaRPr lang="fi-FI" dirty="0"/>
          </a:p>
          <a:p>
            <a:r>
              <a:rPr lang="fi-FI" dirty="0" err="1"/>
              <a:t>Discuss</a:t>
            </a:r>
            <a:r>
              <a:rPr lang="fi-FI" dirty="0"/>
              <a:t> </a:t>
            </a:r>
            <a:r>
              <a:rPr lang="fi-FI" dirty="0" err="1"/>
              <a:t>future</a:t>
            </a:r>
            <a:r>
              <a:rPr lang="fi-FI" dirty="0"/>
              <a:t> </a:t>
            </a:r>
            <a:r>
              <a:rPr lang="fi-FI" dirty="0" err="1"/>
              <a:t>plans</a:t>
            </a:r>
            <a:endParaRPr lang="fi-FI" dirty="0"/>
          </a:p>
          <a:p>
            <a:pPr lvl="1"/>
            <a:r>
              <a:rPr lang="fi-FI" dirty="0" err="1"/>
              <a:t>Further</a:t>
            </a:r>
            <a:r>
              <a:rPr lang="fi-FI" dirty="0"/>
              <a:t> </a:t>
            </a:r>
            <a:r>
              <a:rPr lang="fi-FI" dirty="0" err="1"/>
              <a:t>needs</a:t>
            </a:r>
            <a:r>
              <a:rPr lang="fi-FI" dirty="0"/>
              <a:t> and </a:t>
            </a:r>
            <a:r>
              <a:rPr lang="fi-FI" dirty="0" err="1"/>
              <a:t>required</a:t>
            </a:r>
            <a:r>
              <a:rPr lang="fi-FI" dirty="0"/>
              <a:t> </a:t>
            </a:r>
            <a:r>
              <a:rPr lang="fi-FI" dirty="0" err="1"/>
              <a:t>resources</a:t>
            </a:r>
            <a:r>
              <a:rPr lang="fi-FI" dirty="0"/>
              <a:t> and </a:t>
            </a:r>
            <a:r>
              <a:rPr lang="fi-FI" dirty="0" err="1"/>
              <a:t>schedule</a:t>
            </a:r>
            <a:endParaRPr lang="fi-FI" dirty="0"/>
          </a:p>
          <a:p>
            <a:pPr lvl="1"/>
            <a:r>
              <a:rPr lang="fi-FI" dirty="0" err="1"/>
              <a:t>Possible</a:t>
            </a:r>
            <a:r>
              <a:rPr lang="fi-FI" dirty="0"/>
              <a:t> </a:t>
            </a:r>
            <a:r>
              <a:rPr lang="fi-FI" dirty="0" err="1"/>
              <a:t>production</a:t>
            </a:r>
            <a:r>
              <a:rPr lang="fi-FI" dirty="0"/>
              <a:t> </a:t>
            </a:r>
            <a:r>
              <a:rPr lang="fi-FI" dirty="0" err="1"/>
              <a:t>deployment</a:t>
            </a:r>
            <a:r>
              <a:rPr lang="fi-FI" dirty="0"/>
              <a:t> and </a:t>
            </a:r>
            <a:r>
              <a:rPr lang="fi-FI" dirty="0" err="1"/>
              <a:t>access</a:t>
            </a:r>
            <a:r>
              <a:rPr lang="fi-FI" dirty="0"/>
              <a:t> for </a:t>
            </a:r>
            <a:r>
              <a:rPr lang="fi-FI" dirty="0" err="1"/>
              <a:t>more</a:t>
            </a:r>
            <a:r>
              <a:rPr lang="fi-FI" dirty="0"/>
              <a:t> </a:t>
            </a:r>
            <a:r>
              <a:rPr lang="fi-FI" dirty="0" err="1"/>
              <a:t>users</a:t>
            </a:r>
            <a:endParaRPr lang="fi-FI" dirty="0"/>
          </a:p>
          <a:p>
            <a:pPr lvl="1"/>
            <a:r>
              <a:rPr lang="fi-FI" dirty="0" err="1"/>
              <a:t>Alternatively</a:t>
            </a:r>
            <a:r>
              <a:rPr lang="fi-FI" dirty="0"/>
              <a:t>: post-</a:t>
            </a:r>
            <a:r>
              <a:rPr lang="fi-FI" dirty="0" err="1"/>
              <a:t>pilot</a:t>
            </a:r>
            <a:r>
              <a:rPr lang="fi-FI" dirty="0"/>
              <a:t> data </a:t>
            </a:r>
            <a:r>
              <a:rPr lang="fi-FI" dirty="0" err="1"/>
              <a:t>migration</a:t>
            </a:r>
            <a:r>
              <a:rPr lang="fi-FI" dirty="0"/>
              <a:t> and </a:t>
            </a:r>
            <a:r>
              <a:rPr lang="fi-FI" dirty="0" err="1"/>
              <a:t>shutdown</a:t>
            </a:r>
            <a:r>
              <a:rPr lang="fi-FI" dirty="0"/>
              <a:t> of </a:t>
            </a:r>
            <a:r>
              <a:rPr lang="fi-FI" dirty="0" err="1"/>
              <a:t>service</a:t>
            </a:r>
            <a:endParaRPr lang="fi-FI" dirty="0"/>
          </a:p>
          <a:p>
            <a:pPr lvl="1"/>
            <a:endParaRPr lang="fi-FI" dirty="0"/>
          </a:p>
          <a:p>
            <a:r>
              <a:rPr lang="fi-FI" dirty="0"/>
              <a:t>Schedule: </a:t>
            </a:r>
            <a:r>
              <a:rPr lang="fi-FI" dirty="0" err="1"/>
              <a:t>Late</a:t>
            </a:r>
            <a:r>
              <a:rPr lang="fi-FI" dirty="0"/>
              <a:t> November – </a:t>
            </a:r>
            <a:r>
              <a:rPr lang="fi-FI" dirty="0" err="1"/>
              <a:t>early</a:t>
            </a:r>
            <a:r>
              <a:rPr lang="fi-FI" dirty="0"/>
              <a:t> </a:t>
            </a:r>
            <a:r>
              <a:rPr lang="fi-FI" dirty="0" err="1"/>
              <a:t>December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78833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3CE619E-4E7C-7BAB-2462-6A996BA6E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Questions</a:t>
            </a:r>
            <a:r>
              <a:rPr lang="fi-FI" dirty="0"/>
              <a:t>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94BE002-D25C-9CC9-AA79-23B1B7955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Is </a:t>
            </a:r>
            <a:r>
              <a:rPr lang="fi-FI" dirty="0" err="1"/>
              <a:t>proposal</a:t>
            </a:r>
            <a:r>
              <a:rPr lang="fi-FI" dirty="0"/>
              <a:t> </a:t>
            </a:r>
            <a:r>
              <a:rPr lang="fi-FI" dirty="0" err="1"/>
              <a:t>acceptable</a:t>
            </a:r>
            <a:r>
              <a:rPr lang="fi-FI" dirty="0"/>
              <a:t>?</a:t>
            </a:r>
          </a:p>
          <a:p>
            <a:r>
              <a:rPr lang="fi-FI" dirty="0"/>
              <a:t>If </a:t>
            </a:r>
            <a:r>
              <a:rPr lang="fi-FI" dirty="0" err="1"/>
              <a:t>so</a:t>
            </a:r>
            <a:r>
              <a:rPr lang="fi-FI" dirty="0"/>
              <a:t>, </a:t>
            </a:r>
            <a:r>
              <a:rPr lang="fi-FI" dirty="0" err="1"/>
              <a:t>who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1-2 </a:t>
            </a:r>
            <a:r>
              <a:rPr lang="fi-FI" dirty="0" err="1"/>
              <a:t>test</a:t>
            </a:r>
            <a:r>
              <a:rPr lang="fi-FI" dirty="0"/>
              <a:t> </a:t>
            </a:r>
            <a:r>
              <a:rPr lang="fi-FI" dirty="0" err="1"/>
              <a:t>users</a:t>
            </a:r>
            <a:r>
              <a:rPr lang="fi-FI" dirty="0"/>
              <a:t> &amp; workshop </a:t>
            </a:r>
            <a:r>
              <a:rPr lang="fi-FI" dirty="0" err="1"/>
              <a:t>participants</a:t>
            </a:r>
            <a:r>
              <a:rPr lang="fi-FI" dirty="0"/>
              <a:t>?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70670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482</Words>
  <Application>Microsoft Macintosh PowerPoint</Application>
  <PresentationFormat>Laajakuva</PresentationFormat>
  <Paragraphs>67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Office-teema</vt:lpstr>
      <vt:lpstr>E-TASC B2SAFE pilot deployment status</vt:lpstr>
      <vt:lpstr>Delays and miscommunication</vt:lpstr>
      <vt:lpstr>Proposal for next steps</vt:lpstr>
      <vt:lpstr>1. Limited test phase</vt:lpstr>
      <vt:lpstr>2. Use case design workshops</vt:lpstr>
      <vt:lpstr>3. Automation implementation</vt:lpstr>
      <vt:lpstr>4. Review and discussion on next phase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Delays and miscommunication</dc:title>
  <dc:creator>Anssi Kainulainen</dc:creator>
  <cp:lastModifiedBy>Anssi Kainulainen</cp:lastModifiedBy>
  <cp:revision>2</cp:revision>
  <dcterms:created xsi:type="dcterms:W3CDTF">2022-09-15T14:12:28Z</dcterms:created>
  <dcterms:modified xsi:type="dcterms:W3CDTF">2022-09-15T15:06:02Z</dcterms:modified>
</cp:coreProperties>
</file>