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50"/>
    <p:restoredTop sz="95865"/>
  </p:normalViewPr>
  <p:slideViewPr>
    <p:cSldViewPr snapToGrid="0" snapToObjects="1">
      <p:cViewPr>
        <p:scale>
          <a:sx n="100" d="100"/>
          <a:sy n="100" d="100"/>
        </p:scale>
        <p:origin x="26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2020-05-20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2020-05-20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2020-05-20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2020-05-20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2020-05-20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2020-05-20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sers.euro-fusion.org/iterphysicswiki/index.php/List_of_ETS-6_rele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WIMAS-2 Sprint Working Session 18-19 May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 to 3.28.1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970690"/>
            <a:ext cx="11167376" cy="4206273"/>
          </a:xfrm>
        </p:spPr>
        <p:txBody>
          <a:bodyPr/>
          <a:lstStyle/>
          <a:p>
            <a:r>
              <a:rPr lang="en-GB" dirty="0" smtClean="0"/>
              <a:t>During the weekend before the Sprint we moved to 3.28.1</a:t>
            </a:r>
          </a:p>
          <a:p>
            <a:endParaRPr lang="en-GB" dirty="0" smtClean="0"/>
          </a:p>
          <a:p>
            <a:r>
              <a:rPr lang="en-GB" dirty="0" smtClean="0"/>
              <a:t>New </a:t>
            </a:r>
            <a:r>
              <a:rPr lang="en-GB" dirty="0"/>
              <a:t>release candidate was generated before the meeting, see</a:t>
            </a:r>
            <a:br>
              <a:rPr lang="en-GB" dirty="0"/>
            </a:b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users.euro-fusion.org/iterphysicswiki/index.php/List_of_ETS-6_releases</a:t>
            </a:r>
            <a:endParaRPr lang="en-GB" dirty="0" smtClean="0"/>
          </a:p>
          <a:p>
            <a:pPr marL="685800" lvl="2">
              <a:spcBef>
                <a:spcPts val="1000"/>
              </a:spcBef>
            </a:pPr>
            <a:r>
              <a:rPr lang="en-GB" dirty="0"/>
              <a:t>Thanks to </a:t>
            </a:r>
            <a:r>
              <a:rPr lang="en-GB" dirty="0" err="1"/>
              <a:t>Dmitriy</a:t>
            </a:r>
            <a:r>
              <a:rPr lang="en-GB" dirty="0"/>
              <a:t>!</a:t>
            </a:r>
          </a:p>
          <a:p>
            <a:endParaRPr lang="en-GB" dirty="0" smtClean="0"/>
          </a:p>
          <a:p>
            <a:r>
              <a:rPr lang="en-GB" dirty="0" smtClean="0"/>
              <a:t>Please, inform us if you find any issues with 3.28.1!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2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decision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07" y="945935"/>
            <a:ext cx="11755902" cy="54419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i="1" dirty="0" smtClean="0"/>
              <a:t>Internal Boundary Conditions</a:t>
            </a:r>
          </a:p>
          <a:p>
            <a:r>
              <a:rPr lang="en-GB" dirty="0" smtClean="0"/>
              <a:t>New version from Jorge (implemented for ETS-5) is a good template for ETS-6</a:t>
            </a:r>
          </a:p>
          <a:p>
            <a:r>
              <a:rPr lang="en-GB" dirty="0" smtClean="0"/>
              <a:t>More testing is needed in ETS-5</a:t>
            </a:r>
          </a:p>
          <a:p>
            <a:r>
              <a:rPr lang="en-GB" dirty="0" smtClean="0"/>
              <a:t>Possible upgrade for ETS-5 is to use SIZE(*) instead of NRHO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i="1" dirty="0"/>
              <a:t>Verification on ITER Scenarios</a:t>
            </a:r>
            <a:endParaRPr lang="en-GB" b="1" i="1" dirty="0" smtClean="0"/>
          </a:p>
          <a:p>
            <a:r>
              <a:rPr lang="en-GB" dirty="0" smtClean="0"/>
              <a:t>A strategy was established; endorsed by WIMAS-2 team this morning.</a:t>
            </a:r>
          </a:p>
          <a:p>
            <a:r>
              <a:rPr lang="en-GB" dirty="0" smtClean="0"/>
              <a:t>Compare ETS5 and ETS6; detailed comparison simplified by similarity between codes</a:t>
            </a:r>
          </a:p>
          <a:p>
            <a:r>
              <a:rPr lang="en-GB" dirty="0" smtClean="0"/>
              <a:t>Compare ETS6 with input from JINTRAC (or ASTRA/METIS), focus non-integrated modelling, e.g.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Interpretative modelling; compare source and transport coefficients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</a:t>
            </a:r>
            <a:r>
              <a:rPr lang="en-GB" dirty="0" smtClean="0"/>
              <a:t>ompare </a:t>
            </a:r>
            <a:r>
              <a:rPr lang="en-GB" dirty="0" err="1" smtClean="0"/>
              <a:t>Te</a:t>
            </a:r>
            <a:r>
              <a:rPr lang="en-GB" dirty="0"/>
              <a:t> </a:t>
            </a:r>
            <a:r>
              <a:rPr lang="en-GB" dirty="0" smtClean="0"/>
              <a:t>(or </a:t>
            </a:r>
            <a:r>
              <a:rPr lang="en-GB" dirty="0" err="1" smtClean="0"/>
              <a:t>Ti,ne,ni,J</a:t>
            </a:r>
            <a:r>
              <a:rPr lang="en-GB" dirty="0" smtClean="0"/>
              <a:t>) equation with identical sources and transport coefficients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0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on many </a:t>
            </a:r>
            <a:r>
              <a:rPr lang="en-GB" dirty="0" smtClean="0"/>
              <a:t>topics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Testing</a:t>
            </a:r>
            <a:r>
              <a:rPr lang="en-GB" dirty="0"/>
              <a:t>: Comparison of H&amp;CD actors; redo old test with new </a:t>
            </a:r>
            <a:r>
              <a:rPr lang="en-GB" dirty="0" smtClean="0"/>
              <a:t>data.</a:t>
            </a:r>
            <a:endParaRPr lang="en-GB" dirty="0"/>
          </a:p>
          <a:p>
            <a:r>
              <a:rPr lang="en-GB" b="1" dirty="0"/>
              <a:t>Core-edge</a:t>
            </a:r>
            <a:r>
              <a:rPr lang="en-GB" dirty="0"/>
              <a:t>: CEC test cases developed, solpsz1 testing but still issues with ETS-6 </a:t>
            </a:r>
            <a:r>
              <a:rPr lang="en-GB" dirty="0" smtClean="0"/>
              <a:t>output.</a:t>
            </a:r>
            <a:endParaRPr lang="en-GB" dirty="0"/>
          </a:p>
          <a:p>
            <a:r>
              <a:rPr lang="en-GB" b="1" dirty="0"/>
              <a:t>Impurities</a:t>
            </a:r>
            <a:r>
              <a:rPr lang="en-GB" dirty="0"/>
              <a:t>: Issues solved, still work to be </a:t>
            </a:r>
            <a:r>
              <a:rPr lang="en-GB" dirty="0" smtClean="0"/>
              <a:t>done.</a:t>
            </a:r>
            <a:endParaRPr lang="en-GB" dirty="0"/>
          </a:p>
          <a:p>
            <a:r>
              <a:rPr lang="en-GB" b="1" dirty="0"/>
              <a:t>Moving boundary</a:t>
            </a:r>
            <a:r>
              <a:rPr lang="en-GB" dirty="0"/>
              <a:t> and running ETS-6 with </a:t>
            </a:r>
            <a:r>
              <a:rPr lang="en-GB" dirty="0" err="1"/>
              <a:t>IMASgo</a:t>
            </a:r>
            <a:r>
              <a:rPr lang="en-GB" dirty="0"/>
              <a:t>! </a:t>
            </a:r>
            <a:r>
              <a:rPr lang="en-GB" dirty="0" smtClean="0"/>
              <a:t>input.</a:t>
            </a:r>
            <a:endParaRPr lang="en-GB" dirty="0"/>
          </a:p>
          <a:p>
            <a:r>
              <a:rPr lang="en-GB" b="1" dirty="0"/>
              <a:t>ICRH</a:t>
            </a:r>
            <a:r>
              <a:rPr lang="en-GB" dirty="0"/>
              <a:t> actors from </a:t>
            </a:r>
            <a:r>
              <a:rPr lang="en-GB" dirty="0" smtClean="0"/>
              <a:t>updated by Ernesto (Cyrano, </a:t>
            </a:r>
            <a:r>
              <a:rPr lang="en-GB" dirty="0" err="1" smtClean="0"/>
              <a:t>StixReDist</a:t>
            </a:r>
            <a:r>
              <a:rPr lang="en-GB" dirty="0" smtClean="0"/>
              <a:t>, </a:t>
            </a:r>
            <a:r>
              <a:rPr lang="en-GB" dirty="0" err="1" smtClean="0"/>
              <a:t>FoPla</a:t>
            </a:r>
            <a:r>
              <a:rPr lang="en-GB" dirty="0" smtClean="0"/>
              <a:t> </a:t>
            </a:r>
            <a:r>
              <a:rPr lang="en-GB" dirty="0" err="1" smtClean="0"/>
              <a:t>fusreac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Handling of identifiers</a:t>
            </a:r>
          </a:p>
          <a:p>
            <a:pPr lvl="1"/>
            <a:r>
              <a:rPr lang="en-GB" dirty="0" smtClean="0"/>
              <a:t>Testing ICRH codes for ITER scenarios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2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299</TotalTime>
  <Words>222</Words>
  <Application>Microsoft Macintosh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WIMAS-2 Sprint Working Session 18-19 May</vt:lpstr>
      <vt:lpstr>Move to 3.28.1</vt:lpstr>
      <vt:lpstr>Strategic decision</vt:lpstr>
      <vt:lpstr>Progress on many topics…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ETS-6 Sprint Working Session 18-19 May</dc:title>
  <dc:creator>Thomas Johnson</dc:creator>
  <cp:lastModifiedBy>Thomas Johnson</cp:lastModifiedBy>
  <cp:revision>9</cp:revision>
  <dcterms:created xsi:type="dcterms:W3CDTF">2020-05-20T07:52:44Z</dcterms:created>
  <dcterms:modified xsi:type="dcterms:W3CDTF">2020-05-20T12:52:28Z</dcterms:modified>
</cp:coreProperties>
</file>