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309" r:id="rId4"/>
    <p:sldId id="308" r:id="rId5"/>
    <p:sldId id="294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148" d="100"/>
          <a:sy n="148" d="100"/>
        </p:scale>
        <p:origin x="5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19/10/2022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19/10/2022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99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442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19/10/2022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237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19/10/2022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8: synthetic diagnostics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8 | 19/10/2022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843558"/>
            <a:ext cx="8268400" cy="352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Project news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771550"/>
            <a:ext cx="8784976" cy="3888431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Numerical workshop last week </a:t>
            </a:r>
            <a:r>
              <a:rPr lang="en-US" dirty="0" smtClean="0">
                <a:latin typeface="+mn-lt"/>
              </a:rPr>
              <a:t>at SPC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Very productive discussions and progress for some codes (report in round-table)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400" u="sng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u="sng" dirty="0" smtClean="0">
                <a:latin typeface="+mn-lt"/>
              </a:rPr>
              <a:t>Marconi call:</a:t>
            </a:r>
            <a:endParaRPr lang="en-US" dirty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reminder that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expecting feedback by 28/10</a:t>
            </a:r>
            <a:endParaRPr lang="en-US" sz="2000" b="1" dirty="0" smtClean="0">
              <a:solidFill>
                <a:srgbClr val="FF0000"/>
              </a:solidFill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Please follow the instructions and the template to ease the condensation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Keep in mind Anders’ point concerning private projects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400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u="sng" dirty="0" err="1" smtClean="0">
                <a:latin typeface="+mn-lt"/>
              </a:rPr>
              <a:t>EUROfusion</a:t>
            </a:r>
            <a:r>
              <a:rPr lang="en-US" u="sng" dirty="0" smtClean="0">
                <a:latin typeface="+mn-lt"/>
              </a:rPr>
              <a:t> standard software review:</a:t>
            </a:r>
            <a:endParaRPr lang="en-US" u="sng" dirty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Missing input from: FELTOR, HESEL, SOLEDGE3X, GBS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Feedback today </a:t>
            </a:r>
            <a:r>
              <a:rPr lang="en-US" dirty="0" smtClean="0">
                <a:latin typeface="+mn-lt"/>
              </a:rPr>
              <a:t>please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latin typeface="+mn-lt"/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Task 8 | 19/10/2022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9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Paper on numerical methods for fusion?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8 | 19/10/2022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Discussion last week at numerical workshop in Lausanne: worry that topic too wide and challenging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Proposal: make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review paper of European 3D fluid turbulence codes </a:t>
            </a:r>
            <a:r>
              <a:rPr lang="en-US" dirty="0" smtClean="0">
                <a:latin typeface="+mn-lt"/>
              </a:rPr>
              <a:t>status instead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To serve as reference for the project contributing codes</a:t>
            </a:r>
            <a:endParaRPr lang="en-US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0000FF"/>
                </a:solidFill>
                <a:latin typeface="+mn-lt"/>
              </a:rPr>
              <a:t>If everyon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e agrees</a:t>
            </a:r>
            <a:r>
              <a:rPr lang="en-US" dirty="0" smtClean="0">
                <a:latin typeface="+mn-lt"/>
              </a:rPr>
              <a:t>, I will propose this to the editor of JCP</a:t>
            </a:r>
          </a:p>
          <a:p>
            <a:pPr marL="361950" lvl="2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r>
              <a:rPr lang="en-US" dirty="0" smtClean="0">
                <a:latin typeface="+mn-lt"/>
              </a:rPr>
              <a:t>=&gt; prepare draft of email </a:t>
            </a:r>
            <a:r>
              <a:rPr lang="en-US" smtClean="0">
                <a:latin typeface="+mn-lt"/>
              </a:rPr>
              <a:t>and share</a:t>
            </a:r>
            <a:endParaRPr lang="en-US" dirty="0" smtClean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52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</a:t>
            </a:r>
            <a:r>
              <a:rPr lang="en-US" dirty="0" smtClean="0"/>
              <a:t>Task 8 | 19/10/2022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587658" y="4175394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indico.euro-fusion.org/event/2317/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608945"/>
            <a:ext cx="8268400" cy="352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3501</TotalTime>
  <Words>236</Words>
  <Application>Microsoft Office PowerPoint</Application>
  <PresentationFormat>Affichage à l'écran (16:9)</PresentationFormat>
  <Paragraphs>33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TSVV3 – Regular advancement meeting 19/10/2022 – Task 8: synthetic diagnostics Project news</vt:lpstr>
      <vt:lpstr>Today’s meeting agenda</vt:lpstr>
      <vt:lpstr>Project news</vt:lpstr>
      <vt:lpstr>Paper on numerical methods for fusion?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192</cp:revision>
  <cp:lastPrinted>2014-10-16T14:51:28Z</cp:lastPrinted>
  <dcterms:created xsi:type="dcterms:W3CDTF">2021-03-22T08:41:36Z</dcterms:created>
  <dcterms:modified xsi:type="dcterms:W3CDTF">2022-10-19T12:18:06Z</dcterms:modified>
</cp:coreProperties>
</file>