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309" r:id="rId4"/>
    <p:sldId id="308" r:id="rId5"/>
    <p:sldId id="294" r:id="rId6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 showGuides="1">
      <p:cViewPr varScale="1">
        <p:scale>
          <a:sx n="148" d="100"/>
          <a:sy n="148" d="100"/>
        </p:scale>
        <p:origin x="540" y="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19/10/2022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19/10/2022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4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4997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5442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5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Name of presenter | Conference | Venue | Date </a:t>
            </a:r>
            <a:r>
              <a:rPr lang="en-GB" smtClean="0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19/10/2022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euro-fusion.org/event/2237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TSVV3 – Regular advancement meeting</a:t>
            </a:r>
            <a:br>
              <a:rPr lang="en-GB" dirty="0" smtClean="0"/>
            </a:br>
            <a:r>
              <a:rPr lang="en-GB" sz="2800" b="0" dirty="0" smtClean="0"/>
              <a:t>19/10/2022 </a:t>
            </a:r>
            <a:r>
              <a:rPr lang="en-GB" sz="2800" b="0" dirty="0" smtClean="0"/>
              <a:t>– Task </a:t>
            </a:r>
            <a:r>
              <a:rPr lang="en-GB" sz="2800" b="0" dirty="0" smtClean="0"/>
              <a:t>8: synthetic diagnostics</a:t>
            </a:r>
            <a:r>
              <a:rPr lang="en-GB" sz="2800" b="0" dirty="0" smtClean="0"/>
              <a:t/>
            </a:r>
            <a:br>
              <a:rPr lang="en-GB" sz="2800" b="0" dirty="0" smtClean="0"/>
            </a:br>
            <a:r>
              <a:rPr lang="en-GB" sz="2800" b="0" i="1" dirty="0" smtClean="0"/>
              <a:t>Project news</a:t>
            </a:r>
            <a:endParaRPr lang="en-GB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P. Tamain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</a:t>
            </a:r>
            <a:r>
              <a:rPr lang="en-US" dirty="0" smtClean="0"/>
              <a:t>Task 8 | 19/10/2022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843558"/>
            <a:ext cx="8268400" cy="3522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Project news</a:t>
            </a:r>
            <a:endParaRPr lang="en-US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79512" y="771550"/>
            <a:ext cx="8784976" cy="3888431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>
                <a:latin typeface="+mn-lt"/>
              </a:rPr>
              <a:t>Numerical workshop last week </a:t>
            </a:r>
            <a:r>
              <a:rPr lang="en-US" dirty="0" smtClean="0">
                <a:latin typeface="+mn-lt"/>
              </a:rPr>
              <a:t>at SPC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latin typeface="+mn-lt"/>
              </a:rPr>
              <a:t>Very productive discussions and progress for some codes (report in round-table)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sz="1400" u="sng" dirty="0">
              <a:latin typeface="+mn-lt"/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u="sng" dirty="0" smtClean="0">
                <a:latin typeface="+mn-lt"/>
              </a:rPr>
              <a:t>Marconi call:</a:t>
            </a:r>
            <a:endParaRPr lang="en-US" dirty="0">
              <a:latin typeface="+mn-lt"/>
            </a:endParaRP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+mn-lt"/>
              </a:rPr>
              <a:t>reminder that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 expecting feedback by 28/10</a:t>
            </a:r>
            <a:endParaRPr lang="en-US" sz="2000" b="1" dirty="0" smtClean="0">
              <a:solidFill>
                <a:srgbClr val="FF0000"/>
              </a:solidFill>
              <a:latin typeface="+mn-lt"/>
            </a:endParaRP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latin typeface="+mn-lt"/>
              </a:rPr>
              <a:t>Please follow the instructions and the template to ease the condensation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latin typeface="+mn-lt"/>
              </a:rPr>
              <a:t>Keep in mind Anders’ point concerning private projects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sz="1400" dirty="0" smtClean="0">
              <a:latin typeface="+mn-lt"/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u="sng" dirty="0" err="1" smtClean="0">
                <a:latin typeface="+mn-lt"/>
              </a:rPr>
              <a:t>EUROfusion</a:t>
            </a:r>
            <a:r>
              <a:rPr lang="en-US" u="sng" dirty="0" smtClean="0">
                <a:latin typeface="+mn-lt"/>
              </a:rPr>
              <a:t> standard software review:</a:t>
            </a:r>
            <a:endParaRPr lang="en-US" u="sng" dirty="0">
              <a:latin typeface="+mn-lt"/>
            </a:endParaRP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latin typeface="+mn-lt"/>
              </a:rPr>
              <a:t>Missing input from: FELTOR, HESEL, SOLEDGE3X, GBS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FF0000"/>
                </a:solidFill>
                <a:latin typeface="+mn-lt"/>
              </a:rPr>
              <a:t>Feedback today </a:t>
            </a:r>
            <a:r>
              <a:rPr lang="en-US" dirty="0" smtClean="0">
                <a:latin typeface="+mn-lt"/>
              </a:rPr>
              <a:t>please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dirty="0">
              <a:latin typeface="+mn-lt"/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dirty="0">
              <a:latin typeface="+mn-lt"/>
            </a:endParaRPr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</a:t>
            </a:r>
            <a:r>
              <a:rPr lang="en-US" dirty="0" smtClean="0"/>
              <a:t>Task 8 | 19/10/2022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97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Paper on numerical methods for fusion?</a:t>
            </a:r>
            <a:endParaRPr lang="en-US" sz="2800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</a:t>
            </a:r>
            <a:r>
              <a:rPr lang="en-US" dirty="0" smtClean="0"/>
              <a:t>Task 8 | 19/10/2022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179512" y="699541"/>
            <a:ext cx="8784976" cy="4053679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>
                <a:latin typeface="+mn-lt"/>
              </a:rPr>
              <a:t>Discussion last week at numerical workshop in Lausanne: worry that topic too wide and challenging</a:t>
            </a:r>
            <a:endParaRPr lang="en-US" b="1" dirty="0" smtClean="0">
              <a:solidFill>
                <a:srgbClr val="FF0000"/>
              </a:solidFill>
              <a:latin typeface="+mn-lt"/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dirty="0" smtClean="0">
              <a:latin typeface="+mn-lt"/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>
                <a:latin typeface="+mn-lt"/>
              </a:rPr>
              <a:t>Proposal: make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review paper of European 3D fluid turbulence codes </a:t>
            </a:r>
            <a:r>
              <a:rPr lang="en-US" dirty="0" smtClean="0">
                <a:latin typeface="+mn-lt"/>
              </a:rPr>
              <a:t>status instead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latin typeface="+mn-lt"/>
              </a:rPr>
              <a:t>To serve as reference for the project contributing codes</a:t>
            </a:r>
            <a:endParaRPr lang="en-US" dirty="0" smtClean="0">
              <a:latin typeface="+mn-lt"/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dirty="0">
              <a:latin typeface="+mn-lt"/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0000FF"/>
                </a:solidFill>
                <a:latin typeface="+mn-lt"/>
              </a:rPr>
              <a:t>If everyon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e agrees</a:t>
            </a:r>
            <a:r>
              <a:rPr lang="en-US" dirty="0" smtClean="0">
                <a:latin typeface="+mn-lt"/>
              </a:rPr>
              <a:t>, I will propose this to the editor of JCP</a:t>
            </a:r>
          </a:p>
          <a:p>
            <a:pPr marL="361950" lvl="2" indent="0">
              <a:spcBef>
                <a:spcPts val="600"/>
              </a:spcBef>
              <a:buClr>
                <a:schemeClr val="tx1"/>
              </a:buClr>
              <a:buSzPct val="100000"/>
              <a:buNone/>
            </a:pPr>
            <a:r>
              <a:rPr lang="en-US" dirty="0" smtClean="0">
                <a:latin typeface="+mn-lt"/>
              </a:rPr>
              <a:t>=&gt; prepare draft of email </a:t>
            </a:r>
            <a:r>
              <a:rPr lang="en-US" smtClean="0">
                <a:latin typeface="+mn-lt"/>
              </a:rPr>
              <a:t>and share</a:t>
            </a:r>
            <a:endParaRPr lang="en-US" dirty="0" smtClean="0">
              <a:latin typeface="+mn-lt"/>
            </a:endParaRP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3524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</a:t>
            </a:r>
            <a:r>
              <a:rPr lang="en-US" dirty="0" smtClean="0"/>
              <a:t>Task 8 | 19/10/2022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5</a:t>
            </a:fld>
            <a:endParaRPr lang="en-GB" dirty="0"/>
          </a:p>
        </p:txBody>
      </p:sp>
      <p:sp>
        <p:nvSpPr>
          <p:cNvPr id="3" name="ZoneTexte 2"/>
          <p:cNvSpPr txBox="1"/>
          <p:nvPr/>
        </p:nvSpPr>
        <p:spPr>
          <a:xfrm>
            <a:off x="4587658" y="4175394"/>
            <a:ext cx="446449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Upload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presentations</a:t>
            </a:r>
            <a:r>
              <a:rPr lang="fr-FR" dirty="0"/>
              <a:t> on </a:t>
            </a:r>
            <a:r>
              <a:rPr lang="fr-FR" dirty="0">
                <a:hlinkClick r:id="rId3"/>
              </a:rPr>
              <a:t>https://</a:t>
            </a:r>
            <a:r>
              <a:rPr lang="fr-FR" dirty="0" smtClean="0">
                <a:hlinkClick r:id="rId3"/>
              </a:rPr>
              <a:t>indico.euro-fusion.org/event/2317/</a:t>
            </a:r>
            <a:r>
              <a:rPr lang="fr-FR" dirty="0" smtClean="0"/>
              <a:t> </a:t>
            </a:r>
            <a:r>
              <a:rPr lang="fr-FR" dirty="0" smtClean="0"/>
              <a:t>or </a:t>
            </a:r>
            <a:r>
              <a:rPr lang="fr-FR" dirty="0" err="1" smtClean="0"/>
              <a:t>send</a:t>
            </a:r>
            <a:r>
              <a:rPr lang="fr-FR" dirty="0" smtClean="0"/>
              <a:t> to me </a:t>
            </a:r>
            <a:r>
              <a:rPr lang="fr-FR" dirty="0" err="1" smtClean="0"/>
              <a:t>please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608945"/>
            <a:ext cx="8268400" cy="3522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95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3501</TotalTime>
  <Words>236</Words>
  <Application>Microsoft Office PowerPoint</Application>
  <PresentationFormat>Affichage à l'écran (16:9)</PresentationFormat>
  <Paragraphs>33</Paragraphs>
  <Slides>5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Thème Office</vt:lpstr>
      <vt:lpstr>TSVV3 – Regular advancement meeting 19/10/2022 – Task 8: synthetic diagnostics Project news</vt:lpstr>
      <vt:lpstr>Today’s meeting agenda</vt:lpstr>
      <vt:lpstr>Project news</vt:lpstr>
      <vt:lpstr>Paper on numerical methods for fusion?</vt:lpstr>
      <vt:lpstr>Today’s meeting agenda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192</cp:revision>
  <cp:lastPrinted>2014-10-16T14:51:28Z</cp:lastPrinted>
  <dcterms:created xsi:type="dcterms:W3CDTF">2021-03-22T08:41:36Z</dcterms:created>
  <dcterms:modified xsi:type="dcterms:W3CDTF">2022-10-19T12:18:06Z</dcterms:modified>
</cp:coreProperties>
</file>