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328" r:id="rId3"/>
    <p:sldId id="329" r:id="rId4"/>
    <p:sldId id="330" r:id="rId5"/>
    <p:sldId id="331" r:id="rId6"/>
    <p:sldId id="333" r:id="rId7"/>
  </p:sldIdLst>
  <p:sldSz cx="12188825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Seidl" initials="" lastIdx="7" clrIdx="0"/>
  <p:cmAuthor id="1" name="Lukas Kripner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75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818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65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03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a290f59f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a290f59ff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fa290f59ff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26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 preserve="1">
  <p:cSld name="First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1572" y="6001200"/>
            <a:ext cx="1065682" cy="5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1037161" y="4526757"/>
            <a:ext cx="1011450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2"/>
          </p:nvPr>
        </p:nvSpPr>
        <p:spPr>
          <a:xfrm>
            <a:off x="1037161" y="3951288"/>
            <a:ext cx="10114503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37161" y="1647032"/>
            <a:ext cx="10114503" cy="21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99"/>
              <a:buFont typeface="Century Gothic"/>
              <a:buNone/>
              <a:defRPr sz="4999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4">
            <a:alphaModFix/>
          </a:blip>
          <a:srcRect l="3548" t="14843" r="4453" b="18553"/>
          <a:stretch/>
        </p:blipFill>
        <p:spPr>
          <a:xfrm>
            <a:off x="3410182" y="836076"/>
            <a:ext cx="5368461" cy="68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2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53">
          <p15:clr>
            <a:srgbClr val="FBAE40"/>
          </p15:clr>
        </p15:guide>
        <p15:guide id="2" pos="7025">
          <p15:clr>
            <a:srgbClr val="FBAE40"/>
          </p15:clr>
        </p15:guide>
        <p15:guide id="3" orient="horz" pos="1038">
          <p15:clr>
            <a:srgbClr val="FBAE40"/>
          </p15:clr>
        </p15:guide>
        <p15:guide id="4" orient="horz" pos="2364">
          <p15:clr>
            <a:srgbClr val="FBAE40"/>
          </p15:clr>
        </p15:guide>
        <p15:guide id="5" orient="horz" pos="2489">
          <p15:clr>
            <a:srgbClr val="FBAE40"/>
          </p15:clr>
        </p15:guide>
        <p15:guide id="6" orient="horz" pos="2852">
          <p15:clr>
            <a:srgbClr val="FBAE40"/>
          </p15:clr>
        </p15:guide>
        <p15:guide id="7" orient="horz" pos="3646">
          <p15:clr>
            <a:srgbClr val="FBAE40"/>
          </p15:clr>
        </p15:guide>
        <p15:guide id="8" orient="horz" pos="272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s" preserve="1" userDrawn="1">
  <p:cSld name="Title and conten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515010" y="2348706"/>
            <a:ext cx="11158806" cy="363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807BC-5766-4AFE-BF20-B074D037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352C-E118-452F-BEFD-9F927D91FDFC}" type="datetimeFigureOut">
              <a:rPr lang="en-US" smtClean="0"/>
              <a:t>11/16/2022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779D-E425-497C-93A1-6F2B17FC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IBA    6.12.2021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C6F9-EEB4-4DDD-8BC1-843AB654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248576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48984"/>
            <a:ext cx="12188826" cy="509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88825" cy="10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94177" y="311472"/>
            <a:ext cx="1638178" cy="4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009" y="311400"/>
            <a:ext cx="1464160" cy="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515010" y="1448593"/>
            <a:ext cx="11158806" cy="54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99"/>
              <a:buFont typeface="Century Gothic"/>
              <a:buNone/>
              <a:defRPr sz="3599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693B5-3B92-4963-A3E2-512E5C317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B352C-E118-452F-BEFD-9F927D91FDF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D933F-EDD0-4FD7-9E8E-7B4DCD7D1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IBA   6.12.2021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02D66-3126-436C-972C-24FC8D869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094E5-78AC-43DE-BB71-B38AD6ABE6BB}" type="slidenum">
              <a:rPr lang="en-US" smtClean="0"/>
              <a:pPr/>
              <a:t>‹#›</a:t>
            </a:fld>
            <a:r>
              <a:rPr lang="en-US" dirty="0"/>
              <a:t>/14</a:t>
            </a:r>
          </a:p>
        </p:txBody>
      </p:sp>
    </p:spTree>
    <p:extLst>
      <p:ext uri="{BB962C8B-B14F-4D97-AF65-F5344CB8AC3E}">
        <p14:creationId xmlns:p14="http://schemas.microsoft.com/office/powerpoint/2010/main" val="1070058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pos="3839">
          <p15:clr>
            <a:srgbClr val="F26B43"/>
          </p15:clr>
        </p15:guide>
        <p15:guide id="3" pos="324">
          <p15:clr>
            <a:srgbClr val="F26B43"/>
          </p15:clr>
        </p15:guide>
        <p15:guide id="4" pos="7354">
          <p15:clr>
            <a:srgbClr val="F26B43"/>
          </p15:clr>
        </p15:guide>
        <p15:guide id="5" orient="horz" pos="3771">
          <p15:clr>
            <a:srgbClr val="F26B43"/>
          </p15:clr>
        </p15:guide>
        <p15:guide id="6" orient="horz" pos="913">
          <p15:clr>
            <a:srgbClr val="F26B43"/>
          </p15:clr>
        </p15:guide>
        <p15:guide id="7" orient="horz" pos="1480">
          <p15:clr>
            <a:srgbClr val="F26B43"/>
          </p15:clr>
        </p15:guide>
        <p15:guide id="8" pos="3612">
          <p15:clr>
            <a:srgbClr val="F26B43"/>
          </p15:clr>
        </p15:guide>
        <p15:guide id="9" pos="40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jpg"/><Relationship Id="rId5" Type="http://schemas.openxmlformats.org/officeDocument/2006/relationships/image" Target="../media/image8.wmf"/><Relationship Id="rId10" Type="http://schemas.openxmlformats.org/officeDocument/2006/relationships/image" Target="../media/image11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subTitle" idx="2"/>
          </p:nvPr>
        </p:nvSpPr>
        <p:spPr>
          <a:xfrm>
            <a:off x="1115315" y="4437115"/>
            <a:ext cx="10114500" cy="151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lang="en-US" dirty="0"/>
              <a:t>D. Tskhakaya</a:t>
            </a:r>
          </a:p>
          <a:p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Plasma Physics of the CAS, Prague, Czech Republic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lang="de-DE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ctrTitle"/>
          </p:nvPr>
        </p:nvSpPr>
        <p:spPr>
          <a:xfrm>
            <a:off x="1115315" y="1860345"/>
            <a:ext cx="10114503" cy="2105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b="0"/>
            </a:br>
            <a:r>
              <a:rPr lang="en-US" b="0"/>
              <a:t>On boundary conditions for temperature gradients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2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505984" y="281970"/>
            <a:ext cx="1922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Equations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TSVV3 16.11.2022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B4B89C9-FB0E-4786-A894-866577973A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447481"/>
              </p:ext>
            </p:extLst>
          </p:nvPr>
        </p:nvGraphicFramePr>
        <p:xfrm>
          <a:off x="430092" y="1103521"/>
          <a:ext cx="1716134" cy="123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0092" y="1103521"/>
                        <a:ext cx="1716134" cy="123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77B8D22-1297-4B90-BA55-DCFA555FC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688483"/>
              </p:ext>
            </p:extLst>
          </p:nvPr>
        </p:nvGraphicFramePr>
        <p:xfrm>
          <a:off x="491257" y="2716726"/>
          <a:ext cx="3134812" cy="79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8" name="Equation" r:id="rId6" imgW="1549080" imgH="393480" progId="Equation.DSMT4">
                  <p:embed/>
                </p:oleObj>
              </mc:Choice>
              <mc:Fallback>
                <p:oleObj name="Equation" r:id="rId6" imgW="1549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257" y="2716726"/>
                        <a:ext cx="3134812" cy="795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78E99F0-F70D-48D0-9FF8-CD8C3E860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678840"/>
              </p:ext>
            </p:extLst>
          </p:nvPr>
        </p:nvGraphicFramePr>
        <p:xfrm>
          <a:off x="165395" y="3849388"/>
          <a:ext cx="5281612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9" name="Equation" r:id="rId8" imgW="2844720" imgH="939600" progId="Equation.DSMT4">
                  <p:embed/>
                </p:oleObj>
              </mc:Choice>
              <mc:Fallback>
                <p:oleObj name="Equation" r:id="rId8" imgW="284472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5395" y="3849388"/>
                        <a:ext cx="5281612" cy="174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816F45-6C58-4BE1-831C-77F08A1934A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89" y="1193483"/>
            <a:ext cx="3210413" cy="2433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BADA7-D757-4D02-A2AD-6DA9D390B978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80" y="1129632"/>
            <a:ext cx="2033707" cy="29517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8F707-9916-46EF-BA21-2C475DB04087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60" y="3951102"/>
            <a:ext cx="3048000" cy="2219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2B5ABA-664B-4B4F-81DA-41FF9FA6C5B5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87" y="3759690"/>
            <a:ext cx="3086911" cy="22193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8F5104-686E-4C2C-A4DB-E24A30B37324}"/>
              </a:ext>
            </a:extLst>
          </p:cNvPr>
          <p:cNvSpPr/>
          <p:nvPr/>
        </p:nvSpPr>
        <p:spPr>
          <a:xfrm>
            <a:off x="8944026" y="6033001"/>
            <a:ext cx="32447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00FF"/>
                </a:solidFill>
              </a:rPr>
              <a:t>Plots are from [Tskhakaya, et al, NME, 2021]</a:t>
            </a:r>
          </a:p>
        </p:txBody>
      </p:sp>
    </p:spTree>
    <p:extLst>
      <p:ext uri="{BB962C8B-B14F-4D97-AF65-F5344CB8AC3E}">
        <p14:creationId xmlns:p14="http://schemas.microsoft.com/office/powerpoint/2010/main" val="325650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3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376945" y="281970"/>
            <a:ext cx="2180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No impurity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TSVV3 16.11.2022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0A877-A9E1-4D29-A68A-5094BBA1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114364"/>
            <a:ext cx="5297054" cy="2871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11E55-0BE5-4E81-B0EB-8A52F6E0D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7" y="3775031"/>
            <a:ext cx="5297054" cy="2871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AE97C-D64D-429E-AF6B-6D902D1E2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2" y="3830932"/>
            <a:ext cx="5367869" cy="29103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904155-743D-4C61-953F-517EB9F3DA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5" y="1121562"/>
            <a:ext cx="5297055" cy="2871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172BC8-A2A5-424B-B4B4-BED9A15E9344}"/>
              </a:ext>
            </a:extLst>
          </p:cNvPr>
          <p:cNvSpPr/>
          <p:nvPr/>
        </p:nvSpPr>
        <p:spPr>
          <a:xfrm>
            <a:off x="2745113" y="133616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Electrons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973B9-4F2A-4A0A-9EB1-407F2A6F124B}"/>
              </a:ext>
            </a:extLst>
          </p:cNvPr>
          <p:cNvSpPr/>
          <p:nvPr/>
        </p:nvSpPr>
        <p:spPr>
          <a:xfrm>
            <a:off x="9417410" y="1326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D</a:t>
            </a:r>
            <a:r>
              <a:rPr lang="en-US" sz="1800" b="1" baseline="30000" dirty="0"/>
              <a:t>+</a:t>
            </a:r>
            <a:r>
              <a:rPr lang="en-US" sz="1800" b="1" dirty="0"/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280836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4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5154388" y="281970"/>
            <a:ext cx="6625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b="1" dirty="0">
                <a:solidFill>
                  <a:schemeClr val="bg1"/>
                </a:solidFill>
              </a:rPr>
              <a:t>COMPASS with impurity (no chemical sput.)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TSVV3 16.11.2022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4BB5DC-6923-4E0B-BC59-4A21DE69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3" y="1241448"/>
            <a:ext cx="5888294" cy="27026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712C42-34A0-4527-AAC5-2F16668D08C6}"/>
              </a:ext>
            </a:extLst>
          </p:cNvPr>
          <p:cNvSpPr/>
          <p:nvPr/>
        </p:nvSpPr>
        <p:spPr>
          <a:xfrm>
            <a:off x="2735782" y="105678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Electrons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4A6AE0-C321-4E27-AB74-E1E88C7AF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4085"/>
            <a:ext cx="6007260" cy="27572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A6A9B8-9494-45CC-A7EA-6D34C90CD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565" y="3868193"/>
            <a:ext cx="6007260" cy="27572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5BDEE6-D10D-499F-AF32-7D0D639EC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9792" y="1271064"/>
            <a:ext cx="5888295" cy="270263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D4F0191-F294-4944-8E5D-F3834608F32E}"/>
              </a:ext>
            </a:extLst>
          </p:cNvPr>
          <p:cNvSpPr/>
          <p:nvPr/>
        </p:nvSpPr>
        <p:spPr>
          <a:xfrm>
            <a:off x="7644321" y="10863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D</a:t>
            </a:r>
            <a:r>
              <a:rPr lang="en-US" sz="1800" b="1" baseline="30000" dirty="0"/>
              <a:t>+</a:t>
            </a:r>
            <a:r>
              <a:rPr lang="en-US" sz="1800" b="1" dirty="0"/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318159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5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TSVV3 16.11.2022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5DEAA5-3F71-4E18-ADC9-55E8744020E7}"/>
              </a:ext>
            </a:extLst>
          </p:cNvPr>
          <p:cNvSpPr/>
          <p:nvPr/>
        </p:nvSpPr>
        <p:spPr>
          <a:xfrm>
            <a:off x="6452821" y="281970"/>
            <a:ext cx="4028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400" b="1" dirty="0">
                <a:solidFill>
                  <a:schemeClr val="bg1"/>
                </a:solidFill>
              </a:rPr>
              <a:t>COMPASS with impurity ()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0EBE9-92FF-40BD-A473-3C1D1BB8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6650"/>
            <a:ext cx="6007260" cy="2991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10DA41-ADEF-4797-A2C5-EB9674C55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3605"/>
            <a:ext cx="6007260" cy="27572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FE23B6-5562-4DFE-97B5-EF3C9C51E4EC}"/>
              </a:ext>
            </a:extLst>
          </p:cNvPr>
          <p:cNvSpPr/>
          <p:nvPr/>
        </p:nvSpPr>
        <p:spPr>
          <a:xfrm>
            <a:off x="2903734" y="104453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Electrons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E262D7-6091-40CE-8BBB-FDF4E91BC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856" y="3769591"/>
            <a:ext cx="5919946" cy="2991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EADDEC-9398-4AFB-91FE-2F9339A67F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856" y="1163605"/>
            <a:ext cx="5920969" cy="27176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3279DBC-41F9-4953-91FF-353299074ACC}"/>
              </a:ext>
            </a:extLst>
          </p:cNvPr>
          <p:cNvSpPr/>
          <p:nvPr/>
        </p:nvSpPr>
        <p:spPr>
          <a:xfrm>
            <a:off x="9493621" y="104453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D</a:t>
            </a:r>
            <a:r>
              <a:rPr lang="en-US" sz="1800" b="1" baseline="30000" dirty="0"/>
              <a:t>+</a:t>
            </a:r>
            <a:r>
              <a:rPr lang="en-US" sz="1800" b="1" dirty="0"/>
              <a:t> ions</a:t>
            </a:r>
          </a:p>
        </p:txBody>
      </p:sp>
    </p:spTree>
    <p:extLst>
      <p:ext uri="{BB962C8B-B14F-4D97-AF65-F5344CB8AC3E}">
        <p14:creationId xmlns:p14="http://schemas.microsoft.com/office/powerpoint/2010/main" val="204927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9025922" y="6442869"/>
            <a:ext cx="2742486" cy="36512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 smtClean="0">
                <a:solidFill>
                  <a:schemeClr val="bg1"/>
                </a:solidFill>
              </a:rPr>
              <a:t>6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92D1EC-4B35-43F7-9067-59F053AE1722}"/>
              </a:ext>
            </a:extLst>
          </p:cNvPr>
          <p:cNvSpPr/>
          <p:nvPr/>
        </p:nvSpPr>
        <p:spPr>
          <a:xfrm>
            <a:off x="7646250" y="281970"/>
            <a:ext cx="1641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2800" b="1" dirty="0">
                <a:solidFill>
                  <a:schemeClr val="bg1"/>
                </a:solidFill>
              </a:rPr>
              <a:t>BC for C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7D4198A-CBD8-4BF6-B169-0E1A0F356D89}"/>
              </a:ext>
            </a:extLst>
          </p:cNvPr>
          <p:cNvSpPr/>
          <p:nvPr/>
        </p:nvSpPr>
        <p:spPr>
          <a:xfrm>
            <a:off x="430092" y="6464324"/>
            <a:ext cx="5577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200" dirty="0">
                <a:solidFill>
                  <a:schemeClr val="bg1"/>
                </a:solidFill>
              </a:rPr>
              <a:t>D. Tskhakaya				TSVV3 16.11.2022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8DAFF-884A-4C5B-867C-685B93328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497"/>
            <a:ext cx="6377152" cy="3178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AFD10C-9EE2-4ACC-B0BC-6061B579F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881" y="1702859"/>
            <a:ext cx="6202460" cy="31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8154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IPP">
      <a:dk1>
        <a:srgbClr val="000000"/>
      </a:dk1>
      <a:lt1>
        <a:srgbClr val="FFFFFF"/>
      </a:lt1>
      <a:dk2>
        <a:srgbClr val="02267E"/>
      </a:dk2>
      <a:lt2>
        <a:srgbClr val="DDDDDD"/>
      </a:lt2>
      <a:accent1>
        <a:srgbClr val="02267E"/>
      </a:accent1>
      <a:accent2>
        <a:srgbClr val="FF0098"/>
      </a:accent2>
      <a:accent3>
        <a:srgbClr val="418AB3"/>
      </a:accent3>
      <a:accent4>
        <a:srgbClr val="A6B727"/>
      </a:accent4>
      <a:accent5>
        <a:srgbClr val="F69200"/>
      </a:accent5>
      <a:accent6>
        <a:srgbClr val="DF5327"/>
      </a:accent6>
      <a:hlink>
        <a:srgbClr val="02267E"/>
      </a:hlink>
      <a:folHlink>
        <a:srgbClr val="0226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EB849B9-4001-41B5-A94C-2805A40BFE3D}" vid="{EDA0486A-D5AB-42E0-962E-997A6AACA9C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</TotalTime>
  <Words>120</Words>
  <Application>Microsoft Office PowerPoint</Application>
  <PresentationFormat>Custom</PresentationFormat>
  <Paragraphs>30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Times New Roman</vt:lpstr>
      <vt:lpstr>Century Gothic</vt:lpstr>
      <vt:lpstr>Arial</vt:lpstr>
      <vt:lpstr>Calibri</vt:lpstr>
      <vt:lpstr>1_Theme1</vt:lpstr>
      <vt:lpstr>Equation</vt:lpstr>
      <vt:lpstr>MathType 7.0 Equation</vt:lpstr>
      <vt:lpstr> On boundary conditions for temperature gradients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template  for python projects</dc:title>
  <dc:creator>tskhakaya</dc:creator>
  <cp:lastModifiedBy>tskhakaya</cp:lastModifiedBy>
  <cp:revision>256</cp:revision>
  <dcterms:modified xsi:type="dcterms:W3CDTF">2022-11-16T15:20:12Z</dcterms:modified>
</cp:coreProperties>
</file>