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309" r:id="rId4"/>
    <p:sldId id="308" r:id="rId5"/>
    <p:sldId id="294" r:id="rId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86" d="100"/>
          <a:sy n="86" d="100"/>
        </p:scale>
        <p:origin x="720" y="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30/11/2022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30/11/2022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997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442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30/11/2022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23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30</a:t>
            </a:r>
            <a:r>
              <a:rPr lang="en-GB" sz="2800" b="0" dirty="0" smtClean="0"/>
              <a:t>/11/2022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8: synthetic diagnostics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16/11/2022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051" y="627534"/>
            <a:ext cx="8280920" cy="404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Reporting and planning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771550"/>
            <a:ext cx="8784976" cy="3888431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u="sng" dirty="0" smtClean="0">
                <a:latin typeface="+mn-lt"/>
              </a:rPr>
              <a:t>Marconi </a:t>
            </a:r>
            <a:r>
              <a:rPr lang="en-US" u="sng" dirty="0" smtClean="0">
                <a:latin typeface="+mn-lt"/>
              </a:rPr>
              <a:t>report:</a:t>
            </a:r>
            <a:endParaRPr lang="en-US" u="sng" dirty="0"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Marconi report for cycle 5 submitted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Copy sent to code PIs (I can provide on request)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u="sng" dirty="0" smtClean="0"/>
              <a:t>Mission plan:</a:t>
            </a:r>
            <a:endParaRPr lang="en-US" u="sng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 smtClean="0">
              <a:latin typeface="+mn-lt"/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16/11/2022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315755"/>
              </p:ext>
            </p:extLst>
          </p:nvPr>
        </p:nvGraphicFramePr>
        <p:xfrm>
          <a:off x="1115616" y="2787774"/>
          <a:ext cx="7124700" cy="1769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1902">
                  <a:extLst>
                    <a:ext uri="{9D8B030D-6E8A-4147-A177-3AD203B41FA5}">
                      <a16:colId xmlns:a16="http://schemas.microsoft.com/office/drawing/2014/main" val="69371622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6708938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54288397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216202385"/>
                    </a:ext>
                  </a:extLst>
                </a:gridCol>
                <a:gridCol w="1438502">
                  <a:extLst>
                    <a:ext uri="{9D8B030D-6E8A-4147-A177-3AD203B41FA5}">
                      <a16:colId xmlns:a16="http://schemas.microsoft.com/office/drawing/2014/main" val="30787023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Purpose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Location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# days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# people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Priority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320122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Numerical workshop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Garching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High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0066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Individual ACH collaboration trips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Lausanne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Medium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919981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General project meeting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Tbd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High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91208731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TCV experiment validation activity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Lausanne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Low (possibly covered by WPTE)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1545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97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Reporting 2022</a:t>
            </a:r>
            <a:endParaRPr lang="en-US" sz="28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16/11/2022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Report 2022 expected for end of the </a:t>
            </a:r>
            <a:r>
              <a:rPr lang="en-US" dirty="0" smtClean="0">
                <a:latin typeface="+mn-lt"/>
              </a:rPr>
              <a:t>year (31/12/2022)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Instructions sent by e-mail together with list of deliverables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latin typeface="+mn-lt"/>
              </a:rPr>
              <a:t>Retro-planning:</a:t>
            </a:r>
            <a:endParaRPr lang="fr-FR" sz="2000" dirty="0">
              <a:latin typeface="+mn-lt"/>
            </a:endParaRPr>
          </a:p>
          <a:p>
            <a:pPr lvl="1"/>
            <a:r>
              <a:rPr lang="en-GB" sz="1600" dirty="0"/>
              <a:t>Friday December 23</a:t>
            </a:r>
            <a:r>
              <a:rPr lang="en-GB" sz="1600" baseline="30000" dirty="0"/>
              <a:t>rd</a:t>
            </a:r>
            <a:r>
              <a:rPr lang="en-GB" sz="1600" dirty="0"/>
              <a:t>: report final submission (Patrick)</a:t>
            </a:r>
            <a:endParaRPr lang="fr-FR" sz="1600" dirty="0"/>
          </a:p>
          <a:p>
            <a:pPr lvl="1"/>
            <a:r>
              <a:rPr lang="en-GB" sz="1600" dirty="0"/>
              <a:t>Wednesday December 21</a:t>
            </a:r>
            <a:r>
              <a:rPr lang="en-GB" sz="1600" baseline="30000" dirty="0"/>
              <a:t>st</a:t>
            </a:r>
            <a:r>
              <a:rPr lang="en-GB" sz="1600" dirty="0"/>
              <a:t>: deadline for final comments (all)</a:t>
            </a:r>
            <a:endParaRPr lang="fr-FR" sz="1600" dirty="0"/>
          </a:p>
          <a:p>
            <a:pPr lvl="1"/>
            <a:r>
              <a:rPr lang="en-GB" sz="1600" dirty="0"/>
              <a:t>Friday December 16</a:t>
            </a:r>
            <a:r>
              <a:rPr lang="en-GB" sz="1600" baseline="30000" dirty="0"/>
              <a:t>th</a:t>
            </a:r>
            <a:r>
              <a:rPr lang="en-GB" sz="1600" dirty="0"/>
              <a:t>: full report first draft circulated to all (Patrick)</a:t>
            </a:r>
            <a:endParaRPr lang="fr-FR" sz="1600" dirty="0"/>
          </a:p>
          <a:p>
            <a:pPr lvl="1"/>
            <a:r>
              <a:rPr lang="en-GB" sz="1600" b="1" dirty="0">
                <a:solidFill>
                  <a:srgbClr val="FF0000"/>
                </a:solidFill>
              </a:rPr>
              <a:t>Friday December 9</a:t>
            </a:r>
            <a:r>
              <a:rPr lang="en-GB" sz="1600" b="1" baseline="30000" dirty="0">
                <a:solidFill>
                  <a:srgbClr val="FF0000"/>
                </a:solidFill>
              </a:rPr>
              <a:t>th</a:t>
            </a:r>
            <a:r>
              <a:rPr lang="en-GB" sz="1600" dirty="0"/>
              <a:t>: each team provides their contribution to Patrick (team </a:t>
            </a:r>
            <a:r>
              <a:rPr lang="en-GB" sz="1600" dirty="0" err="1"/>
              <a:t>representants</a:t>
            </a:r>
            <a:r>
              <a:rPr lang="en-GB" sz="1600" dirty="0"/>
              <a:t>)</a:t>
            </a:r>
            <a:endParaRPr lang="fr-FR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524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020" y="584266"/>
            <a:ext cx="8677275" cy="423862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16/11/2022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4587658" y="4175394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indico.euro-fusion.org/event/2448/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3736</TotalTime>
  <Words>245</Words>
  <Application>Microsoft Office PowerPoint</Application>
  <PresentationFormat>Affichage à l'écran (16:9)</PresentationFormat>
  <Paragraphs>54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Thème Office</vt:lpstr>
      <vt:lpstr>TSVV3 – Regular advancement meeting 30/11/2022 – Task 8: synthetic diagnostics Project news</vt:lpstr>
      <vt:lpstr>Today’s meeting agenda</vt:lpstr>
      <vt:lpstr>Reporting and planning</vt:lpstr>
      <vt:lpstr>Reporting 2022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204</cp:revision>
  <cp:lastPrinted>2014-10-16T14:51:28Z</cp:lastPrinted>
  <dcterms:created xsi:type="dcterms:W3CDTF">2021-03-22T08:41:36Z</dcterms:created>
  <dcterms:modified xsi:type="dcterms:W3CDTF">2022-11-30T11:28:18Z</dcterms:modified>
</cp:coreProperties>
</file>