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98"/>
    <p:restoredTop sz="94670"/>
  </p:normalViewPr>
  <p:slideViewPr>
    <p:cSldViewPr snapToGrid="0" snapToObjects="1">
      <p:cViewPr>
        <p:scale>
          <a:sx n="81" d="100"/>
          <a:sy n="81" d="100"/>
        </p:scale>
        <p:origin x="55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2020-09-02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2020-09-02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2020-09-02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2020-09-02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2020-09-02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2020-09-02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WIMAS-2 and WIMAS-4 Sprints, autumn 2020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WIMAS-2 sprints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819810"/>
            <a:ext cx="11167376" cy="577018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Internal boundary conditions and </a:t>
            </a:r>
            <a:r>
              <a:rPr lang="en-GB" sz="2800" dirty="0" err="1" smtClean="0"/>
              <a:t>hyperdiffusion</a:t>
            </a:r>
            <a:r>
              <a:rPr lang="en-GB" sz="2800" dirty="0" smtClean="0"/>
              <a:t>, mid September</a:t>
            </a:r>
            <a:endParaRPr lang="en-GB" sz="2800" dirty="0"/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Jorge, </a:t>
            </a:r>
            <a:r>
              <a:rPr lang="en-GB" dirty="0" err="1" smtClean="0"/>
              <a:t>Dmitriy</a:t>
            </a:r>
            <a:r>
              <a:rPr lang="en-GB" dirty="0" smtClean="0"/>
              <a:t>, Daniel, Thomas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Assessment of improved </a:t>
            </a:r>
            <a:r>
              <a:rPr lang="en-GB" sz="2800" dirty="0"/>
              <a:t>quasi-linear </a:t>
            </a:r>
            <a:r>
              <a:rPr lang="en-GB" sz="2800" dirty="0" err="1"/>
              <a:t>gyrokinetic</a:t>
            </a:r>
            <a:r>
              <a:rPr lang="en-GB" sz="2800" dirty="0"/>
              <a:t> transport </a:t>
            </a:r>
            <a:r>
              <a:rPr lang="en-GB" sz="2800" dirty="0" smtClean="0"/>
              <a:t>model, </a:t>
            </a:r>
            <a:r>
              <a:rPr lang="en-GB" sz="2800" dirty="0"/>
              <a:t>late </a:t>
            </a:r>
            <a:r>
              <a:rPr lang="en-GB" sz="2800" dirty="0" smtClean="0"/>
              <a:t>September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err="1" smtClean="0"/>
              <a:t>Pär</a:t>
            </a:r>
            <a:r>
              <a:rPr lang="en-GB" dirty="0" smtClean="0"/>
              <a:t>, Jorge, </a:t>
            </a:r>
            <a:r>
              <a:rPr lang="en-GB" dirty="0" err="1" smtClean="0"/>
              <a:t>Dmitriy</a:t>
            </a:r>
            <a:r>
              <a:rPr lang="en-GB" dirty="0" smtClean="0"/>
              <a:t>, Thomas, Daniel</a:t>
            </a:r>
          </a:p>
          <a:p>
            <a:pPr lvl="1"/>
            <a:r>
              <a:rPr lang="en-GB" dirty="0" smtClean="0"/>
              <a:t>REQUIRES: update to the </a:t>
            </a:r>
            <a:r>
              <a:rPr lang="en-GB" dirty="0" err="1" smtClean="0"/>
              <a:t>Qualikiz</a:t>
            </a:r>
            <a:endParaRPr lang="en-GB" dirty="0" smtClean="0"/>
          </a:p>
          <a:p>
            <a:pPr lvl="1"/>
            <a:r>
              <a:rPr lang="en-GB" dirty="0" smtClean="0"/>
              <a:t>Comment from J. </a:t>
            </a:r>
            <a:r>
              <a:rPr lang="en-GB" dirty="0" err="1" smtClean="0"/>
              <a:t>Citrin</a:t>
            </a:r>
            <a:r>
              <a:rPr lang="en-GB" dirty="0" smtClean="0"/>
              <a:t>: May need an update to improve robustness of PDE methodology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Core-edge coupling, </a:t>
            </a:r>
            <a:r>
              <a:rPr lang="en-GB" sz="2800" dirty="0" smtClean="0"/>
              <a:t>early October</a:t>
            </a:r>
            <a:endParaRPr lang="en-GB" sz="2800" dirty="0"/>
          </a:p>
          <a:p>
            <a:pPr lvl="1"/>
            <a:r>
              <a:rPr lang="en-GB" dirty="0"/>
              <a:t>Key participants: David, </a:t>
            </a:r>
            <a:r>
              <a:rPr lang="en-GB" dirty="0" err="1"/>
              <a:t>Rui</a:t>
            </a:r>
            <a:r>
              <a:rPr lang="en-GB" dirty="0"/>
              <a:t>, Jorge, Daniel, Thomas, </a:t>
            </a:r>
            <a:r>
              <a:rPr lang="en-GB" dirty="0" err="1" smtClean="0"/>
              <a:t>Dmitriy</a:t>
            </a:r>
            <a:r>
              <a:rPr lang="en-GB" dirty="0" smtClean="0"/>
              <a:t>, Andreas</a:t>
            </a:r>
          </a:p>
          <a:p>
            <a:pPr lvl="1"/>
            <a:r>
              <a:rPr lang="en-GB" dirty="0" smtClean="0"/>
              <a:t>REQUIRES: solpsz1 and Andreas’ model working standalone in IMAS, and internal boundary conditions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Verify ETS on reference ITER scenarios, mid October </a:t>
            </a:r>
            <a:endParaRPr lang="en-GB" sz="2800" dirty="0" smtClean="0"/>
          </a:p>
          <a:p>
            <a:pPr lvl="1"/>
            <a:r>
              <a:rPr lang="en-GB" dirty="0" smtClean="0"/>
              <a:t>Key </a:t>
            </a:r>
            <a:r>
              <a:rPr lang="en-GB" dirty="0"/>
              <a:t>participants: Nathan, Michal, Thomas, Jorge, Daniel, </a:t>
            </a:r>
            <a:r>
              <a:rPr lang="en-GB" dirty="0" err="1"/>
              <a:t>Dmitriy</a:t>
            </a:r>
            <a:r>
              <a:rPr lang="en-GB" dirty="0"/>
              <a:t>, </a:t>
            </a:r>
            <a:r>
              <a:rPr lang="en-GB" dirty="0" err="1"/>
              <a:t>Pär</a:t>
            </a:r>
            <a:r>
              <a:rPr lang="en-GB" dirty="0"/>
              <a:t>, David</a:t>
            </a:r>
            <a:r>
              <a:rPr lang="mr-IN" dirty="0"/>
              <a:t>…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ICRH synergies, late October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Thomas, </a:t>
            </a:r>
            <a:r>
              <a:rPr lang="en-GB" dirty="0" err="1" smtClean="0"/>
              <a:t>Dmitriy</a:t>
            </a:r>
            <a:r>
              <a:rPr lang="en-GB" dirty="0" smtClean="0"/>
              <a:t>, Daniel, </a:t>
            </a:r>
            <a:r>
              <a:rPr lang="en-GB" dirty="0" err="1" smtClean="0"/>
              <a:t>Mervi</a:t>
            </a:r>
            <a:r>
              <a:rPr lang="en-GB" dirty="0" smtClean="0"/>
              <a:t>, Jordi, Philippe, Ernesto, Dirk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Impurities and neutrals, whenever Denis is available!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Denis, Irena, </a:t>
            </a:r>
            <a:r>
              <a:rPr lang="en-GB" dirty="0" err="1" smtClean="0"/>
              <a:t>Dmitriy</a:t>
            </a:r>
            <a:r>
              <a:rPr lang="en-GB" dirty="0" smtClean="0"/>
              <a:t>, Thomas, Daniel, Jorge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Prepare </a:t>
            </a:r>
            <a:r>
              <a:rPr lang="en-GB" sz="2800" dirty="0"/>
              <a:t>for ETS-6 </a:t>
            </a:r>
            <a:r>
              <a:rPr lang="en-GB" sz="2800" dirty="0" smtClean="0"/>
              <a:t>training, </a:t>
            </a:r>
            <a:r>
              <a:rPr lang="en-GB" sz="2800" dirty="0" err="1" smtClean="0"/>
              <a:t>inc.</a:t>
            </a:r>
            <a:r>
              <a:rPr lang="en-GB" sz="2800" dirty="0" smtClean="0"/>
              <a:t> core-edge training, early/mid November (training late November)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Thomas, </a:t>
            </a:r>
            <a:r>
              <a:rPr lang="en-GB" dirty="0" err="1" smtClean="0"/>
              <a:t>Dmitriy</a:t>
            </a:r>
            <a:r>
              <a:rPr lang="en-GB" dirty="0" smtClean="0"/>
              <a:t>, David, </a:t>
            </a:r>
            <a:r>
              <a:rPr lang="en-GB" dirty="0" err="1" smtClean="0"/>
              <a:t>Rui</a:t>
            </a:r>
            <a:r>
              <a:rPr lang="sv-SE" dirty="0" smtClean="0"/>
              <a:t>, Jorge, Nathan, Daniel, Pär, Frida</a:t>
            </a:r>
            <a:endParaRPr lang="en-GB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* Documentation and tutorials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466712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466712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466712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27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WIMAS-4 sprints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Sprint 1</a:t>
            </a:r>
            <a:r>
              <a:rPr lang="en-GB" dirty="0" smtClean="0"/>
              <a:t>: NTM Workflow, 3 days (</a:t>
            </a:r>
            <a:r>
              <a:rPr lang="en-GB" dirty="0"/>
              <a:t>Lorenzo, </a:t>
            </a:r>
            <a:r>
              <a:rPr lang="en-GB" dirty="0" smtClean="0"/>
              <a:t>Olivier, </a:t>
            </a:r>
            <a:r>
              <a:rPr lang="en-GB" dirty="0" err="1" smtClean="0"/>
              <a:t>Silvana</a:t>
            </a:r>
            <a:r>
              <a:rPr lang="en-GB" dirty="0" smtClean="0"/>
              <a:t>, Thomas)</a:t>
            </a:r>
          </a:p>
          <a:p>
            <a:r>
              <a:rPr lang="en-GB" b="1" dirty="0" smtClean="0"/>
              <a:t>Sprint 2</a:t>
            </a:r>
            <a:r>
              <a:rPr lang="en-GB" dirty="0" smtClean="0"/>
              <a:t>: General WIMAS-4 Sprint for the whole team, 3 days (Markus, </a:t>
            </a:r>
            <a:r>
              <a:rPr lang="en-GB" dirty="0" err="1" smtClean="0"/>
              <a:t>Seppo</a:t>
            </a:r>
            <a:r>
              <a:rPr lang="en-GB" dirty="0" smtClean="0"/>
              <a:t>, Thomas, </a:t>
            </a:r>
            <a:r>
              <a:rPr lang="en-GB" dirty="0"/>
              <a:t>Lorenzo, Olivier, </a:t>
            </a:r>
            <a:r>
              <a:rPr lang="en-GB" dirty="0" err="1"/>
              <a:t>Silvana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Dates have to be discussed with the team.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76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7</TotalTime>
  <Words>285</Words>
  <Application>Microsoft Macintosh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Office Theme</vt:lpstr>
      <vt:lpstr>WIMAS-2 and WIMAS-4 Sprints, autumn 2020</vt:lpstr>
      <vt:lpstr>WIMAS-2 sprints</vt:lpstr>
      <vt:lpstr>WIMAS-4 sprints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and WIMAS-4 Sprints, autumn 2020</dc:title>
  <dc:creator>Thomas Johnson</dc:creator>
  <cp:lastModifiedBy>Thomas Johnson</cp:lastModifiedBy>
  <cp:revision>1</cp:revision>
  <dcterms:created xsi:type="dcterms:W3CDTF">2020-09-02T13:19:21Z</dcterms:created>
  <dcterms:modified xsi:type="dcterms:W3CDTF">2020-09-02T13:26:31Z</dcterms:modified>
</cp:coreProperties>
</file>