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72" r:id="rId3"/>
    <p:sldId id="373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00"/>
    <a:srgbClr val="008000"/>
    <a:srgbClr val="003399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75" autoAdjust="0"/>
  </p:normalViewPr>
  <p:slideViewPr>
    <p:cSldViewPr showGuides="1">
      <p:cViewPr varScale="1">
        <p:scale>
          <a:sx n="93" d="100"/>
          <a:sy n="93" d="100"/>
        </p:scale>
        <p:origin x="56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09/12/2022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09/12/2022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D.Borodin  |  </a:t>
            </a:r>
            <a:r>
              <a:rPr lang="en-GB" sz="1400" baseline="0" dirty="0" smtClean="0"/>
              <a:t>TSVV-5  </a:t>
            </a:r>
            <a:r>
              <a:rPr lang="en-GB" sz="1400" dirty="0" smtClean="0"/>
              <a:t>|  </a:t>
            </a:r>
            <a:r>
              <a:rPr lang="en-GB" sz="1400" dirty="0" smtClean="0"/>
              <a:t>regular</a:t>
            </a:r>
            <a:r>
              <a:rPr lang="en-GB" sz="1400" baseline="0" dirty="0" smtClean="0"/>
              <a:t> VC #13 </a:t>
            </a:r>
            <a:r>
              <a:rPr lang="en-GB" sz="1400" dirty="0" smtClean="0"/>
              <a:t>|  09.12.2022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09/12/2022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183/sessions/605/attachments/1606/3124/EIRENE_DCoC_v2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rene.de/new_eire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5796136" y="987574"/>
            <a:ext cx="3163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VC#13</a:t>
            </a:r>
            <a:b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09.12.2022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EIRENE-NGM </a:t>
            </a:r>
            <a:r>
              <a:rPr lang="en-US" sz="2400" dirty="0" err="1" smtClean="0">
                <a:solidFill>
                  <a:srgbClr val="C00000"/>
                </a:solidFill>
              </a:rPr>
              <a:t>lincense</a:t>
            </a:r>
            <a:r>
              <a:rPr lang="en-US" sz="2400" dirty="0" smtClean="0">
                <a:solidFill>
                  <a:srgbClr val="C00000"/>
                </a:solidFill>
              </a:rPr>
              <a:t> status: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EIRENE public license (EPL), v1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GB" sz="24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 licencing - User Agreement  (UA)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504" y="555526"/>
            <a:ext cx="79928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Old UA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acknowledgement of FZJ origin of EIRENE, non-military use, non-commercial use,  no cost/liability for FZJ, etc.</a:t>
            </a:r>
            <a:endParaRPr lang="en-GB" dirty="0"/>
          </a:p>
          <a:p>
            <a:endParaRPr lang="en-GB" sz="800" b="1" u="sng" dirty="0" smtClean="0"/>
          </a:p>
          <a:p>
            <a:r>
              <a:rPr lang="en-GB" b="1" u="sng" dirty="0" smtClean="0"/>
              <a:t>New UA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Based on copyleft licence (however GPL3.0 occurs to be not suitable).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Similar declarative statements as in the old UA.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More clear statement about the EIRENE-based publications.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Developers and users are divided into “basic” and “associated” ones (AD).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rgbClr val="C00000"/>
                </a:solidFill>
              </a:rPr>
              <a:t>NEW: commercial use of executable for any AD group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sz="800" dirty="0"/>
          </a:p>
          <a:p>
            <a:r>
              <a:rPr lang="en-GB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 </a:t>
            </a:r>
            <a:r>
              <a:rPr lang="en-GB" i="1" dirty="0" smtClean="0">
                <a:solidFill>
                  <a:srgbClr val="003399"/>
                </a:solidFill>
              </a:rPr>
              <a:t>ADs get more rights on decision-making, direct access to the repository, etc.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r>
              <a:rPr lang="en-GB" i="1" dirty="0" smtClean="0">
                <a:solidFill>
                  <a:srgbClr val="003399"/>
                </a:solidFill>
              </a:rPr>
              <a:t>ADs must keep to the “Developer Code of Conduct” (see at </a:t>
            </a:r>
            <a:r>
              <a:rPr lang="en-GB" i="1" dirty="0" smtClean="0">
                <a:solidFill>
                  <a:srgbClr val="003399"/>
                </a:solidFill>
                <a:hlinkClick r:id="rId2"/>
              </a:rPr>
              <a:t>INDICO</a:t>
            </a:r>
            <a:r>
              <a:rPr lang="en-GB" i="1" dirty="0" smtClean="0">
                <a:solidFill>
                  <a:srgbClr val="003399"/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Current status: </a:t>
            </a:r>
            <a:r>
              <a:rPr lang="en-GB" i="1" dirty="0" smtClean="0">
                <a:solidFill>
                  <a:srgbClr val="FF33CC"/>
                </a:solidFill>
              </a:rPr>
              <a:t>we need </a:t>
            </a:r>
            <a:r>
              <a:rPr lang="en-GB" i="1" dirty="0" smtClean="0">
                <a:solidFill>
                  <a:srgbClr val="FF33CC"/>
                </a:solidFill>
              </a:rPr>
              <a:t>further feedback and polishing but aim to have the licence by the code release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Further work on the </a:t>
            </a:r>
            <a:r>
              <a:rPr lang="en-GB" dirty="0" err="1" smtClean="0">
                <a:solidFill>
                  <a:srgbClr val="C00000"/>
                </a:solidFill>
              </a:rPr>
              <a:t>lisence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449" y="627534"/>
            <a:ext cx="799288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hlinkClick r:id="rId2"/>
              </a:rPr>
              <a:t>www.eirene.de/new_eirene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The licence is meant to be the part of the source code, so it will be checked into </a:t>
            </a:r>
            <a:r>
              <a:rPr lang="en-GB" dirty="0" err="1" smtClean="0"/>
              <a:t>JuGit</a:t>
            </a:r>
            <a:r>
              <a:rPr lang="en-GB" dirty="0" smtClean="0"/>
              <a:t> (as “md”-file).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Please provide the feedback by mail with </a:t>
            </a:r>
            <a:r>
              <a:rPr lang="en-GB" u="sng" dirty="0" smtClean="0">
                <a:solidFill>
                  <a:srgbClr val="C00000"/>
                </a:solidFill>
              </a:rPr>
              <a:t>marked</a:t>
            </a:r>
            <a:r>
              <a:rPr lang="en-GB" dirty="0" smtClean="0"/>
              <a:t> changes.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We need to approve the </a:t>
            </a:r>
            <a:r>
              <a:rPr lang="en-GB" dirty="0" err="1" smtClean="0"/>
              <a:t>DCoC</a:t>
            </a:r>
            <a:r>
              <a:rPr lang="en-GB" dirty="0" smtClean="0"/>
              <a:t> for our AD community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What info is to be published about the </a:t>
            </a:r>
            <a:r>
              <a:rPr lang="en-GB" smtClean="0"/>
              <a:t>TSVV-5 members?..</a:t>
            </a:r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Any feedback </a:t>
            </a:r>
            <a:r>
              <a:rPr lang="en-GB" b="1" i="1" u="sng" dirty="0" smtClean="0">
                <a:solidFill>
                  <a:srgbClr val="FF33CC"/>
                </a:solidFill>
              </a:rPr>
              <a:t>is appreciated!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4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236</Words>
  <Application>Microsoft Office PowerPoint</Application>
  <PresentationFormat>Bildschirmpräsentation (16:9)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 EIRENE-NGM lincense status: EIRENE public license (EPL), v1 </vt:lpstr>
      <vt:lpstr>PowerPoint-Präsentation</vt:lpstr>
      <vt:lpstr>Further work on the lisence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671</cp:revision>
  <cp:lastPrinted>2014-10-16T14:51:28Z</cp:lastPrinted>
  <dcterms:created xsi:type="dcterms:W3CDTF">2019-10-05T18:10:40Z</dcterms:created>
  <dcterms:modified xsi:type="dcterms:W3CDTF">2022-12-09T08:28:10Z</dcterms:modified>
</cp:coreProperties>
</file>