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557" r:id="rId4"/>
    <p:sldId id="568" r:id="rId5"/>
    <p:sldId id="567" r:id="rId6"/>
    <p:sldId id="558" r:id="rId7"/>
    <p:sldId id="565" r:id="rId8"/>
    <p:sldId id="560" r:id="rId9"/>
    <p:sldId id="564" r:id="rId10"/>
    <p:sldId id="559" r:id="rId11"/>
    <p:sldId id="562" r:id="rId12"/>
    <p:sldId id="561" r:id="rId13"/>
    <p:sldId id="566" r:id="rId14"/>
    <p:sldId id="556" r:id="rId15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E3E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0" autoAdjust="0"/>
    <p:restoredTop sz="94675" autoAdjust="0"/>
  </p:normalViewPr>
  <p:slideViewPr>
    <p:cSldViewPr showGuides="1">
      <p:cViewPr>
        <p:scale>
          <a:sx n="112" d="100"/>
          <a:sy n="112" d="100"/>
        </p:scale>
        <p:origin x="133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rao\OneDrive\Documents\KTH\Documents\utskrifter\2023\PWIE%20plots\Excel%20plo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rao\OneDrive\Documents\KTH\Documents\utskrifter\2023\PWIE%20plots\Excel%20plot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rao\OneDrive\Documents\KTH\Documents\utskrifter\2023\PWIE%20plots\Excel%20plot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rao\OneDrive\Documents\KTH\Documents\utskrifter\2023\PWIE%20plots\Excel%20plot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rao\OneDrive\Documents\KTH\Documents\utskrifter\2023\PWIE%20plots\Excel%20plots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rao\OneDrive\Documents\KTH\Documents\utskrifter\2023\PWIE%20plots\Excel%20plots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rao\OneDrive\Documents\KTH\Documents\utskrifter\2023\PWIE%20plots\Excel%20plots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rao\OneDrive\Documents\KTH\Documents\utskrifter\2023\PWIE%20plots\Excel%20plots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rao\OneDrive\Documents\KTH\Documents\utskrifter\2023\PWIE%20plots\Excel%20plots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rao\OneDrive\Documents\KTH\Documents\utskrifter\2023\PWIE%20plots\Excel%20plots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rao\OneDrive\Documents\KTH\Documents\utskrifter\2023\PWIE%20plots\Excel%20plots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rao\OneDrive\Documents\KTH\Documents\utskrifter\2023\PWIE%20plots\Excel%20plot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rao\OneDrive\Documents\KTH\Documents\utskrifter\2023\PWIE%20plots\Excel%20plots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rao\OneDrive\Documents\KTH\Documents\utskrifter\2023\PWIE%20plots\Excel%20plots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rao\OneDrive\Documents\KTH\Documents\utskrifter\2023\PWIE%20plots\Excel%20plots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rao\OneDrive\Documents\KTH\Documents\utskrifter\2023\PWIE%20plots\Excel%20plots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rao\OneDrive\Documents\KTH\Documents\utskrifter\2023\PWIE%20plots\Excel%20plots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rao\OneDrive\Documents\KTH\Documents\utskrifter\2023\PWIE%20plots\Excel%20plots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rao\OneDrive\Documents\KTH\Documents\utskrifter\2023\PWIE%20plots\Excel%20plots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rao\OneDrive\Documents\KTH\Documents\utskrifter\2023\PWIE%20plots\Excel%20plo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rao\OneDrive\Documents\KTH\Documents\utskrifter\2023\PWIE%20plots\Excel%20plo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rao\OneDrive\Documents\KTH\Documents\utskrifter\2023\PWIE%20plots\Excel%20plot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rao\OneDrive\Documents\KTH\Documents\utskrifter\2023\PWIE%20plots\Excel%20plot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rao\OneDrive\Documents\KTH\Documents\utskrifter\2023\PWIE%20plots\Excel%20plot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rao\OneDrive\Documents\KTH\Documents\utskrifter\2023\PWIE%20plots\Excel%20plot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rao\OneDrive\Documents\KTH\Documents\utskrifter\2023\PWIE%20plots\Excel%20plot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Blad5!$H$1</c:f>
              <c:strCache>
                <c:ptCount val="1"/>
                <c:pt idx="0">
                  <c:v>1H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Blad5!$G$2:$G$5</c:f>
              <c:numCache>
                <c:formatCode>General</c:formatCode>
                <c:ptCount val="4"/>
                <c:pt idx="0">
                  <c:v>26</c:v>
                </c:pt>
                <c:pt idx="1">
                  <c:v>21</c:v>
                </c:pt>
                <c:pt idx="2">
                  <c:v>11</c:v>
                </c:pt>
                <c:pt idx="3">
                  <c:v>1</c:v>
                </c:pt>
              </c:numCache>
            </c:numRef>
          </c:xVal>
          <c:yVal>
            <c:numRef>
              <c:f>Blad5!$H$2:$H$5</c:f>
              <c:numCache>
                <c:formatCode>General</c:formatCode>
                <c:ptCount val="4"/>
                <c:pt idx="0">
                  <c:v>36.140999999999998</c:v>
                </c:pt>
                <c:pt idx="1">
                  <c:v>26.463000000000001</c:v>
                </c:pt>
                <c:pt idx="2">
                  <c:v>30.486000000000001</c:v>
                </c:pt>
                <c:pt idx="3">
                  <c:v>32.948999999999998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386-40A4-B2BC-925BFADEA713}"/>
            </c:ext>
          </c:extLst>
        </c:ser>
        <c:ser>
          <c:idx val="1"/>
          <c:order val="1"/>
          <c:tx>
            <c:strRef>
              <c:f>Blad5!$I$1</c:f>
              <c:strCache>
                <c:ptCount val="1"/>
                <c:pt idx="0">
                  <c:v>2H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Blad5!$G$2:$G$5</c:f>
              <c:numCache>
                <c:formatCode>General</c:formatCode>
                <c:ptCount val="4"/>
                <c:pt idx="0">
                  <c:v>26</c:v>
                </c:pt>
                <c:pt idx="1">
                  <c:v>21</c:v>
                </c:pt>
                <c:pt idx="2">
                  <c:v>11</c:v>
                </c:pt>
                <c:pt idx="3">
                  <c:v>1</c:v>
                </c:pt>
              </c:numCache>
            </c:numRef>
          </c:xVal>
          <c:yVal>
            <c:numRef>
              <c:f>Blad5!$I$2:$I$5</c:f>
              <c:numCache>
                <c:formatCode>General</c:formatCode>
                <c:ptCount val="4"/>
                <c:pt idx="0">
                  <c:v>26.946999999999999</c:v>
                </c:pt>
                <c:pt idx="1">
                  <c:v>16.164000000000001</c:v>
                </c:pt>
                <c:pt idx="2">
                  <c:v>19.099499999999999</c:v>
                </c:pt>
                <c:pt idx="3">
                  <c:v>33.375999999999998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E386-40A4-B2BC-925BFADEA7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4802480"/>
        <c:axId val="564803728"/>
      </c:scatterChart>
      <c:valAx>
        <c:axId val="5648024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/>
                  <a:t>Distance from bottom (mm)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3728"/>
        <c:crosses val="autoZero"/>
        <c:crossBetween val="midCat"/>
      </c:valAx>
      <c:valAx>
        <c:axId val="56480372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Concentration</a:t>
                </a:r>
                <a:r>
                  <a:rPr lang="en-US" baseline="0"/>
                  <a:t> (x10</a:t>
                </a:r>
                <a:r>
                  <a:rPr lang="en-US" baseline="30000"/>
                  <a:t>15</a:t>
                </a:r>
                <a:r>
                  <a:rPr lang="en-US" baseline="0"/>
                  <a:t>at(cm2)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248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Blad5!$M$1</c:f>
              <c:strCache>
                <c:ptCount val="1"/>
                <c:pt idx="0">
                  <c:v>Be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Blad5!$G$12:$G$15</c:f>
              <c:numCache>
                <c:formatCode>General</c:formatCode>
                <c:ptCount val="4"/>
                <c:pt idx="0">
                  <c:v>26</c:v>
                </c:pt>
                <c:pt idx="1">
                  <c:v>21</c:v>
                </c:pt>
                <c:pt idx="2">
                  <c:v>11</c:v>
                </c:pt>
                <c:pt idx="3">
                  <c:v>1</c:v>
                </c:pt>
              </c:numCache>
            </c:numRef>
          </c:xVal>
          <c:yVal>
            <c:numRef>
              <c:f>Blad5!$M$12:$M$15</c:f>
              <c:numCache>
                <c:formatCode>General</c:formatCode>
                <c:ptCount val="4"/>
                <c:pt idx="0">
                  <c:v>360.714</c:v>
                </c:pt>
                <c:pt idx="1">
                  <c:v>267.17500000000001</c:v>
                </c:pt>
                <c:pt idx="2">
                  <c:v>304.06</c:v>
                </c:pt>
                <c:pt idx="3">
                  <c:v>427.55799999999999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33F-466F-853D-45DCC1C99C3D}"/>
            </c:ext>
          </c:extLst>
        </c:ser>
        <c:ser>
          <c:idx val="1"/>
          <c:order val="1"/>
          <c:tx>
            <c:strRef>
              <c:f>Blad5!$N$1</c:f>
              <c:strCache>
                <c:ptCount val="1"/>
                <c:pt idx="0">
                  <c:v>C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Blad5!$G$12:$G$15</c:f>
              <c:numCache>
                <c:formatCode>General</c:formatCode>
                <c:ptCount val="4"/>
                <c:pt idx="0">
                  <c:v>26</c:v>
                </c:pt>
                <c:pt idx="1">
                  <c:v>21</c:v>
                </c:pt>
                <c:pt idx="2">
                  <c:v>11</c:v>
                </c:pt>
                <c:pt idx="3">
                  <c:v>1</c:v>
                </c:pt>
              </c:numCache>
            </c:numRef>
          </c:xVal>
          <c:yVal>
            <c:numRef>
              <c:f>Blad5!$N$12:$N$15</c:f>
              <c:numCache>
                <c:formatCode>General</c:formatCode>
                <c:ptCount val="4"/>
                <c:pt idx="0">
                  <c:v>272.46899999999999</c:v>
                </c:pt>
                <c:pt idx="1">
                  <c:v>176.655</c:v>
                </c:pt>
                <c:pt idx="2">
                  <c:v>93.153000000000006</c:v>
                </c:pt>
                <c:pt idx="3">
                  <c:v>80.752499999999998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33F-466F-853D-45DCC1C99C3D}"/>
            </c:ext>
          </c:extLst>
        </c:ser>
        <c:ser>
          <c:idx val="2"/>
          <c:order val="2"/>
          <c:tx>
            <c:strRef>
              <c:f>Blad5!$O$1</c:f>
              <c:strCache>
                <c:ptCount val="1"/>
                <c:pt idx="0">
                  <c:v>Ni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Blad5!$G$12:$G$15</c:f>
              <c:numCache>
                <c:formatCode>General</c:formatCode>
                <c:ptCount val="4"/>
                <c:pt idx="0">
                  <c:v>26</c:v>
                </c:pt>
                <c:pt idx="1">
                  <c:v>21</c:v>
                </c:pt>
                <c:pt idx="2">
                  <c:v>11</c:v>
                </c:pt>
                <c:pt idx="3">
                  <c:v>1</c:v>
                </c:pt>
              </c:numCache>
            </c:numRef>
          </c:xVal>
          <c:yVal>
            <c:numRef>
              <c:f>Blad5!$O$12:$O$15</c:f>
              <c:numCache>
                <c:formatCode>General</c:formatCode>
                <c:ptCount val="4"/>
                <c:pt idx="0">
                  <c:v>24.335999999999999</c:v>
                </c:pt>
                <c:pt idx="1">
                  <c:v>16.29</c:v>
                </c:pt>
                <c:pt idx="2">
                  <c:v>19.077000000000002</c:v>
                </c:pt>
                <c:pt idx="3">
                  <c:v>17.439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833F-466F-853D-45DCC1C99C3D}"/>
            </c:ext>
          </c:extLst>
        </c:ser>
        <c:ser>
          <c:idx val="3"/>
          <c:order val="3"/>
          <c:tx>
            <c:strRef>
              <c:f>Blad5!$P$1</c:f>
              <c:strCache>
                <c:ptCount val="1"/>
                <c:pt idx="0">
                  <c:v>Mo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Blad5!$G$12:$G$15</c:f>
              <c:numCache>
                <c:formatCode>General</c:formatCode>
                <c:ptCount val="4"/>
                <c:pt idx="0">
                  <c:v>26</c:v>
                </c:pt>
                <c:pt idx="1">
                  <c:v>21</c:v>
                </c:pt>
                <c:pt idx="2">
                  <c:v>11</c:v>
                </c:pt>
                <c:pt idx="3">
                  <c:v>1</c:v>
                </c:pt>
              </c:numCache>
            </c:numRef>
          </c:xVal>
          <c:yVal>
            <c:numRef>
              <c:f>Blad5!$P$12:$P$15</c:f>
            </c:numRef>
          </c:yVal>
          <c:smooth val="0"/>
          <c:extLst>
            <c:ext xmlns:c16="http://schemas.microsoft.com/office/drawing/2014/chart" uri="{C3380CC4-5D6E-409C-BE32-E72D297353CC}">
              <c16:uniqueId val="{00000003-833F-466F-853D-45DCC1C99C3D}"/>
            </c:ext>
          </c:extLst>
        </c:ser>
        <c:ser>
          <c:idx val="4"/>
          <c:order val="4"/>
          <c:tx>
            <c:strRef>
              <c:f>Blad5!$Q$1</c:f>
              <c:strCache>
                <c:ptCount val="1"/>
                <c:pt idx="0">
                  <c:v>N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Blad5!$G$12:$G$15</c:f>
              <c:numCache>
                <c:formatCode>General</c:formatCode>
                <c:ptCount val="4"/>
                <c:pt idx="0">
                  <c:v>26</c:v>
                </c:pt>
                <c:pt idx="1">
                  <c:v>21</c:v>
                </c:pt>
                <c:pt idx="2">
                  <c:v>11</c:v>
                </c:pt>
                <c:pt idx="3">
                  <c:v>1</c:v>
                </c:pt>
              </c:numCache>
            </c:numRef>
          </c:xVal>
          <c:yVal>
            <c:numRef>
              <c:f>Blad5!$Q$12:$Q$15</c:f>
              <c:numCache>
                <c:formatCode>General</c:formatCode>
                <c:ptCount val="4"/>
                <c:pt idx="0">
                  <c:v>78.578999999999994</c:v>
                </c:pt>
                <c:pt idx="1">
                  <c:v>35.115000000000002</c:v>
                </c:pt>
                <c:pt idx="2">
                  <c:v>27.762</c:v>
                </c:pt>
                <c:pt idx="3">
                  <c:v>30.0945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833F-466F-853D-45DCC1C99C3D}"/>
            </c:ext>
          </c:extLst>
        </c:ser>
        <c:ser>
          <c:idx val="5"/>
          <c:order val="5"/>
          <c:tx>
            <c:strRef>
              <c:f>Blad5!$R$1</c:f>
              <c:strCache>
                <c:ptCount val="1"/>
                <c:pt idx="0">
                  <c:v>O</c:v>
                </c:pt>
              </c:strCache>
            </c:strRef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Blad5!$G$12:$G$15</c:f>
              <c:numCache>
                <c:formatCode>General</c:formatCode>
                <c:ptCount val="4"/>
                <c:pt idx="0">
                  <c:v>26</c:v>
                </c:pt>
                <c:pt idx="1">
                  <c:v>21</c:v>
                </c:pt>
                <c:pt idx="2">
                  <c:v>11</c:v>
                </c:pt>
                <c:pt idx="3">
                  <c:v>1</c:v>
                </c:pt>
              </c:numCache>
            </c:numRef>
          </c:xVal>
          <c:yVal>
            <c:numRef>
              <c:f>Blad5!$R$12:$R$15</c:f>
              <c:numCache>
                <c:formatCode>General</c:formatCode>
                <c:ptCount val="4"/>
                <c:pt idx="0">
                  <c:v>352.42899999999997</c:v>
                </c:pt>
                <c:pt idx="1">
                  <c:v>309.20400000000001</c:v>
                </c:pt>
                <c:pt idx="2">
                  <c:v>373.67</c:v>
                </c:pt>
                <c:pt idx="3">
                  <c:v>527.91399999999999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833F-466F-853D-45DCC1C99C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4802480"/>
        <c:axId val="564803728"/>
      </c:scatterChart>
      <c:valAx>
        <c:axId val="5648024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/>
                  <a:t>Distance from bottom (mm)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3728"/>
        <c:crosses val="autoZero"/>
        <c:crossBetween val="midCat"/>
      </c:valAx>
      <c:valAx>
        <c:axId val="56480372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Concentration</a:t>
                </a:r>
                <a:r>
                  <a:rPr lang="en-US" baseline="0"/>
                  <a:t> (x10</a:t>
                </a:r>
                <a:r>
                  <a:rPr lang="en-US" baseline="30000"/>
                  <a:t>15</a:t>
                </a:r>
                <a:r>
                  <a:rPr lang="en-US" baseline="0"/>
                  <a:t>at(cm2)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248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Blad5!$M$1</c:f>
              <c:strCache>
                <c:ptCount val="1"/>
                <c:pt idx="0">
                  <c:v>Be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Blad5!$G$16:$G$19</c:f>
              <c:numCache>
                <c:formatCode>General</c:formatCode>
                <c:ptCount val="4"/>
                <c:pt idx="0">
                  <c:v>26</c:v>
                </c:pt>
                <c:pt idx="1">
                  <c:v>21</c:v>
                </c:pt>
                <c:pt idx="2">
                  <c:v>11</c:v>
                </c:pt>
                <c:pt idx="3">
                  <c:v>1</c:v>
                </c:pt>
              </c:numCache>
            </c:numRef>
          </c:xVal>
          <c:yVal>
            <c:numRef>
              <c:f>Blad5!$M$16:$M$19</c:f>
              <c:numCache>
                <c:formatCode>General</c:formatCode>
                <c:ptCount val="4"/>
                <c:pt idx="0">
                  <c:v>335.31700000000001</c:v>
                </c:pt>
                <c:pt idx="1">
                  <c:v>321.435</c:v>
                </c:pt>
                <c:pt idx="2">
                  <c:v>245.32</c:v>
                </c:pt>
                <c:pt idx="3">
                  <c:v>227.09399999999999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AE7-4A98-BA4F-282268999E2A}"/>
            </c:ext>
          </c:extLst>
        </c:ser>
        <c:ser>
          <c:idx val="1"/>
          <c:order val="1"/>
          <c:tx>
            <c:strRef>
              <c:f>Blad5!$N$1</c:f>
              <c:strCache>
                <c:ptCount val="1"/>
                <c:pt idx="0">
                  <c:v>C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Blad5!$G$16:$G$19</c:f>
              <c:numCache>
                <c:formatCode>General</c:formatCode>
                <c:ptCount val="4"/>
                <c:pt idx="0">
                  <c:v>26</c:v>
                </c:pt>
                <c:pt idx="1">
                  <c:v>21</c:v>
                </c:pt>
                <c:pt idx="2">
                  <c:v>11</c:v>
                </c:pt>
                <c:pt idx="3">
                  <c:v>1</c:v>
                </c:pt>
              </c:numCache>
            </c:numRef>
          </c:xVal>
          <c:yVal>
            <c:numRef>
              <c:f>Blad5!$N$16:$N$19</c:f>
              <c:numCache>
                <c:formatCode>General</c:formatCode>
                <c:ptCount val="4"/>
                <c:pt idx="0">
                  <c:v>404.839</c:v>
                </c:pt>
                <c:pt idx="1">
                  <c:v>221.857</c:v>
                </c:pt>
                <c:pt idx="2">
                  <c:v>87.9345</c:v>
                </c:pt>
                <c:pt idx="3">
                  <c:v>75.474000000000004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AAE7-4A98-BA4F-282268999E2A}"/>
            </c:ext>
          </c:extLst>
        </c:ser>
        <c:ser>
          <c:idx val="2"/>
          <c:order val="2"/>
          <c:tx>
            <c:strRef>
              <c:f>Blad5!$O$1</c:f>
              <c:strCache>
                <c:ptCount val="1"/>
                <c:pt idx="0">
                  <c:v>Ni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Blad5!$G$16:$G$19</c:f>
              <c:numCache>
                <c:formatCode>General</c:formatCode>
                <c:ptCount val="4"/>
                <c:pt idx="0">
                  <c:v>26</c:v>
                </c:pt>
                <c:pt idx="1">
                  <c:v>21</c:v>
                </c:pt>
                <c:pt idx="2">
                  <c:v>11</c:v>
                </c:pt>
                <c:pt idx="3">
                  <c:v>1</c:v>
                </c:pt>
              </c:numCache>
            </c:numRef>
          </c:xVal>
          <c:yVal>
            <c:numRef>
              <c:f>Blad5!$O$16:$O$19</c:f>
              <c:numCache>
                <c:formatCode>General</c:formatCode>
                <c:ptCount val="4"/>
                <c:pt idx="0">
                  <c:v>20.695499999999999</c:v>
                </c:pt>
                <c:pt idx="1">
                  <c:v>24.5505</c:v>
                </c:pt>
                <c:pt idx="2">
                  <c:v>27.061499999999999</c:v>
                </c:pt>
                <c:pt idx="3">
                  <c:v>27.309000000000001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AAE7-4A98-BA4F-282268999E2A}"/>
            </c:ext>
          </c:extLst>
        </c:ser>
        <c:ser>
          <c:idx val="3"/>
          <c:order val="3"/>
          <c:tx>
            <c:strRef>
              <c:f>Blad5!$P$1</c:f>
              <c:strCache>
                <c:ptCount val="1"/>
                <c:pt idx="0">
                  <c:v>Mo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Blad5!$G$16:$G$19</c:f>
              <c:numCache>
                <c:formatCode>General</c:formatCode>
                <c:ptCount val="4"/>
                <c:pt idx="0">
                  <c:v>26</c:v>
                </c:pt>
                <c:pt idx="1">
                  <c:v>21</c:v>
                </c:pt>
                <c:pt idx="2">
                  <c:v>11</c:v>
                </c:pt>
                <c:pt idx="3">
                  <c:v>1</c:v>
                </c:pt>
              </c:numCache>
            </c:numRef>
          </c:xVal>
          <c:yVal>
            <c:numRef>
              <c:f>Blad5!$P$16:$P$19</c:f>
            </c:numRef>
          </c:yVal>
          <c:smooth val="0"/>
          <c:extLst>
            <c:ext xmlns:c16="http://schemas.microsoft.com/office/drawing/2014/chart" uri="{C3380CC4-5D6E-409C-BE32-E72D297353CC}">
              <c16:uniqueId val="{00000003-AAE7-4A98-BA4F-282268999E2A}"/>
            </c:ext>
          </c:extLst>
        </c:ser>
        <c:ser>
          <c:idx val="4"/>
          <c:order val="4"/>
          <c:tx>
            <c:strRef>
              <c:f>Blad5!$Q$1</c:f>
              <c:strCache>
                <c:ptCount val="1"/>
                <c:pt idx="0">
                  <c:v>N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Blad5!$G$16:$G$19</c:f>
              <c:numCache>
                <c:formatCode>General</c:formatCode>
                <c:ptCount val="4"/>
                <c:pt idx="0">
                  <c:v>26</c:v>
                </c:pt>
                <c:pt idx="1">
                  <c:v>21</c:v>
                </c:pt>
                <c:pt idx="2">
                  <c:v>11</c:v>
                </c:pt>
                <c:pt idx="3">
                  <c:v>1</c:v>
                </c:pt>
              </c:numCache>
            </c:numRef>
          </c:xVal>
          <c:yVal>
            <c:numRef>
              <c:f>Blad5!$Q$16:$Q$19</c:f>
              <c:numCache>
                <c:formatCode>General</c:formatCode>
                <c:ptCount val="4"/>
                <c:pt idx="0">
                  <c:v>61.83</c:v>
                </c:pt>
                <c:pt idx="1">
                  <c:v>33.769500000000001</c:v>
                </c:pt>
                <c:pt idx="2">
                  <c:v>17.233499999999999</c:v>
                </c:pt>
                <c:pt idx="3">
                  <c:v>19.3185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AAE7-4A98-BA4F-282268999E2A}"/>
            </c:ext>
          </c:extLst>
        </c:ser>
        <c:ser>
          <c:idx val="5"/>
          <c:order val="5"/>
          <c:tx>
            <c:strRef>
              <c:f>Blad5!$R$1</c:f>
              <c:strCache>
                <c:ptCount val="1"/>
                <c:pt idx="0">
                  <c:v>O</c:v>
                </c:pt>
              </c:strCache>
            </c:strRef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Blad5!$G$16:$G$19</c:f>
              <c:numCache>
                <c:formatCode>General</c:formatCode>
                <c:ptCount val="4"/>
                <c:pt idx="0">
                  <c:v>26</c:v>
                </c:pt>
                <c:pt idx="1">
                  <c:v>21</c:v>
                </c:pt>
                <c:pt idx="2">
                  <c:v>11</c:v>
                </c:pt>
                <c:pt idx="3">
                  <c:v>1</c:v>
                </c:pt>
              </c:numCache>
            </c:numRef>
          </c:xVal>
          <c:yVal>
            <c:numRef>
              <c:f>Blad5!$R$16:$R$19</c:f>
              <c:numCache>
                <c:formatCode>General</c:formatCode>
                <c:ptCount val="4"/>
                <c:pt idx="0">
                  <c:v>307.33300000000003</c:v>
                </c:pt>
                <c:pt idx="1">
                  <c:v>359.86900000000003</c:v>
                </c:pt>
                <c:pt idx="2">
                  <c:v>325.25400000000002</c:v>
                </c:pt>
                <c:pt idx="3">
                  <c:v>350.17899999999997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AAE7-4A98-BA4F-282268999E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4802480"/>
        <c:axId val="564803728"/>
      </c:scatterChart>
      <c:valAx>
        <c:axId val="5648024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/>
                  <a:t>Distance from bottom (mm)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3728"/>
        <c:crosses val="autoZero"/>
        <c:crossBetween val="midCat"/>
      </c:valAx>
      <c:valAx>
        <c:axId val="56480372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Concentration</a:t>
                </a:r>
                <a:r>
                  <a:rPr lang="en-US" baseline="0"/>
                  <a:t> (x10</a:t>
                </a:r>
                <a:r>
                  <a:rPr lang="en-US" baseline="30000"/>
                  <a:t>15</a:t>
                </a:r>
                <a:r>
                  <a:rPr lang="en-US" baseline="0"/>
                  <a:t>at(cm2)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248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Blad5!$M$1</c:f>
              <c:strCache>
                <c:ptCount val="1"/>
                <c:pt idx="0">
                  <c:v>Be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Blad5!$G$21:$G$24</c:f>
              <c:numCache>
                <c:formatCode>General</c:formatCode>
                <c:ptCount val="4"/>
                <c:pt idx="0">
                  <c:v>27</c:v>
                </c:pt>
                <c:pt idx="1">
                  <c:v>22</c:v>
                </c:pt>
                <c:pt idx="2">
                  <c:v>12</c:v>
                </c:pt>
                <c:pt idx="3">
                  <c:v>2</c:v>
                </c:pt>
              </c:numCache>
            </c:numRef>
          </c:xVal>
          <c:yVal>
            <c:numRef>
              <c:f>Blad5!$M$21:$M$24</c:f>
              <c:numCache>
                <c:formatCode>General</c:formatCode>
                <c:ptCount val="4"/>
                <c:pt idx="0">
                  <c:v>409.786</c:v>
                </c:pt>
                <c:pt idx="1">
                  <c:v>260.17</c:v>
                </c:pt>
                <c:pt idx="2">
                  <c:v>392.55</c:v>
                </c:pt>
                <c:pt idx="3">
                  <c:v>340.94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F62-4F43-9D82-ADB31040C8C8}"/>
            </c:ext>
          </c:extLst>
        </c:ser>
        <c:ser>
          <c:idx val="1"/>
          <c:order val="1"/>
          <c:tx>
            <c:strRef>
              <c:f>Blad5!$N$1</c:f>
              <c:strCache>
                <c:ptCount val="1"/>
                <c:pt idx="0">
                  <c:v>C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Blad5!$G$21:$G$24</c:f>
              <c:numCache>
                <c:formatCode>General</c:formatCode>
                <c:ptCount val="4"/>
                <c:pt idx="0">
                  <c:v>27</c:v>
                </c:pt>
                <c:pt idx="1">
                  <c:v>22</c:v>
                </c:pt>
                <c:pt idx="2">
                  <c:v>12</c:v>
                </c:pt>
                <c:pt idx="3">
                  <c:v>2</c:v>
                </c:pt>
              </c:numCache>
            </c:numRef>
          </c:xVal>
          <c:yVal>
            <c:numRef>
              <c:f>Blad5!$N$21:$N$24</c:f>
              <c:numCache>
                <c:formatCode>General</c:formatCode>
                <c:ptCount val="4"/>
                <c:pt idx="0">
                  <c:v>613.06600000000003</c:v>
                </c:pt>
                <c:pt idx="1">
                  <c:v>573.22</c:v>
                </c:pt>
                <c:pt idx="2">
                  <c:v>118.1</c:v>
                </c:pt>
                <c:pt idx="3">
                  <c:v>89.813999999999993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FF62-4F43-9D82-ADB31040C8C8}"/>
            </c:ext>
          </c:extLst>
        </c:ser>
        <c:ser>
          <c:idx val="2"/>
          <c:order val="2"/>
          <c:tx>
            <c:strRef>
              <c:f>Blad5!$O$1</c:f>
              <c:strCache>
                <c:ptCount val="1"/>
                <c:pt idx="0">
                  <c:v>Ni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Blad5!$G$21:$G$24</c:f>
              <c:numCache>
                <c:formatCode>General</c:formatCode>
                <c:ptCount val="4"/>
                <c:pt idx="0">
                  <c:v>27</c:v>
                </c:pt>
                <c:pt idx="1">
                  <c:v>22</c:v>
                </c:pt>
                <c:pt idx="2">
                  <c:v>12</c:v>
                </c:pt>
                <c:pt idx="3">
                  <c:v>2</c:v>
                </c:pt>
              </c:numCache>
            </c:numRef>
          </c:xVal>
          <c:yVal>
            <c:numRef>
              <c:f>Blad5!$O$21:$O$24</c:f>
              <c:numCache>
                <c:formatCode>General</c:formatCode>
                <c:ptCount val="4"/>
                <c:pt idx="0">
                  <c:v>19.948499999999999</c:v>
                </c:pt>
                <c:pt idx="1">
                  <c:v>20.181999999999999</c:v>
                </c:pt>
                <c:pt idx="2">
                  <c:v>26.808</c:v>
                </c:pt>
                <c:pt idx="3">
                  <c:v>18.895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FF62-4F43-9D82-ADB31040C8C8}"/>
            </c:ext>
          </c:extLst>
        </c:ser>
        <c:ser>
          <c:idx val="3"/>
          <c:order val="3"/>
          <c:tx>
            <c:strRef>
              <c:f>Blad5!$P$1</c:f>
              <c:strCache>
                <c:ptCount val="1"/>
                <c:pt idx="0">
                  <c:v>Mo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Blad5!$G$21:$G$24</c:f>
              <c:numCache>
                <c:formatCode>General</c:formatCode>
                <c:ptCount val="4"/>
                <c:pt idx="0">
                  <c:v>27</c:v>
                </c:pt>
                <c:pt idx="1">
                  <c:v>22</c:v>
                </c:pt>
                <c:pt idx="2">
                  <c:v>12</c:v>
                </c:pt>
                <c:pt idx="3">
                  <c:v>2</c:v>
                </c:pt>
              </c:numCache>
            </c:numRef>
          </c:xVal>
          <c:yVal>
            <c:numRef>
              <c:f>Blad5!$P$21:$P$24</c:f>
            </c:numRef>
          </c:yVal>
          <c:smooth val="0"/>
          <c:extLst>
            <c:ext xmlns:c16="http://schemas.microsoft.com/office/drawing/2014/chart" uri="{C3380CC4-5D6E-409C-BE32-E72D297353CC}">
              <c16:uniqueId val="{00000003-FF62-4F43-9D82-ADB31040C8C8}"/>
            </c:ext>
          </c:extLst>
        </c:ser>
        <c:ser>
          <c:idx val="4"/>
          <c:order val="4"/>
          <c:tx>
            <c:strRef>
              <c:f>Blad5!$Q$1</c:f>
              <c:strCache>
                <c:ptCount val="1"/>
                <c:pt idx="0">
                  <c:v>N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Blad5!$G$21:$G$24</c:f>
              <c:numCache>
                <c:formatCode>General</c:formatCode>
                <c:ptCount val="4"/>
                <c:pt idx="0">
                  <c:v>27</c:v>
                </c:pt>
                <c:pt idx="1">
                  <c:v>22</c:v>
                </c:pt>
                <c:pt idx="2">
                  <c:v>12</c:v>
                </c:pt>
                <c:pt idx="3">
                  <c:v>2</c:v>
                </c:pt>
              </c:numCache>
            </c:numRef>
          </c:xVal>
          <c:yVal>
            <c:numRef>
              <c:f>Blad5!$Q$21:$Q$24</c:f>
              <c:numCache>
                <c:formatCode>General</c:formatCode>
                <c:ptCount val="4"/>
                <c:pt idx="0">
                  <c:v>150.952</c:v>
                </c:pt>
                <c:pt idx="1">
                  <c:v>53.601999999999997</c:v>
                </c:pt>
                <c:pt idx="2">
                  <c:v>23.289000000000001</c:v>
                </c:pt>
                <c:pt idx="3">
                  <c:v>23.463000000000001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FF62-4F43-9D82-ADB31040C8C8}"/>
            </c:ext>
          </c:extLst>
        </c:ser>
        <c:ser>
          <c:idx val="5"/>
          <c:order val="5"/>
          <c:tx>
            <c:strRef>
              <c:f>Blad5!$R$1</c:f>
              <c:strCache>
                <c:ptCount val="1"/>
                <c:pt idx="0">
                  <c:v>O</c:v>
                </c:pt>
              </c:strCache>
            </c:strRef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Blad5!$G$21:$G$24</c:f>
              <c:numCache>
                <c:formatCode>General</c:formatCode>
                <c:ptCount val="4"/>
                <c:pt idx="0">
                  <c:v>27</c:v>
                </c:pt>
                <c:pt idx="1">
                  <c:v>22</c:v>
                </c:pt>
                <c:pt idx="2">
                  <c:v>12</c:v>
                </c:pt>
                <c:pt idx="3">
                  <c:v>2</c:v>
                </c:pt>
              </c:numCache>
            </c:numRef>
          </c:xVal>
          <c:yVal>
            <c:numRef>
              <c:f>Blad5!$R$21:$R$24</c:f>
              <c:numCache>
                <c:formatCode>General</c:formatCode>
                <c:ptCount val="4"/>
                <c:pt idx="0">
                  <c:v>135.57300000000001</c:v>
                </c:pt>
                <c:pt idx="1">
                  <c:v>241.52</c:v>
                </c:pt>
                <c:pt idx="2">
                  <c:v>509.82</c:v>
                </c:pt>
                <c:pt idx="3">
                  <c:v>485.83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FF62-4F43-9D82-ADB31040C8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4802480"/>
        <c:axId val="564803728"/>
      </c:scatterChart>
      <c:valAx>
        <c:axId val="5648024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/>
                  <a:t>Distance from bottom (mm)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3728"/>
        <c:crosses val="autoZero"/>
        <c:crossBetween val="midCat"/>
      </c:valAx>
      <c:valAx>
        <c:axId val="56480372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Concentration</a:t>
                </a:r>
                <a:r>
                  <a:rPr lang="en-US" baseline="0"/>
                  <a:t> (x10</a:t>
                </a:r>
                <a:r>
                  <a:rPr lang="en-US" baseline="30000"/>
                  <a:t>15</a:t>
                </a:r>
                <a:r>
                  <a:rPr lang="en-US" baseline="0"/>
                  <a:t>at(cm2)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248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Blad5!$H$1</c:f>
              <c:strCache>
                <c:ptCount val="1"/>
                <c:pt idx="0">
                  <c:v>1H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Blad5!$G$34:$G$37</c:f>
              <c:numCache>
                <c:formatCode>General</c:formatCode>
                <c:ptCount val="4"/>
                <c:pt idx="0">
                  <c:v>27</c:v>
                </c:pt>
                <c:pt idx="1">
                  <c:v>22</c:v>
                </c:pt>
                <c:pt idx="2">
                  <c:v>12</c:v>
                </c:pt>
                <c:pt idx="3">
                  <c:v>2</c:v>
                </c:pt>
              </c:numCache>
            </c:numRef>
          </c:xVal>
          <c:yVal>
            <c:numRef>
              <c:f>Blad5!$H$34:$H$37</c:f>
              <c:numCache>
                <c:formatCode>General</c:formatCode>
                <c:ptCount val="4"/>
                <c:pt idx="0">
                  <c:v>9.67</c:v>
                </c:pt>
                <c:pt idx="1">
                  <c:v>7.399</c:v>
                </c:pt>
                <c:pt idx="2">
                  <c:v>12.952999999999999</c:v>
                </c:pt>
                <c:pt idx="3">
                  <c:v>11.484999999999999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508-4156-A895-3F68002FDBD0}"/>
            </c:ext>
          </c:extLst>
        </c:ser>
        <c:ser>
          <c:idx val="1"/>
          <c:order val="1"/>
          <c:tx>
            <c:strRef>
              <c:f>Blad5!$I$1</c:f>
              <c:strCache>
                <c:ptCount val="1"/>
                <c:pt idx="0">
                  <c:v>2H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Blad5!$G$34:$G$37</c:f>
              <c:numCache>
                <c:formatCode>General</c:formatCode>
                <c:ptCount val="4"/>
                <c:pt idx="0">
                  <c:v>27</c:v>
                </c:pt>
                <c:pt idx="1">
                  <c:v>22</c:v>
                </c:pt>
                <c:pt idx="2">
                  <c:v>12</c:v>
                </c:pt>
                <c:pt idx="3">
                  <c:v>2</c:v>
                </c:pt>
              </c:numCache>
            </c:numRef>
          </c:xVal>
          <c:yVal>
            <c:numRef>
              <c:f>Blad5!$I$34:$I$37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6.5670000000000002</c:v>
                </c:pt>
                <c:pt idx="3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4508-4156-A895-3F68002FDB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4802480"/>
        <c:axId val="564803728"/>
      </c:scatterChart>
      <c:valAx>
        <c:axId val="5648024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/>
                  <a:t>Distance from bottom (mm)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3728"/>
        <c:crosses val="autoZero"/>
        <c:crossBetween val="midCat"/>
      </c:valAx>
      <c:valAx>
        <c:axId val="56480372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Concentration</a:t>
                </a:r>
                <a:r>
                  <a:rPr lang="en-US" baseline="0"/>
                  <a:t> (x10</a:t>
                </a:r>
                <a:r>
                  <a:rPr lang="en-US" baseline="30000"/>
                  <a:t>15</a:t>
                </a:r>
                <a:r>
                  <a:rPr lang="en-US" baseline="0"/>
                  <a:t>at(cm2)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248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Blad5!$H$1</c:f>
              <c:strCache>
                <c:ptCount val="1"/>
                <c:pt idx="0">
                  <c:v>1H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Blad5!$G$30:$G$33</c:f>
              <c:numCache>
                <c:formatCode>General</c:formatCode>
                <c:ptCount val="4"/>
                <c:pt idx="0">
                  <c:v>26</c:v>
                </c:pt>
                <c:pt idx="1">
                  <c:v>21</c:v>
                </c:pt>
                <c:pt idx="2">
                  <c:v>11</c:v>
                </c:pt>
                <c:pt idx="3">
                  <c:v>1</c:v>
                </c:pt>
              </c:numCache>
            </c:numRef>
          </c:xVal>
          <c:yVal>
            <c:numRef>
              <c:f>Blad5!$H$30:$H$33</c:f>
              <c:numCache>
                <c:formatCode>General</c:formatCode>
                <c:ptCount val="4"/>
                <c:pt idx="0">
                  <c:v>10.286</c:v>
                </c:pt>
                <c:pt idx="1">
                  <c:v>6.2809999999999997</c:v>
                </c:pt>
                <c:pt idx="2">
                  <c:v>10.28</c:v>
                </c:pt>
                <c:pt idx="3">
                  <c:v>16.826000000000001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98C5-4A93-A634-D089A16A4894}"/>
            </c:ext>
          </c:extLst>
        </c:ser>
        <c:ser>
          <c:idx val="1"/>
          <c:order val="1"/>
          <c:tx>
            <c:strRef>
              <c:f>Blad5!$I$1</c:f>
              <c:strCache>
                <c:ptCount val="1"/>
                <c:pt idx="0">
                  <c:v>2H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Blad5!$G$30:$G$33</c:f>
              <c:numCache>
                <c:formatCode>General</c:formatCode>
                <c:ptCount val="4"/>
                <c:pt idx="0">
                  <c:v>26</c:v>
                </c:pt>
                <c:pt idx="1">
                  <c:v>21</c:v>
                </c:pt>
                <c:pt idx="2">
                  <c:v>11</c:v>
                </c:pt>
                <c:pt idx="3">
                  <c:v>1</c:v>
                </c:pt>
              </c:numCache>
            </c:numRef>
          </c:xVal>
          <c:yVal>
            <c:numRef>
              <c:f>Blad5!$I$30:$I$33</c:f>
              <c:numCache>
                <c:formatCode>General</c:formatCode>
                <c:ptCount val="4"/>
                <c:pt idx="0">
                  <c:v>3.8580000000000001</c:v>
                </c:pt>
                <c:pt idx="1">
                  <c:v>3.048</c:v>
                </c:pt>
                <c:pt idx="2">
                  <c:v>0</c:v>
                </c:pt>
                <c:pt idx="3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98C5-4A93-A634-D089A16A48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4802480"/>
        <c:axId val="564803728"/>
      </c:scatterChart>
      <c:valAx>
        <c:axId val="5648024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/>
                  <a:t>Distance from bottom (mm)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3728"/>
        <c:crosses val="autoZero"/>
        <c:crossBetween val="midCat"/>
      </c:valAx>
      <c:valAx>
        <c:axId val="56480372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Concentration</a:t>
                </a:r>
                <a:r>
                  <a:rPr lang="en-US" baseline="0"/>
                  <a:t> (x10</a:t>
                </a:r>
                <a:r>
                  <a:rPr lang="en-US" baseline="30000"/>
                  <a:t>15</a:t>
                </a:r>
                <a:r>
                  <a:rPr lang="en-US" baseline="0"/>
                  <a:t>at(cm2)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248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Blad5!$H$1</c:f>
              <c:strCache>
                <c:ptCount val="1"/>
                <c:pt idx="0">
                  <c:v>1H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Blad5!$G$25:$G$28</c:f>
              <c:numCache>
                <c:formatCode>General</c:formatCode>
                <c:ptCount val="4"/>
                <c:pt idx="0">
                  <c:v>26</c:v>
                </c:pt>
                <c:pt idx="1">
                  <c:v>21</c:v>
                </c:pt>
                <c:pt idx="2">
                  <c:v>11</c:v>
                </c:pt>
                <c:pt idx="3">
                  <c:v>1</c:v>
                </c:pt>
              </c:numCache>
            </c:numRef>
          </c:xVal>
          <c:yVal>
            <c:numRef>
              <c:f>Blad5!$H$25:$H$28</c:f>
              <c:numCache>
                <c:formatCode>General</c:formatCode>
                <c:ptCount val="4"/>
                <c:pt idx="0">
                  <c:v>13.959</c:v>
                </c:pt>
                <c:pt idx="1">
                  <c:v>10.032</c:v>
                </c:pt>
                <c:pt idx="2">
                  <c:v>8.8469999999999995</c:v>
                </c:pt>
                <c:pt idx="3">
                  <c:v>11.057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0D8-48FC-BE23-1A61947AABB1}"/>
            </c:ext>
          </c:extLst>
        </c:ser>
        <c:ser>
          <c:idx val="1"/>
          <c:order val="1"/>
          <c:tx>
            <c:strRef>
              <c:f>Blad5!$I$1</c:f>
              <c:strCache>
                <c:ptCount val="1"/>
                <c:pt idx="0">
                  <c:v>2H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Blad5!$G$25:$G$28</c:f>
              <c:numCache>
                <c:formatCode>General</c:formatCode>
                <c:ptCount val="4"/>
                <c:pt idx="0">
                  <c:v>26</c:v>
                </c:pt>
                <c:pt idx="1">
                  <c:v>21</c:v>
                </c:pt>
                <c:pt idx="2">
                  <c:v>11</c:v>
                </c:pt>
                <c:pt idx="3">
                  <c:v>1</c:v>
                </c:pt>
              </c:numCache>
            </c:numRef>
          </c:xVal>
          <c:yVal>
            <c:numRef>
              <c:f>Blad5!$I$25:$I$28</c:f>
              <c:numCache>
                <c:formatCode>General</c:formatCode>
                <c:ptCount val="4"/>
                <c:pt idx="0">
                  <c:v>9.0854999999999997</c:v>
                </c:pt>
                <c:pt idx="1">
                  <c:v>21.520499999999998</c:v>
                </c:pt>
                <c:pt idx="2">
                  <c:v>7.8010000000000002</c:v>
                </c:pt>
                <c:pt idx="3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E0D8-48FC-BE23-1A61947AAB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4802480"/>
        <c:axId val="564803728"/>
      </c:scatterChart>
      <c:valAx>
        <c:axId val="5648024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/>
                  <a:t>Distance from bottom (mm)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3728"/>
        <c:crosses val="autoZero"/>
        <c:crossBetween val="midCat"/>
      </c:valAx>
      <c:valAx>
        <c:axId val="56480372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Concentration</a:t>
                </a:r>
                <a:r>
                  <a:rPr lang="en-US" baseline="0"/>
                  <a:t> (x10</a:t>
                </a:r>
                <a:r>
                  <a:rPr lang="en-US" baseline="30000"/>
                  <a:t>15</a:t>
                </a:r>
                <a:r>
                  <a:rPr lang="en-US" baseline="0"/>
                  <a:t>at(cm2)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248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Blad5!$M$1</c:f>
              <c:strCache>
                <c:ptCount val="1"/>
                <c:pt idx="0">
                  <c:v>Be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Blad5!$G$25:$G$28</c:f>
              <c:numCache>
                <c:formatCode>General</c:formatCode>
                <c:ptCount val="4"/>
                <c:pt idx="0">
                  <c:v>26</c:v>
                </c:pt>
                <c:pt idx="1">
                  <c:v>21</c:v>
                </c:pt>
                <c:pt idx="2">
                  <c:v>11</c:v>
                </c:pt>
                <c:pt idx="3">
                  <c:v>1</c:v>
                </c:pt>
              </c:numCache>
            </c:numRef>
          </c:xVal>
          <c:yVal>
            <c:numRef>
              <c:f>Blad5!$M$25:$M$28</c:f>
              <c:numCache>
                <c:formatCode>General</c:formatCode>
                <c:ptCount val="4"/>
                <c:pt idx="0">
                  <c:v>598.83600000000001</c:v>
                </c:pt>
                <c:pt idx="1">
                  <c:v>659.28449999999998</c:v>
                </c:pt>
                <c:pt idx="2">
                  <c:v>366.82600000000002</c:v>
                </c:pt>
                <c:pt idx="3">
                  <c:v>166.74199999999999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CB4-4EF3-B3A3-7F85E93F8E10}"/>
            </c:ext>
          </c:extLst>
        </c:ser>
        <c:ser>
          <c:idx val="1"/>
          <c:order val="1"/>
          <c:tx>
            <c:strRef>
              <c:f>Blad5!$N$1</c:f>
              <c:strCache>
                <c:ptCount val="1"/>
                <c:pt idx="0">
                  <c:v>C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Blad5!$G$25:$G$28</c:f>
              <c:numCache>
                <c:formatCode>General</c:formatCode>
                <c:ptCount val="4"/>
                <c:pt idx="0">
                  <c:v>26</c:v>
                </c:pt>
                <c:pt idx="1">
                  <c:v>21</c:v>
                </c:pt>
                <c:pt idx="2">
                  <c:v>11</c:v>
                </c:pt>
                <c:pt idx="3">
                  <c:v>1</c:v>
                </c:pt>
              </c:numCache>
            </c:numRef>
          </c:xVal>
          <c:yVal>
            <c:numRef>
              <c:f>Blad5!$N$25:$N$28</c:f>
              <c:numCache>
                <c:formatCode>General</c:formatCode>
                <c:ptCount val="4"/>
                <c:pt idx="0">
                  <c:v>40.677</c:v>
                </c:pt>
                <c:pt idx="1">
                  <c:v>34.726500000000001</c:v>
                </c:pt>
                <c:pt idx="2">
                  <c:v>47.411999999999999</c:v>
                </c:pt>
                <c:pt idx="3">
                  <c:v>105.021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CCB4-4EF3-B3A3-7F85E93F8E10}"/>
            </c:ext>
          </c:extLst>
        </c:ser>
        <c:ser>
          <c:idx val="2"/>
          <c:order val="2"/>
          <c:tx>
            <c:strRef>
              <c:f>Blad5!$O$1</c:f>
              <c:strCache>
                <c:ptCount val="1"/>
                <c:pt idx="0">
                  <c:v>Ni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Blad5!$G$25:$G$28</c:f>
              <c:numCache>
                <c:formatCode>General</c:formatCode>
                <c:ptCount val="4"/>
                <c:pt idx="0">
                  <c:v>26</c:v>
                </c:pt>
                <c:pt idx="1">
                  <c:v>21</c:v>
                </c:pt>
                <c:pt idx="2">
                  <c:v>11</c:v>
                </c:pt>
                <c:pt idx="3">
                  <c:v>1</c:v>
                </c:pt>
              </c:numCache>
            </c:numRef>
          </c:xVal>
          <c:yVal>
            <c:numRef>
              <c:f>Blad5!$O$25:$O$28</c:f>
              <c:numCache>
                <c:formatCode>General</c:formatCode>
                <c:ptCount val="4"/>
                <c:pt idx="0">
                  <c:v>33.7605</c:v>
                </c:pt>
                <c:pt idx="1">
                  <c:v>18.8535</c:v>
                </c:pt>
                <c:pt idx="2">
                  <c:v>48.515999999999998</c:v>
                </c:pt>
                <c:pt idx="3">
                  <c:v>64.837000000000003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CCB4-4EF3-B3A3-7F85E93F8E10}"/>
            </c:ext>
          </c:extLst>
        </c:ser>
        <c:ser>
          <c:idx val="3"/>
          <c:order val="3"/>
          <c:tx>
            <c:strRef>
              <c:f>Blad5!$P$1</c:f>
              <c:strCache>
                <c:ptCount val="1"/>
                <c:pt idx="0">
                  <c:v>Mo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Blad5!$G$25:$G$28</c:f>
              <c:numCache>
                <c:formatCode>General</c:formatCode>
                <c:ptCount val="4"/>
                <c:pt idx="0">
                  <c:v>26</c:v>
                </c:pt>
                <c:pt idx="1">
                  <c:v>21</c:v>
                </c:pt>
                <c:pt idx="2">
                  <c:v>11</c:v>
                </c:pt>
                <c:pt idx="3">
                  <c:v>1</c:v>
                </c:pt>
              </c:numCache>
            </c:numRef>
          </c:xVal>
          <c:yVal>
            <c:numRef>
              <c:f>Blad5!$P$25:$P$28</c:f>
            </c:numRef>
          </c:yVal>
          <c:smooth val="0"/>
          <c:extLst>
            <c:ext xmlns:c16="http://schemas.microsoft.com/office/drawing/2014/chart" uri="{C3380CC4-5D6E-409C-BE32-E72D297353CC}">
              <c16:uniqueId val="{00000003-CCB4-4EF3-B3A3-7F85E93F8E10}"/>
            </c:ext>
          </c:extLst>
        </c:ser>
        <c:ser>
          <c:idx val="4"/>
          <c:order val="4"/>
          <c:tx>
            <c:strRef>
              <c:f>Blad5!$Q$1</c:f>
              <c:strCache>
                <c:ptCount val="1"/>
                <c:pt idx="0">
                  <c:v>N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Blad5!$G$25:$G$28</c:f>
              <c:numCache>
                <c:formatCode>General</c:formatCode>
                <c:ptCount val="4"/>
                <c:pt idx="0">
                  <c:v>26</c:v>
                </c:pt>
                <c:pt idx="1">
                  <c:v>21</c:v>
                </c:pt>
                <c:pt idx="2">
                  <c:v>11</c:v>
                </c:pt>
                <c:pt idx="3">
                  <c:v>1</c:v>
                </c:pt>
              </c:numCache>
            </c:numRef>
          </c:xVal>
          <c:yVal>
            <c:numRef>
              <c:f>Blad5!$Q$25:$Q$28</c:f>
              <c:numCache>
                <c:formatCode>General</c:formatCode>
                <c:ptCount val="4"/>
                <c:pt idx="0">
                  <c:v>58.091999999999999</c:v>
                </c:pt>
                <c:pt idx="1">
                  <c:v>123.063</c:v>
                </c:pt>
                <c:pt idx="2">
                  <c:v>81.710999999999999</c:v>
                </c:pt>
                <c:pt idx="3">
                  <c:v>131.72999999999999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CCB4-4EF3-B3A3-7F85E93F8E10}"/>
            </c:ext>
          </c:extLst>
        </c:ser>
        <c:ser>
          <c:idx val="5"/>
          <c:order val="5"/>
          <c:tx>
            <c:strRef>
              <c:f>Blad5!$R$1</c:f>
              <c:strCache>
                <c:ptCount val="1"/>
                <c:pt idx="0">
                  <c:v>O</c:v>
                </c:pt>
              </c:strCache>
            </c:strRef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Blad5!$G$25:$G$28</c:f>
              <c:numCache>
                <c:formatCode>General</c:formatCode>
                <c:ptCount val="4"/>
                <c:pt idx="0">
                  <c:v>26</c:v>
                </c:pt>
                <c:pt idx="1">
                  <c:v>21</c:v>
                </c:pt>
                <c:pt idx="2">
                  <c:v>11</c:v>
                </c:pt>
                <c:pt idx="3">
                  <c:v>1</c:v>
                </c:pt>
              </c:numCache>
            </c:numRef>
          </c:xVal>
          <c:yVal>
            <c:numRef>
              <c:f>Blad5!$R$25:$R$28</c:f>
              <c:numCache>
                <c:formatCode>General</c:formatCode>
                <c:ptCount val="4"/>
                <c:pt idx="0">
                  <c:v>571.05449999999996</c:v>
                </c:pt>
                <c:pt idx="1">
                  <c:v>386.79899999999998</c:v>
                </c:pt>
                <c:pt idx="2">
                  <c:v>335.596</c:v>
                </c:pt>
                <c:pt idx="3">
                  <c:v>285.68099999999998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CCB4-4EF3-B3A3-7F85E93F8E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4802480"/>
        <c:axId val="564803728"/>
      </c:scatterChart>
      <c:valAx>
        <c:axId val="5648024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/>
                  <a:t>Distance from bottom (mm)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3728"/>
        <c:crosses val="autoZero"/>
        <c:crossBetween val="midCat"/>
      </c:valAx>
      <c:valAx>
        <c:axId val="56480372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Concentration</a:t>
                </a:r>
                <a:r>
                  <a:rPr lang="en-US" baseline="0"/>
                  <a:t> (x10</a:t>
                </a:r>
                <a:r>
                  <a:rPr lang="en-US" baseline="30000"/>
                  <a:t>15</a:t>
                </a:r>
                <a:r>
                  <a:rPr lang="en-US" baseline="0"/>
                  <a:t>at(cm2)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248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Blad5!$M$1</c:f>
              <c:strCache>
                <c:ptCount val="1"/>
                <c:pt idx="0">
                  <c:v>Be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Blad5!$G$30:$G$33</c:f>
              <c:numCache>
                <c:formatCode>General</c:formatCode>
                <c:ptCount val="4"/>
                <c:pt idx="0">
                  <c:v>26</c:v>
                </c:pt>
                <c:pt idx="1">
                  <c:v>21</c:v>
                </c:pt>
                <c:pt idx="2">
                  <c:v>11</c:v>
                </c:pt>
                <c:pt idx="3">
                  <c:v>1</c:v>
                </c:pt>
              </c:numCache>
            </c:numRef>
          </c:xVal>
          <c:yVal>
            <c:numRef>
              <c:f>Blad5!$M$30:$M$33</c:f>
              <c:numCache>
                <c:formatCode>General</c:formatCode>
                <c:ptCount val="4"/>
                <c:pt idx="0">
                  <c:v>420.60899999999998</c:v>
                </c:pt>
                <c:pt idx="1">
                  <c:v>332.70600000000002</c:v>
                </c:pt>
                <c:pt idx="2">
                  <c:v>99.048000000000002</c:v>
                </c:pt>
                <c:pt idx="3">
                  <c:v>36.128999999999998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B2CC-4C8E-BE9C-EE84005ACF9E}"/>
            </c:ext>
          </c:extLst>
        </c:ser>
        <c:ser>
          <c:idx val="1"/>
          <c:order val="1"/>
          <c:tx>
            <c:strRef>
              <c:f>Blad5!$N$1</c:f>
              <c:strCache>
                <c:ptCount val="1"/>
                <c:pt idx="0">
                  <c:v>C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Blad5!$G$30:$G$33</c:f>
              <c:numCache>
                <c:formatCode>General</c:formatCode>
                <c:ptCount val="4"/>
                <c:pt idx="0">
                  <c:v>26</c:v>
                </c:pt>
                <c:pt idx="1">
                  <c:v>21</c:v>
                </c:pt>
                <c:pt idx="2">
                  <c:v>11</c:v>
                </c:pt>
                <c:pt idx="3">
                  <c:v>1</c:v>
                </c:pt>
              </c:numCache>
            </c:numRef>
          </c:xVal>
          <c:yVal>
            <c:numRef>
              <c:f>Blad5!$N$30:$N$33</c:f>
              <c:numCache>
                <c:formatCode>General</c:formatCode>
                <c:ptCount val="4"/>
                <c:pt idx="0">
                  <c:v>63.524999999999999</c:v>
                </c:pt>
                <c:pt idx="1">
                  <c:v>38.515999999999998</c:v>
                </c:pt>
                <c:pt idx="2">
                  <c:v>49.694000000000003</c:v>
                </c:pt>
                <c:pt idx="3">
                  <c:v>118.762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B2CC-4C8E-BE9C-EE84005ACF9E}"/>
            </c:ext>
          </c:extLst>
        </c:ser>
        <c:ser>
          <c:idx val="2"/>
          <c:order val="2"/>
          <c:tx>
            <c:strRef>
              <c:f>Blad5!$O$1</c:f>
              <c:strCache>
                <c:ptCount val="1"/>
                <c:pt idx="0">
                  <c:v>Ni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Blad5!$G$30:$G$33</c:f>
              <c:numCache>
                <c:formatCode>General</c:formatCode>
                <c:ptCount val="4"/>
                <c:pt idx="0">
                  <c:v>26</c:v>
                </c:pt>
                <c:pt idx="1">
                  <c:v>21</c:v>
                </c:pt>
                <c:pt idx="2">
                  <c:v>11</c:v>
                </c:pt>
                <c:pt idx="3">
                  <c:v>1</c:v>
                </c:pt>
              </c:numCache>
            </c:numRef>
          </c:xVal>
          <c:yVal>
            <c:numRef>
              <c:f>Blad5!$O$30:$O$33</c:f>
              <c:numCache>
                <c:formatCode>General</c:formatCode>
                <c:ptCount val="4"/>
                <c:pt idx="0">
                  <c:v>41.658000000000001</c:v>
                </c:pt>
                <c:pt idx="1">
                  <c:v>49.131</c:v>
                </c:pt>
                <c:pt idx="2">
                  <c:v>49.363999999999997</c:v>
                </c:pt>
                <c:pt idx="3">
                  <c:v>38.356000000000002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B2CC-4C8E-BE9C-EE84005ACF9E}"/>
            </c:ext>
          </c:extLst>
        </c:ser>
        <c:ser>
          <c:idx val="3"/>
          <c:order val="3"/>
          <c:tx>
            <c:strRef>
              <c:f>Blad5!$P$1</c:f>
              <c:strCache>
                <c:ptCount val="1"/>
                <c:pt idx="0">
                  <c:v>Mo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Blad5!$G$30:$G$33</c:f>
              <c:numCache>
                <c:formatCode>General</c:formatCode>
                <c:ptCount val="4"/>
                <c:pt idx="0">
                  <c:v>26</c:v>
                </c:pt>
                <c:pt idx="1">
                  <c:v>21</c:v>
                </c:pt>
                <c:pt idx="2">
                  <c:v>11</c:v>
                </c:pt>
                <c:pt idx="3">
                  <c:v>1</c:v>
                </c:pt>
              </c:numCache>
            </c:numRef>
          </c:xVal>
          <c:yVal>
            <c:numRef>
              <c:f>Blad5!$P$30:$P$33</c:f>
            </c:numRef>
          </c:yVal>
          <c:smooth val="0"/>
          <c:extLst>
            <c:ext xmlns:c16="http://schemas.microsoft.com/office/drawing/2014/chart" uri="{C3380CC4-5D6E-409C-BE32-E72D297353CC}">
              <c16:uniqueId val="{00000003-B2CC-4C8E-BE9C-EE84005ACF9E}"/>
            </c:ext>
          </c:extLst>
        </c:ser>
        <c:ser>
          <c:idx val="4"/>
          <c:order val="4"/>
          <c:tx>
            <c:strRef>
              <c:f>Blad5!$Q$1</c:f>
              <c:strCache>
                <c:ptCount val="1"/>
                <c:pt idx="0">
                  <c:v>N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Blad5!$G$30:$G$33</c:f>
              <c:numCache>
                <c:formatCode>General</c:formatCode>
                <c:ptCount val="4"/>
                <c:pt idx="0">
                  <c:v>26</c:v>
                </c:pt>
                <c:pt idx="1">
                  <c:v>21</c:v>
                </c:pt>
                <c:pt idx="2">
                  <c:v>11</c:v>
                </c:pt>
                <c:pt idx="3">
                  <c:v>1</c:v>
                </c:pt>
              </c:numCache>
            </c:numRef>
          </c:xVal>
          <c:yVal>
            <c:numRef>
              <c:f>Blad5!$Q$30:$Q$33</c:f>
              <c:numCache>
                <c:formatCode>General</c:formatCode>
                <c:ptCount val="4"/>
                <c:pt idx="0">
                  <c:v>20.238</c:v>
                </c:pt>
                <c:pt idx="1">
                  <c:v>20.652000000000001</c:v>
                </c:pt>
                <c:pt idx="2">
                  <c:v>10.888</c:v>
                </c:pt>
                <c:pt idx="3">
                  <c:v>127.739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B2CC-4C8E-BE9C-EE84005ACF9E}"/>
            </c:ext>
          </c:extLst>
        </c:ser>
        <c:ser>
          <c:idx val="5"/>
          <c:order val="5"/>
          <c:tx>
            <c:strRef>
              <c:f>Blad5!$R$1</c:f>
              <c:strCache>
                <c:ptCount val="1"/>
                <c:pt idx="0">
                  <c:v>O</c:v>
                </c:pt>
              </c:strCache>
            </c:strRef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Blad5!$G$30:$G$33</c:f>
              <c:numCache>
                <c:formatCode>General</c:formatCode>
                <c:ptCount val="4"/>
                <c:pt idx="0">
                  <c:v>26</c:v>
                </c:pt>
                <c:pt idx="1">
                  <c:v>21</c:v>
                </c:pt>
                <c:pt idx="2">
                  <c:v>11</c:v>
                </c:pt>
                <c:pt idx="3">
                  <c:v>1</c:v>
                </c:pt>
              </c:numCache>
            </c:numRef>
          </c:xVal>
          <c:yVal>
            <c:numRef>
              <c:f>Blad5!$R$30:$R$33</c:f>
              <c:numCache>
                <c:formatCode>General</c:formatCode>
                <c:ptCount val="4"/>
                <c:pt idx="0">
                  <c:v>477.03</c:v>
                </c:pt>
                <c:pt idx="1">
                  <c:v>401.072</c:v>
                </c:pt>
                <c:pt idx="2">
                  <c:v>181.67400000000001</c:v>
                </c:pt>
                <c:pt idx="3">
                  <c:v>163.934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B2CC-4C8E-BE9C-EE84005ACF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4802480"/>
        <c:axId val="564803728"/>
      </c:scatterChart>
      <c:valAx>
        <c:axId val="5648024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/>
                  <a:t>Distance from bottom (mm)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3728"/>
        <c:crosses val="autoZero"/>
        <c:crossBetween val="midCat"/>
      </c:valAx>
      <c:valAx>
        <c:axId val="56480372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Concentration</a:t>
                </a:r>
                <a:r>
                  <a:rPr lang="en-US" baseline="0"/>
                  <a:t> (x10</a:t>
                </a:r>
                <a:r>
                  <a:rPr lang="en-US" baseline="30000"/>
                  <a:t>15</a:t>
                </a:r>
                <a:r>
                  <a:rPr lang="en-US" baseline="0"/>
                  <a:t>at(cm2)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248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Blad5!$M$1</c:f>
              <c:strCache>
                <c:ptCount val="1"/>
                <c:pt idx="0">
                  <c:v>Be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Blad5!$G$34:$G$37</c:f>
              <c:numCache>
                <c:formatCode>General</c:formatCode>
                <c:ptCount val="4"/>
                <c:pt idx="0">
                  <c:v>27</c:v>
                </c:pt>
                <c:pt idx="1">
                  <c:v>22</c:v>
                </c:pt>
                <c:pt idx="2">
                  <c:v>12</c:v>
                </c:pt>
                <c:pt idx="3">
                  <c:v>2</c:v>
                </c:pt>
              </c:numCache>
            </c:numRef>
          </c:xVal>
          <c:yVal>
            <c:numRef>
              <c:f>Blad5!$M$34:$M$37</c:f>
              <c:numCache>
                <c:formatCode>General</c:formatCode>
                <c:ptCount val="4"/>
                <c:pt idx="0">
                  <c:v>485.36</c:v>
                </c:pt>
                <c:pt idx="1">
                  <c:v>407.57</c:v>
                </c:pt>
                <c:pt idx="2">
                  <c:v>338.66</c:v>
                </c:pt>
                <c:pt idx="3">
                  <c:v>160.91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D70-4C27-9DDF-C48952FCFB71}"/>
            </c:ext>
          </c:extLst>
        </c:ser>
        <c:ser>
          <c:idx val="1"/>
          <c:order val="1"/>
          <c:tx>
            <c:strRef>
              <c:f>Blad5!$N$1</c:f>
              <c:strCache>
                <c:ptCount val="1"/>
                <c:pt idx="0">
                  <c:v>C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Blad5!$G$34:$G$37</c:f>
              <c:numCache>
                <c:formatCode>General</c:formatCode>
                <c:ptCount val="4"/>
                <c:pt idx="0">
                  <c:v>27</c:v>
                </c:pt>
                <c:pt idx="1">
                  <c:v>22</c:v>
                </c:pt>
                <c:pt idx="2">
                  <c:v>12</c:v>
                </c:pt>
                <c:pt idx="3">
                  <c:v>2</c:v>
                </c:pt>
              </c:numCache>
            </c:numRef>
          </c:xVal>
          <c:yVal>
            <c:numRef>
              <c:f>Blad5!$N$34:$N$37</c:f>
              <c:numCache>
                <c:formatCode>General</c:formatCode>
                <c:ptCount val="4"/>
                <c:pt idx="0">
                  <c:v>137.80000000000001</c:v>
                </c:pt>
                <c:pt idx="1">
                  <c:v>80.509</c:v>
                </c:pt>
                <c:pt idx="2">
                  <c:v>57.268999999999998</c:v>
                </c:pt>
                <c:pt idx="3">
                  <c:v>63.366999999999997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7D70-4C27-9DDF-C48952FCFB71}"/>
            </c:ext>
          </c:extLst>
        </c:ser>
        <c:ser>
          <c:idx val="2"/>
          <c:order val="2"/>
          <c:tx>
            <c:strRef>
              <c:f>Blad5!$O$1</c:f>
              <c:strCache>
                <c:ptCount val="1"/>
                <c:pt idx="0">
                  <c:v>Ni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Blad5!$G$34:$G$37</c:f>
              <c:numCache>
                <c:formatCode>General</c:formatCode>
                <c:ptCount val="4"/>
                <c:pt idx="0">
                  <c:v>27</c:v>
                </c:pt>
                <c:pt idx="1">
                  <c:v>22</c:v>
                </c:pt>
                <c:pt idx="2">
                  <c:v>12</c:v>
                </c:pt>
                <c:pt idx="3">
                  <c:v>2</c:v>
                </c:pt>
              </c:numCache>
            </c:numRef>
          </c:xVal>
          <c:yVal>
            <c:numRef>
              <c:f>Blad5!$O$34:$O$37</c:f>
              <c:numCache>
                <c:formatCode>General</c:formatCode>
                <c:ptCount val="4"/>
                <c:pt idx="0">
                  <c:v>31.776</c:v>
                </c:pt>
                <c:pt idx="1">
                  <c:v>25.626999999999999</c:v>
                </c:pt>
                <c:pt idx="2">
                  <c:v>35.902999999999999</c:v>
                </c:pt>
                <c:pt idx="3">
                  <c:v>89.12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7D70-4C27-9DDF-C48952FCFB71}"/>
            </c:ext>
          </c:extLst>
        </c:ser>
        <c:ser>
          <c:idx val="3"/>
          <c:order val="3"/>
          <c:tx>
            <c:strRef>
              <c:f>Blad5!$P$1</c:f>
              <c:strCache>
                <c:ptCount val="1"/>
                <c:pt idx="0">
                  <c:v>Mo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Blad5!$G$34:$G$37</c:f>
              <c:numCache>
                <c:formatCode>General</c:formatCode>
                <c:ptCount val="4"/>
                <c:pt idx="0">
                  <c:v>27</c:v>
                </c:pt>
                <c:pt idx="1">
                  <c:v>22</c:v>
                </c:pt>
                <c:pt idx="2">
                  <c:v>12</c:v>
                </c:pt>
                <c:pt idx="3">
                  <c:v>2</c:v>
                </c:pt>
              </c:numCache>
            </c:numRef>
          </c:xVal>
          <c:yVal>
            <c:numRef>
              <c:f>Blad5!$P$34:$P$37</c:f>
            </c:numRef>
          </c:yVal>
          <c:smooth val="0"/>
          <c:extLst>
            <c:ext xmlns:c16="http://schemas.microsoft.com/office/drawing/2014/chart" uri="{C3380CC4-5D6E-409C-BE32-E72D297353CC}">
              <c16:uniqueId val="{00000003-7D70-4C27-9DDF-C48952FCFB71}"/>
            </c:ext>
          </c:extLst>
        </c:ser>
        <c:ser>
          <c:idx val="4"/>
          <c:order val="4"/>
          <c:tx>
            <c:strRef>
              <c:f>Blad5!$Q$1</c:f>
              <c:strCache>
                <c:ptCount val="1"/>
                <c:pt idx="0">
                  <c:v>N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Blad5!$G$34:$G$37</c:f>
              <c:numCache>
                <c:formatCode>General</c:formatCode>
                <c:ptCount val="4"/>
                <c:pt idx="0">
                  <c:v>27</c:v>
                </c:pt>
                <c:pt idx="1">
                  <c:v>22</c:v>
                </c:pt>
                <c:pt idx="2">
                  <c:v>12</c:v>
                </c:pt>
                <c:pt idx="3">
                  <c:v>2</c:v>
                </c:pt>
              </c:numCache>
            </c:numRef>
          </c:xVal>
          <c:yVal>
            <c:numRef>
              <c:f>Blad5!$Q$34:$Q$37</c:f>
              <c:numCache>
                <c:formatCode>General</c:formatCode>
                <c:ptCount val="4"/>
                <c:pt idx="0">
                  <c:v>43.811</c:v>
                </c:pt>
                <c:pt idx="1">
                  <c:v>63.395000000000003</c:v>
                </c:pt>
                <c:pt idx="2">
                  <c:v>17.925000000000001</c:v>
                </c:pt>
                <c:pt idx="3">
                  <c:v>20.577000000000002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7D70-4C27-9DDF-C48952FCFB71}"/>
            </c:ext>
          </c:extLst>
        </c:ser>
        <c:ser>
          <c:idx val="5"/>
          <c:order val="5"/>
          <c:tx>
            <c:strRef>
              <c:f>Blad5!$R$1</c:f>
              <c:strCache>
                <c:ptCount val="1"/>
                <c:pt idx="0">
                  <c:v>O</c:v>
                </c:pt>
              </c:strCache>
            </c:strRef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Blad5!$G$34:$G$37</c:f>
              <c:numCache>
                <c:formatCode>General</c:formatCode>
                <c:ptCount val="4"/>
                <c:pt idx="0">
                  <c:v>27</c:v>
                </c:pt>
                <c:pt idx="1">
                  <c:v>22</c:v>
                </c:pt>
                <c:pt idx="2">
                  <c:v>12</c:v>
                </c:pt>
                <c:pt idx="3">
                  <c:v>2</c:v>
                </c:pt>
              </c:numCache>
            </c:numRef>
          </c:xVal>
          <c:yVal>
            <c:numRef>
              <c:f>Blad5!$R$34:$R$37</c:f>
              <c:numCache>
                <c:formatCode>General</c:formatCode>
                <c:ptCount val="4"/>
                <c:pt idx="0">
                  <c:v>484.85</c:v>
                </c:pt>
                <c:pt idx="1">
                  <c:v>482.8</c:v>
                </c:pt>
                <c:pt idx="2">
                  <c:v>463.65</c:v>
                </c:pt>
                <c:pt idx="3">
                  <c:v>325.77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7D70-4C27-9DDF-C48952FCFB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4802480"/>
        <c:axId val="564803728"/>
      </c:scatterChart>
      <c:valAx>
        <c:axId val="5648024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/>
                  <a:t>Distance from bottom (mm)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3728"/>
        <c:crosses val="autoZero"/>
        <c:crossBetween val="midCat"/>
      </c:valAx>
      <c:valAx>
        <c:axId val="56480372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Concentration</a:t>
                </a:r>
                <a:r>
                  <a:rPr lang="en-US" baseline="0"/>
                  <a:t> (x10</a:t>
                </a:r>
                <a:r>
                  <a:rPr lang="en-US" baseline="30000"/>
                  <a:t>15</a:t>
                </a:r>
                <a:r>
                  <a:rPr lang="en-US" baseline="0"/>
                  <a:t>at(cm2)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248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Blad5!$H$1</c:f>
              <c:strCache>
                <c:ptCount val="1"/>
                <c:pt idx="0">
                  <c:v>1H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Blad5!$G$49:$G$53</c:f>
              <c:numCache>
                <c:formatCode>General</c:formatCode>
                <c:ptCount val="5"/>
                <c:pt idx="0">
                  <c:v>33</c:v>
                </c:pt>
                <c:pt idx="1">
                  <c:v>27</c:v>
                </c:pt>
                <c:pt idx="2">
                  <c:v>22</c:v>
                </c:pt>
                <c:pt idx="3">
                  <c:v>12</c:v>
                </c:pt>
                <c:pt idx="4">
                  <c:v>2</c:v>
                </c:pt>
              </c:numCache>
            </c:numRef>
          </c:xVal>
          <c:yVal>
            <c:numRef>
              <c:f>Blad5!$H$49:$H$53</c:f>
              <c:numCache>
                <c:formatCode>General</c:formatCode>
                <c:ptCount val="5"/>
                <c:pt idx="0">
                  <c:v>12.858000000000001</c:v>
                </c:pt>
                <c:pt idx="1">
                  <c:v>9.0165000000000006</c:v>
                </c:pt>
                <c:pt idx="2">
                  <c:v>7.9394999999999998</c:v>
                </c:pt>
                <c:pt idx="3">
                  <c:v>15.273</c:v>
                </c:pt>
                <c:pt idx="4">
                  <c:v>8.6475000000000009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377-4242-96B6-A5122187948B}"/>
            </c:ext>
          </c:extLst>
        </c:ser>
        <c:ser>
          <c:idx val="1"/>
          <c:order val="1"/>
          <c:tx>
            <c:strRef>
              <c:f>Blad5!$I$1</c:f>
              <c:strCache>
                <c:ptCount val="1"/>
                <c:pt idx="0">
                  <c:v>2H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Blad5!$G$49:$G$53</c:f>
              <c:numCache>
                <c:formatCode>General</c:formatCode>
                <c:ptCount val="5"/>
                <c:pt idx="0">
                  <c:v>33</c:v>
                </c:pt>
                <c:pt idx="1">
                  <c:v>27</c:v>
                </c:pt>
                <c:pt idx="2">
                  <c:v>22</c:v>
                </c:pt>
                <c:pt idx="3">
                  <c:v>12</c:v>
                </c:pt>
                <c:pt idx="4">
                  <c:v>2</c:v>
                </c:pt>
              </c:numCache>
            </c:numRef>
          </c:xVal>
          <c:yVal>
            <c:numRef>
              <c:f>Blad5!$I$49:$I$53</c:f>
              <c:numCache>
                <c:formatCode>General</c:formatCode>
                <c:ptCount val="5"/>
                <c:pt idx="0">
                  <c:v>0</c:v>
                </c:pt>
                <c:pt idx="1">
                  <c:v>6.3479999999999999</c:v>
                </c:pt>
                <c:pt idx="2">
                  <c:v>10.872</c:v>
                </c:pt>
                <c:pt idx="3">
                  <c:v>2.3414999999999999</c:v>
                </c:pt>
                <c:pt idx="4">
                  <c:v>2.4750000000000001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D377-4242-96B6-A512218794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4802480"/>
        <c:axId val="564803728"/>
      </c:scatterChart>
      <c:valAx>
        <c:axId val="5648024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/>
                  <a:t>Distance from bottom (mm)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3728"/>
        <c:crosses val="autoZero"/>
        <c:crossBetween val="midCat"/>
      </c:valAx>
      <c:valAx>
        <c:axId val="56480372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Concentration</a:t>
                </a:r>
                <a:r>
                  <a:rPr lang="en-US" baseline="0"/>
                  <a:t> (x10</a:t>
                </a:r>
                <a:r>
                  <a:rPr lang="en-US" baseline="30000"/>
                  <a:t>15</a:t>
                </a:r>
                <a:r>
                  <a:rPr lang="en-US" baseline="0"/>
                  <a:t>at(cm2)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248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Blad5!$H$1</c:f>
              <c:strCache>
                <c:ptCount val="1"/>
                <c:pt idx="0">
                  <c:v>1H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Blad5!$G$6:$G$8</c:f>
              <c:numCache>
                <c:formatCode>General</c:formatCode>
                <c:ptCount val="3"/>
                <c:pt idx="0">
                  <c:v>26</c:v>
                </c:pt>
                <c:pt idx="1">
                  <c:v>21</c:v>
                </c:pt>
                <c:pt idx="2">
                  <c:v>11</c:v>
                </c:pt>
              </c:numCache>
            </c:numRef>
          </c:xVal>
          <c:yVal>
            <c:numRef>
              <c:f>Blad5!$H$6:$H$8</c:f>
              <c:numCache>
                <c:formatCode>General</c:formatCode>
                <c:ptCount val="3"/>
                <c:pt idx="0">
                  <c:v>18.0975</c:v>
                </c:pt>
                <c:pt idx="1">
                  <c:v>11.169</c:v>
                </c:pt>
                <c:pt idx="2">
                  <c:v>14.276999999999999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B0B-41D6-A42F-F463F7D7B216}"/>
            </c:ext>
          </c:extLst>
        </c:ser>
        <c:ser>
          <c:idx val="1"/>
          <c:order val="1"/>
          <c:tx>
            <c:strRef>
              <c:f>Blad5!$I$1</c:f>
              <c:strCache>
                <c:ptCount val="1"/>
                <c:pt idx="0">
                  <c:v>2H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Blad5!$G$6:$G$8</c:f>
              <c:numCache>
                <c:formatCode>General</c:formatCode>
                <c:ptCount val="3"/>
                <c:pt idx="0">
                  <c:v>26</c:v>
                </c:pt>
                <c:pt idx="1">
                  <c:v>21</c:v>
                </c:pt>
                <c:pt idx="2">
                  <c:v>11</c:v>
                </c:pt>
              </c:numCache>
            </c:numRef>
          </c:xVal>
          <c:yVal>
            <c:numRef>
              <c:f>Blad5!$I$6:$I$8</c:f>
              <c:numCache>
                <c:formatCode>General</c:formatCode>
                <c:ptCount val="3"/>
                <c:pt idx="0">
                  <c:v>11.364000000000001</c:v>
                </c:pt>
                <c:pt idx="1">
                  <c:v>2.04</c:v>
                </c:pt>
                <c:pt idx="2">
                  <c:v>1.4039999999999999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B0B-41D6-A42F-F463F7D7B2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4802480"/>
        <c:axId val="564803728"/>
      </c:scatterChart>
      <c:valAx>
        <c:axId val="5648024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/>
                  <a:t>Distance from bottom (mm)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3728"/>
        <c:crosses val="autoZero"/>
        <c:crossBetween val="midCat"/>
      </c:valAx>
      <c:valAx>
        <c:axId val="56480372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Concentration</a:t>
                </a:r>
                <a:r>
                  <a:rPr lang="en-US" baseline="0"/>
                  <a:t> (x10</a:t>
                </a:r>
                <a:r>
                  <a:rPr lang="en-US" baseline="30000"/>
                  <a:t>15</a:t>
                </a:r>
                <a:r>
                  <a:rPr lang="en-US" baseline="0"/>
                  <a:t>at(cm2)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248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Blad5!$H$1</c:f>
              <c:strCache>
                <c:ptCount val="1"/>
                <c:pt idx="0">
                  <c:v>1H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Blad5!$G$43:$G$48</c:f>
              <c:numCache>
                <c:formatCode>General</c:formatCode>
                <c:ptCount val="6"/>
                <c:pt idx="0">
                  <c:v>31</c:v>
                </c:pt>
                <c:pt idx="1">
                  <c:v>29</c:v>
                </c:pt>
                <c:pt idx="2">
                  <c:v>26</c:v>
                </c:pt>
                <c:pt idx="3">
                  <c:v>21</c:v>
                </c:pt>
                <c:pt idx="4">
                  <c:v>11</c:v>
                </c:pt>
                <c:pt idx="5">
                  <c:v>1</c:v>
                </c:pt>
              </c:numCache>
            </c:numRef>
          </c:xVal>
          <c:yVal>
            <c:numRef>
              <c:f>Blad5!$H$43:$H$48</c:f>
              <c:numCache>
                <c:formatCode>General</c:formatCode>
                <c:ptCount val="6"/>
                <c:pt idx="0">
                  <c:v>18.340499999999999</c:v>
                </c:pt>
                <c:pt idx="1">
                  <c:v>32.427</c:v>
                </c:pt>
                <c:pt idx="2">
                  <c:v>19.1175</c:v>
                </c:pt>
                <c:pt idx="3">
                  <c:v>15.15</c:v>
                </c:pt>
                <c:pt idx="4">
                  <c:v>10.896000000000001</c:v>
                </c:pt>
                <c:pt idx="5">
                  <c:v>19.308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BA92-4576-8592-BAE222F448CD}"/>
            </c:ext>
          </c:extLst>
        </c:ser>
        <c:ser>
          <c:idx val="1"/>
          <c:order val="1"/>
          <c:tx>
            <c:strRef>
              <c:f>Blad5!$I$1</c:f>
              <c:strCache>
                <c:ptCount val="1"/>
                <c:pt idx="0">
                  <c:v>2H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Blad5!$G$43:$G$48</c:f>
              <c:numCache>
                <c:formatCode>General</c:formatCode>
                <c:ptCount val="6"/>
                <c:pt idx="0">
                  <c:v>31</c:v>
                </c:pt>
                <c:pt idx="1">
                  <c:v>29</c:v>
                </c:pt>
                <c:pt idx="2">
                  <c:v>26</c:v>
                </c:pt>
                <c:pt idx="3">
                  <c:v>21</c:v>
                </c:pt>
                <c:pt idx="4">
                  <c:v>11</c:v>
                </c:pt>
                <c:pt idx="5">
                  <c:v>1</c:v>
                </c:pt>
              </c:numCache>
            </c:numRef>
          </c:xVal>
          <c:yVal>
            <c:numRef>
              <c:f>Blad5!$I$43:$I$48</c:f>
              <c:numCache>
                <c:formatCode>General</c:formatCode>
                <c:ptCount val="6"/>
                <c:pt idx="0">
                  <c:v>3.9449999999999998</c:v>
                </c:pt>
                <c:pt idx="1">
                  <c:v>13.528</c:v>
                </c:pt>
                <c:pt idx="2">
                  <c:v>16.192499999999999</c:v>
                </c:pt>
                <c:pt idx="3">
                  <c:v>7.4939999999999998</c:v>
                </c:pt>
                <c:pt idx="4">
                  <c:v>0</c:v>
                </c:pt>
                <c:pt idx="5">
                  <c:v>3.51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BA92-4576-8592-BAE222F448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4802480"/>
        <c:axId val="564803728"/>
      </c:scatterChart>
      <c:valAx>
        <c:axId val="5648024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/>
                  <a:t>Distance from bottom (mm)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3728"/>
        <c:crosses val="autoZero"/>
        <c:crossBetween val="midCat"/>
      </c:valAx>
      <c:valAx>
        <c:axId val="56480372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Concentration</a:t>
                </a:r>
                <a:r>
                  <a:rPr lang="en-US" baseline="0"/>
                  <a:t> (x10</a:t>
                </a:r>
                <a:r>
                  <a:rPr lang="en-US" baseline="30000"/>
                  <a:t>15</a:t>
                </a:r>
                <a:r>
                  <a:rPr lang="en-US" baseline="0"/>
                  <a:t>at(cm2)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248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Blad5!$H$1</c:f>
              <c:strCache>
                <c:ptCount val="1"/>
                <c:pt idx="0">
                  <c:v>1H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Blad5!$G$38:$G$42</c:f>
              <c:numCache>
                <c:formatCode>General</c:formatCode>
                <c:ptCount val="5"/>
                <c:pt idx="0">
                  <c:v>30</c:v>
                </c:pt>
                <c:pt idx="1">
                  <c:v>27</c:v>
                </c:pt>
                <c:pt idx="2">
                  <c:v>22</c:v>
                </c:pt>
                <c:pt idx="3">
                  <c:v>12</c:v>
                </c:pt>
                <c:pt idx="4">
                  <c:v>2</c:v>
                </c:pt>
              </c:numCache>
            </c:numRef>
          </c:xVal>
          <c:yVal>
            <c:numRef>
              <c:f>Blad5!$H$38:$H$42</c:f>
              <c:numCache>
                <c:formatCode>General</c:formatCode>
                <c:ptCount val="5"/>
                <c:pt idx="0">
                  <c:v>10.526999999999999</c:v>
                </c:pt>
                <c:pt idx="1">
                  <c:v>11.82</c:v>
                </c:pt>
                <c:pt idx="2">
                  <c:v>9.9689999999999994</c:v>
                </c:pt>
                <c:pt idx="3">
                  <c:v>11.874000000000001</c:v>
                </c:pt>
                <c:pt idx="4">
                  <c:v>8.8335000000000008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B87F-4F72-9739-88C8C9457FCA}"/>
            </c:ext>
          </c:extLst>
        </c:ser>
        <c:ser>
          <c:idx val="1"/>
          <c:order val="1"/>
          <c:tx>
            <c:strRef>
              <c:f>Blad5!$I$1</c:f>
              <c:strCache>
                <c:ptCount val="1"/>
                <c:pt idx="0">
                  <c:v>2H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Blad5!$G$38:$G$42</c:f>
              <c:numCache>
                <c:formatCode>General</c:formatCode>
                <c:ptCount val="5"/>
                <c:pt idx="0">
                  <c:v>30</c:v>
                </c:pt>
                <c:pt idx="1">
                  <c:v>27</c:v>
                </c:pt>
                <c:pt idx="2">
                  <c:v>22</c:v>
                </c:pt>
                <c:pt idx="3">
                  <c:v>12</c:v>
                </c:pt>
                <c:pt idx="4">
                  <c:v>2</c:v>
                </c:pt>
              </c:numCache>
            </c:numRef>
          </c:xVal>
          <c:yVal>
            <c:numRef>
              <c:f>Blad5!$I$38:$I$42</c:f>
              <c:numCache>
                <c:formatCode>General</c:formatCode>
                <c:ptCount val="5"/>
                <c:pt idx="0">
                  <c:v>1.9455</c:v>
                </c:pt>
                <c:pt idx="1">
                  <c:v>5.9489999999999998</c:v>
                </c:pt>
                <c:pt idx="2">
                  <c:v>13.2615</c:v>
                </c:pt>
                <c:pt idx="3">
                  <c:v>15.601000000000001</c:v>
                </c:pt>
                <c:pt idx="4">
                  <c:v>13.3005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B87F-4F72-9739-88C8C9457F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4802480"/>
        <c:axId val="564803728"/>
      </c:scatterChart>
      <c:valAx>
        <c:axId val="5648024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/>
                  <a:t>Distance from bottom (mm)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3728"/>
        <c:crosses val="autoZero"/>
        <c:crossBetween val="midCat"/>
      </c:valAx>
      <c:valAx>
        <c:axId val="56480372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Concentration</a:t>
                </a:r>
                <a:r>
                  <a:rPr lang="en-US" baseline="0"/>
                  <a:t> (x10</a:t>
                </a:r>
                <a:r>
                  <a:rPr lang="en-US" baseline="30000"/>
                  <a:t>15</a:t>
                </a:r>
                <a:r>
                  <a:rPr lang="en-US" baseline="0"/>
                  <a:t>at(cm2)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248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Blad5!$M$1</c:f>
              <c:strCache>
                <c:ptCount val="1"/>
                <c:pt idx="0">
                  <c:v>Be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Blad5!$G$38:$G$42</c:f>
              <c:numCache>
                <c:formatCode>General</c:formatCode>
                <c:ptCount val="5"/>
                <c:pt idx="0">
                  <c:v>30</c:v>
                </c:pt>
                <c:pt idx="1">
                  <c:v>27</c:v>
                </c:pt>
                <c:pt idx="2">
                  <c:v>22</c:v>
                </c:pt>
                <c:pt idx="3">
                  <c:v>12</c:v>
                </c:pt>
                <c:pt idx="4">
                  <c:v>2</c:v>
                </c:pt>
              </c:numCache>
            </c:numRef>
          </c:xVal>
          <c:yVal>
            <c:numRef>
              <c:f>Blad5!$M$38:$M$42</c:f>
              <c:numCache>
                <c:formatCode>General</c:formatCode>
                <c:ptCount val="5"/>
                <c:pt idx="0">
                  <c:v>176.45400000000001</c:v>
                </c:pt>
                <c:pt idx="1">
                  <c:v>145.46</c:v>
                </c:pt>
                <c:pt idx="2">
                  <c:v>430.33600000000001</c:v>
                </c:pt>
                <c:pt idx="3">
                  <c:v>544.86</c:v>
                </c:pt>
                <c:pt idx="4">
                  <c:v>613.59900000000005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CA7-4E3C-99F3-FEBCE2BA9791}"/>
            </c:ext>
          </c:extLst>
        </c:ser>
        <c:ser>
          <c:idx val="1"/>
          <c:order val="1"/>
          <c:tx>
            <c:strRef>
              <c:f>Blad5!$N$1</c:f>
              <c:strCache>
                <c:ptCount val="1"/>
                <c:pt idx="0">
                  <c:v>C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Blad5!$G$38:$G$42</c:f>
              <c:numCache>
                <c:formatCode>General</c:formatCode>
                <c:ptCount val="5"/>
                <c:pt idx="0">
                  <c:v>30</c:v>
                </c:pt>
                <c:pt idx="1">
                  <c:v>27</c:v>
                </c:pt>
                <c:pt idx="2">
                  <c:v>22</c:v>
                </c:pt>
                <c:pt idx="3">
                  <c:v>12</c:v>
                </c:pt>
                <c:pt idx="4">
                  <c:v>2</c:v>
                </c:pt>
              </c:numCache>
            </c:numRef>
          </c:xVal>
          <c:yVal>
            <c:numRef>
              <c:f>Blad5!$N$38:$N$42</c:f>
              <c:numCache>
                <c:formatCode>General</c:formatCode>
                <c:ptCount val="5"/>
                <c:pt idx="0">
                  <c:v>312.64299999999997</c:v>
                </c:pt>
                <c:pt idx="1">
                  <c:v>180.26</c:v>
                </c:pt>
                <c:pt idx="2">
                  <c:v>81.763499999999993</c:v>
                </c:pt>
                <c:pt idx="3">
                  <c:v>40.347000000000001</c:v>
                </c:pt>
                <c:pt idx="4">
                  <c:v>55.378500000000003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0CA7-4E3C-99F3-FEBCE2BA9791}"/>
            </c:ext>
          </c:extLst>
        </c:ser>
        <c:ser>
          <c:idx val="2"/>
          <c:order val="2"/>
          <c:tx>
            <c:strRef>
              <c:f>Blad5!$O$1</c:f>
              <c:strCache>
                <c:ptCount val="1"/>
                <c:pt idx="0">
                  <c:v>Ni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Blad5!$G$38:$G$42</c:f>
              <c:numCache>
                <c:formatCode>General</c:formatCode>
                <c:ptCount val="5"/>
                <c:pt idx="0">
                  <c:v>30</c:v>
                </c:pt>
                <c:pt idx="1">
                  <c:v>27</c:v>
                </c:pt>
                <c:pt idx="2">
                  <c:v>22</c:v>
                </c:pt>
                <c:pt idx="3">
                  <c:v>12</c:v>
                </c:pt>
                <c:pt idx="4">
                  <c:v>2</c:v>
                </c:pt>
              </c:numCache>
            </c:numRef>
          </c:xVal>
          <c:yVal>
            <c:numRef>
              <c:f>Blad5!$O$38:$O$42</c:f>
              <c:numCache>
                <c:formatCode>General</c:formatCode>
                <c:ptCount val="5"/>
                <c:pt idx="0">
                  <c:v>31.822500000000002</c:v>
                </c:pt>
                <c:pt idx="1">
                  <c:v>37.472999999999999</c:v>
                </c:pt>
                <c:pt idx="2">
                  <c:v>26.281500000000001</c:v>
                </c:pt>
                <c:pt idx="3">
                  <c:v>30.39</c:v>
                </c:pt>
                <c:pt idx="4">
                  <c:v>24.493500000000001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0CA7-4E3C-99F3-FEBCE2BA9791}"/>
            </c:ext>
          </c:extLst>
        </c:ser>
        <c:ser>
          <c:idx val="3"/>
          <c:order val="3"/>
          <c:tx>
            <c:strRef>
              <c:f>Blad5!$P$1</c:f>
              <c:strCache>
                <c:ptCount val="1"/>
                <c:pt idx="0">
                  <c:v>Mo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Blad5!$G$38:$G$42</c:f>
              <c:numCache>
                <c:formatCode>General</c:formatCode>
                <c:ptCount val="5"/>
                <c:pt idx="0">
                  <c:v>30</c:v>
                </c:pt>
                <c:pt idx="1">
                  <c:v>27</c:v>
                </c:pt>
                <c:pt idx="2">
                  <c:v>22</c:v>
                </c:pt>
                <c:pt idx="3">
                  <c:v>12</c:v>
                </c:pt>
                <c:pt idx="4">
                  <c:v>2</c:v>
                </c:pt>
              </c:numCache>
            </c:numRef>
          </c:xVal>
          <c:yVal>
            <c:numRef>
              <c:f>Blad5!$P$38:$P$42</c:f>
            </c:numRef>
          </c:yVal>
          <c:smooth val="0"/>
          <c:extLst>
            <c:ext xmlns:c16="http://schemas.microsoft.com/office/drawing/2014/chart" uri="{C3380CC4-5D6E-409C-BE32-E72D297353CC}">
              <c16:uniqueId val="{00000003-0CA7-4E3C-99F3-FEBCE2BA9791}"/>
            </c:ext>
          </c:extLst>
        </c:ser>
        <c:ser>
          <c:idx val="4"/>
          <c:order val="4"/>
          <c:tx>
            <c:strRef>
              <c:f>Blad5!$Q$1</c:f>
              <c:strCache>
                <c:ptCount val="1"/>
                <c:pt idx="0">
                  <c:v>N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Blad5!$G$38:$G$42</c:f>
              <c:numCache>
                <c:formatCode>General</c:formatCode>
                <c:ptCount val="5"/>
                <c:pt idx="0">
                  <c:v>30</c:v>
                </c:pt>
                <c:pt idx="1">
                  <c:v>27</c:v>
                </c:pt>
                <c:pt idx="2">
                  <c:v>22</c:v>
                </c:pt>
                <c:pt idx="3">
                  <c:v>12</c:v>
                </c:pt>
                <c:pt idx="4">
                  <c:v>2</c:v>
                </c:pt>
              </c:numCache>
            </c:numRef>
          </c:xVal>
          <c:yVal>
            <c:numRef>
              <c:f>Blad5!$Q$38:$Q$42</c:f>
              <c:numCache>
                <c:formatCode>General</c:formatCode>
                <c:ptCount val="5"/>
                <c:pt idx="0">
                  <c:v>68.903999999999996</c:v>
                </c:pt>
                <c:pt idx="1">
                  <c:v>60.018000000000001</c:v>
                </c:pt>
                <c:pt idx="2">
                  <c:v>78.880499999999998</c:v>
                </c:pt>
                <c:pt idx="3">
                  <c:v>76.816000000000003</c:v>
                </c:pt>
                <c:pt idx="4">
                  <c:v>164.839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0CA7-4E3C-99F3-FEBCE2BA9791}"/>
            </c:ext>
          </c:extLst>
        </c:ser>
        <c:ser>
          <c:idx val="5"/>
          <c:order val="5"/>
          <c:tx>
            <c:strRef>
              <c:f>Blad5!$R$1</c:f>
              <c:strCache>
                <c:ptCount val="1"/>
                <c:pt idx="0">
                  <c:v>O</c:v>
                </c:pt>
              </c:strCache>
            </c:strRef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Blad5!$G$38:$G$42</c:f>
              <c:numCache>
                <c:formatCode>General</c:formatCode>
                <c:ptCount val="5"/>
                <c:pt idx="0">
                  <c:v>30</c:v>
                </c:pt>
                <c:pt idx="1">
                  <c:v>27</c:v>
                </c:pt>
                <c:pt idx="2">
                  <c:v>22</c:v>
                </c:pt>
                <c:pt idx="3">
                  <c:v>12</c:v>
                </c:pt>
                <c:pt idx="4">
                  <c:v>2</c:v>
                </c:pt>
              </c:numCache>
            </c:numRef>
          </c:xVal>
          <c:yVal>
            <c:numRef>
              <c:f>Blad5!$R$38:$R$42</c:f>
              <c:numCache>
                <c:formatCode>General</c:formatCode>
                <c:ptCount val="5"/>
                <c:pt idx="0">
                  <c:v>130.18799999999999</c:v>
                </c:pt>
                <c:pt idx="1">
                  <c:v>164.5</c:v>
                </c:pt>
                <c:pt idx="2">
                  <c:v>462.774</c:v>
                </c:pt>
                <c:pt idx="3">
                  <c:v>490.53</c:v>
                </c:pt>
                <c:pt idx="4">
                  <c:v>406.34100000000001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0CA7-4E3C-99F3-FEBCE2BA97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4802480"/>
        <c:axId val="564803728"/>
      </c:scatterChart>
      <c:valAx>
        <c:axId val="5648024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/>
                  <a:t>Distance from bottom (mm)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3728"/>
        <c:crosses val="autoZero"/>
        <c:crossBetween val="midCat"/>
      </c:valAx>
      <c:valAx>
        <c:axId val="56480372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Concentration</a:t>
                </a:r>
                <a:r>
                  <a:rPr lang="en-US" baseline="0"/>
                  <a:t> (x10</a:t>
                </a:r>
                <a:r>
                  <a:rPr lang="en-US" baseline="30000"/>
                  <a:t>15</a:t>
                </a:r>
                <a:r>
                  <a:rPr lang="en-US" baseline="0"/>
                  <a:t>at(cm2)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248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Blad5!$M$1</c:f>
              <c:strCache>
                <c:ptCount val="1"/>
                <c:pt idx="0">
                  <c:v>Be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Blad5!$G$43:$G$48</c:f>
              <c:numCache>
                <c:formatCode>General</c:formatCode>
                <c:ptCount val="6"/>
                <c:pt idx="0">
                  <c:v>31</c:v>
                </c:pt>
                <c:pt idx="1">
                  <c:v>29</c:v>
                </c:pt>
                <c:pt idx="2">
                  <c:v>26</c:v>
                </c:pt>
                <c:pt idx="3">
                  <c:v>21</c:v>
                </c:pt>
                <c:pt idx="4">
                  <c:v>11</c:v>
                </c:pt>
                <c:pt idx="5">
                  <c:v>1</c:v>
                </c:pt>
              </c:numCache>
            </c:numRef>
          </c:xVal>
          <c:yVal>
            <c:numRef>
              <c:f>Blad5!$M$43:$M$48</c:f>
              <c:numCache>
                <c:formatCode>General</c:formatCode>
                <c:ptCount val="6"/>
                <c:pt idx="0">
                  <c:v>50.917499999999997</c:v>
                </c:pt>
                <c:pt idx="1">
                  <c:v>186.52</c:v>
                </c:pt>
                <c:pt idx="2">
                  <c:v>235.53700000000001</c:v>
                </c:pt>
                <c:pt idx="3">
                  <c:v>287.56900000000002</c:v>
                </c:pt>
                <c:pt idx="4">
                  <c:v>297.24400000000003</c:v>
                </c:pt>
                <c:pt idx="5">
                  <c:v>223.87799999999999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ED3-42A5-BCBB-747E0EE1B60B}"/>
            </c:ext>
          </c:extLst>
        </c:ser>
        <c:ser>
          <c:idx val="1"/>
          <c:order val="1"/>
          <c:tx>
            <c:strRef>
              <c:f>Blad5!$N$1</c:f>
              <c:strCache>
                <c:ptCount val="1"/>
                <c:pt idx="0">
                  <c:v>C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Blad5!$G$43:$G$48</c:f>
              <c:numCache>
                <c:formatCode>General</c:formatCode>
                <c:ptCount val="6"/>
                <c:pt idx="0">
                  <c:v>31</c:v>
                </c:pt>
                <c:pt idx="1">
                  <c:v>29</c:v>
                </c:pt>
                <c:pt idx="2">
                  <c:v>26</c:v>
                </c:pt>
                <c:pt idx="3">
                  <c:v>21</c:v>
                </c:pt>
                <c:pt idx="4">
                  <c:v>11</c:v>
                </c:pt>
                <c:pt idx="5">
                  <c:v>1</c:v>
                </c:pt>
              </c:numCache>
            </c:numRef>
          </c:xVal>
          <c:yVal>
            <c:numRef>
              <c:f>Blad5!$N$43:$N$48</c:f>
              <c:numCache>
                <c:formatCode>General</c:formatCode>
                <c:ptCount val="6"/>
                <c:pt idx="0">
                  <c:v>125.01</c:v>
                </c:pt>
                <c:pt idx="1">
                  <c:v>240.53</c:v>
                </c:pt>
                <c:pt idx="2">
                  <c:v>190.477</c:v>
                </c:pt>
                <c:pt idx="3">
                  <c:v>91.668000000000006</c:v>
                </c:pt>
                <c:pt idx="4">
                  <c:v>68.365499999999997</c:v>
                </c:pt>
                <c:pt idx="5">
                  <c:v>70.507499999999993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AED3-42A5-BCBB-747E0EE1B60B}"/>
            </c:ext>
          </c:extLst>
        </c:ser>
        <c:ser>
          <c:idx val="2"/>
          <c:order val="2"/>
          <c:tx>
            <c:strRef>
              <c:f>Blad5!$O$1</c:f>
              <c:strCache>
                <c:ptCount val="1"/>
                <c:pt idx="0">
                  <c:v>Ni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Blad5!$G$43:$G$48</c:f>
              <c:numCache>
                <c:formatCode>General</c:formatCode>
                <c:ptCount val="6"/>
                <c:pt idx="0">
                  <c:v>31</c:v>
                </c:pt>
                <c:pt idx="1">
                  <c:v>29</c:v>
                </c:pt>
                <c:pt idx="2">
                  <c:v>26</c:v>
                </c:pt>
                <c:pt idx="3">
                  <c:v>21</c:v>
                </c:pt>
                <c:pt idx="4">
                  <c:v>11</c:v>
                </c:pt>
                <c:pt idx="5">
                  <c:v>1</c:v>
                </c:pt>
              </c:numCache>
            </c:numRef>
          </c:xVal>
          <c:yVal>
            <c:numRef>
              <c:f>Blad5!$O$43:$O$48</c:f>
              <c:numCache>
                <c:formatCode>General</c:formatCode>
                <c:ptCount val="6"/>
                <c:pt idx="0">
                  <c:v>25.581</c:v>
                </c:pt>
                <c:pt idx="1">
                  <c:v>25.215</c:v>
                </c:pt>
                <c:pt idx="2">
                  <c:v>18.733499999999999</c:v>
                </c:pt>
                <c:pt idx="3">
                  <c:v>21.998999999999999</c:v>
                </c:pt>
                <c:pt idx="4">
                  <c:v>33.517499999999998</c:v>
                </c:pt>
                <c:pt idx="5">
                  <c:v>45.013500000000001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AED3-42A5-BCBB-747E0EE1B60B}"/>
            </c:ext>
          </c:extLst>
        </c:ser>
        <c:ser>
          <c:idx val="3"/>
          <c:order val="3"/>
          <c:tx>
            <c:strRef>
              <c:f>Blad5!$P$1</c:f>
              <c:strCache>
                <c:ptCount val="1"/>
                <c:pt idx="0">
                  <c:v>Mo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Blad5!$G$43:$G$48</c:f>
              <c:numCache>
                <c:formatCode>General</c:formatCode>
                <c:ptCount val="6"/>
                <c:pt idx="0">
                  <c:v>31</c:v>
                </c:pt>
                <c:pt idx="1">
                  <c:v>29</c:v>
                </c:pt>
                <c:pt idx="2">
                  <c:v>26</c:v>
                </c:pt>
                <c:pt idx="3">
                  <c:v>21</c:v>
                </c:pt>
                <c:pt idx="4">
                  <c:v>11</c:v>
                </c:pt>
                <c:pt idx="5">
                  <c:v>1</c:v>
                </c:pt>
              </c:numCache>
            </c:numRef>
          </c:xVal>
          <c:yVal>
            <c:numRef>
              <c:f>Blad5!$P$43:$P$48</c:f>
            </c:numRef>
          </c:yVal>
          <c:smooth val="0"/>
          <c:extLst>
            <c:ext xmlns:c16="http://schemas.microsoft.com/office/drawing/2014/chart" uri="{C3380CC4-5D6E-409C-BE32-E72D297353CC}">
              <c16:uniqueId val="{00000003-AED3-42A5-BCBB-747E0EE1B60B}"/>
            </c:ext>
          </c:extLst>
        </c:ser>
        <c:ser>
          <c:idx val="4"/>
          <c:order val="4"/>
          <c:tx>
            <c:strRef>
              <c:f>Blad5!$Q$1</c:f>
              <c:strCache>
                <c:ptCount val="1"/>
                <c:pt idx="0">
                  <c:v>N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Blad5!$G$43:$G$48</c:f>
              <c:numCache>
                <c:formatCode>General</c:formatCode>
                <c:ptCount val="6"/>
                <c:pt idx="0">
                  <c:v>31</c:v>
                </c:pt>
                <c:pt idx="1">
                  <c:v>29</c:v>
                </c:pt>
                <c:pt idx="2">
                  <c:v>26</c:v>
                </c:pt>
                <c:pt idx="3">
                  <c:v>21</c:v>
                </c:pt>
                <c:pt idx="4">
                  <c:v>11</c:v>
                </c:pt>
                <c:pt idx="5">
                  <c:v>1</c:v>
                </c:pt>
              </c:numCache>
            </c:numRef>
          </c:xVal>
          <c:yVal>
            <c:numRef>
              <c:f>Blad5!$Q$43:$Q$48</c:f>
              <c:numCache>
                <c:formatCode>General</c:formatCode>
                <c:ptCount val="6"/>
                <c:pt idx="0">
                  <c:v>50.390999999999998</c:v>
                </c:pt>
                <c:pt idx="1">
                  <c:v>59.781999999999996</c:v>
                </c:pt>
                <c:pt idx="2">
                  <c:v>35.198999999999998</c:v>
                </c:pt>
                <c:pt idx="3">
                  <c:v>13.3635</c:v>
                </c:pt>
                <c:pt idx="4">
                  <c:v>14.045999999999999</c:v>
                </c:pt>
                <c:pt idx="5">
                  <c:v>22.672499999999999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AED3-42A5-BCBB-747E0EE1B60B}"/>
            </c:ext>
          </c:extLst>
        </c:ser>
        <c:ser>
          <c:idx val="5"/>
          <c:order val="5"/>
          <c:tx>
            <c:strRef>
              <c:f>Blad5!$R$1</c:f>
              <c:strCache>
                <c:ptCount val="1"/>
                <c:pt idx="0">
                  <c:v>O</c:v>
                </c:pt>
              </c:strCache>
            </c:strRef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Blad5!$G$43:$G$48</c:f>
              <c:numCache>
                <c:formatCode>General</c:formatCode>
                <c:ptCount val="6"/>
                <c:pt idx="0">
                  <c:v>31</c:v>
                </c:pt>
                <c:pt idx="1">
                  <c:v>29</c:v>
                </c:pt>
                <c:pt idx="2">
                  <c:v>26</c:v>
                </c:pt>
                <c:pt idx="3">
                  <c:v>21</c:v>
                </c:pt>
                <c:pt idx="4">
                  <c:v>11</c:v>
                </c:pt>
                <c:pt idx="5">
                  <c:v>1</c:v>
                </c:pt>
              </c:numCache>
            </c:numRef>
          </c:xVal>
          <c:yVal>
            <c:numRef>
              <c:f>Blad5!$R$43:$R$48</c:f>
              <c:numCache>
                <c:formatCode>General</c:formatCode>
                <c:ptCount val="6"/>
                <c:pt idx="0">
                  <c:v>90.5595</c:v>
                </c:pt>
                <c:pt idx="1">
                  <c:v>207.36</c:v>
                </c:pt>
                <c:pt idx="2">
                  <c:v>252.708</c:v>
                </c:pt>
                <c:pt idx="3">
                  <c:v>381.09699999999998</c:v>
                </c:pt>
                <c:pt idx="4">
                  <c:v>457.17599999999999</c:v>
                </c:pt>
                <c:pt idx="5">
                  <c:v>422.77800000000002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AED3-42A5-BCBB-747E0EE1B6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4802480"/>
        <c:axId val="564803728"/>
      </c:scatterChart>
      <c:valAx>
        <c:axId val="5648024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/>
                  <a:t>Distance from bottom (mm)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3728"/>
        <c:crosses val="autoZero"/>
        <c:crossBetween val="midCat"/>
      </c:valAx>
      <c:valAx>
        <c:axId val="56480372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Concentration</a:t>
                </a:r>
                <a:r>
                  <a:rPr lang="en-US" baseline="0"/>
                  <a:t> (x10</a:t>
                </a:r>
                <a:r>
                  <a:rPr lang="en-US" baseline="30000"/>
                  <a:t>15</a:t>
                </a:r>
                <a:r>
                  <a:rPr lang="en-US" baseline="0"/>
                  <a:t>at(cm2)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248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Blad5!$M$1</c:f>
              <c:strCache>
                <c:ptCount val="1"/>
                <c:pt idx="0">
                  <c:v>Be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Blad5!$G$49:$G$53</c:f>
              <c:numCache>
                <c:formatCode>General</c:formatCode>
                <c:ptCount val="5"/>
                <c:pt idx="0">
                  <c:v>33</c:v>
                </c:pt>
                <c:pt idx="1">
                  <c:v>27</c:v>
                </c:pt>
                <c:pt idx="2">
                  <c:v>22</c:v>
                </c:pt>
                <c:pt idx="3">
                  <c:v>12</c:v>
                </c:pt>
                <c:pt idx="4">
                  <c:v>2</c:v>
                </c:pt>
              </c:numCache>
            </c:numRef>
          </c:xVal>
          <c:yVal>
            <c:numRef>
              <c:f>Blad5!$M$49:$M$53</c:f>
              <c:numCache>
                <c:formatCode>General</c:formatCode>
                <c:ptCount val="5"/>
                <c:pt idx="0">
                  <c:v>5.3220000000000001</c:v>
                </c:pt>
                <c:pt idx="1">
                  <c:v>196.99299999999999</c:v>
                </c:pt>
                <c:pt idx="2">
                  <c:v>254.36250000000001</c:v>
                </c:pt>
                <c:pt idx="3">
                  <c:v>318.16500000000002</c:v>
                </c:pt>
                <c:pt idx="4">
                  <c:v>181.54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9F26-4E7A-BF73-18ADFD79E3E2}"/>
            </c:ext>
          </c:extLst>
        </c:ser>
        <c:ser>
          <c:idx val="1"/>
          <c:order val="1"/>
          <c:tx>
            <c:strRef>
              <c:f>Blad5!$N$1</c:f>
              <c:strCache>
                <c:ptCount val="1"/>
                <c:pt idx="0">
                  <c:v>C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Blad5!$G$49:$G$53</c:f>
              <c:numCache>
                <c:formatCode>General</c:formatCode>
                <c:ptCount val="5"/>
                <c:pt idx="0">
                  <c:v>33</c:v>
                </c:pt>
                <c:pt idx="1">
                  <c:v>27</c:v>
                </c:pt>
                <c:pt idx="2">
                  <c:v>22</c:v>
                </c:pt>
                <c:pt idx="3">
                  <c:v>12</c:v>
                </c:pt>
                <c:pt idx="4">
                  <c:v>2</c:v>
                </c:pt>
              </c:numCache>
            </c:numRef>
          </c:xVal>
          <c:yVal>
            <c:numRef>
              <c:f>Blad5!$N$49:$N$53</c:f>
              <c:numCache>
                <c:formatCode>General</c:formatCode>
                <c:ptCount val="5"/>
                <c:pt idx="0">
                  <c:v>79.969499999999996</c:v>
                </c:pt>
                <c:pt idx="1">
                  <c:v>408.93299999999999</c:v>
                </c:pt>
                <c:pt idx="2">
                  <c:v>146.7825</c:v>
                </c:pt>
                <c:pt idx="3">
                  <c:v>55.144500000000001</c:v>
                </c:pt>
                <c:pt idx="4">
                  <c:v>49.503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9F26-4E7A-BF73-18ADFD79E3E2}"/>
            </c:ext>
          </c:extLst>
        </c:ser>
        <c:ser>
          <c:idx val="2"/>
          <c:order val="2"/>
          <c:tx>
            <c:strRef>
              <c:f>Blad5!$O$1</c:f>
              <c:strCache>
                <c:ptCount val="1"/>
                <c:pt idx="0">
                  <c:v>Ni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Blad5!$G$49:$G$53</c:f>
              <c:numCache>
                <c:formatCode>General</c:formatCode>
                <c:ptCount val="5"/>
                <c:pt idx="0">
                  <c:v>33</c:v>
                </c:pt>
                <c:pt idx="1">
                  <c:v>27</c:v>
                </c:pt>
                <c:pt idx="2">
                  <c:v>22</c:v>
                </c:pt>
                <c:pt idx="3">
                  <c:v>12</c:v>
                </c:pt>
                <c:pt idx="4">
                  <c:v>2</c:v>
                </c:pt>
              </c:numCache>
            </c:numRef>
          </c:xVal>
          <c:yVal>
            <c:numRef>
              <c:f>Blad5!$O$49:$O$53</c:f>
              <c:numCache>
                <c:formatCode>General</c:formatCode>
                <c:ptCount val="5"/>
                <c:pt idx="0">
                  <c:v>24.756</c:v>
                </c:pt>
                <c:pt idx="1">
                  <c:v>24.635999999999999</c:v>
                </c:pt>
                <c:pt idx="2">
                  <c:v>32.343000000000004</c:v>
                </c:pt>
                <c:pt idx="3">
                  <c:v>44.470500000000001</c:v>
                </c:pt>
                <c:pt idx="4">
                  <c:v>46.197000000000003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9F26-4E7A-BF73-18ADFD79E3E2}"/>
            </c:ext>
          </c:extLst>
        </c:ser>
        <c:ser>
          <c:idx val="3"/>
          <c:order val="3"/>
          <c:tx>
            <c:strRef>
              <c:f>Blad5!$P$1</c:f>
              <c:strCache>
                <c:ptCount val="1"/>
                <c:pt idx="0">
                  <c:v>Mo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Blad5!$G$49:$G$53</c:f>
              <c:numCache>
                <c:formatCode>General</c:formatCode>
                <c:ptCount val="5"/>
                <c:pt idx="0">
                  <c:v>33</c:v>
                </c:pt>
                <c:pt idx="1">
                  <c:v>27</c:v>
                </c:pt>
                <c:pt idx="2">
                  <c:v>22</c:v>
                </c:pt>
                <c:pt idx="3">
                  <c:v>12</c:v>
                </c:pt>
                <c:pt idx="4">
                  <c:v>2</c:v>
                </c:pt>
              </c:numCache>
            </c:numRef>
          </c:xVal>
          <c:yVal>
            <c:numRef>
              <c:f>Blad5!$P$49:$P$53</c:f>
            </c:numRef>
          </c:yVal>
          <c:smooth val="0"/>
          <c:extLst>
            <c:ext xmlns:c16="http://schemas.microsoft.com/office/drawing/2014/chart" uri="{C3380CC4-5D6E-409C-BE32-E72D297353CC}">
              <c16:uniqueId val="{00000003-9F26-4E7A-BF73-18ADFD79E3E2}"/>
            </c:ext>
          </c:extLst>
        </c:ser>
        <c:ser>
          <c:idx val="4"/>
          <c:order val="4"/>
          <c:tx>
            <c:strRef>
              <c:f>Blad5!$Q$1</c:f>
              <c:strCache>
                <c:ptCount val="1"/>
                <c:pt idx="0">
                  <c:v>N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Blad5!$G$49:$G$53</c:f>
              <c:numCache>
                <c:formatCode>General</c:formatCode>
                <c:ptCount val="5"/>
                <c:pt idx="0">
                  <c:v>33</c:v>
                </c:pt>
                <c:pt idx="1">
                  <c:v>27</c:v>
                </c:pt>
                <c:pt idx="2">
                  <c:v>22</c:v>
                </c:pt>
                <c:pt idx="3">
                  <c:v>12</c:v>
                </c:pt>
                <c:pt idx="4">
                  <c:v>2</c:v>
                </c:pt>
              </c:numCache>
            </c:numRef>
          </c:xVal>
          <c:yVal>
            <c:numRef>
              <c:f>Blad5!$Q$49:$Q$53</c:f>
              <c:numCache>
                <c:formatCode>General</c:formatCode>
                <c:ptCount val="5"/>
                <c:pt idx="0">
                  <c:v>21.520499999999998</c:v>
                </c:pt>
                <c:pt idx="1">
                  <c:v>37.040999999999997</c:v>
                </c:pt>
                <c:pt idx="2">
                  <c:v>20.960999999999999</c:v>
                </c:pt>
                <c:pt idx="3">
                  <c:v>13.191000000000001</c:v>
                </c:pt>
                <c:pt idx="4">
                  <c:v>16.663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9F26-4E7A-BF73-18ADFD79E3E2}"/>
            </c:ext>
          </c:extLst>
        </c:ser>
        <c:ser>
          <c:idx val="5"/>
          <c:order val="5"/>
          <c:tx>
            <c:strRef>
              <c:f>Blad5!$R$1</c:f>
              <c:strCache>
                <c:ptCount val="1"/>
                <c:pt idx="0">
                  <c:v>O</c:v>
                </c:pt>
              </c:strCache>
            </c:strRef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Blad5!$G$49:$G$53</c:f>
              <c:numCache>
                <c:formatCode>General</c:formatCode>
                <c:ptCount val="5"/>
                <c:pt idx="0">
                  <c:v>33</c:v>
                </c:pt>
                <c:pt idx="1">
                  <c:v>27</c:v>
                </c:pt>
                <c:pt idx="2">
                  <c:v>22</c:v>
                </c:pt>
                <c:pt idx="3">
                  <c:v>12</c:v>
                </c:pt>
                <c:pt idx="4">
                  <c:v>2</c:v>
                </c:pt>
              </c:numCache>
            </c:numRef>
          </c:xVal>
          <c:yVal>
            <c:numRef>
              <c:f>Blad5!$R$49:$R$53</c:f>
              <c:numCache>
                <c:formatCode>General</c:formatCode>
                <c:ptCount val="5"/>
                <c:pt idx="0">
                  <c:v>48.3735</c:v>
                </c:pt>
                <c:pt idx="1">
                  <c:v>299.29300000000001</c:v>
                </c:pt>
                <c:pt idx="2">
                  <c:v>265.53750000000002</c:v>
                </c:pt>
                <c:pt idx="3">
                  <c:v>407.39699999999999</c:v>
                </c:pt>
                <c:pt idx="4">
                  <c:v>297.05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9F26-4E7A-BF73-18ADFD79E3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4802480"/>
        <c:axId val="564803728"/>
      </c:scatterChart>
      <c:valAx>
        <c:axId val="5648024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/>
                  <a:t>Distance from bottom (mm)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3728"/>
        <c:crosses val="autoZero"/>
        <c:crossBetween val="midCat"/>
      </c:valAx>
      <c:valAx>
        <c:axId val="56480372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Concentration</a:t>
                </a:r>
                <a:r>
                  <a:rPr lang="en-US" baseline="0"/>
                  <a:t> (x10</a:t>
                </a:r>
                <a:r>
                  <a:rPr lang="en-US" baseline="30000"/>
                  <a:t>15</a:t>
                </a:r>
                <a:r>
                  <a:rPr lang="en-US" baseline="0"/>
                  <a:t>at(cm2)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248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Blad5!$J$1</c:f>
              <c:strCache>
                <c:ptCount val="1"/>
                <c:pt idx="0">
                  <c:v>3He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Blad5!$G$21:$G$24</c:f>
              <c:numCache>
                <c:formatCode>General</c:formatCode>
                <c:ptCount val="4"/>
                <c:pt idx="0">
                  <c:v>27</c:v>
                </c:pt>
                <c:pt idx="1">
                  <c:v>22</c:v>
                </c:pt>
                <c:pt idx="2">
                  <c:v>12</c:v>
                </c:pt>
                <c:pt idx="3">
                  <c:v>2</c:v>
                </c:pt>
              </c:numCache>
            </c:numRef>
          </c:xVal>
          <c:yVal>
            <c:numRef>
              <c:f>Blad5!$J$21:$J$24</c:f>
              <c:numCache>
                <c:formatCode>General</c:formatCode>
                <c:ptCount val="4"/>
                <c:pt idx="0">
                  <c:v>7.077</c:v>
                </c:pt>
                <c:pt idx="1">
                  <c:v>6.8730000000000002</c:v>
                </c:pt>
                <c:pt idx="2">
                  <c:v>0.97350000000000003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C63-4A58-89CE-A9988F58BA40}"/>
            </c:ext>
          </c:extLst>
        </c:ser>
        <c:ser>
          <c:idx val="1"/>
          <c:order val="1"/>
          <c:tx>
            <c:strRef>
              <c:f>Blad5!$K$1</c:f>
              <c:strCache>
                <c:ptCount val="1"/>
                <c:pt idx="0">
                  <c:v>4He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Blad5!$G$21:$G$24</c:f>
              <c:numCache>
                <c:formatCode>General</c:formatCode>
                <c:ptCount val="4"/>
                <c:pt idx="0">
                  <c:v>27</c:v>
                </c:pt>
                <c:pt idx="1">
                  <c:v>22</c:v>
                </c:pt>
                <c:pt idx="2">
                  <c:v>12</c:v>
                </c:pt>
                <c:pt idx="3">
                  <c:v>2</c:v>
                </c:pt>
              </c:numCache>
            </c:numRef>
          </c:xVal>
          <c:yVal>
            <c:numRef>
              <c:f>Blad5!$K$21:$K$24</c:f>
              <c:numCache>
                <c:formatCode>General</c:formatCode>
                <c:ptCount val="4"/>
                <c:pt idx="0">
                  <c:v>21.412500000000001</c:v>
                </c:pt>
                <c:pt idx="1">
                  <c:v>15.513</c:v>
                </c:pt>
                <c:pt idx="2">
                  <c:v>3.2745000000000002</c:v>
                </c:pt>
                <c:pt idx="3">
                  <c:v>2.016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C63-4A58-89CE-A9988F58BA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4802480"/>
        <c:axId val="564803728"/>
      </c:scatterChart>
      <c:valAx>
        <c:axId val="5648024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/>
                  <a:t>Distance from bottom (mm)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3728"/>
        <c:crosses val="autoZero"/>
        <c:crossBetween val="midCat"/>
      </c:valAx>
      <c:valAx>
        <c:axId val="56480372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Concentration</a:t>
                </a:r>
                <a:r>
                  <a:rPr lang="en-US" baseline="0"/>
                  <a:t> (x10</a:t>
                </a:r>
                <a:r>
                  <a:rPr lang="en-US" baseline="30000"/>
                  <a:t>15</a:t>
                </a:r>
                <a:r>
                  <a:rPr lang="en-US" baseline="0"/>
                  <a:t>at(cm2)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248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Blad5!$K$1</c:f>
              <c:strCache>
                <c:ptCount val="1"/>
                <c:pt idx="0">
                  <c:v>4He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Blad5!$G$16:$G$19</c:f>
              <c:numCache>
                <c:formatCode>General</c:formatCode>
                <c:ptCount val="4"/>
                <c:pt idx="0">
                  <c:v>26</c:v>
                </c:pt>
                <c:pt idx="1">
                  <c:v>21</c:v>
                </c:pt>
                <c:pt idx="2">
                  <c:v>11</c:v>
                </c:pt>
                <c:pt idx="3">
                  <c:v>1</c:v>
                </c:pt>
              </c:numCache>
            </c:numRef>
          </c:xVal>
          <c:yVal>
            <c:numRef>
              <c:f>Blad5!$K$16:$K$19</c:f>
              <c:numCache>
                <c:formatCode>General</c:formatCode>
                <c:ptCount val="4"/>
                <c:pt idx="0">
                  <c:v>14.506500000000001</c:v>
                </c:pt>
                <c:pt idx="1">
                  <c:v>3.63</c:v>
                </c:pt>
                <c:pt idx="2">
                  <c:v>4.3185000000000002</c:v>
                </c:pt>
                <c:pt idx="3">
                  <c:v>4.9050000000000002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7F1-47C7-9993-AEAD0A08CE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4802480"/>
        <c:axId val="564803728"/>
      </c:scatterChart>
      <c:valAx>
        <c:axId val="5648024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/>
                  <a:t>Distance from bottom (mm)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3728"/>
        <c:crosses val="autoZero"/>
        <c:crossBetween val="midCat"/>
      </c:valAx>
      <c:valAx>
        <c:axId val="56480372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Concentration</a:t>
                </a:r>
                <a:r>
                  <a:rPr lang="en-US" baseline="0"/>
                  <a:t> (x10</a:t>
                </a:r>
                <a:r>
                  <a:rPr lang="en-US" baseline="30000"/>
                  <a:t>15</a:t>
                </a:r>
                <a:r>
                  <a:rPr lang="en-US" baseline="0"/>
                  <a:t>at(cm2)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248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Blad5!$H$1</c:f>
              <c:strCache>
                <c:ptCount val="1"/>
                <c:pt idx="0">
                  <c:v>1H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Blad5!$G$9:$G$11</c:f>
              <c:numCache>
                <c:formatCode>General</c:formatCode>
                <c:ptCount val="3"/>
                <c:pt idx="0">
                  <c:v>27</c:v>
                </c:pt>
                <c:pt idx="1">
                  <c:v>22</c:v>
                </c:pt>
                <c:pt idx="2">
                  <c:v>12</c:v>
                </c:pt>
              </c:numCache>
            </c:numRef>
          </c:xVal>
          <c:yVal>
            <c:numRef>
              <c:f>Blad5!$H$9:$H$11</c:f>
              <c:numCache>
                <c:formatCode>General</c:formatCode>
                <c:ptCount val="3"/>
                <c:pt idx="0">
                  <c:v>21.904499999999999</c:v>
                </c:pt>
                <c:pt idx="1">
                  <c:v>19.0215</c:v>
                </c:pt>
                <c:pt idx="2">
                  <c:v>19.419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848-4AA3-BD2F-564855125790}"/>
            </c:ext>
          </c:extLst>
        </c:ser>
        <c:ser>
          <c:idx val="1"/>
          <c:order val="1"/>
          <c:tx>
            <c:strRef>
              <c:f>Blad5!$I$1</c:f>
              <c:strCache>
                <c:ptCount val="1"/>
                <c:pt idx="0">
                  <c:v>2H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Blad5!$G$9:$G$11</c:f>
              <c:numCache>
                <c:formatCode>General</c:formatCode>
                <c:ptCount val="3"/>
                <c:pt idx="0">
                  <c:v>27</c:v>
                </c:pt>
                <c:pt idx="1">
                  <c:v>22</c:v>
                </c:pt>
                <c:pt idx="2">
                  <c:v>12</c:v>
                </c:pt>
              </c:numCache>
            </c:numRef>
          </c:xVal>
          <c:yVal>
            <c:numRef>
              <c:f>Blad5!$I$9:$I$11</c:f>
              <c:numCache>
                <c:formatCode>General</c:formatCode>
                <c:ptCount val="3"/>
                <c:pt idx="0">
                  <c:v>8.9384999999999994</c:v>
                </c:pt>
                <c:pt idx="1">
                  <c:v>2.0895000000000001</c:v>
                </c:pt>
                <c:pt idx="2">
                  <c:v>5.5410000000000004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848-4AA3-BD2F-5648551257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4802480"/>
        <c:axId val="564803728"/>
      </c:scatterChart>
      <c:valAx>
        <c:axId val="5648024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/>
                  <a:t>Distance from bottom (mm)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3728"/>
        <c:crosses val="autoZero"/>
        <c:crossBetween val="midCat"/>
      </c:valAx>
      <c:valAx>
        <c:axId val="56480372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Concentration</a:t>
                </a:r>
                <a:r>
                  <a:rPr lang="en-US" baseline="0"/>
                  <a:t> (x10</a:t>
                </a:r>
                <a:r>
                  <a:rPr lang="en-US" baseline="30000"/>
                  <a:t>15</a:t>
                </a:r>
                <a:r>
                  <a:rPr lang="en-US" baseline="0"/>
                  <a:t>at(cm2)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248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Blad5!$M$1</c:f>
              <c:strCache>
                <c:ptCount val="1"/>
                <c:pt idx="0">
                  <c:v>Be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Blad5!$G$2:$G$4</c:f>
              <c:numCache>
                <c:formatCode>General</c:formatCode>
                <c:ptCount val="3"/>
                <c:pt idx="0">
                  <c:v>26</c:v>
                </c:pt>
                <c:pt idx="1">
                  <c:v>21</c:v>
                </c:pt>
                <c:pt idx="2">
                  <c:v>11</c:v>
                </c:pt>
              </c:numCache>
            </c:numRef>
          </c:xVal>
          <c:yVal>
            <c:numRef>
              <c:f>Blad5!$M$2:$M$4</c:f>
              <c:numCache>
                <c:formatCode>General</c:formatCode>
                <c:ptCount val="3"/>
                <c:pt idx="0">
                  <c:v>580.29999999999995</c:v>
                </c:pt>
                <c:pt idx="1">
                  <c:v>721.34400000000005</c:v>
                </c:pt>
                <c:pt idx="2">
                  <c:v>857.67100000000005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95DD-4DD5-9C5C-177F9BBFBF03}"/>
            </c:ext>
          </c:extLst>
        </c:ser>
        <c:ser>
          <c:idx val="1"/>
          <c:order val="1"/>
          <c:tx>
            <c:strRef>
              <c:f>Blad5!$N$1</c:f>
              <c:strCache>
                <c:ptCount val="1"/>
                <c:pt idx="0">
                  <c:v>C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Blad5!$G$2:$G$4</c:f>
              <c:numCache>
                <c:formatCode>General</c:formatCode>
                <c:ptCount val="3"/>
                <c:pt idx="0">
                  <c:v>26</c:v>
                </c:pt>
                <c:pt idx="1">
                  <c:v>21</c:v>
                </c:pt>
                <c:pt idx="2">
                  <c:v>11</c:v>
                </c:pt>
              </c:numCache>
            </c:numRef>
          </c:xVal>
          <c:yVal>
            <c:numRef>
              <c:f>Blad5!$N$2:$N$4</c:f>
              <c:numCache>
                <c:formatCode>General</c:formatCode>
                <c:ptCount val="3"/>
                <c:pt idx="0">
                  <c:v>162.84</c:v>
                </c:pt>
                <c:pt idx="1">
                  <c:v>128.548</c:v>
                </c:pt>
                <c:pt idx="2">
                  <c:v>106.52800000000001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95DD-4DD5-9C5C-177F9BBFBF03}"/>
            </c:ext>
          </c:extLst>
        </c:ser>
        <c:ser>
          <c:idx val="2"/>
          <c:order val="2"/>
          <c:tx>
            <c:strRef>
              <c:f>Blad5!$O$1</c:f>
              <c:strCache>
                <c:ptCount val="1"/>
                <c:pt idx="0">
                  <c:v>Ni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Blad5!$G$2:$G$4</c:f>
              <c:numCache>
                <c:formatCode>General</c:formatCode>
                <c:ptCount val="3"/>
                <c:pt idx="0">
                  <c:v>26</c:v>
                </c:pt>
                <c:pt idx="1">
                  <c:v>21</c:v>
                </c:pt>
                <c:pt idx="2">
                  <c:v>11</c:v>
                </c:pt>
              </c:numCache>
            </c:numRef>
          </c:xVal>
          <c:yVal>
            <c:numRef>
              <c:f>Blad5!$O$2:$O$4</c:f>
              <c:numCache>
                <c:formatCode>General</c:formatCode>
                <c:ptCount val="3"/>
                <c:pt idx="0">
                  <c:v>20.001999999999999</c:v>
                </c:pt>
                <c:pt idx="1">
                  <c:v>24.69</c:v>
                </c:pt>
                <c:pt idx="2">
                  <c:v>20.745000000000001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95DD-4DD5-9C5C-177F9BBFBF03}"/>
            </c:ext>
          </c:extLst>
        </c:ser>
        <c:ser>
          <c:idx val="3"/>
          <c:order val="3"/>
          <c:tx>
            <c:strRef>
              <c:f>Blad5!$P$1</c:f>
              <c:strCache>
                <c:ptCount val="1"/>
                <c:pt idx="0">
                  <c:v>Mo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Blad5!$G$2:$G$4</c:f>
              <c:numCache>
                <c:formatCode>General</c:formatCode>
                <c:ptCount val="3"/>
                <c:pt idx="0">
                  <c:v>26</c:v>
                </c:pt>
                <c:pt idx="1">
                  <c:v>21</c:v>
                </c:pt>
                <c:pt idx="2">
                  <c:v>11</c:v>
                </c:pt>
              </c:numCache>
            </c:numRef>
          </c:xVal>
          <c:yVal>
            <c:numRef>
              <c:f>Blad5!$P$2:$P$4</c:f>
            </c:numRef>
          </c:yVal>
          <c:smooth val="0"/>
          <c:extLst>
            <c:ext xmlns:c16="http://schemas.microsoft.com/office/drawing/2014/chart" uri="{C3380CC4-5D6E-409C-BE32-E72D297353CC}">
              <c16:uniqueId val="{00000003-95DD-4DD5-9C5C-177F9BBFBF03}"/>
            </c:ext>
          </c:extLst>
        </c:ser>
        <c:ser>
          <c:idx val="4"/>
          <c:order val="4"/>
          <c:tx>
            <c:strRef>
              <c:f>Blad5!$Q$1</c:f>
              <c:strCache>
                <c:ptCount val="1"/>
                <c:pt idx="0">
                  <c:v>N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Blad5!$G$2:$G$4</c:f>
              <c:numCache>
                <c:formatCode>General</c:formatCode>
                <c:ptCount val="3"/>
                <c:pt idx="0">
                  <c:v>26</c:v>
                </c:pt>
                <c:pt idx="1">
                  <c:v>21</c:v>
                </c:pt>
                <c:pt idx="2">
                  <c:v>11</c:v>
                </c:pt>
              </c:numCache>
            </c:numRef>
          </c:xVal>
          <c:yVal>
            <c:numRef>
              <c:f>Blad5!$Q$2:$Q$4</c:f>
              <c:numCache>
                <c:formatCode>General</c:formatCode>
                <c:ptCount val="3"/>
                <c:pt idx="0">
                  <c:v>57.192</c:v>
                </c:pt>
                <c:pt idx="1">
                  <c:v>52.595999999999997</c:v>
                </c:pt>
                <c:pt idx="2">
                  <c:v>63.043500000000002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95DD-4DD5-9C5C-177F9BBFBF03}"/>
            </c:ext>
          </c:extLst>
        </c:ser>
        <c:ser>
          <c:idx val="5"/>
          <c:order val="5"/>
          <c:tx>
            <c:strRef>
              <c:f>Blad5!$R$1</c:f>
              <c:strCache>
                <c:ptCount val="1"/>
                <c:pt idx="0">
                  <c:v>O</c:v>
                </c:pt>
              </c:strCache>
            </c:strRef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Blad5!$G$2:$G$4</c:f>
              <c:numCache>
                <c:formatCode>General</c:formatCode>
                <c:ptCount val="3"/>
                <c:pt idx="0">
                  <c:v>26</c:v>
                </c:pt>
                <c:pt idx="1">
                  <c:v>21</c:v>
                </c:pt>
                <c:pt idx="2">
                  <c:v>11</c:v>
                </c:pt>
              </c:numCache>
            </c:numRef>
          </c:xVal>
          <c:yVal>
            <c:numRef>
              <c:f>Blad5!$R$2:$R$4</c:f>
              <c:numCache>
                <c:formatCode>General</c:formatCode>
                <c:ptCount val="3"/>
                <c:pt idx="0">
                  <c:v>628.37</c:v>
                </c:pt>
                <c:pt idx="1">
                  <c:v>697.08399999999995</c:v>
                </c:pt>
                <c:pt idx="2">
                  <c:v>749.86900000000003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95DD-4DD5-9C5C-177F9BBFBF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4802480"/>
        <c:axId val="564803728"/>
      </c:scatterChart>
      <c:valAx>
        <c:axId val="5648024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/>
                  <a:t>Distance from bottom (mm)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3728"/>
        <c:crosses val="autoZero"/>
        <c:crossBetween val="midCat"/>
      </c:valAx>
      <c:valAx>
        <c:axId val="56480372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Concentration</a:t>
                </a:r>
                <a:r>
                  <a:rPr lang="en-US" baseline="0"/>
                  <a:t> (x10</a:t>
                </a:r>
                <a:r>
                  <a:rPr lang="en-US" baseline="30000"/>
                  <a:t>15</a:t>
                </a:r>
                <a:r>
                  <a:rPr lang="en-US" baseline="0"/>
                  <a:t>at(cm2)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248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Blad5!$M$1</c:f>
              <c:strCache>
                <c:ptCount val="1"/>
                <c:pt idx="0">
                  <c:v>Be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Blad5!$G$6:$G$8</c:f>
              <c:numCache>
                <c:formatCode>General</c:formatCode>
                <c:ptCount val="3"/>
                <c:pt idx="0">
                  <c:v>26</c:v>
                </c:pt>
                <c:pt idx="1">
                  <c:v>21</c:v>
                </c:pt>
                <c:pt idx="2">
                  <c:v>11</c:v>
                </c:pt>
              </c:numCache>
            </c:numRef>
          </c:xVal>
          <c:yVal>
            <c:numRef>
              <c:f>Blad5!$M$6:$M$8</c:f>
              <c:numCache>
                <c:formatCode>General</c:formatCode>
                <c:ptCount val="3"/>
                <c:pt idx="0">
                  <c:v>231.13900000000001</c:v>
                </c:pt>
                <c:pt idx="1">
                  <c:v>231.26</c:v>
                </c:pt>
                <c:pt idx="2">
                  <c:v>247.56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14D-49B2-AC53-BD52A079121E}"/>
            </c:ext>
          </c:extLst>
        </c:ser>
        <c:ser>
          <c:idx val="1"/>
          <c:order val="1"/>
          <c:tx>
            <c:strRef>
              <c:f>Blad5!$N$1</c:f>
              <c:strCache>
                <c:ptCount val="1"/>
                <c:pt idx="0">
                  <c:v>C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Blad5!$G$6:$G$8</c:f>
              <c:numCache>
                <c:formatCode>General</c:formatCode>
                <c:ptCount val="3"/>
                <c:pt idx="0">
                  <c:v>26</c:v>
                </c:pt>
                <c:pt idx="1">
                  <c:v>21</c:v>
                </c:pt>
                <c:pt idx="2">
                  <c:v>11</c:v>
                </c:pt>
              </c:numCache>
            </c:numRef>
          </c:xVal>
          <c:yVal>
            <c:numRef>
              <c:f>Blad5!$N$6:$N$8</c:f>
              <c:numCache>
                <c:formatCode>General</c:formatCode>
                <c:ptCount val="3"/>
                <c:pt idx="0">
                  <c:v>204.08699999999999</c:v>
                </c:pt>
                <c:pt idx="1">
                  <c:v>184.7</c:v>
                </c:pt>
                <c:pt idx="2">
                  <c:v>94.819000000000003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C14D-49B2-AC53-BD52A079121E}"/>
            </c:ext>
          </c:extLst>
        </c:ser>
        <c:ser>
          <c:idx val="2"/>
          <c:order val="2"/>
          <c:tx>
            <c:strRef>
              <c:f>Blad5!$O$1</c:f>
              <c:strCache>
                <c:ptCount val="1"/>
                <c:pt idx="0">
                  <c:v>Ni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Blad5!$G$6:$G$8</c:f>
              <c:numCache>
                <c:formatCode>General</c:formatCode>
                <c:ptCount val="3"/>
                <c:pt idx="0">
                  <c:v>26</c:v>
                </c:pt>
                <c:pt idx="1">
                  <c:v>21</c:v>
                </c:pt>
                <c:pt idx="2">
                  <c:v>11</c:v>
                </c:pt>
              </c:numCache>
            </c:numRef>
          </c:xVal>
          <c:yVal>
            <c:numRef>
              <c:f>Blad5!$O$6:$O$8</c:f>
              <c:numCache>
                <c:formatCode>General</c:formatCode>
                <c:ptCount val="3"/>
                <c:pt idx="0">
                  <c:v>26.668500000000002</c:v>
                </c:pt>
                <c:pt idx="1">
                  <c:v>16.791</c:v>
                </c:pt>
                <c:pt idx="2">
                  <c:v>20.085000000000001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C14D-49B2-AC53-BD52A079121E}"/>
            </c:ext>
          </c:extLst>
        </c:ser>
        <c:ser>
          <c:idx val="3"/>
          <c:order val="3"/>
          <c:tx>
            <c:strRef>
              <c:f>Blad5!$P$1</c:f>
              <c:strCache>
                <c:ptCount val="1"/>
                <c:pt idx="0">
                  <c:v>Mo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Blad5!$G$6:$G$8</c:f>
              <c:numCache>
                <c:formatCode>General</c:formatCode>
                <c:ptCount val="3"/>
                <c:pt idx="0">
                  <c:v>26</c:v>
                </c:pt>
                <c:pt idx="1">
                  <c:v>21</c:v>
                </c:pt>
                <c:pt idx="2">
                  <c:v>11</c:v>
                </c:pt>
              </c:numCache>
            </c:numRef>
          </c:xVal>
          <c:yVal>
            <c:numRef>
              <c:f>Blad5!$P$6:$P$8</c:f>
            </c:numRef>
          </c:yVal>
          <c:smooth val="0"/>
          <c:extLst>
            <c:ext xmlns:c16="http://schemas.microsoft.com/office/drawing/2014/chart" uri="{C3380CC4-5D6E-409C-BE32-E72D297353CC}">
              <c16:uniqueId val="{00000003-C14D-49B2-AC53-BD52A079121E}"/>
            </c:ext>
          </c:extLst>
        </c:ser>
        <c:ser>
          <c:idx val="4"/>
          <c:order val="4"/>
          <c:tx>
            <c:strRef>
              <c:f>Blad5!$Q$1</c:f>
              <c:strCache>
                <c:ptCount val="1"/>
                <c:pt idx="0">
                  <c:v>N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Blad5!$G$6:$G$8</c:f>
              <c:numCache>
                <c:formatCode>General</c:formatCode>
                <c:ptCount val="3"/>
                <c:pt idx="0">
                  <c:v>26</c:v>
                </c:pt>
                <c:pt idx="1">
                  <c:v>21</c:v>
                </c:pt>
                <c:pt idx="2">
                  <c:v>11</c:v>
                </c:pt>
              </c:numCache>
            </c:numRef>
          </c:xVal>
          <c:yVal>
            <c:numRef>
              <c:f>Blad5!$Q$6:$Q$8</c:f>
              <c:numCache>
                <c:formatCode>General</c:formatCode>
                <c:ptCount val="3"/>
                <c:pt idx="0">
                  <c:v>63.148499999999999</c:v>
                </c:pt>
                <c:pt idx="1">
                  <c:v>77.989000000000004</c:v>
                </c:pt>
                <c:pt idx="2">
                  <c:v>20.949000000000002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C14D-49B2-AC53-BD52A079121E}"/>
            </c:ext>
          </c:extLst>
        </c:ser>
        <c:ser>
          <c:idx val="5"/>
          <c:order val="5"/>
          <c:tx>
            <c:strRef>
              <c:f>Blad5!$R$1</c:f>
              <c:strCache>
                <c:ptCount val="1"/>
                <c:pt idx="0">
                  <c:v>O</c:v>
                </c:pt>
              </c:strCache>
            </c:strRef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Blad5!$G$6:$G$8</c:f>
              <c:numCache>
                <c:formatCode>General</c:formatCode>
                <c:ptCount val="3"/>
                <c:pt idx="0">
                  <c:v>26</c:v>
                </c:pt>
                <c:pt idx="1">
                  <c:v>21</c:v>
                </c:pt>
                <c:pt idx="2">
                  <c:v>11</c:v>
                </c:pt>
              </c:numCache>
            </c:numRef>
          </c:xVal>
          <c:yVal>
            <c:numRef>
              <c:f>Blad5!$R$6:$R$8</c:f>
              <c:numCache>
                <c:formatCode>General</c:formatCode>
                <c:ptCount val="3"/>
                <c:pt idx="0">
                  <c:v>238.86</c:v>
                </c:pt>
                <c:pt idx="1">
                  <c:v>273.72000000000003</c:v>
                </c:pt>
                <c:pt idx="2">
                  <c:v>335.92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C14D-49B2-AC53-BD52A07912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4802480"/>
        <c:axId val="564803728"/>
      </c:scatterChart>
      <c:valAx>
        <c:axId val="5648024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/>
                  <a:t>Distance from bottom (mm)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3728"/>
        <c:crosses val="autoZero"/>
        <c:crossBetween val="midCat"/>
      </c:valAx>
      <c:valAx>
        <c:axId val="56480372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Concentration</a:t>
                </a:r>
                <a:r>
                  <a:rPr lang="en-US" baseline="0"/>
                  <a:t> (x10</a:t>
                </a:r>
                <a:r>
                  <a:rPr lang="en-US" baseline="30000"/>
                  <a:t>15</a:t>
                </a:r>
                <a:r>
                  <a:rPr lang="en-US" baseline="0"/>
                  <a:t>at(cm2)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248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Blad5!$M$1</c:f>
              <c:strCache>
                <c:ptCount val="1"/>
                <c:pt idx="0">
                  <c:v>Be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Blad5!$G$9:$G$11</c:f>
              <c:numCache>
                <c:formatCode>General</c:formatCode>
                <c:ptCount val="3"/>
                <c:pt idx="0">
                  <c:v>27</c:v>
                </c:pt>
                <c:pt idx="1">
                  <c:v>22</c:v>
                </c:pt>
                <c:pt idx="2">
                  <c:v>12</c:v>
                </c:pt>
              </c:numCache>
            </c:numRef>
          </c:xVal>
          <c:yVal>
            <c:numRef>
              <c:f>Blad5!$M$9:$M$11</c:f>
              <c:numCache>
                <c:formatCode>General</c:formatCode>
                <c:ptCount val="3"/>
                <c:pt idx="0">
                  <c:v>328.702</c:v>
                </c:pt>
                <c:pt idx="1">
                  <c:v>320.40100000000001</c:v>
                </c:pt>
                <c:pt idx="2">
                  <c:v>323.97300000000001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C70-4AFD-BB2F-7006ED8A33FE}"/>
            </c:ext>
          </c:extLst>
        </c:ser>
        <c:ser>
          <c:idx val="1"/>
          <c:order val="1"/>
          <c:tx>
            <c:strRef>
              <c:f>Blad5!$N$1</c:f>
              <c:strCache>
                <c:ptCount val="1"/>
                <c:pt idx="0">
                  <c:v>C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Blad5!$G$9:$G$11</c:f>
              <c:numCache>
                <c:formatCode>General</c:formatCode>
                <c:ptCount val="3"/>
                <c:pt idx="0">
                  <c:v>27</c:v>
                </c:pt>
                <c:pt idx="1">
                  <c:v>22</c:v>
                </c:pt>
                <c:pt idx="2">
                  <c:v>12</c:v>
                </c:pt>
              </c:numCache>
            </c:numRef>
          </c:xVal>
          <c:yVal>
            <c:numRef>
              <c:f>Blad5!$N$9:$N$11</c:f>
              <c:numCache>
                <c:formatCode>General</c:formatCode>
                <c:ptCount val="3"/>
                <c:pt idx="0">
                  <c:v>430.49799999999999</c:v>
                </c:pt>
                <c:pt idx="1">
                  <c:v>323.99099999999999</c:v>
                </c:pt>
                <c:pt idx="2">
                  <c:v>172.773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CC70-4AFD-BB2F-7006ED8A33FE}"/>
            </c:ext>
          </c:extLst>
        </c:ser>
        <c:ser>
          <c:idx val="2"/>
          <c:order val="2"/>
          <c:tx>
            <c:strRef>
              <c:f>Blad5!$O$1</c:f>
              <c:strCache>
                <c:ptCount val="1"/>
                <c:pt idx="0">
                  <c:v>Ni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Blad5!$G$9:$G$11</c:f>
              <c:numCache>
                <c:formatCode>General</c:formatCode>
                <c:ptCount val="3"/>
                <c:pt idx="0">
                  <c:v>27</c:v>
                </c:pt>
                <c:pt idx="1">
                  <c:v>22</c:v>
                </c:pt>
                <c:pt idx="2">
                  <c:v>12</c:v>
                </c:pt>
              </c:numCache>
            </c:numRef>
          </c:xVal>
          <c:yVal>
            <c:numRef>
              <c:f>Blad5!$O$9:$O$11</c:f>
              <c:numCache>
                <c:formatCode>General</c:formatCode>
                <c:ptCount val="3"/>
                <c:pt idx="0">
                  <c:v>24.824999999999999</c:v>
                </c:pt>
                <c:pt idx="1">
                  <c:v>19.150500000000001</c:v>
                </c:pt>
                <c:pt idx="2">
                  <c:v>16.891500000000001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CC70-4AFD-BB2F-7006ED8A33FE}"/>
            </c:ext>
          </c:extLst>
        </c:ser>
        <c:ser>
          <c:idx val="3"/>
          <c:order val="3"/>
          <c:tx>
            <c:strRef>
              <c:f>Blad5!$P$1</c:f>
              <c:strCache>
                <c:ptCount val="1"/>
                <c:pt idx="0">
                  <c:v>Mo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Blad5!$G$9:$G$11</c:f>
              <c:numCache>
                <c:formatCode>General</c:formatCode>
                <c:ptCount val="3"/>
                <c:pt idx="0">
                  <c:v>27</c:v>
                </c:pt>
                <c:pt idx="1">
                  <c:v>22</c:v>
                </c:pt>
                <c:pt idx="2">
                  <c:v>12</c:v>
                </c:pt>
              </c:numCache>
            </c:numRef>
          </c:xVal>
          <c:yVal>
            <c:numRef>
              <c:f>Blad5!$P$9:$P$11</c:f>
            </c:numRef>
          </c:yVal>
          <c:smooth val="0"/>
          <c:extLst>
            <c:ext xmlns:c16="http://schemas.microsoft.com/office/drawing/2014/chart" uri="{C3380CC4-5D6E-409C-BE32-E72D297353CC}">
              <c16:uniqueId val="{00000003-CC70-4AFD-BB2F-7006ED8A33FE}"/>
            </c:ext>
          </c:extLst>
        </c:ser>
        <c:ser>
          <c:idx val="4"/>
          <c:order val="4"/>
          <c:tx>
            <c:strRef>
              <c:f>Blad5!$Q$1</c:f>
              <c:strCache>
                <c:ptCount val="1"/>
                <c:pt idx="0">
                  <c:v>N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Blad5!$G$9:$G$11</c:f>
              <c:numCache>
                <c:formatCode>General</c:formatCode>
                <c:ptCount val="3"/>
                <c:pt idx="0">
                  <c:v>27</c:v>
                </c:pt>
                <c:pt idx="1">
                  <c:v>22</c:v>
                </c:pt>
                <c:pt idx="2">
                  <c:v>12</c:v>
                </c:pt>
              </c:numCache>
            </c:numRef>
          </c:xVal>
          <c:yVal>
            <c:numRef>
              <c:f>Blad5!$Q$9:$Q$11</c:f>
              <c:numCache>
                <c:formatCode>General</c:formatCode>
                <c:ptCount val="3"/>
                <c:pt idx="0">
                  <c:v>73.6785</c:v>
                </c:pt>
                <c:pt idx="1">
                  <c:v>53.4405</c:v>
                </c:pt>
                <c:pt idx="2">
                  <c:v>32.851500000000001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CC70-4AFD-BB2F-7006ED8A33FE}"/>
            </c:ext>
          </c:extLst>
        </c:ser>
        <c:ser>
          <c:idx val="5"/>
          <c:order val="5"/>
          <c:tx>
            <c:strRef>
              <c:f>Blad5!$R$1</c:f>
              <c:strCache>
                <c:ptCount val="1"/>
                <c:pt idx="0">
                  <c:v>O</c:v>
                </c:pt>
              </c:strCache>
            </c:strRef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Blad5!$G$9:$G$11</c:f>
              <c:numCache>
                <c:formatCode>General</c:formatCode>
                <c:ptCount val="3"/>
                <c:pt idx="0">
                  <c:v>27</c:v>
                </c:pt>
                <c:pt idx="1">
                  <c:v>22</c:v>
                </c:pt>
                <c:pt idx="2">
                  <c:v>12</c:v>
                </c:pt>
              </c:numCache>
            </c:numRef>
          </c:xVal>
          <c:yVal>
            <c:numRef>
              <c:f>Blad5!$R$9:$R$11</c:f>
              <c:numCache>
                <c:formatCode>General</c:formatCode>
                <c:ptCount val="3"/>
                <c:pt idx="0">
                  <c:v>235.24600000000001</c:v>
                </c:pt>
                <c:pt idx="1">
                  <c:v>317.14</c:v>
                </c:pt>
                <c:pt idx="2">
                  <c:v>373.35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CC70-4AFD-BB2F-7006ED8A33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4802480"/>
        <c:axId val="564803728"/>
      </c:scatterChart>
      <c:valAx>
        <c:axId val="5648024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/>
                  <a:t>Distance from bottom (mm)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3728"/>
        <c:crosses val="autoZero"/>
        <c:crossBetween val="midCat"/>
      </c:valAx>
      <c:valAx>
        <c:axId val="56480372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Concentration</a:t>
                </a:r>
                <a:r>
                  <a:rPr lang="en-US" baseline="0"/>
                  <a:t> (x10</a:t>
                </a:r>
                <a:r>
                  <a:rPr lang="en-US" baseline="30000"/>
                  <a:t>15</a:t>
                </a:r>
                <a:r>
                  <a:rPr lang="en-US" baseline="0"/>
                  <a:t>at(cm2)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248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Blad5!$H$1</c:f>
              <c:strCache>
                <c:ptCount val="1"/>
                <c:pt idx="0">
                  <c:v>1H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Blad5!$G$21:$G$24</c:f>
              <c:numCache>
                <c:formatCode>General</c:formatCode>
                <c:ptCount val="4"/>
                <c:pt idx="0">
                  <c:v>27</c:v>
                </c:pt>
                <c:pt idx="1">
                  <c:v>22</c:v>
                </c:pt>
                <c:pt idx="2">
                  <c:v>12</c:v>
                </c:pt>
                <c:pt idx="3">
                  <c:v>2</c:v>
                </c:pt>
              </c:numCache>
            </c:numRef>
          </c:xVal>
          <c:yVal>
            <c:numRef>
              <c:f>Blad5!$H$21:$H$24</c:f>
              <c:numCache>
                <c:formatCode>General</c:formatCode>
                <c:ptCount val="4"/>
                <c:pt idx="0">
                  <c:v>18.724499999999999</c:v>
                </c:pt>
                <c:pt idx="1">
                  <c:v>19.146000000000001</c:v>
                </c:pt>
                <c:pt idx="2">
                  <c:v>12.702</c:v>
                </c:pt>
                <c:pt idx="3">
                  <c:v>17.734000000000002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BE0-4AA7-9912-F47F1EF79E6C}"/>
            </c:ext>
          </c:extLst>
        </c:ser>
        <c:ser>
          <c:idx val="1"/>
          <c:order val="1"/>
          <c:tx>
            <c:strRef>
              <c:f>Blad5!$I$1</c:f>
              <c:strCache>
                <c:ptCount val="1"/>
                <c:pt idx="0">
                  <c:v>2H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Blad5!$G$21:$G$24</c:f>
              <c:numCache>
                <c:formatCode>General</c:formatCode>
                <c:ptCount val="4"/>
                <c:pt idx="0">
                  <c:v>27</c:v>
                </c:pt>
                <c:pt idx="1">
                  <c:v>22</c:v>
                </c:pt>
                <c:pt idx="2">
                  <c:v>12</c:v>
                </c:pt>
                <c:pt idx="3">
                  <c:v>2</c:v>
                </c:pt>
              </c:numCache>
            </c:numRef>
          </c:xVal>
          <c:yVal>
            <c:numRef>
              <c:f>Blad5!$I$21:$I$24</c:f>
              <c:numCache>
                <c:formatCode>General</c:formatCode>
                <c:ptCount val="4"/>
                <c:pt idx="0">
                  <c:v>4.7069999999999999</c:v>
                </c:pt>
                <c:pt idx="1">
                  <c:v>1.8015000000000001</c:v>
                </c:pt>
                <c:pt idx="2">
                  <c:v>5.6535000000000002</c:v>
                </c:pt>
                <c:pt idx="3">
                  <c:v>7.7835000000000001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BE0-4AA7-9912-F47F1EF79E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4802480"/>
        <c:axId val="564803728"/>
      </c:scatterChart>
      <c:valAx>
        <c:axId val="5648024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/>
                  <a:t>Distance from bottom (mm)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3728"/>
        <c:crosses val="autoZero"/>
        <c:crossBetween val="midCat"/>
      </c:valAx>
      <c:valAx>
        <c:axId val="56480372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Concentration</a:t>
                </a:r>
                <a:r>
                  <a:rPr lang="en-US" baseline="0"/>
                  <a:t> (x10</a:t>
                </a:r>
                <a:r>
                  <a:rPr lang="en-US" baseline="30000"/>
                  <a:t>15</a:t>
                </a:r>
                <a:r>
                  <a:rPr lang="en-US" baseline="0"/>
                  <a:t>at(cm2)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248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Blad5!$H$1</c:f>
              <c:strCache>
                <c:ptCount val="1"/>
                <c:pt idx="0">
                  <c:v>1H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Blad5!$G$16:$G$19</c:f>
              <c:numCache>
                <c:formatCode>General</c:formatCode>
                <c:ptCount val="4"/>
                <c:pt idx="0">
                  <c:v>26</c:v>
                </c:pt>
                <c:pt idx="1">
                  <c:v>21</c:v>
                </c:pt>
                <c:pt idx="2">
                  <c:v>11</c:v>
                </c:pt>
                <c:pt idx="3">
                  <c:v>1</c:v>
                </c:pt>
              </c:numCache>
            </c:numRef>
          </c:xVal>
          <c:yVal>
            <c:numRef>
              <c:f>Blad5!$H$16:$H$19</c:f>
              <c:numCache>
                <c:formatCode>General</c:formatCode>
                <c:ptCount val="4"/>
                <c:pt idx="0">
                  <c:v>35.410499999999999</c:v>
                </c:pt>
                <c:pt idx="1">
                  <c:v>19.026</c:v>
                </c:pt>
                <c:pt idx="2">
                  <c:v>12.621</c:v>
                </c:pt>
                <c:pt idx="3">
                  <c:v>14.182499999999999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352-4E23-AB6A-3AB96CF37362}"/>
            </c:ext>
          </c:extLst>
        </c:ser>
        <c:ser>
          <c:idx val="1"/>
          <c:order val="1"/>
          <c:tx>
            <c:strRef>
              <c:f>Blad5!$I$1</c:f>
              <c:strCache>
                <c:ptCount val="1"/>
                <c:pt idx="0">
                  <c:v>2H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Blad5!$G$16:$G$19</c:f>
              <c:numCache>
                <c:formatCode>General</c:formatCode>
                <c:ptCount val="4"/>
                <c:pt idx="0">
                  <c:v>26</c:v>
                </c:pt>
                <c:pt idx="1">
                  <c:v>21</c:v>
                </c:pt>
                <c:pt idx="2">
                  <c:v>11</c:v>
                </c:pt>
                <c:pt idx="3">
                  <c:v>1</c:v>
                </c:pt>
              </c:numCache>
            </c:numRef>
          </c:xVal>
          <c:yVal>
            <c:numRef>
              <c:f>Blad5!$I$16:$I$19</c:f>
              <c:numCache>
                <c:formatCode>General</c:formatCode>
                <c:ptCount val="4"/>
                <c:pt idx="0">
                  <c:v>7.4009999999999998</c:v>
                </c:pt>
                <c:pt idx="1">
                  <c:v>6.0374999999999996</c:v>
                </c:pt>
                <c:pt idx="2">
                  <c:v>2.097</c:v>
                </c:pt>
                <c:pt idx="3">
                  <c:v>5.0190000000000001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352-4E23-AB6A-3AB96CF373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4802480"/>
        <c:axId val="564803728"/>
      </c:scatterChart>
      <c:valAx>
        <c:axId val="5648024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/>
                  <a:t>Distance from bottom (mm)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3728"/>
        <c:crosses val="autoZero"/>
        <c:crossBetween val="midCat"/>
      </c:valAx>
      <c:valAx>
        <c:axId val="56480372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Concentration</a:t>
                </a:r>
                <a:r>
                  <a:rPr lang="en-US" baseline="0"/>
                  <a:t> (x10</a:t>
                </a:r>
                <a:r>
                  <a:rPr lang="en-US" baseline="30000"/>
                  <a:t>15</a:t>
                </a:r>
                <a:r>
                  <a:rPr lang="en-US" baseline="0"/>
                  <a:t>at(cm2)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248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Blad5!$H$1</c:f>
              <c:strCache>
                <c:ptCount val="1"/>
                <c:pt idx="0">
                  <c:v>1H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Blad5!$G$12:$G$15</c:f>
              <c:numCache>
                <c:formatCode>General</c:formatCode>
                <c:ptCount val="4"/>
                <c:pt idx="0">
                  <c:v>26</c:v>
                </c:pt>
                <c:pt idx="1">
                  <c:v>21</c:v>
                </c:pt>
                <c:pt idx="2">
                  <c:v>11</c:v>
                </c:pt>
                <c:pt idx="3">
                  <c:v>1</c:v>
                </c:pt>
              </c:numCache>
            </c:numRef>
          </c:xVal>
          <c:yVal>
            <c:numRef>
              <c:f>Blad5!$H$12:$H$15</c:f>
              <c:numCache>
                <c:formatCode>General</c:formatCode>
                <c:ptCount val="4"/>
                <c:pt idx="0">
                  <c:v>24.096</c:v>
                </c:pt>
                <c:pt idx="1">
                  <c:v>23.644500000000001</c:v>
                </c:pt>
                <c:pt idx="2">
                  <c:v>16.155999999999999</c:v>
                </c:pt>
                <c:pt idx="3">
                  <c:v>20.2575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068-4C64-9D45-D5B986CF9A62}"/>
            </c:ext>
          </c:extLst>
        </c:ser>
        <c:ser>
          <c:idx val="1"/>
          <c:order val="1"/>
          <c:tx>
            <c:strRef>
              <c:f>Blad5!$I$1</c:f>
              <c:strCache>
                <c:ptCount val="1"/>
                <c:pt idx="0">
                  <c:v>2H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Blad5!$G$12:$G$15</c:f>
              <c:numCache>
                <c:formatCode>General</c:formatCode>
                <c:ptCount val="4"/>
                <c:pt idx="0">
                  <c:v>26</c:v>
                </c:pt>
                <c:pt idx="1">
                  <c:v>21</c:v>
                </c:pt>
                <c:pt idx="2">
                  <c:v>11</c:v>
                </c:pt>
                <c:pt idx="3">
                  <c:v>1</c:v>
                </c:pt>
              </c:numCache>
            </c:numRef>
          </c:xVal>
          <c:yVal>
            <c:numRef>
              <c:f>Blad5!$I$12:$I$15</c:f>
              <c:numCache>
                <c:formatCode>General</c:formatCode>
                <c:ptCount val="4"/>
                <c:pt idx="0">
                  <c:v>6.8250000000000002</c:v>
                </c:pt>
                <c:pt idx="1">
                  <c:v>5.694</c:v>
                </c:pt>
                <c:pt idx="2">
                  <c:v>4.0410000000000004</c:v>
                </c:pt>
                <c:pt idx="3">
                  <c:v>4.8689999999999998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6068-4C64-9D45-D5B986CF9A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4802480"/>
        <c:axId val="564803728"/>
      </c:scatterChart>
      <c:valAx>
        <c:axId val="5648024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/>
                  <a:t>Distance from bottom (mm)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3728"/>
        <c:crosses val="autoZero"/>
        <c:crossBetween val="midCat"/>
      </c:valAx>
      <c:valAx>
        <c:axId val="56480372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Concentration</a:t>
                </a:r>
                <a:r>
                  <a:rPr lang="en-US" baseline="0"/>
                  <a:t> (x10</a:t>
                </a:r>
                <a:r>
                  <a:rPr lang="en-US" baseline="30000"/>
                  <a:t>15</a:t>
                </a:r>
                <a:r>
                  <a:rPr lang="en-US" baseline="0"/>
                  <a:t>at(cm2)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6480248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07/02/2023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‹#›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07/02/2023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image1.png" descr="EUROFUSION PowerPoint MASTER DECKBLATT.png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60648"/>
            <a:ext cx="9144000" cy="6419089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2348880"/>
            <a:ext cx="8496944" cy="1296144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4293096"/>
            <a:ext cx="4392488" cy="432048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5" y="-457200"/>
            <a:ext cx="1076325" cy="952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5661248"/>
            <a:ext cx="3168352" cy="9361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40252896"/>
            <a:ext cx="9924896" cy="178164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40405296"/>
            <a:ext cx="9924896" cy="178164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40557696"/>
            <a:ext cx="9924896" cy="178164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40710096"/>
            <a:ext cx="9924896" cy="178164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30" name="Grafik 4"/>
          <p:cNvPicPr>
            <a:picLocks noChangeAspect="1"/>
          </p:cNvPicPr>
          <p:nvPr userDrawn="1"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8800"/>
                    </a14:imgEffect>
                  </a14:imgLayer>
                </a14:imgProps>
              </a:ext>
            </a:extLst>
          </a:blip>
          <a:srcRect b="7082"/>
          <a:stretch/>
        </p:blipFill>
        <p:spPr>
          <a:xfrm>
            <a:off x="7595936" y="1671576"/>
            <a:ext cx="1296144" cy="594919"/>
          </a:xfrm>
          <a:prstGeom prst="rect">
            <a:avLst/>
          </a:prstGeom>
        </p:spPr>
      </p:pic>
      <p:pic>
        <p:nvPicPr>
          <p:cNvPr id="31" name="Bild 13" descr="EU_und_Text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1149" y="5798678"/>
            <a:ext cx="3528000" cy="66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701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141571"/>
            <a:ext cx="7886700" cy="399579"/>
          </a:xfrm>
        </p:spPr>
        <p:txBody>
          <a:bodyPr anchor="t">
            <a:normAutofit/>
          </a:bodyPr>
          <a:lstStyle>
            <a:lvl1pPr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EA9CB52E-3859-467C-9E85-3B4636C0C700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7335B1-D8D9-4E9C-BB87-8C4FE01553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880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4608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2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3" name="Picture 3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116632"/>
            <a:ext cx="458197" cy="46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917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/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3" name="Picture 3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116632"/>
            <a:ext cx="458197" cy="465708"/>
          </a:xfrm>
          <a:prstGeom prst="rect">
            <a:avLst/>
          </a:prstGeom>
        </p:spPr>
      </p:pic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>
          <a:xfrm>
            <a:off x="457200" y="116632"/>
            <a:ext cx="7643192" cy="424334"/>
          </a:xfrm>
        </p:spPr>
        <p:txBody>
          <a:bodyPr anchor="t">
            <a:normAutofit/>
          </a:bodyPr>
          <a:lstStyle>
            <a:lvl1pPr algn="l"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189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7" name="Rectangle 4"/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8" name="Picture 3" descr="EurofusionDisc.eps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116632"/>
            <a:ext cx="458197" cy="465708"/>
          </a:xfrm>
          <a:prstGeom prst="rect">
            <a:avLst/>
          </a:prstGeom>
        </p:spPr>
      </p:pic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2483768" y="6356350"/>
            <a:ext cx="62030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Petersson |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WPPWIE 3</a:t>
            </a:r>
            <a:r>
              <a:rPr lang="en-GB" dirty="0"/>
              <a:t>|FZJ </a:t>
            </a:r>
            <a:r>
              <a:rPr lang="en-GB" dirty="0" err="1"/>
              <a:t>Jülich</a:t>
            </a:r>
            <a:r>
              <a:rPr lang="en-GB" dirty="0"/>
              <a:t> | 7 February 2023 | Page </a:t>
            </a:r>
            <a:fld id="{6A6D9FA1-99C7-4910-8E32-B85D378B0060}" type="slidenum">
              <a:rPr lang="en-GB" smtClean="0"/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0419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59" r:id="rId2"/>
    <p:sldLayoutId id="2147483660" r:id="rId3"/>
    <p:sldLayoutId id="2147483667" r:id="rId4"/>
    <p:sldLayoutId id="2147483666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Langmuir probes from the JET tungsten divertor: </a:t>
            </a:r>
            <a:br>
              <a:rPr lang="en-US" sz="2400" dirty="0"/>
            </a:br>
            <a:r>
              <a:rPr lang="en-US" sz="2400" dirty="0"/>
              <a:t>Surface composition from hydrogen to tungsten by IBA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Per Petersson</a:t>
            </a:r>
          </a:p>
        </p:txBody>
      </p:sp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07489-8302-412E-A32D-4E3A1C610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Back side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7AD6114F-2714-61E9-56EC-934ECC2CEF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2810522"/>
              </p:ext>
            </p:extLst>
          </p:nvPr>
        </p:nvGraphicFramePr>
        <p:xfrm>
          <a:off x="204179" y="1124744"/>
          <a:ext cx="3962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AD6114F-2714-61E9-56EC-934ECC2CEF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1431772"/>
              </p:ext>
            </p:extLst>
          </p:nvPr>
        </p:nvGraphicFramePr>
        <p:xfrm>
          <a:off x="323528" y="3898535"/>
          <a:ext cx="3962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AD6114F-2714-61E9-56EC-934ECC2CEF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82642"/>
              </p:ext>
            </p:extLst>
          </p:nvPr>
        </p:nvGraphicFramePr>
        <p:xfrm>
          <a:off x="4788024" y="1340768"/>
          <a:ext cx="3962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ruta 5">
            <a:extLst>
              <a:ext uri="{FF2B5EF4-FFF2-40B4-BE49-F238E27FC236}">
                <a16:creationId xmlns:a16="http://schemas.microsoft.com/office/drawing/2014/main" id="{E43F0906-37A9-F5FE-D917-C82061988B64}"/>
              </a:ext>
            </a:extLst>
          </p:cNvPr>
          <p:cNvSpPr txBox="1"/>
          <p:nvPr/>
        </p:nvSpPr>
        <p:spPr>
          <a:xfrm>
            <a:off x="1835696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881AEA8C-9975-10A3-AD25-988F674D6AD7}"/>
              </a:ext>
            </a:extLst>
          </p:cNvPr>
          <p:cNvSpPr txBox="1"/>
          <p:nvPr/>
        </p:nvSpPr>
        <p:spPr>
          <a:xfrm>
            <a:off x="6876256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99299E7B-A340-09CE-6EF1-85EE657D916B}"/>
              </a:ext>
            </a:extLst>
          </p:cNvPr>
          <p:cNvSpPr txBox="1"/>
          <p:nvPr/>
        </p:nvSpPr>
        <p:spPr>
          <a:xfrm>
            <a:off x="1869584" y="40770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558388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07489-8302-412E-A32D-4E3A1C610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Front side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7AD6114F-2714-61E9-56EC-934ECC2CEF8A}"/>
              </a:ext>
            </a:extLst>
          </p:cNvPr>
          <p:cNvGraphicFramePr>
            <a:graphicFrameLocks/>
          </p:cNvGraphicFramePr>
          <p:nvPr/>
        </p:nvGraphicFramePr>
        <p:xfrm>
          <a:off x="4499992" y="1556792"/>
          <a:ext cx="3962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AD6114F-2714-61E9-56EC-934ECC2CEF8A}"/>
              </a:ext>
            </a:extLst>
          </p:cNvPr>
          <p:cNvGraphicFramePr>
            <a:graphicFrameLocks/>
          </p:cNvGraphicFramePr>
          <p:nvPr/>
        </p:nvGraphicFramePr>
        <p:xfrm>
          <a:off x="323528" y="3861048"/>
          <a:ext cx="3962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AD6114F-2714-61E9-56EC-934ECC2CEF8A}"/>
              </a:ext>
            </a:extLst>
          </p:cNvPr>
          <p:cNvGraphicFramePr>
            <a:graphicFrameLocks/>
          </p:cNvGraphicFramePr>
          <p:nvPr/>
        </p:nvGraphicFramePr>
        <p:xfrm>
          <a:off x="327317" y="1268760"/>
          <a:ext cx="3962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ruta 5">
            <a:extLst>
              <a:ext uri="{FF2B5EF4-FFF2-40B4-BE49-F238E27FC236}">
                <a16:creationId xmlns:a16="http://schemas.microsoft.com/office/drawing/2014/main" id="{CE38B7CC-360A-67A1-3493-7706F7CD9095}"/>
              </a:ext>
            </a:extLst>
          </p:cNvPr>
          <p:cNvSpPr txBox="1"/>
          <p:nvPr/>
        </p:nvSpPr>
        <p:spPr>
          <a:xfrm>
            <a:off x="1835696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4305EFB2-6811-6575-9EB8-EB8900719DA4}"/>
              </a:ext>
            </a:extLst>
          </p:cNvPr>
          <p:cNvSpPr txBox="1"/>
          <p:nvPr/>
        </p:nvSpPr>
        <p:spPr>
          <a:xfrm>
            <a:off x="6876256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295B8326-909A-B750-C67C-E6AE69292552}"/>
              </a:ext>
            </a:extLst>
          </p:cNvPr>
          <p:cNvSpPr txBox="1"/>
          <p:nvPr/>
        </p:nvSpPr>
        <p:spPr>
          <a:xfrm>
            <a:off x="1869584" y="40770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9598826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07489-8302-412E-A32D-4E3A1C610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Front side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7AD6114F-2714-61E9-56EC-934ECC2CEF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2207641"/>
              </p:ext>
            </p:extLst>
          </p:nvPr>
        </p:nvGraphicFramePr>
        <p:xfrm>
          <a:off x="160462" y="1196752"/>
          <a:ext cx="3962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AD6114F-2714-61E9-56EC-934ECC2CEF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7201167"/>
              </p:ext>
            </p:extLst>
          </p:nvPr>
        </p:nvGraphicFramePr>
        <p:xfrm>
          <a:off x="183979" y="3919268"/>
          <a:ext cx="3962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AD6114F-2714-61E9-56EC-934ECC2CEF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5955581"/>
              </p:ext>
            </p:extLst>
          </p:nvPr>
        </p:nvGraphicFramePr>
        <p:xfrm>
          <a:off x="4572000" y="1556792"/>
          <a:ext cx="3962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ruta 5">
            <a:extLst>
              <a:ext uri="{FF2B5EF4-FFF2-40B4-BE49-F238E27FC236}">
                <a16:creationId xmlns:a16="http://schemas.microsoft.com/office/drawing/2014/main" id="{BB5B8437-D7E3-0776-77FD-8FA2BE659666}"/>
              </a:ext>
            </a:extLst>
          </p:cNvPr>
          <p:cNvSpPr txBox="1"/>
          <p:nvPr/>
        </p:nvSpPr>
        <p:spPr>
          <a:xfrm>
            <a:off x="1835696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96C89ECF-821C-F580-045B-6A345BAA46A6}"/>
              </a:ext>
            </a:extLst>
          </p:cNvPr>
          <p:cNvSpPr txBox="1"/>
          <p:nvPr/>
        </p:nvSpPr>
        <p:spPr>
          <a:xfrm>
            <a:off x="6876256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34F3C4BB-B4D2-4B2E-156D-4CDD7541AB45}"/>
              </a:ext>
            </a:extLst>
          </p:cNvPr>
          <p:cNvSpPr txBox="1"/>
          <p:nvPr/>
        </p:nvSpPr>
        <p:spPr>
          <a:xfrm>
            <a:off x="1869584" y="40770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909321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07489-8302-412E-A32D-4E3A1C610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Helium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7AD6114F-2714-61E9-56EC-934ECC2CEF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9212430"/>
              </p:ext>
            </p:extLst>
          </p:nvPr>
        </p:nvGraphicFramePr>
        <p:xfrm>
          <a:off x="0" y="1844824"/>
          <a:ext cx="3962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ruta 9">
            <a:extLst>
              <a:ext uri="{FF2B5EF4-FFF2-40B4-BE49-F238E27FC236}">
                <a16:creationId xmlns:a16="http://schemas.microsoft.com/office/drawing/2014/main" id="{54322BA3-4B54-BE47-645E-2159D2701DCC}"/>
              </a:ext>
            </a:extLst>
          </p:cNvPr>
          <p:cNvSpPr txBox="1"/>
          <p:nvPr/>
        </p:nvSpPr>
        <p:spPr>
          <a:xfrm>
            <a:off x="395536" y="1412776"/>
            <a:ext cx="2334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Probe 5 Left hand side </a:t>
            </a: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7AD6114F-2714-61E9-56EC-934ECC2CEF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8741034"/>
              </p:ext>
            </p:extLst>
          </p:nvPr>
        </p:nvGraphicFramePr>
        <p:xfrm>
          <a:off x="4572000" y="1916832"/>
          <a:ext cx="3962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ruta 11">
            <a:extLst>
              <a:ext uri="{FF2B5EF4-FFF2-40B4-BE49-F238E27FC236}">
                <a16:creationId xmlns:a16="http://schemas.microsoft.com/office/drawing/2014/main" id="{152089C1-70E3-6C38-A4ED-1A0B06EDCA18}"/>
              </a:ext>
            </a:extLst>
          </p:cNvPr>
          <p:cNvSpPr txBox="1"/>
          <p:nvPr/>
        </p:nvSpPr>
        <p:spPr>
          <a:xfrm>
            <a:off x="5148064" y="1412776"/>
            <a:ext cx="2334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Probe 3 Left hand side 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1A341E86-2275-BAA1-2F04-947AE744B7C9}"/>
              </a:ext>
            </a:extLst>
          </p:cNvPr>
          <p:cNvSpPr txBox="1"/>
          <p:nvPr/>
        </p:nvSpPr>
        <p:spPr>
          <a:xfrm>
            <a:off x="1259632" y="5117999"/>
            <a:ext cx="5355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Single point at front of probe 5 and left side of probe 1 </a:t>
            </a:r>
          </a:p>
        </p:txBody>
      </p:sp>
    </p:spTree>
    <p:extLst>
      <p:ext uri="{BB962C8B-B14F-4D97-AF65-F5344CB8AC3E}">
        <p14:creationId xmlns:p14="http://schemas.microsoft.com/office/powerpoint/2010/main" val="33446833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820EF33-4AE2-4A5B-973F-A364E771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Summary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34B48A4F-CE07-42C5-8017-6C29B43BFDE7}"/>
              </a:ext>
            </a:extLst>
          </p:cNvPr>
          <p:cNvSpPr txBox="1"/>
          <p:nvPr/>
        </p:nvSpPr>
        <p:spPr>
          <a:xfrm>
            <a:off x="289348" y="1052736"/>
            <a:ext cx="777686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2800" b="1" dirty="0"/>
              <a:t>W sample analysed in 4 different directions</a:t>
            </a:r>
          </a:p>
          <a:p>
            <a:endParaRPr lang="en-GB" altLang="en-US" sz="2800" b="1" dirty="0"/>
          </a:p>
          <a:p>
            <a:r>
              <a:rPr lang="en-GB" altLang="en-US" sz="2800" b="1" dirty="0"/>
              <a:t>Be and O amounts are similar in most co-deposits.</a:t>
            </a:r>
          </a:p>
          <a:p>
            <a:pPr>
              <a:buFont typeface="Wingdings" pitchFamily="2" charset="2"/>
              <a:buChar char="v"/>
            </a:pPr>
            <a:endParaRPr lang="en-GB" altLang="en-US" sz="2800" b="1" dirty="0"/>
          </a:p>
          <a:p>
            <a:r>
              <a:rPr lang="en-GB" altLang="en-US" sz="2800" b="1" dirty="0"/>
              <a:t>He (helium-3 and 4)</a:t>
            </a:r>
            <a:r>
              <a:rPr lang="en-GB" altLang="en-US" sz="2800" i="1" dirty="0"/>
              <a:t>in a few points mostly on sides</a:t>
            </a:r>
            <a:endParaRPr lang="en-GB" altLang="en-US" sz="2800" dirty="0"/>
          </a:p>
          <a:p>
            <a:pPr>
              <a:buFont typeface="Wingdings" pitchFamily="2" charset="2"/>
              <a:buChar char="v"/>
            </a:pPr>
            <a:endParaRPr lang="en-GB" altLang="en-US" sz="2800" dirty="0"/>
          </a:p>
          <a:p>
            <a:r>
              <a:rPr lang="en-GB" altLang="en-US" sz="2800" b="1" dirty="0"/>
              <a:t>Not much D found on the samples (</a:t>
            </a:r>
            <a:r>
              <a:rPr lang="en-GB" altLang="en-US" sz="2800" i="1" dirty="0"/>
              <a:t>probes were taken out after ILW-2 campaign ended in hydrogen</a:t>
            </a:r>
            <a:r>
              <a:rPr lang="en-GB" altLang="en-US" sz="2800" b="1" dirty="0"/>
              <a:t>).</a:t>
            </a:r>
          </a:p>
          <a:p>
            <a:pPr>
              <a:buFont typeface="Wingdings" pitchFamily="2" charset="2"/>
              <a:buChar char="v"/>
            </a:pPr>
            <a:endParaRPr lang="en-GB" altLang="en-US" sz="2800" b="1" dirty="0"/>
          </a:p>
          <a:p>
            <a:r>
              <a:rPr lang="en-GB" altLang="en-US" sz="2800" b="1" dirty="0"/>
              <a:t>Be and O more further down on sides and front.</a:t>
            </a:r>
          </a:p>
          <a:p>
            <a:endParaRPr lang="en-GB" altLang="en-US" sz="2800" b="1" dirty="0"/>
          </a:p>
          <a:p>
            <a:r>
              <a:rPr lang="en-GB" altLang="en-US" sz="2800" b="1" dirty="0"/>
              <a:t>C found in greater amount closer to the tip</a:t>
            </a:r>
          </a:p>
        </p:txBody>
      </p:sp>
    </p:spTree>
    <p:extLst>
      <p:ext uri="{BB962C8B-B14F-4D97-AF65-F5344CB8AC3E}">
        <p14:creationId xmlns:p14="http://schemas.microsoft.com/office/powerpoint/2010/main" val="2789339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07489-8302-412E-A32D-4E3A1C610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Background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5E8CBCFE-663C-CE8B-592A-0FA1CCC11D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0112" y="2492896"/>
            <a:ext cx="1704111" cy="2526375"/>
          </a:xfrm>
          <a:prstGeom prst="rect">
            <a:avLst/>
          </a:prstGeom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E4CA2C23-ED8F-20A5-5864-6ECDBC11A7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1013487"/>
            <a:ext cx="2476500" cy="5848350"/>
          </a:xfrm>
          <a:prstGeom prst="rect">
            <a:avLst/>
          </a:prstGeom>
        </p:spPr>
      </p:pic>
      <p:sp>
        <p:nvSpPr>
          <p:cNvPr id="11" name="textruta 10">
            <a:extLst>
              <a:ext uri="{FF2B5EF4-FFF2-40B4-BE49-F238E27FC236}">
                <a16:creationId xmlns:a16="http://schemas.microsoft.com/office/drawing/2014/main" id="{32D1DAF7-3B4E-503A-C920-1F15E81705A1}"/>
              </a:ext>
            </a:extLst>
          </p:cNvPr>
          <p:cNvSpPr txBox="1"/>
          <p:nvPr/>
        </p:nvSpPr>
        <p:spPr>
          <a:xfrm flipH="1">
            <a:off x="6084168" y="2924944"/>
            <a:ext cx="1344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Front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6EF19A6B-0AEA-24C7-A5B6-7C5F9B0FB114}"/>
              </a:ext>
            </a:extLst>
          </p:cNvPr>
          <p:cNvSpPr txBox="1"/>
          <p:nvPr/>
        </p:nvSpPr>
        <p:spPr>
          <a:xfrm flipH="1">
            <a:off x="7304079" y="3059668"/>
            <a:ext cx="158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Right side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EDAD74F0-380C-6D7D-1FE1-B876FA676071}"/>
              </a:ext>
            </a:extLst>
          </p:cNvPr>
          <p:cNvSpPr txBox="1"/>
          <p:nvPr/>
        </p:nvSpPr>
        <p:spPr>
          <a:xfrm flipH="1">
            <a:off x="4351752" y="3059668"/>
            <a:ext cx="158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Left side</a:t>
            </a:r>
          </a:p>
        </p:txBody>
      </p:sp>
      <p:sp>
        <p:nvSpPr>
          <p:cNvPr id="14" name="Pil: höger 13">
            <a:extLst>
              <a:ext uri="{FF2B5EF4-FFF2-40B4-BE49-F238E27FC236}">
                <a16:creationId xmlns:a16="http://schemas.microsoft.com/office/drawing/2014/main" id="{FDDE473C-BAA6-41E4-7EB4-6433909C78E8}"/>
              </a:ext>
            </a:extLst>
          </p:cNvPr>
          <p:cNvSpPr/>
          <p:nvPr/>
        </p:nvSpPr>
        <p:spPr>
          <a:xfrm>
            <a:off x="4351752" y="3691782"/>
            <a:ext cx="936104" cy="2458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Pil: höger 14">
            <a:extLst>
              <a:ext uri="{FF2B5EF4-FFF2-40B4-BE49-F238E27FC236}">
                <a16:creationId xmlns:a16="http://schemas.microsoft.com/office/drawing/2014/main" id="{09321DDE-B8D3-DF8D-A352-BF2152E1FBCE}"/>
              </a:ext>
            </a:extLst>
          </p:cNvPr>
          <p:cNvSpPr/>
          <p:nvPr/>
        </p:nvSpPr>
        <p:spPr>
          <a:xfrm rot="10800000">
            <a:off x="7428239" y="3691781"/>
            <a:ext cx="936104" cy="2458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517C0922-E2D0-4526-43D6-889BF772DE28}"/>
              </a:ext>
            </a:extLst>
          </p:cNvPr>
          <p:cNvSpPr txBox="1"/>
          <p:nvPr/>
        </p:nvSpPr>
        <p:spPr>
          <a:xfrm>
            <a:off x="4151122" y="1248003"/>
            <a:ext cx="2058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From section 14 IW </a:t>
            </a:r>
          </a:p>
        </p:txBody>
      </p:sp>
    </p:spTree>
    <p:extLst>
      <p:ext uri="{BB962C8B-B14F-4D97-AF65-F5344CB8AC3E}">
        <p14:creationId xmlns:p14="http://schemas.microsoft.com/office/powerpoint/2010/main" val="1181426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07489-8302-412E-A32D-4E3A1C610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 err="1"/>
              <a:t>ToF</a:t>
            </a:r>
            <a:r>
              <a:rPr lang="en-GB" sz="2800" dirty="0"/>
              <a:t> ERDA analysis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C1E3DF73-6348-09E2-4B01-2B45836E52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" y="1196752"/>
            <a:ext cx="9123121" cy="5108349"/>
          </a:xfrm>
          <a:prstGeom prst="rect">
            <a:avLst/>
          </a:prstGeom>
        </p:spPr>
      </p:pic>
      <p:sp>
        <p:nvSpPr>
          <p:cNvPr id="12" name="textruta 11">
            <a:extLst>
              <a:ext uri="{FF2B5EF4-FFF2-40B4-BE49-F238E27FC236}">
                <a16:creationId xmlns:a16="http://schemas.microsoft.com/office/drawing/2014/main" id="{16AC9C8A-D570-E67A-404B-0AA74F0047D3}"/>
              </a:ext>
            </a:extLst>
          </p:cNvPr>
          <p:cNvSpPr txBox="1"/>
          <p:nvPr/>
        </p:nvSpPr>
        <p:spPr>
          <a:xfrm>
            <a:off x="1115616" y="1700808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 D                   </a:t>
            </a:r>
            <a:r>
              <a:rPr lang="en-GB" dirty="0" err="1"/>
              <a:t>BeC</a:t>
            </a:r>
            <a:r>
              <a:rPr lang="en-GB" dirty="0"/>
              <a:t>   N  O  		Fe Ni </a:t>
            </a:r>
            <a:r>
              <a:rPr lang="en-GB" dirty="0" err="1"/>
              <a:t>Crc</a:t>
            </a:r>
            <a:endParaRPr lang="en-GB" dirty="0"/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EB5D0F40-B22B-F002-68D4-5FA9D0D8D57F}"/>
              </a:ext>
            </a:extLst>
          </p:cNvPr>
          <p:cNvSpPr txBox="1"/>
          <p:nvPr/>
        </p:nvSpPr>
        <p:spPr>
          <a:xfrm>
            <a:off x="3419872" y="285293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</a:t>
            </a:r>
          </a:p>
        </p:txBody>
      </p:sp>
    </p:spTree>
    <p:extLst>
      <p:ext uri="{BB962C8B-B14F-4D97-AF65-F5344CB8AC3E}">
        <p14:creationId xmlns:p14="http://schemas.microsoft.com/office/powerpoint/2010/main" val="1512492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07489-8302-412E-A32D-4E3A1C610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 err="1"/>
              <a:t>ToF</a:t>
            </a:r>
            <a:r>
              <a:rPr lang="en-GB" sz="2800" dirty="0"/>
              <a:t> ERDA analysis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745560E7-EF00-9A22-8ED0-C95769D308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124744"/>
            <a:ext cx="6716268" cy="5037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02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07489-8302-412E-A32D-4E3A1C610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Right hand side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AD6114F-2714-61E9-56EC-934ECC2CEF8A}"/>
              </a:ext>
            </a:extLst>
          </p:cNvPr>
          <p:cNvGraphicFramePr>
            <a:graphicFrameLocks/>
          </p:cNvGraphicFramePr>
          <p:nvPr/>
        </p:nvGraphicFramePr>
        <p:xfrm>
          <a:off x="107504" y="1056184"/>
          <a:ext cx="4464496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AD6114F-2714-61E9-56EC-934ECC2CEF8A}"/>
              </a:ext>
            </a:extLst>
          </p:cNvPr>
          <p:cNvGraphicFramePr>
            <a:graphicFrameLocks/>
          </p:cNvGraphicFramePr>
          <p:nvPr/>
        </p:nvGraphicFramePr>
        <p:xfrm>
          <a:off x="296943" y="3717032"/>
          <a:ext cx="3855317" cy="26070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7AD6114F-2714-61E9-56EC-934ECC2CEF8A}"/>
              </a:ext>
            </a:extLst>
          </p:cNvPr>
          <p:cNvGraphicFramePr>
            <a:graphicFrameLocks/>
          </p:cNvGraphicFramePr>
          <p:nvPr/>
        </p:nvGraphicFramePr>
        <p:xfrm>
          <a:off x="4341699" y="126876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ruta 6">
            <a:extLst>
              <a:ext uri="{FF2B5EF4-FFF2-40B4-BE49-F238E27FC236}">
                <a16:creationId xmlns:a16="http://schemas.microsoft.com/office/drawing/2014/main" id="{54221E5D-FA74-2196-BB32-2DBD9B89D36E}"/>
              </a:ext>
            </a:extLst>
          </p:cNvPr>
          <p:cNvSpPr txBox="1"/>
          <p:nvPr/>
        </p:nvSpPr>
        <p:spPr>
          <a:xfrm>
            <a:off x="1835696" y="10561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8897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07489-8302-412E-A32D-4E3A1C610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Right hand side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7AD6114F-2714-61E9-56EC-934ECC2CEF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3553557"/>
              </p:ext>
            </p:extLst>
          </p:nvPr>
        </p:nvGraphicFramePr>
        <p:xfrm>
          <a:off x="179512" y="1268760"/>
          <a:ext cx="3962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7AD6114F-2714-61E9-56EC-934ECC2CEF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1281028"/>
              </p:ext>
            </p:extLst>
          </p:nvPr>
        </p:nvGraphicFramePr>
        <p:xfrm>
          <a:off x="160462" y="4119753"/>
          <a:ext cx="3962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7AD6114F-2714-61E9-56EC-934ECC2CEF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65720"/>
              </p:ext>
            </p:extLst>
          </p:nvPr>
        </p:nvGraphicFramePr>
        <p:xfrm>
          <a:off x="4355976" y="1484784"/>
          <a:ext cx="3962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ruta 8">
            <a:extLst>
              <a:ext uri="{FF2B5EF4-FFF2-40B4-BE49-F238E27FC236}">
                <a16:creationId xmlns:a16="http://schemas.microsoft.com/office/drawing/2014/main" id="{716A8D9A-85F4-80E8-DF6B-DB39BCD65A2F}"/>
              </a:ext>
            </a:extLst>
          </p:cNvPr>
          <p:cNvSpPr txBox="1"/>
          <p:nvPr/>
        </p:nvSpPr>
        <p:spPr>
          <a:xfrm>
            <a:off x="1835696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FA9C40BD-D9D6-1F01-758F-D644DE7FD340}"/>
              </a:ext>
            </a:extLst>
          </p:cNvPr>
          <p:cNvSpPr txBox="1"/>
          <p:nvPr/>
        </p:nvSpPr>
        <p:spPr>
          <a:xfrm>
            <a:off x="6876256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53530BDB-004D-5443-DD3D-879BF4F303E3}"/>
              </a:ext>
            </a:extLst>
          </p:cNvPr>
          <p:cNvSpPr txBox="1"/>
          <p:nvPr/>
        </p:nvSpPr>
        <p:spPr>
          <a:xfrm>
            <a:off x="1869584" y="40770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857746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07489-8302-412E-A32D-4E3A1C610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Left hand side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7AD6114F-2714-61E9-56EC-934ECC2CEF8A}"/>
              </a:ext>
            </a:extLst>
          </p:cNvPr>
          <p:cNvGraphicFramePr>
            <a:graphicFrameLocks/>
          </p:cNvGraphicFramePr>
          <p:nvPr/>
        </p:nvGraphicFramePr>
        <p:xfrm>
          <a:off x="4716016" y="1052736"/>
          <a:ext cx="3962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AD6114F-2714-61E9-56EC-934ECC2CEF8A}"/>
              </a:ext>
            </a:extLst>
          </p:cNvPr>
          <p:cNvGraphicFramePr>
            <a:graphicFrameLocks/>
          </p:cNvGraphicFramePr>
          <p:nvPr/>
        </p:nvGraphicFramePr>
        <p:xfrm>
          <a:off x="179512" y="3717032"/>
          <a:ext cx="3962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AD6114F-2714-61E9-56EC-934ECC2CEF8A}"/>
              </a:ext>
            </a:extLst>
          </p:cNvPr>
          <p:cNvGraphicFramePr>
            <a:graphicFrameLocks/>
          </p:cNvGraphicFramePr>
          <p:nvPr/>
        </p:nvGraphicFramePr>
        <p:xfrm>
          <a:off x="160462" y="1196752"/>
          <a:ext cx="3962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ruta 5">
            <a:extLst>
              <a:ext uri="{FF2B5EF4-FFF2-40B4-BE49-F238E27FC236}">
                <a16:creationId xmlns:a16="http://schemas.microsoft.com/office/drawing/2014/main" id="{6F10A884-6A29-C3F4-17CE-281501BC634D}"/>
              </a:ext>
            </a:extLst>
          </p:cNvPr>
          <p:cNvSpPr txBox="1"/>
          <p:nvPr/>
        </p:nvSpPr>
        <p:spPr>
          <a:xfrm>
            <a:off x="1835696" y="10434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49B30909-B992-9CF7-1DE9-B216874A279D}"/>
              </a:ext>
            </a:extLst>
          </p:cNvPr>
          <p:cNvSpPr txBox="1"/>
          <p:nvPr/>
        </p:nvSpPr>
        <p:spPr>
          <a:xfrm>
            <a:off x="6876256" y="10434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24C3F93A-D3FA-7571-9E72-1386A858E7A7}"/>
              </a:ext>
            </a:extLst>
          </p:cNvPr>
          <p:cNvSpPr txBox="1"/>
          <p:nvPr/>
        </p:nvSpPr>
        <p:spPr>
          <a:xfrm>
            <a:off x="1869584" y="41397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871807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07489-8302-412E-A32D-4E3A1C610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Left hand side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7AD6114F-2714-61E9-56EC-934ECC2CEF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2605432"/>
              </p:ext>
            </p:extLst>
          </p:nvPr>
        </p:nvGraphicFramePr>
        <p:xfrm>
          <a:off x="251520" y="1340768"/>
          <a:ext cx="3962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AD6114F-2714-61E9-56EC-934ECC2CEF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4503500"/>
              </p:ext>
            </p:extLst>
          </p:nvPr>
        </p:nvGraphicFramePr>
        <p:xfrm>
          <a:off x="251520" y="3861048"/>
          <a:ext cx="3962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AD6114F-2714-61E9-56EC-934ECC2CEF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8524489"/>
              </p:ext>
            </p:extLst>
          </p:nvPr>
        </p:nvGraphicFramePr>
        <p:xfrm>
          <a:off x="4427984" y="1628800"/>
          <a:ext cx="3962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ruta 5">
            <a:extLst>
              <a:ext uri="{FF2B5EF4-FFF2-40B4-BE49-F238E27FC236}">
                <a16:creationId xmlns:a16="http://schemas.microsoft.com/office/drawing/2014/main" id="{B81D9BDB-AA8E-D902-EF27-7306DDAEEEEC}"/>
              </a:ext>
            </a:extLst>
          </p:cNvPr>
          <p:cNvSpPr txBox="1"/>
          <p:nvPr/>
        </p:nvSpPr>
        <p:spPr>
          <a:xfrm>
            <a:off x="1835696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42C291B2-86F0-958C-9781-57EE24E5C29F}"/>
              </a:ext>
            </a:extLst>
          </p:cNvPr>
          <p:cNvSpPr txBox="1"/>
          <p:nvPr/>
        </p:nvSpPr>
        <p:spPr>
          <a:xfrm>
            <a:off x="6876256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E019E941-0617-3CF3-113E-F37B6ACF0961}"/>
              </a:ext>
            </a:extLst>
          </p:cNvPr>
          <p:cNvSpPr txBox="1"/>
          <p:nvPr/>
        </p:nvSpPr>
        <p:spPr>
          <a:xfrm>
            <a:off x="1869584" y="40770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157768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07489-8302-412E-A32D-4E3A1C610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Back side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7AD6114F-2714-61E9-56EC-934ECC2CEF8A}"/>
              </a:ext>
            </a:extLst>
          </p:cNvPr>
          <p:cNvGraphicFramePr>
            <a:graphicFrameLocks/>
          </p:cNvGraphicFramePr>
          <p:nvPr/>
        </p:nvGraphicFramePr>
        <p:xfrm>
          <a:off x="4581225" y="1340768"/>
          <a:ext cx="3962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AD6114F-2714-61E9-56EC-934ECC2CEF8A}"/>
              </a:ext>
            </a:extLst>
          </p:cNvPr>
          <p:cNvGraphicFramePr>
            <a:graphicFrameLocks/>
          </p:cNvGraphicFramePr>
          <p:nvPr/>
        </p:nvGraphicFramePr>
        <p:xfrm>
          <a:off x="323528" y="3973229"/>
          <a:ext cx="3962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AD6114F-2714-61E9-56EC-934ECC2CEF8A}"/>
              </a:ext>
            </a:extLst>
          </p:cNvPr>
          <p:cNvGraphicFramePr>
            <a:graphicFrameLocks/>
          </p:cNvGraphicFramePr>
          <p:nvPr/>
        </p:nvGraphicFramePr>
        <p:xfrm>
          <a:off x="323528" y="1189856"/>
          <a:ext cx="3962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ruta 5">
            <a:extLst>
              <a:ext uri="{FF2B5EF4-FFF2-40B4-BE49-F238E27FC236}">
                <a16:creationId xmlns:a16="http://schemas.microsoft.com/office/drawing/2014/main" id="{69A03B86-CA14-CB52-9E03-8C65F81593AA}"/>
              </a:ext>
            </a:extLst>
          </p:cNvPr>
          <p:cNvSpPr txBox="1"/>
          <p:nvPr/>
        </p:nvSpPr>
        <p:spPr>
          <a:xfrm>
            <a:off x="1835696" y="9087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BF4ACE9D-9B56-5AFA-71C1-32D43BD8AB36}"/>
              </a:ext>
            </a:extLst>
          </p:cNvPr>
          <p:cNvSpPr txBox="1"/>
          <p:nvPr/>
        </p:nvSpPr>
        <p:spPr>
          <a:xfrm>
            <a:off x="6876256" y="9087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81258C2D-FEDA-BD1E-AC98-060204FB0A9C}"/>
              </a:ext>
            </a:extLst>
          </p:cNvPr>
          <p:cNvSpPr txBox="1"/>
          <p:nvPr/>
        </p:nvSpPr>
        <p:spPr>
          <a:xfrm>
            <a:off x="1869584" y="400506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95942246"/>
      </p:ext>
    </p:extLst>
  </p:cSld>
  <p:clrMapOvr>
    <a:masterClrMapping/>
  </p:clrMapOvr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4709</TotalTime>
  <Words>493</Words>
  <Application>Microsoft Office PowerPoint</Application>
  <PresentationFormat>Bildspel på skärmen (4:3)</PresentationFormat>
  <Paragraphs>108</Paragraphs>
  <Slides>14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Benutzerdefiniertes Design</vt:lpstr>
      <vt:lpstr>Langmuir probes from the JET tungsten divertor:  Surface composition from hydrogen to tungsten by IBA</vt:lpstr>
      <vt:lpstr>Background</vt:lpstr>
      <vt:lpstr>ToF ERDA analysis</vt:lpstr>
      <vt:lpstr>ToF ERDA analysis</vt:lpstr>
      <vt:lpstr>Right hand side</vt:lpstr>
      <vt:lpstr>Right hand side</vt:lpstr>
      <vt:lpstr>Left hand side</vt:lpstr>
      <vt:lpstr>Left hand side</vt:lpstr>
      <vt:lpstr>Back side</vt:lpstr>
      <vt:lpstr>Back side</vt:lpstr>
      <vt:lpstr>Front side</vt:lpstr>
      <vt:lpstr>Front side</vt:lpstr>
      <vt:lpstr>Helium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Nieckchen Petra</dc:creator>
  <cp:lastModifiedBy>Per Petersson</cp:lastModifiedBy>
  <cp:revision>81</cp:revision>
  <cp:lastPrinted>2014-10-16T14:51:28Z</cp:lastPrinted>
  <dcterms:created xsi:type="dcterms:W3CDTF">2014-10-27T16:40:37Z</dcterms:created>
  <dcterms:modified xsi:type="dcterms:W3CDTF">2023-02-07T09:13:58Z</dcterms:modified>
</cp:coreProperties>
</file>