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sldIdLst>
    <p:sldId id="257" r:id="rId3"/>
    <p:sldId id="263" r:id="rId4"/>
    <p:sldId id="299" r:id="rId5"/>
    <p:sldId id="308" r:id="rId6"/>
    <p:sldId id="264" r:id="rId7"/>
    <p:sldId id="265" r:id="rId8"/>
    <p:sldId id="266" r:id="rId9"/>
    <p:sldId id="280" r:id="rId10"/>
    <p:sldId id="310" r:id="rId11"/>
    <p:sldId id="279" r:id="rId12"/>
    <p:sldId id="260" r:id="rId13"/>
    <p:sldId id="300" r:id="rId14"/>
    <p:sldId id="270" r:id="rId15"/>
    <p:sldId id="282" r:id="rId16"/>
    <p:sldId id="271" r:id="rId17"/>
    <p:sldId id="311" r:id="rId18"/>
    <p:sldId id="312" r:id="rId19"/>
    <p:sldId id="313" r:id="rId20"/>
    <p:sldId id="316" r:id="rId21"/>
    <p:sldId id="318" r:id="rId22"/>
    <p:sldId id="319" r:id="rId23"/>
    <p:sldId id="288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60" y="4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dministrator\AppData\Local\Temp\Inconels_3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dministrator\AppData\Local\Temp\Inconels_3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dministrator\Downloads\JET%20paraugu%20apkopojums(1)\HFGC_1a_1_190122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Beryllium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689096833910254"/>
          <c:y val="0.17171296296296296"/>
          <c:w val="0.72492015471750237"/>
          <c:h val="0.4085899828950044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H_be!$A$1:$A$601</c:f>
              <c:numCache>
                <c:formatCode>General</c:formatCode>
                <c:ptCount val="60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  <c:pt idx="109">
                  <c:v>1090</c:v>
                </c:pt>
                <c:pt idx="110">
                  <c:v>1100</c:v>
                </c:pt>
                <c:pt idx="111">
                  <c:v>1110</c:v>
                </c:pt>
                <c:pt idx="112">
                  <c:v>1120</c:v>
                </c:pt>
                <c:pt idx="113">
                  <c:v>1130</c:v>
                </c:pt>
                <c:pt idx="114">
                  <c:v>1140</c:v>
                </c:pt>
                <c:pt idx="115">
                  <c:v>1150</c:v>
                </c:pt>
                <c:pt idx="116">
                  <c:v>1160</c:v>
                </c:pt>
                <c:pt idx="117">
                  <c:v>1170</c:v>
                </c:pt>
                <c:pt idx="118">
                  <c:v>1180</c:v>
                </c:pt>
                <c:pt idx="119">
                  <c:v>1190</c:v>
                </c:pt>
                <c:pt idx="120">
                  <c:v>1200</c:v>
                </c:pt>
                <c:pt idx="121">
                  <c:v>1210</c:v>
                </c:pt>
                <c:pt idx="122">
                  <c:v>1220</c:v>
                </c:pt>
                <c:pt idx="123">
                  <c:v>1230</c:v>
                </c:pt>
                <c:pt idx="124">
                  <c:v>1240</c:v>
                </c:pt>
                <c:pt idx="125">
                  <c:v>1250</c:v>
                </c:pt>
                <c:pt idx="126">
                  <c:v>1260</c:v>
                </c:pt>
                <c:pt idx="127">
                  <c:v>1270</c:v>
                </c:pt>
                <c:pt idx="128">
                  <c:v>1280</c:v>
                </c:pt>
                <c:pt idx="129">
                  <c:v>1290</c:v>
                </c:pt>
                <c:pt idx="130">
                  <c:v>1300</c:v>
                </c:pt>
                <c:pt idx="131">
                  <c:v>1310</c:v>
                </c:pt>
                <c:pt idx="132">
                  <c:v>1320</c:v>
                </c:pt>
                <c:pt idx="133">
                  <c:v>1330</c:v>
                </c:pt>
                <c:pt idx="134">
                  <c:v>1340</c:v>
                </c:pt>
                <c:pt idx="135">
                  <c:v>1350</c:v>
                </c:pt>
                <c:pt idx="136">
                  <c:v>1360</c:v>
                </c:pt>
                <c:pt idx="137">
                  <c:v>1370</c:v>
                </c:pt>
                <c:pt idx="138">
                  <c:v>1380</c:v>
                </c:pt>
                <c:pt idx="139">
                  <c:v>1390</c:v>
                </c:pt>
                <c:pt idx="140">
                  <c:v>1400</c:v>
                </c:pt>
                <c:pt idx="141">
                  <c:v>1410</c:v>
                </c:pt>
                <c:pt idx="142">
                  <c:v>1420</c:v>
                </c:pt>
                <c:pt idx="143">
                  <c:v>1430</c:v>
                </c:pt>
                <c:pt idx="144">
                  <c:v>1440</c:v>
                </c:pt>
                <c:pt idx="145">
                  <c:v>1450</c:v>
                </c:pt>
                <c:pt idx="146">
                  <c:v>1460</c:v>
                </c:pt>
                <c:pt idx="147">
                  <c:v>1470</c:v>
                </c:pt>
                <c:pt idx="148">
                  <c:v>1480</c:v>
                </c:pt>
                <c:pt idx="149">
                  <c:v>1490</c:v>
                </c:pt>
                <c:pt idx="150">
                  <c:v>1500</c:v>
                </c:pt>
                <c:pt idx="151">
                  <c:v>1510</c:v>
                </c:pt>
                <c:pt idx="152">
                  <c:v>1520</c:v>
                </c:pt>
                <c:pt idx="153">
                  <c:v>1530</c:v>
                </c:pt>
                <c:pt idx="154">
                  <c:v>1540</c:v>
                </c:pt>
                <c:pt idx="155">
                  <c:v>1550</c:v>
                </c:pt>
                <c:pt idx="156">
                  <c:v>1560</c:v>
                </c:pt>
                <c:pt idx="157">
                  <c:v>1570</c:v>
                </c:pt>
                <c:pt idx="158">
                  <c:v>1580</c:v>
                </c:pt>
                <c:pt idx="159">
                  <c:v>1590</c:v>
                </c:pt>
                <c:pt idx="160">
                  <c:v>1600</c:v>
                </c:pt>
                <c:pt idx="161">
                  <c:v>1610</c:v>
                </c:pt>
                <c:pt idx="162">
                  <c:v>1620</c:v>
                </c:pt>
                <c:pt idx="163">
                  <c:v>1630</c:v>
                </c:pt>
                <c:pt idx="164">
                  <c:v>1640</c:v>
                </c:pt>
                <c:pt idx="165">
                  <c:v>1650</c:v>
                </c:pt>
                <c:pt idx="166">
                  <c:v>1660</c:v>
                </c:pt>
                <c:pt idx="167">
                  <c:v>1670</c:v>
                </c:pt>
                <c:pt idx="168">
                  <c:v>1680</c:v>
                </c:pt>
                <c:pt idx="169">
                  <c:v>1690</c:v>
                </c:pt>
                <c:pt idx="170">
                  <c:v>1700</c:v>
                </c:pt>
                <c:pt idx="171">
                  <c:v>1710</c:v>
                </c:pt>
                <c:pt idx="172">
                  <c:v>1720</c:v>
                </c:pt>
                <c:pt idx="173">
                  <c:v>1730</c:v>
                </c:pt>
                <c:pt idx="174">
                  <c:v>1740</c:v>
                </c:pt>
                <c:pt idx="175">
                  <c:v>1750</c:v>
                </c:pt>
                <c:pt idx="176">
                  <c:v>1760</c:v>
                </c:pt>
                <c:pt idx="177">
                  <c:v>1770</c:v>
                </c:pt>
                <c:pt idx="178">
                  <c:v>1780</c:v>
                </c:pt>
                <c:pt idx="179">
                  <c:v>1790</c:v>
                </c:pt>
                <c:pt idx="180">
                  <c:v>1800</c:v>
                </c:pt>
                <c:pt idx="181">
                  <c:v>1810</c:v>
                </c:pt>
                <c:pt idx="182">
                  <c:v>1820</c:v>
                </c:pt>
                <c:pt idx="183">
                  <c:v>1830</c:v>
                </c:pt>
                <c:pt idx="184">
                  <c:v>1840</c:v>
                </c:pt>
                <c:pt idx="185">
                  <c:v>1850</c:v>
                </c:pt>
                <c:pt idx="186">
                  <c:v>1860</c:v>
                </c:pt>
                <c:pt idx="187">
                  <c:v>1870</c:v>
                </c:pt>
                <c:pt idx="188">
                  <c:v>1880</c:v>
                </c:pt>
                <c:pt idx="189">
                  <c:v>1890</c:v>
                </c:pt>
                <c:pt idx="190">
                  <c:v>1900</c:v>
                </c:pt>
                <c:pt idx="191">
                  <c:v>1910</c:v>
                </c:pt>
                <c:pt idx="192">
                  <c:v>1920</c:v>
                </c:pt>
                <c:pt idx="193">
                  <c:v>1930</c:v>
                </c:pt>
                <c:pt idx="194">
                  <c:v>1940</c:v>
                </c:pt>
                <c:pt idx="195">
                  <c:v>1950</c:v>
                </c:pt>
                <c:pt idx="196">
                  <c:v>1960</c:v>
                </c:pt>
                <c:pt idx="197">
                  <c:v>1970</c:v>
                </c:pt>
                <c:pt idx="198">
                  <c:v>1980</c:v>
                </c:pt>
                <c:pt idx="199">
                  <c:v>1990</c:v>
                </c:pt>
                <c:pt idx="200">
                  <c:v>2000</c:v>
                </c:pt>
                <c:pt idx="201">
                  <c:v>2010</c:v>
                </c:pt>
                <c:pt idx="202">
                  <c:v>2020</c:v>
                </c:pt>
                <c:pt idx="203">
                  <c:v>2030</c:v>
                </c:pt>
                <c:pt idx="204">
                  <c:v>2040</c:v>
                </c:pt>
                <c:pt idx="205">
                  <c:v>2050</c:v>
                </c:pt>
                <c:pt idx="206">
                  <c:v>2060</c:v>
                </c:pt>
                <c:pt idx="207">
                  <c:v>2070</c:v>
                </c:pt>
                <c:pt idx="208">
                  <c:v>2080</c:v>
                </c:pt>
                <c:pt idx="209">
                  <c:v>2090</c:v>
                </c:pt>
                <c:pt idx="210">
                  <c:v>2100</c:v>
                </c:pt>
                <c:pt idx="211">
                  <c:v>2110</c:v>
                </c:pt>
                <c:pt idx="212">
                  <c:v>2120</c:v>
                </c:pt>
                <c:pt idx="213">
                  <c:v>2130</c:v>
                </c:pt>
                <c:pt idx="214">
                  <c:v>2140</c:v>
                </c:pt>
                <c:pt idx="215">
                  <c:v>2150</c:v>
                </c:pt>
                <c:pt idx="216">
                  <c:v>2160</c:v>
                </c:pt>
                <c:pt idx="217">
                  <c:v>2170</c:v>
                </c:pt>
                <c:pt idx="218">
                  <c:v>2180</c:v>
                </c:pt>
                <c:pt idx="219">
                  <c:v>2190</c:v>
                </c:pt>
                <c:pt idx="220">
                  <c:v>2200</c:v>
                </c:pt>
                <c:pt idx="221">
                  <c:v>2210</c:v>
                </c:pt>
                <c:pt idx="222">
                  <c:v>2220</c:v>
                </c:pt>
                <c:pt idx="223">
                  <c:v>2230</c:v>
                </c:pt>
                <c:pt idx="224">
                  <c:v>2240</c:v>
                </c:pt>
                <c:pt idx="225">
                  <c:v>2250</c:v>
                </c:pt>
                <c:pt idx="226">
                  <c:v>2260</c:v>
                </c:pt>
                <c:pt idx="227">
                  <c:v>2270</c:v>
                </c:pt>
                <c:pt idx="228">
                  <c:v>2280</c:v>
                </c:pt>
                <c:pt idx="229">
                  <c:v>2290</c:v>
                </c:pt>
                <c:pt idx="230">
                  <c:v>2300</c:v>
                </c:pt>
                <c:pt idx="231">
                  <c:v>2310</c:v>
                </c:pt>
                <c:pt idx="232">
                  <c:v>2320</c:v>
                </c:pt>
                <c:pt idx="233">
                  <c:v>2330</c:v>
                </c:pt>
                <c:pt idx="234">
                  <c:v>2340</c:v>
                </c:pt>
                <c:pt idx="235">
                  <c:v>2350</c:v>
                </c:pt>
                <c:pt idx="236">
                  <c:v>2360</c:v>
                </c:pt>
                <c:pt idx="237">
                  <c:v>2370</c:v>
                </c:pt>
                <c:pt idx="238">
                  <c:v>2380</c:v>
                </c:pt>
                <c:pt idx="239">
                  <c:v>2390</c:v>
                </c:pt>
                <c:pt idx="240">
                  <c:v>2400</c:v>
                </c:pt>
                <c:pt idx="241">
                  <c:v>2410</c:v>
                </c:pt>
                <c:pt idx="242">
                  <c:v>2420</c:v>
                </c:pt>
                <c:pt idx="243">
                  <c:v>2430</c:v>
                </c:pt>
                <c:pt idx="244">
                  <c:v>2440</c:v>
                </c:pt>
                <c:pt idx="245">
                  <c:v>2450</c:v>
                </c:pt>
                <c:pt idx="246">
                  <c:v>2460</c:v>
                </c:pt>
                <c:pt idx="247">
                  <c:v>2470</c:v>
                </c:pt>
                <c:pt idx="248">
                  <c:v>2480</c:v>
                </c:pt>
                <c:pt idx="249">
                  <c:v>2490</c:v>
                </c:pt>
                <c:pt idx="250">
                  <c:v>2500</c:v>
                </c:pt>
                <c:pt idx="251">
                  <c:v>2510</c:v>
                </c:pt>
                <c:pt idx="252">
                  <c:v>2520</c:v>
                </c:pt>
                <c:pt idx="253">
                  <c:v>2530</c:v>
                </c:pt>
                <c:pt idx="254">
                  <c:v>2540</c:v>
                </c:pt>
                <c:pt idx="255">
                  <c:v>2550</c:v>
                </c:pt>
                <c:pt idx="256">
                  <c:v>2560</c:v>
                </c:pt>
                <c:pt idx="257">
                  <c:v>2570</c:v>
                </c:pt>
                <c:pt idx="258">
                  <c:v>2580</c:v>
                </c:pt>
                <c:pt idx="259">
                  <c:v>2590</c:v>
                </c:pt>
                <c:pt idx="260">
                  <c:v>2600</c:v>
                </c:pt>
                <c:pt idx="261">
                  <c:v>2610</c:v>
                </c:pt>
                <c:pt idx="262">
                  <c:v>2620</c:v>
                </c:pt>
                <c:pt idx="263">
                  <c:v>2630</c:v>
                </c:pt>
                <c:pt idx="264">
                  <c:v>2640</c:v>
                </c:pt>
                <c:pt idx="265">
                  <c:v>2650</c:v>
                </c:pt>
                <c:pt idx="266">
                  <c:v>2660</c:v>
                </c:pt>
                <c:pt idx="267">
                  <c:v>2670</c:v>
                </c:pt>
                <c:pt idx="268">
                  <c:v>2680</c:v>
                </c:pt>
                <c:pt idx="269">
                  <c:v>2690</c:v>
                </c:pt>
                <c:pt idx="270">
                  <c:v>2700</c:v>
                </c:pt>
                <c:pt idx="271">
                  <c:v>2710</c:v>
                </c:pt>
                <c:pt idx="272">
                  <c:v>2720</c:v>
                </c:pt>
                <c:pt idx="273">
                  <c:v>2730</c:v>
                </c:pt>
                <c:pt idx="274">
                  <c:v>2740</c:v>
                </c:pt>
                <c:pt idx="275">
                  <c:v>2750</c:v>
                </c:pt>
                <c:pt idx="276">
                  <c:v>2760</c:v>
                </c:pt>
                <c:pt idx="277">
                  <c:v>2770</c:v>
                </c:pt>
                <c:pt idx="278">
                  <c:v>2780</c:v>
                </c:pt>
                <c:pt idx="279">
                  <c:v>2790</c:v>
                </c:pt>
                <c:pt idx="280">
                  <c:v>2800</c:v>
                </c:pt>
                <c:pt idx="281">
                  <c:v>2810</c:v>
                </c:pt>
                <c:pt idx="282">
                  <c:v>2820</c:v>
                </c:pt>
                <c:pt idx="283">
                  <c:v>2830</c:v>
                </c:pt>
                <c:pt idx="284">
                  <c:v>2840</c:v>
                </c:pt>
                <c:pt idx="285">
                  <c:v>2850</c:v>
                </c:pt>
                <c:pt idx="286">
                  <c:v>2860</c:v>
                </c:pt>
                <c:pt idx="287">
                  <c:v>2870</c:v>
                </c:pt>
                <c:pt idx="288">
                  <c:v>2880</c:v>
                </c:pt>
                <c:pt idx="289">
                  <c:v>2890</c:v>
                </c:pt>
                <c:pt idx="290">
                  <c:v>2900</c:v>
                </c:pt>
                <c:pt idx="291">
                  <c:v>2910</c:v>
                </c:pt>
                <c:pt idx="292">
                  <c:v>2920</c:v>
                </c:pt>
                <c:pt idx="293">
                  <c:v>2930</c:v>
                </c:pt>
                <c:pt idx="294">
                  <c:v>2940</c:v>
                </c:pt>
                <c:pt idx="295">
                  <c:v>2950</c:v>
                </c:pt>
                <c:pt idx="296">
                  <c:v>2960</c:v>
                </c:pt>
                <c:pt idx="297">
                  <c:v>2970</c:v>
                </c:pt>
                <c:pt idx="298">
                  <c:v>2980</c:v>
                </c:pt>
                <c:pt idx="299">
                  <c:v>2990</c:v>
                </c:pt>
                <c:pt idx="300">
                  <c:v>3000</c:v>
                </c:pt>
                <c:pt idx="301">
                  <c:v>3010</c:v>
                </c:pt>
                <c:pt idx="302">
                  <c:v>3020</c:v>
                </c:pt>
                <c:pt idx="303">
                  <c:v>3030</c:v>
                </c:pt>
                <c:pt idx="304">
                  <c:v>3040</c:v>
                </c:pt>
                <c:pt idx="305">
                  <c:v>3050</c:v>
                </c:pt>
                <c:pt idx="306">
                  <c:v>3060</c:v>
                </c:pt>
                <c:pt idx="307">
                  <c:v>3070</c:v>
                </c:pt>
                <c:pt idx="308">
                  <c:v>3080</c:v>
                </c:pt>
                <c:pt idx="309">
                  <c:v>3090</c:v>
                </c:pt>
                <c:pt idx="310">
                  <c:v>3100</c:v>
                </c:pt>
                <c:pt idx="311">
                  <c:v>3110</c:v>
                </c:pt>
                <c:pt idx="312">
                  <c:v>3120</c:v>
                </c:pt>
                <c:pt idx="313">
                  <c:v>3130</c:v>
                </c:pt>
                <c:pt idx="314">
                  <c:v>3140</c:v>
                </c:pt>
                <c:pt idx="315">
                  <c:v>3150</c:v>
                </c:pt>
                <c:pt idx="316">
                  <c:v>3160</c:v>
                </c:pt>
                <c:pt idx="317">
                  <c:v>3170</c:v>
                </c:pt>
                <c:pt idx="318">
                  <c:v>3180</c:v>
                </c:pt>
                <c:pt idx="319">
                  <c:v>3190</c:v>
                </c:pt>
                <c:pt idx="320">
                  <c:v>3200</c:v>
                </c:pt>
                <c:pt idx="321">
                  <c:v>3210</c:v>
                </c:pt>
                <c:pt idx="322">
                  <c:v>3220</c:v>
                </c:pt>
                <c:pt idx="323">
                  <c:v>3230</c:v>
                </c:pt>
                <c:pt idx="324">
                  <c:v>3240</c:v>
                </c:pt>
                <c:pt idx="325">
                  <c:v>3250</c:v>
                </c:pt>
                <c:pt idx="326">
                  <c:v>3260</c:v>
                </c:pt>
                <c:pt idx="327">
                  <c:v>3270</c:v>
                </c:pt>
                <c:pt idx="328">
                  <c:v>3280</c:v>
                </c:pt>
                <c:pt idx="329">
                  <c:v>3290</c:v>
                </c:pt>
                <c:pt idx="330">
                  <c:v>3300</c:v>
                </c:pt>
                <c:pt idx="331">
                  <c:v>3310</c:v>
                </c:pt>
                <c:pt idx="332">
                  <c:v>3320</c:v>
                </c:pt>
                <c:pt idx="333">
                  <c:v>3330</c:v>
                </c:pt>
                <c:pt idx="334">
                  <c:v>3340</c:v>
                </c:pt>
                <c:pt idx="335">
                  <c:v>3350</c:v>
                </c:pt>
                <c:pt idx="336">
                  <c:v>3360</c:v>
                </c:pt>
                <c:pt idx="337">
                  <c:v>3370</c:v>
                </c:pt>
                <c:pt idx="338">
                  <c:v>3380</c:v>
                </c:pt>
                <c:pt idx="339">
                  <c:v>3390</c:v>
                </c:pt>
                <c:pt idx="340">
                  <c:v>3400</c:v>
                </c:pt>
                <c:pt idx="341">
                  <c:v>3410</c:v>
                </c:pt>
                <c:pt idx="342">
                  <c:v>3420</c:v>
                </c:pt>
                <c:pt idx="343">
                  <c:v>3430</c:v>
                </c:pt>
                <c:pt idx="344">
                  <c:v>3440</c:v>
                </c:pt>
                <c:pt idx="345">
                  <c:v>3450</c:v>
                </c:pt>
                <c:pt idx="346">
                  <c:v>3460</c:v>
                </c:pt>
                <c:pt idx="347">
                  <c:v>3470</c:v>
                </c:pt>
                <c:pt idx="348">
                  <c:v>3480</c:v>
                </c:pt>
                <c:pt idx="349">
                  <c:v>3490</c:v>
                </c:pt>
                <c:pt idx="350">
                  <c:v>3500</c:v>
                </c:pt>
                <c:pt idx="351">
                  <c:v>3510</c:v>
                </c:pt>
                <c:pt idx="352">
                  <c:v>3520</c:v>
                </c:pt>
                <c:pt idx="353">
                  <c:v>3530</c:v>
                </c:pt>
                <c:pt idx="354">
                  <c:v>3540</c:v>
                </c:pt>
                <c:pt idx="355">
                  <c:v>3550</c:v>
                </c:pt>
                <c:pt idx="356">
                  <c:v>3560</c:v>
                </c:pt>
                <c:pt idx="357">
                  <c:v>3570</c:v>
                </c:pt>
                <c:pt idx="358">
                  <c:v>3580</c:v>
                </c:pt>
                <c:pt idx="359">
                  <c:v>3590</c:v>
                </c:pt>
                <c:pt idx="360">
                  <c:v>3600</c:v>
                </c:pt>
                <c:pt idx="361">
                  <c:v>3610</c:v>
                </c:pt>
                <c:pt idx="362">
                  <c:v>3620</c:v>
                </c:pt>
                <c:pt idx="363">
                  <c:v>3630</c:v>
                </c:pt>
                <c:pt idx="364">
                  <c:v>3640</c:v>
                </c:pt>
                <c:pt idx="365">
                  <c:v>3650</c:v>
                </c:pt>
                <c:pt idx="366">
                  <c:v>3660</c:v>
                </c:pt>
                <c:pt idx="367">
                  <c:v>3670</c:v>
                </c:pt>
                <c:pt idx="368">
                  <c:v>3680</c:v>
                </c:pt>
                <c:pt idx="369">
                  <c:v>3690</c:v>
                </c:pt>
                <c:pt idx="370">
                  <c:v>3700</c:v>
                </c:pt>
                <c:pt idx="371">
                  <c:v>3710</c:v>
                </c:pt>
                <c:pt idx="372">
                  <c:v>3720</c:v>
                </c:pt>
                <c:pt idx="373">
                  <c:v>3730</c:v>
                </c:pt>
                <c:pt idx="374">
                  <c:v>3740</c:v>
                </c:pt>
                <c:pt idx="375">
                  <c:v>3750</c:v>
                </c:pt>
                <c:pt idx="376">
                  <c:v>3760</c:v>
                </c:pt>
                <c:pt idx="377">
                  <c:v>3770</c:v>
                </c:pt>
                <c:pt idx="378">
                  <c:v>3780</c:v>
                </c:pt>
                <c:pt idx="379">
                  <c:v>3790</c:v>
                </c:pt>
                <c:pt idx="380">
                  <c:v>3800</c:v>
                </c:pt>
                <c:pt idx="381">
                  <c:v>3810</c:v>
                </c:pt>
                <c:pt idx="382">
                  <c:v>3820</c:v>
                </c:pt>
                <c:pt idx="383">
                  <c:v>3830</c:v>
                </c:pt>
                <c:pt idx="384">
                  <c:v>3840</c:v>
                </c:pt>
                <c:pt idx="385">
                  <c:v>3850</c:v>
                </c:pt>
                <c:pt idx="386">
                  <c:v>3860</c:v>
                </c:pt>
                <c:pt idx="387">
                  <c:v>3870</c:v>
                </c:pt>
                <c:pt idx="388">
                  <c:v>3880</c:v>
                </c:pt>
                <c:pt idx="389">
                  <c:v>3890</c:v>
                </c:pt>
                <c:pt idx="390">
                  <c:v>3900</c:v>
                </c:pt>
                <c:pt idx="391">
                  <c:v>3910</c:v>
                </c:pt>
                <c:pt idx="392">
                  <c:v>3920</c:v>
                </c:pt>
                <c:pt idx="393">
                  <c:v>3930</c:v>
                </c:pt>
                <c:pt idx="394">
                  <c:v>3940</c:v>
                </c:pt>
                <c:pt idx="395">
                  <c:v>3950</c:v>
                </c:pt>
                <c:pt idx="396">
                  <c:v>3960</c:v>
                </c:pt>
                <c:pt idx="397">
                  <c:v>3970</c:v>
                </c:pt>
                <c:pt idx="398">
                  <c:v>3980</c:v>
                </c:pt>
                <c:pt idx="399">
                  <c:v>3990</c:v>
                </c:pt>
                <c:pt idx="400">
                  <c:v>4000</c:v>
                </c:pt>
                <c:pt idx="401">
                  <c:v>4010</c:v>
                </c:pt>
                <c:pt idx="402">
                  <c:v>4020</c:v>
                </c:pt>
                <c:pt idx="403">
                  <c:v>4030</c:v>
                </c:pt>
                <c:pt idx="404">
                  <c:v>4040</c:v>
                </c:pt>
                <c:pt idx="405">
                  <c:v>4050</c:v>
                </c:pt>
                <c:pt idx="406">
                  <c:v>4060</c:v>
                </c:pt>
                <c:pt idx="407">
                  <c:v>4070</c:v>
                </c:pt>
                <c:pt idx="408">
                  <c:v>4080</c:v>
                </c:pt>
                <c:pt idx="409">
                  <c:v>4090</c:v>
                </c:pt>
                <c:pt idx="410">
                  <c:v>4100</c:v>
                </c:pt>
                <c:pt idx="411">
                  <c:v>4110</c:v>
                </c:pt>
                <c:pt idx="412">
                  <c:v>4120</c:v>
                </c:pt>
                <c:pt idx="413">
                  <c:v>4130</c:v>
                </c:pt>
                <c:pt idx="414">
                  <c:v>4140</c:v>
                </c:pt>
                <c:pt idx="415">
                  <c:v>4150</c:v>
                </c:pt>
                <c:pt idx="416">
                  <c:v>4160</c:v>
                </c:pt>
                <c:pt idx="417">
                  <c:v>4170</c:v>
                </c:pt>
                <c:pt idx="418">
                  <c:v>4180</c:v>
                </c:pt>
                <c:pt idx="419">
                  <c:v>4190</c:v>
                </c:pt>
                <c:pt idx="420">
                  <c:v>4200</c:v>
                </c:pt>
                <c:pt idx="421">
                  <c:v>4210</c:v>
                </c:pt>
                <c:pt idx="422">
                  <c:v>4220</c:v>
                </c:pt>
                <c:pt idx="423">
                  <c:v>4230</c:v>
                </c:pt>
                <c:pt idx="424">
                  <c:v>4240</c:v>
                </c:pt>
                <c:pt idx="425">
                  <c:v>4250</c:v>
                </c:pt>
                <c:pt idx="426">
                  <c:v>4260</c:v>
                </c:pt>
                <c:pt idx="427">
                  <c:v>4270</c:v>
                </c:pt>
                <c:pt idx="428">
                  <c:v>4280</c:v>
                </c:pt>
                <c:pt idx="429">
                  <c:v>4290</c:v>
                </c:pt>
                <c:pt idx="430">
                  <c:v>4300</c:v>
                </c:pt>
                <c:pt idx="431">
                  <c:v>4310</c:v>
                </c:pt>
                <c:pt idx="432">
                  <c:v>4320</c:v>
                </c:pt>
                <c:pt idx="433">
                  <c:v>4330</c:v>
                </c:pt>
                <c:pt idx="434">
                  <c:v>4340</c:v>
                </c:pt>
                <c:pt idx="435">
                  <c:v>4350</c:v>
                </c:pt>
                <c:pt idx="436">
                  <c:v>4360</c:v>
                </c:pt>
                <c:pt idx="437">
                  <c:v>4370</c:v>
                </c:pt>
                <c:pt idx="438">
                  <c:v>4380</c:v>
                </c:pt>
                <c:pt idx="439">
                  <c:v>4390</c:v>
                </c:pt>
                <c:pt idx="440">
                  <c:v>4400</c:v>
                </c:pt>
                <c:pt idx="441">
                  <c:v>4410</c:v>
                </c:pt>
                <c:pt idx="442">
                  <c:v>4420</c:v>
                </c:pt>
                <c:pt idx="443">
                  <c:v>4430</c:v>
                </c:pt>
                <c:pt idx="444">
                  <c:v>4440</c:v>
                </c:pt>
                <c:pt idx="445">
                  <c:v>4450</c:v>
                </c:pt>
                <c:pt idx="446">
                  <c:v>4460</c:v>
                </c:pt>
                <c:pt idx="447">
                  <c:v>4470</c:v>
                </c:pt>
                <c:pt idx="448">
                  <c:v>4480</c:v>
                </c:pt>
                <c:pt idx="449">
                  <c:v>4490</c:v>
                </c:pt>
                <c:pt idx="450">
                  <c:v>4500</c:v>
                </c:pt>
                <c:pt idx="451">
                  <c:v>4510</c:v>
                </c:pt>
                <c:pt idx="452">
                  <c:v>4520</c:v>
                </c:pt>
                <c:pt idx="453">
                  <c:v>4530</c:v>
                </c:pt>
                <c:pt idx="454">
                  <c:v>4540</c:v>
                </c:pt>
                <c:pt idx="455">
                  <c:v>4550</c:v>
                </c:pt>
                <c:pt idx="456">
                  <c:v>4560</c:v>
                </c:pt>
                <c:pt idx="457">
                  <c:v>4570</c:v>
                </c:pt>
                <c:pt idx="458">
                  <c:v>4580</c:v>
                </c:pt>
                <c:pt idx="459">
                  <c:v>4590</c:v>
                </c:pt>
                <c:pt idx="460">
                  <c:v>4600</c:v>
                </c:pt>
                <c:pt idx="461">
                  <c:v>4610</c:v>
                </c:pt>
                <c:pt idx="462">
                  <c:v>4620</c:v>
                </c:pt>
                <c:pt idx="463">
                  <c:v>4630</c:v>
                </c:pt>
                <c:pt idx="464">
                  <c:v>4640</c:v>
                </c:pt>
                <c:pt idx="465">
                  <c:v>4650</c:v>
                </c:pt>
                <c:pt idx="466">
                  <c:v>4660</c:v>
                </c:pt>
                <c:pt idx="467">
                  <c:v>4670</c:v>
                </c:pt>
                <c:pt idx="468">
                  <c:v>4680</c:v>
                </c:pt>
                <c:pt idx="469">
                  <c:v>4690</c:v>
                </c:pt>
                <c:pt idx="470">
                  <c:v>4700</c:v>
                </c:pt>
                <c:pt idx="471">
                  <c:v>4710</c:v>
                </c:pt>
                <c:pt idx="472">
                  <c:v>4720</c:v>
                </c:pt>
                <c:pt idx="473">
                  <c:v>4730</c:v>
                </c:pt>
                <c:pt idx="474">
                  <c:v>4740</c:v>
                </c:pt>
                <c:pt idx="475">
                  <c:v>4750</c:v>
                </c:pt>
                <c:pt idx="476">
                  <c:v>4760</c:v>
                </c:pt>
                <c:pt idx="477">
                  <c:v>4770</c:v>
                </c:pt>
                <c:pt idx="478">
                  <c:v>4780</c:v>
                </c:pt>
                <c:pt idx="479">
                  <c:v>4790</c:v>
                </c:pt>
                <c:pt idx="480">
                  <c:v>4800</c:v>
                </c:pt>
                <c:pt idx="481">
                  <c:v>4810</c:v>
                </c:pt>
                <c:pt idx="482">
                  <c:v>4820</c:v>
                </c:pt>
                <c:pt idx="483">
                  <c:v>4830</c:v>
                </c:pt>
                <c:pt idx="484">
                  <c:v>4840</c:v>
                </c:pt>
                <c:pt idx="485">
                  <c:v>4850</c:v>
                </c:pt>
                <c:pt idx="486">
                  <c:v>4860</c:v>
                </c:pt>
                <c:pt idx="487">
                  <c:v>4870</c:v>
                </c:pt>
                <c:pt idx="488">
                  <c:v>4880</c:v>
                </c:pt>
                <c:pt idx="489">
                  <c:v>4890</c:v>
                </c:pt>
                <c:pt idx="490">
                  <c:v>4900</c:v>
                </c:pt>
                <c:pt idx="491">
                  <c:v>4910</c:v>
                </c:pt>
                <c:pt idx="492">
                  <c:v>4920</c:v>
                </c:pt>
                <c:pt idx="493">
                  <c:v>4930</c:v>
                </c:pt>
                <c:pt idx="494">
                  <c:v>4940</c:v>
                </c:pt>
                <c:pt idx="495">
                  <c:v>4950</c:v>
                </c:pt>
                <c:pt idx="496">
                  <c:v>4960</c:v>
                </c:pt>
                <c:pt idx="497">
                  <c:v>4970</c:v>
                </c:pt>
                <c:pt idx="498">
                  <c:v>4980</c:v>
                </c:pt>
                <c:pt idx="499">
                  <c:v>4990</c:v>
                </c:pt>
                <c:pt idx="500">
                  <c:v>5000</c:v>
                </c:pt>
                <c:pt idx="501">
                  <c:v>5010</c:v>
                </c:pt>
                <c:pt idx="502">
                  <c:v>5020</c:v>
                </c:pt>
                <c:pt idx="503">
                  <c:v>5030</c:v>
                </c:pt>
                <c:pt idx="504">
                  <c:v>5040</c:v>
                </c:pt>
                <c:pt idx="505">
                  <c:v>5050</c:v>
                </c:pt>
                <c:pt idx="506">
                  <c:v>5060</c:v>
                </c:pt>
                <c:pt idx="507">
                  <c:v>5070</c:v>
                </c:pt>
                <c:pt idx="508">
                  <c:v>5080</c:v>
                </c:pt>
                <c:pt idx="509">
                  <c:v>5090</c:v>
                </c:pt>
                <c:pt idx="510">
                  <c:v>5100</c:v>
                </c:pt>
                <c:pt idx="511">
                  <c:v>5110</c:v>
                </c:pt>
                <c:pt idx="512">
                  <c:v>5120</c:v>
                </c:pt>
                <c:pt idx="513">
                  <c:v>5130</c:v>
                </c:pt>
                <c:pt idx="514">
                  <c:v>5140</c:v>
                </c:pt>
                <c:pt idx="515">
                  <c:v>5150</c:v>
                </c:pt>
                <c:pt idx="516">
                  <c:v>5160</c:v>
                </c:pt>
                <c:pt idx="517">
                  <c:v>5170</c:v>
                </c:pt>
                <c:pt idx="518">
                  <c:v>5180</c:v>
                </c:pt>
                <c:pt idx="519">
                  <c:v>5190</c:v>
                </c:pt>
                <c:pt idx="520">
                  <c:v>5200</c:v>
                </c:pt>
                <c:pt idx="521">
                  <c:v>5210</c:v>
                </c:pt>
                <c:pt idx="522">
                  <c:v>5220</c:v>
                </c:pt>
                <c:pt idx="523">
                  <c:v>5230</c:v>
                </c:pt>
                <c:pt idx="524">
                  <c:v>5240</c:v>
                </c:pt>
                <c:pt idx="525">
                  <c:v>5250</c:v>
                </c:pt>
                <c:pt idx="526">
                  <c:v>5260</c:v>
                </c:pt>
                <c:pt idx="527">
                  <c:v>5270</c:v>
                </c:pt>
                <c:pt idx="528">
                  <c:v>5280</c:v>
                </c:pt>
                <c:pt idx="529">
                  <c:v>5290</c:v>
                </c:pt>
                <c:pt idx="530">
                  <c:v>5300</c:v>
                </c:pt>
                <c:pt idx="531">
                  <c:v>5310</c:v>
                </c:pt>
                <c:pt idx="532">
                  <c:v>5320</c:v>
                </c:pt>
                <c:pt idx="533">
                  <c:v>5330</c:v>
                </c:pt>
                <c:pt idx="534">
                  <c:v>5340</c:v>
                </c:pt>
                <c:pt idx="535">
                  <c:v>5350</c:v>
                </c:pt>
                <c:pt idx="536">
                  <c:v>5360</c:v>
                </c:pt>
                <c:pt idx="537">
                  <c:v>5370</c:v>
                </c:pt>
                <c:pt idx="538">
                  <c:v>5380</c:v>
                </c:pt>
                <c:pt idx="539">
                  <c:v>5390</c:v>
                </c:pt>
                <c:pt idx="540">
                  <c:v>5400</c:v>
                </c:pt>
                <c:pt idx="541">
                  <c:v>5410</c:v>
                </c:pt>
                <c:pt idx="542">
                  <c:v>5420</c:v>
                </c:pt>
                <c:pt idx="543">
                  <c:v>5430</c:v>
                </c:pt>
                <c:pt idx="544">
                  <c:v>5440</c:v>
                </c:pt>
                <c:pt idx="545">
                  <c:v>5450</c:v>
                </c:pt>
                <c:pt idx="546">
                  <c:v>5460</c:v>
                </c:pt>
                <c:pt idx="547">
                  <c:v>5470</c:v>
                </c:pt>
                <c:pt idx="548">
                  <c:v>5480</c:v>
                </c:pt>
                <c:pt idx="549">
                  <c:v>5490</c:v>
                </c:pt>
                <c:pt idx="550">
                  <c:v>5500</c:v>
                </c:pt>
                <c:pt idx="551">
                  <c:v>5510</c:v>
                </c:pt>
                <c:pt idx="552">
                  <c:v>5520</c:v>
                </c:pt>
                <c:pt idx="553">
                  <c:v>5530</c:v>
                </c:pt>
                <c:pt idx="554">
                  <c:v>5540</c:v>
                </c:pt>
                <c:pt idx="555">
                  <c:v>5550</c:v>
                </c:pt>
                <c:pt idx="556">
                  <c:v>5560</c:v>
                </c:pt>
                <c:pt idx="557">
                  <c:v>5570</c:v>
                </c:pt>
                <c:pt idx="558">
                  <c:v>5580</c:v>
                </c:pt>
                <c:pt idx="559">
                  <c:v>5590</c:v>
                </c:pt>
                <c:pt idx="560">
                  <c:v>5600</c:v>
                </c:pt>
                <c:pt idx="561">
                  <c:v>5610</c:v>
                </c:pt>
                <c:pt idx="562">
                  <c:v>5620</c:v>
                </c:pt>
                <c:pt idx="563">
                  <c:v>5630</c:v>
                </c:pt>
                <c:pt idx="564">
                  <c:v>5640</c:v>
                </c:pt>
                <c:pt idx="565">
                  <c:v>5650</c:v>
                </c:pt>
                <c:pt idx="566">
                  <c:v>5660</c:v>
                </c:pt>
                <c:pt idx="567">
                  <c:v>5670</c:v>
                </c:pt>
                <c:pt idx="568">
                  <c:v>5680</c:v>
                </c:pt>
                <c:pt idx="569">
                  <c:v>5690</c:v>
                </c:pt>
                <c:pt idx="570">
                  <c:v>5700</c:v>
                </c:pt>
                <c:pt idx="571">
                  <c:v>5710</c:v>
                </c:pt>
                <c:pt idx="572">
                  <c:v>5720</c:v>
                </c:pt>
                <c:pt idx="573">
                  <c:v>5730</c:v>
                </c:pt>
                <c:pt idx="574">
                  <c:v>5740</c:v>
                </c:pt>
                <c:pt idx="575">
                  <c:v>5750</c:v>
                </c:pt>
                <c:pt idx="576">
                  <c:v>5760</c:v>
                </c:pt>
                <c:pt idx="577">
                  <c:v>5770</c:v>
                </c:pt>
                <c:pt idx="578">
                  <c:v>5780</c:v>
                </c:pt>
                <c:pt idx="579">
                  <c:v>5790</c:v>
                </c:pt>
                <c:pt idx="580">
                  <c:v>5800</c:v>
                </c:pt>
                <c:pt idx="581">
                  <c:v>5810</c:v>
                </c:pt>
                <c:pt idx="582">
                  <c:v>5820</c:v>
                </c:pt>
                <c:pt idx="583">
                  <c:v>5830</c:v>
                </c:pt>
                <c:pt idx="584">
                  <c:v>5840</c:v>
                </c:pt>
                <c:pt idx="585">
                  <c:v>5850</c:v>
                </c:pt>
                <c:pt idx="586">
                  <c:v>5860</c:v>
                </c:pt>
                <c:pt idx="587">
                  <c:v>5870</c:v>
                </c:pt>
                <c:pt idx="588">
                  <c:v>5880</c:v>
                </c:pt>
                <c:pt idx="589">
                  <c:v>5890</c:v>
                </c:pt>
                <c:pt idx="590">
                  <c:v>5900</c:v>
                </c:pt>
                <c:pt idx="591">
                  <c:v>5910</c:v>
                </c:pt>
                <c:pt idx="592">
                  <c:v>5920</c:v>
                </c:pt>
                <c:pt idx="593">
                  <c:v>5930</c:v>
                </c:pt>
                <c:pt idx="594">
                  <c:v>5940</c:v>
                </c:pt>
                <c:pt idx="595">
                  <c:v>5950</c:v>
                </c:pt>
                <c:pt idx="596">
                  <c:v>5960</c:v>
                </c:pt>
                <c:pt idx="597">
                  <c:v>5970</c:v>
                </c:pt>
                <c:pt idx="598">
                  <c:v>5980</c:v>
                </c:pt>
                <c:pt idx="599">
                  <c:v>5990</c:v>
                </c:pt>
                <c:pt idx="600">
                  <c:v>6000</c:v>
                </c:pt>
              </c:numCache>
            </c:numRef>
          </c:xVal>
          <c:yVal>
            <c:numRef>
              <c:f>H_be!$B$1:$B$272</c:f>
              <c:numCache>
                <c:formatCode>General</c:formatCode>
                <c:ptCount val="272"/>
                <c:pt idx="0" formatCode="0.00E+00">
                  <c:v>1.573E-6</c:v>
                </c:pt>
                <c:pt idx="1">
                  <c:v>2.701101</c:v>
                </c:pt>
                <c:pt idx="2">
                  <c:v>2.9901496999999999</c:v>
                </c:pt>
                <c:pt idx="3">
                  <c:v>3.0139197000000002</c:v>
                </c:pt>
                <c:pt idx="4">
                  <c:v>0.47879666999999998</c:v>
                </c:pt>
                <c:pt idx="5">
                  <c:v>0.32597528999999997</c:v>
                </c:pt>
                <c:pt idx="6">
                  <c:v>0.2240027</c:v>
                </c:pt>
                <c:pt idx="7">
                  <c:v>0.15433909000000001</c:v>
                </c:pt>
                <c:pt idx="8">
                  <c:v>0.10655317</c:v>
                </c:pt>
                <c:pt idx="9">
                  <c:v>7.3457957000000004E-2</c:v>
                </c:pt>
                <c:pt idx="10">
                  <c:v>5.1064933E-2</c:v>
                </c:pt>
                <c:pt idx="11">
                  <c:v>3.5440131999999999E-2</c:v>
                </c:pt>
                <c:pt idx="12">
                  <c:v>2.4643321999999999E-2</c:v>
                </c:pt>
                <c:pt idx="13">
                  <c:v>1.7170415000000001E-2</c:v>
                </c:pt>
                <c:pt idx="14">
                  <c:v>1.1993547E-2</c:v>
                </c:pt>
                <c:pt idx="15">
                  <c:v>8.4072000000000001E-3</c:v>
                </c:pt>
                <c:pt idx="16">
                  <c:v>5.9233979999999999E-3</c:v>
                </c:pt>
                <c:pt idx="17">
                  <c:v>4.1989319999999998E-3</c:v>
                </c:pt>
                <c:pt idx="18">
                  <c:v>2.9959990000000001E-3</c:v>
                </c:pt>
                <c:pt idx="19">
                  <c:v>2.1617730000000001E-3</c:v>
                </c:pt>
                <c:pt idx="20">
                  <c:v>1.581285E-3</c:v>
                </c:pt>
                <c:pt idx="21">
                  <c:v>1.1763920000000001E-3</c:v>
                </c:pt>
                <c:pt idx="22">
                  <c:v>8.8237299999999999E-4</c:v>
                </c:pt>
                <c:pt idx="23">
                  <c:v>6.7719899999999997E-4</c:v>
                </c:pt>
                <c:pt idx="24">
                  <c:v>5.3370299999999996E-4</c:v>
                </c:pt>
                <c:pt idx="25">
                  <c:v>4.2828400000000002E-4</c:v>
                </c:pt>
                <c:pt idx="26">
                  <c:v>3.4520800000000001E-4</c:v>
                </c:pt>
                <c:pt idx="27">
                  <c:v>2.8814500000000001E-4</c:v>
                </c:pt>
                <c:pt idx="28">
                  <c:v>2.4639699999999998E-4</c:v>
                </c:pt>
                <c:pt idx="29">
                  <c:v>2.15348E-4</c:v>
                </c:pt>
                <c:pt idx="30">
                  <c:v>1.8388000000000001E-4</c:v>
                </c:pt>
                <c:pt idx="31">
                  <c:v>1.6290099999999999E-4</c:v>
                </c:pt>
                <c:pt idx="32">
                  <c:v>1.50209E-4</c:v>
                </c:pt>
                <c:pt idx="33">
                  <c:v>1.3667799999999999E-4</c:v>
                </c:pt>
                <c:pt idx="34">
                  <c:v>1.20838E-4</c:v>
                </c:pt>
                <c:pt idx="35">
                  <c:v>1.12342E-4</c:v>
                </c:pt>
                <c:pt idx="36">
                  <c:v>1.0762199999999999E-4</c:v>
                </c:pt>
                <c:pt idx="37">
                  <c:v>1.01328E-4</c:v>
                </c:pt>
                <c:pt idx="38" formatCode="0.00E+00">
                  <c:v>9.0629000000000003E-5</c:v>
                </c:pt>
                <c:pt idx="39" formatCode="0.00E+00">
                  <c:v>8.3496000000000002E-5</c:v>
                </c:pt>
                <c:pt idx="40" formatCode="0.00E+00">
                  <c:v>8.0663999999999999E-5</c:v>
                </c:pt>
                <c:pt idx="41" formatCode="0.00E+00">
                  <c:v>7.9195000000000003E-5</c:v>
                </c:pt>
                <c:pt idx="42" formatCode="0.00E+00">
                  <c:v>7.5209000000000004E-5</c:v>
                </c:pt>
                <c:pt idx="43" formatCode="0.00E+00">
                  <c:v>7.0908999999999995E-5</c:v>
                </c:pt>
                <c:pt idx="44" formatCode="0.00E+00">
                  <c:v>6.5035000000000003E-5</c:v>
                </c:pt>
                <c:pt idx="45" formatCode="0.00E+00">
                  <c:v>6.1258000000000002E-5</c:v>
                </c:pt>
                <c:pt idx="46" formatCode="0.00E+00">
                  <c:v>5.8635999999999999E-5</c:v>
                </c:pt>
                <c:pt idx="47" formatCode="0.00E+00">
                  <c:v>5.6538E-5</c:v>
                </c:pt>
                <c:pt idx="48" formatCode="0.00E+00">
                  <c:v>5.4021000000000003E-5</c:v>
                </c:pt>
                <c:pt idx="49" formatCode="0.00E+00">
                  <c:v>4.9404999999999999E-5</c:v>
                </c:pt>
                <c:pt idx="50" formatCode="0.00E+00">
                  <c:v>4.7411999999999999E-5</c:v>
                </c:pt>
                <c:pt idx="51" formatCode="0.00E+00">
                  <c:v>4.8986000000000002E-5</c:v>
                </c:pt>
                <c:pt idx="52" formatCode="0.00E+00">
                  <c:v>4.7831999999999999E-5</c:v>
                </c:pt>
                <c:pt idx="53" formatCode="0.00E+00">
                  <c:v>4.1958E-5</c:v>
                </c:pt>
                <c:pt idx="54" formatCode="0.00E+00">
                  <c:v>4.2168E-5</c:v>
                </c:pt>
                <c:pt idx="55" formatCode="0.00E+00">
                  <c:v>4.3846E-5</c:v>
                </c:pt>
                <c:pt idx="56" formatCode="0.00E+00">
                  <c:v>3.8495999999999999E-5</c:v>
                </c:pt>
                <c:pt idx="57" formatCode="0.00E+00">
                  <c:v>3.5769000000000003E-5</c:v>
                </c:pt>
                <c:pt idx="58" formatCode="0.00E+00">
                  <c:v>3.6712999999999999E-5</c:v>
                </c:pt>
                <c:pt idx="59" formatCode="0.00E+00">
                  <c:v>3.8600999999999999E-5</c:v>
                </c:pt>
                <c:pt idx="60" formatCode="0.00E+00">
                  <c:v>3.3565999999999997E-5</c:v>
                </c:pt>
                <c:pt idx="61" formatCode="0.00E+00">
                  <c:v>3.1362999999999998E-5</c:v>
                </c:pt>
                <c:pt idx="62" formatCode="0.00E+00">
                  <c:v>3.0839000000000001E-5</c:v>
                </c:pt>
                <c:pt idx="63" formatCode="0.00E+00">
                  <c:v>3.1782999999999997E-5</c:v>
                </c:pt>
                <c:pt idx="64" formatCode="0.00E+00">
                  <c:v>3.3670999999999997E-5</c:v>
                </c:pt>
                <c:pt idx="65" formatCode="0.00E+00">
                  <c:v>3.0524000000000001E-5</c:v>
                </c:pt>
                <c:pt idx="66" formatCode="0.00E+00">
                  <c:v>2.7691999999999998E-5</c:v>
                </c:pt>
                <c:pt idx="67" formatCode="0.00E+00">
                  <c:v>2.6747999999999999E-5</c:v>
                </c:pt>
                <c:pt idx="68" formatCode="0.00E+00">
                  <c:v>2.5803999999999999E-5</c:v>
                </c:pt>
                <c:pt idx="69" formatCode="0.00E+00">
                  <c:v>2.6013999999999999E-5</c:v>
                </c:pt>
                <c:pt idx="70" formatCode="0.00E+00">
                  <c:v>2.8846000000000001E-5</c:v>
                </c:pt>
                <c:pt idx="71" formatCode="0.00E+00">
                  <c:v>2.8322000000000001E-5</c:v>
                </c:pt>
                <c:pt idx="72" formatCode="0.00E+00">
                  <c:v>2.3811E-5</c:v>
                </c:pt>
                <c:pt idx="73" formatCode="0.00E+00">
                  <c:v>2.3706E-5</c:v>
                </c:pt>
                <c:pt idx="74" formatCode="0.00E+00">
                  <c:v>2.4020999999999999E-5</c:v>
                </c:pt>
                <c:pt idx="75" formatCode="0.00E+00">
                  <c:v>2.1608E-5</c:v>
                </c:pt>
                <c:pt idx="76" formatCode="0.00E+00">
                  <c:v>2.0769000000000001E-5</c:v>
                </c:pt>
                <c:pt idx="77" formatCode="0.00E+00">
                  <c:v>2.0245E-5</c:v>
                </c:pt>
                <c:pt idx="78" formatCode="0.00E+00">
                  <c:v>2.2133E-5</c:v>
                </c:pt>
                <c:pt idx="79" formatCode="0.00E+00">
                  <c:v>2.4230999999999999E-5</c:v>
                </c:pt>
                <c:pt idx="80" formatCode="0.00E+00">
                  <c:v>2.1189E-5</c:v>
                </c:pt>
                <c:pt idx="81" formatCode="0.00E+00">
                  <c:v>1.7937000000000001E-5</c:v>
                </c:pt>
                <c:pt idx="82" formatCode="0.00E+00">
                  <c:v>2.9475000000000002E-5</c:v>
                </c:pt>
                <c:pt idx="83" formatCode="0.00E+00">
                  <c:v>3.472E-5</c:v>
                </c:pt>
                <c:pt idx="84" formatCode="0.00E+00">
                  <c:v>3.3251999999999999E-5</c:v>
                </c:pt>
                <c:pt idx="85" formatCode="0.00E+00">
                  <c:v>3.1154E-5</c:v>
                </c:pt>
                <c:pt idx="86" formatCode="0.00E+00">
                  <c:v>2.8951000000000001E-5</c:v>
                </c:pt>
                <c:pt idx="87" formatCode="0.00E+00">
                  <c:v>2.7691999999999998E-5</c:v>
                </c:pt>
                <c:pt idx="88" formatCode="0.00E+00">
                  <c:v>2.8112000000000001E-5</c:v>
                </c:pt>
                <c:pt idx="89" formatCode="0.00E+00">
                  <c:v>2.7273000000000001E-5</c:v>
                </c:pt>
                <c:pt idx="90" formatCode="0.00E+00">
                  <c:v>2.6329000000000002E-5</c:v>
                </c:pt>
                <c:pt idx="91" formatCode="0.00E+00">
                  <c:v>2.6642999999999999E-5</c:v>
                </c:pt>
                <c:pt idx="92" formatCode="0.00E+00">
                  <c:v>2.7902000000000002E-5</c:v>
                </c:pt>
                <c:pt idx="93" formatCode="0.00E+00">
                  <c:v>3.0944000000000001E-5</c:v>
                </c:pt>
                <c:pt idx="94" formatCode="0.00E+00">
                  <c:v>3.0524000000000001E-5</c:v>
                </c:pt>
                <c:pt idx="95" formatCode="0.00E+00">
                  <c:v>2.6747999999999999E-5</c:v>
                </c:pt>
                <c:pt idx="96" formatCode="0.00E+00">
                  <c:v>2.6118999999999998E-5</c:v>
                </c:pt>
                <c:pt idx="97" formatCode="0.00E+00">
                  <c:v>2.5698999999999999E-5</c:v>
                </c:pt>
                <c:pt idx="98" formatCode="0.00E+00">
                  <c:v>2.5488999999999999E-5</c:v>
                </c:pt>
                <c:pt idx="99" formatCode="0.00E+00">
                  <c:v>2.5908999999999999E-5</c:v>
                </c:pt>
                <c:pt idx="100" formatCode="0.00E+00">
                  <c:v>2.6329000000000002E-5</c:v>
                </c:pt>
                <c:pt idx="101" formatCode="0.00E+00">
                  <c:v>2.8112000000000001E-5</c:v>
                </c:pt>
                <c:pt idx="102" formatCode="0.00E+00">
                  <c:v>2.9580000000000001E-5</c:v>
                </c:pt>
                <c:pt idx="103" formatCode="0.00E+00">
                  <c:v>2.9895000000000001E-5</c:v>
                </c:pt>
                <c:pt idx="104" formatCode="0.00E+00">
                  <c:v>2.6432999999999999E-5</c:v>
                </c:pt>
                <c:pt idx="105" formatCode="0.00E+00">
                  <c:v>2.4859999999999999E-5</c:v>
                </c:pt>
                <c:pt idx="106" formatCode="0.00E+00">
                  <c:v>2.4125999999999999E-5</c:v>
                </c:pt>
                <c:pt idx="107" formatCode="0.00E+00">
                  <c:v>2.4964999999999999E-5</c:v>
                </c:pt>
                <c:pt idx="108" formatCode="0.00E+00">
                  <c:v>2.7273000000000001E-5</c:v>
                </c:pt>
                <c:pt idx="109" formatCode="0.00E+00">
                  <c:v>2.7481999999999999E-5</c:v>
                </c:pt>
                <c:pt idx="110" formatCode="0.00E+00">
                  <c:v>2.8007000000000001E-5</c:v>
                </c:pt>
                <c:pt idx="111" formatCode="0.00E+00">
                  <c:v>2.8007000000000001E-5</c:v>
                </c:pt>
                <c:pt idx="112" formatCode="0.00E+00">
                  <c:v>2.6852999999999999E-5</c:v>
                </c:pt>
                <c:pt idx="113" formatCode="0.00E+00">
                  <c:v>2.3391E-5</c:v>
                </c:pt>
                <c:pt idx="114" formatCode="0.00E+00">
                  <c:v>2.2447E-5</c:v>
                </c:pt>
                <c:pt idx="115" formatCode="0.00E+00">
                  <c:v>2.1084E-5</c:v>
                </c:pt>
                <c:pt idx="116" formatCode="0.00E+00">
                  <c:v>2.3706E-5</c:v>
                </c:pt>
                <c:pt idx="117" formatCode="0.00E+00">
                  <c:v>2.6642999999999999E-5</c:v>
                </c:pt>
                <c:pt idx="118" formatCode="0.00E+00">
                  <c:v>2.1608E-5</c:v>
                </c:pt>
                <c:pt idx="119" formatCode="0.00E+00">
                  <c:v>2.0979E-5</c:v>
                </c:pt>
                <c:pt idx="120" formatCode="0.00E+00">
                  <c:v>2.2133E-5</c:v>
                </c:pt>
                <c:pt idx="121" formatCode="0.00E+00">
                  <c:v>2.5384E-5</c:v>
                </c:pt>
                <c:pt idx="122" formatCode="0.00E+00">
                  <c:v>2.2238E-5</c:v>
                </c:pt>
                <c:pt idx="123" formatCode="0.00E+00">
                  <c:v>2.014E-5</c:v>
                </c:pt>
                <c:pt idx="124" formatCode="0.00E+00">
                  <c:v>2.1398000000000001E-5</c:v>
                </c:pt>
                <c:pt idx="125" formatCode="0.00E+00">
                  <c:v>2.4335999999999999E-5</c:v>
                </c:pt>
                <c:pt idx="126" formatCode="0.00E+00">
                  <c:v>2.1923E-5</c:v>
                </c:pt>
                <c:pt idx="127" formatCode="0.00E+00">
                  <c:v>1.9510000000000001E-5</c:v>
                </c:pt>
                <c:pt idx="128" formatCode="0.00E+00">
                  <c:v>2.0769000000000001E-5</c:v>
                </c:pt>
                <c:pt idx="129" formatCode="0.00E+00">
                  <c:v>2.3915999999999999E-5</c:v>
                </c:pt>
                <c:pt idx="130" formatCode="0.00E+00">
                  <c:v>1.9615000000000001E-5</c:v>
                </c:pt>
                <c:pt idx="131" formatCode="0.00E+00">
                  <c:v>1.8042000000000001E-5</c:v>
                </c:pt>
                <c:pt idx="132" formatCode="0.00E+00">
                  <c:v>1.9825000000000001E-5</c:v>
                </c:pt>
                <c:pt idx="133" formatCode="0.00E+00">
                  <c:v>1.9825000000000001E-5</c:v>
                </c:pt>
                <c:pt idx="134" formatCode="0.00E+00">
                  <c:v>2.0664000000000001E-5</c:v>
                </c:pt>
                <c:pt idx="135" formatCode="0.00E+00">
                  <c:v>2.1503000000000001E-5</c:v>
                </c:pt>
                <c:pt idx="136" formatCode="0.00E+00">
                  <c:v>1.9510000000000001E-5</c:v>
                </c:pt>
                <c:pt idx="137" formatCode="0.00E+00">
                  <c:v>1.9196000000000001E-5</c:v>
                </c:pt>
                <c:pt idx="138" formatCode="0.00E+00">
                  <c:v>1.9301E-5</c:v>
                </c:pt>
                <c:pt idx="139" formatCode="0.00E+00">
                  <c:v>1.9615000000000001E-5</c:v>
                </c:pt>
                <c:pt idx="140" formatCode="0.00E+00">
                  <c:v>2.1398000000000001E-5</c:v>
                </c:pt>
                <c:pt idx="141" formatCode="0.00E+00">
                  <c:v>2.2238E-5</c:v>
                </c:pt>
                <c:pt idx="142" formatCode="0.00E+00">
                  <c:v>1.9405000000000001E-5</c:v>
                </c:pt>
                <c:pt idx="143" formatCode="0.00E+00">
                  <c:v>1.8042000000000001E-5</c:v>
                </c:pt>
                <c:pt idx="144" formatCode="0.00E+00">
                  <c:v>1.6572999999999999E-5</c:v>
                </c:pt>
                <c:pt idx="145" formatCode="0.00E+00">
                  <c:v>1.6572999999999999E-5</c:v>
                </c:pt>
                <c:pt idx="146" formatCode="0.00E+00">
                  <c:v>1.6993000000000001E-5</c:v>
                </c:pt>
                <c:pt idx="147" formatCode="0.00E+00">
                  <c:v>1.8147000000000001E-5</c:v>
                </c:pt>
                <c:pt idx="148" formatCode="0.00E+00">
                  <c:v>2.1503000000000001E-5</c:v>
                </c:pt>
                <c:pt idx="149" formatCode="0.00E+00">
                  <c:v>2.0769000000000001E-5</c:v>
                </c:pt>
                <c:pt idx="150" formatCode="0.00E+00">
                  <c:v>2.035E-5</c:v>
                </c:pt>
                <c:pt idx="151" formatCode="0.00E+00">
                  <c:v>2.035E-5</c:v>
                </c:pt>
                <c:pt idx="152" formatCode="0.00E+00">
                  <c:v>2.0245E-5</c:v>
                </c:pt>
                <c:pt idx="153" formatCode="0.00E+00">
                  <c:v>1.9196000000000001E-5</c:v>
                </c:pt>
                <c:pt idx="154" formatCode="0.00E+00">
                  <c:v>2.0035E-5</c:v>
                </c:pt>
                <c:pt idx="155" formatCode="0.00E+00">
                  <c:v>1.7516999999999998E-5</c:v>
                </c:pt>
                <c:pt idx="156" formatCode="0.00E+00">
                  <c:v>1.6259000000000001E-5</c:v>
                </c:pt>
                <c:pt idx="157" formatCode="0.00E+00">
                  <c:v>1.4266E-5</c:v>
                </c:pt>
                <c:pt idx="158" formatCode="0.00E+00">
                  <c:v>1.4684999999999999E-5</c:v>
                </c:pt>
                <c:pt idx="159" formatCode="0.00E+00">
                  <c:v>1.7411999999999999E-5</c:v>
                </c:pt>
                <c:pt idx="160" formatCode="0.00E+00">
                  <c:v>1.9301E-5</c:v>
                </c:pt>
                <c:pt idx="161" formatCode="0.00E+00">
                  <c:v>1.9196000000000001E-5</c:v>
                </c:pt>
                <c:pt idx="162" formatCode="0.00E+00">
                  <c:v>1.9091000000000001E-5</c:v>
                </c:pt>
                <c:pt idx="163" formatCode="0.00E+00">
                  <c:v>1.5418999999999999E-5</c:v>
                </c:pt>
                <c:pt idx="164" formatCode="0.00E+00">
                  <c:v>1.4579999999999999E-5</c:v>
                </c:pt>
                <c:pt idx="165" formatCode="0.00E+00">
                  <c:v>1.3322000000000001E-5</c:v>
                </c:pt>
                <c:pt idx="166" formatCode="0.00E+00">
                  <c:v>1.3322000000000001E-5</c:v>
                </c:pt>
                <c:pt idx="167" formatCode="0.00E+00">
                  <c:v>1.3322000000000001E-5</c:v>
                </c:pt>
                <c:pt idx="168" formatCode="0.00E+00">
                  <c:v>1.3426E-5</c:v>
                </c:pt>
                <c:pt idx="169" formatCode="0.00E+00">
                  <c:v>1.2692E-5</c:v>
                </c:pt>
                <c:pt idx="170" formatCode="0.00E+00">
                  <c:v>1.2692E-5</c:v>
                </c:pt>
                <c:pt idx="171" formatCode="0.00E+00">
                  <c:v>1.1853E-5</c:v>
                </c:pt>
                <c:pt idx="172" formatCode="0.00E+00">
                  <c:v>1.1958E-5</c:v>
                </c:pt>
                <c:pt idx="173" formatCode="0.00E+00">
                  <c:v>1.2272999999999999E-5</c:v>
                </c:pt>
                <c:pt idx="174" formatCode="0.00E+00">
                  <c:v>1.2482E-5</c:v>
                </c:pt>
                <c:pt idx="175" formatCode="0.00E+00">
                  <c:v>1.2692E-5</c:v>
                </c:pt>
                <c:pt idx="176" formatCode="0.00E+00">
                  <c:v>1.6049000000000002E-5</c:v>
                </c:pt>
                <c:pt idx="177" formatCode="0.00E+00">
                  <c:v>1.6888000000000002E-5</c:v>
                </c:pt>
                <c:pt idx="178" formatCode="0.00E+00">
                  <c:v>1.3217000000000001E-5</c:v>
                </c:pt>
                <c:pt idx="179" formatCode="0.00E+00">
                  <c:v>1.1853E-5</c:v>
                </c:pt>
                <c:pt idx="180" formatCode="0.00E+00">
                  <c:v>1.1748E-5</c:v>
                </c:pt>
                <c:pt idx="181" formatCode="0.00E+00">
                  <c:v>1.2272999999999999E-5</c:v>
                </c:pt>
                <c:pt idx="182" formatCode="0.00E+00">
                  <c:v>1.4266E-5</c:v>
                </c:pt>
                <c:pt idx="183" formatCode="0.00E+00">
                  <c:v>1.4266E-5</c:v>
                </c:pt>
                <c:pt idx="184" formatCode="0.00E+00">
                  <c:v>1.6154000000000002E-5</c:v>
                </c:pt>
                <c:pt idx="185" formatCode="0.00E+00">
                  <c:v>1.5838999999999999E-5</c:v>
                </c:pt>
                <c:pt idx="186" formatCode="0.00E+00">
                  <c:v>1.6154000000000002E-5</c:v>
                </c:pt>
                <c:pt idx="187" formatCode="0.00E+00">
                  <c:v>1.5315000000000002E-5</c:v>
                </c:pt>
                <c:pt idx="188" formatCode="0.00E+00">
                  <c:v>1.5E-5</c:v>
                </c:pt>
                <c:pt idx="189" formatCode="0.00E+00">
                  <c:v>1.2167999999999999E-5</c:v>
                </c:pt>
                <c:pt idx="190" formatCode="0.00E+00">
                  <c:v>1.0594000000000001E-5</c:v>
                </c:pt>
                <c:pt idx="191" formatCode="0.00E+00">
                  <c:v>1.0385E-5</c:v>
                </c:pt>
                <c:pt idx="192" formatCode="0.00E+00">
                  <c:v>1.0385E-5</c:v>
                </c:pt>
                <c:pt idx="193" formatCode="0.00E+00">
                  <c:v>1.0175E-5</c:v>
                </c:pt>
                <c:pt idx="194" formatCode="0.00E+00">
                  <c:v>9.8600000000000005E-6</c:v>
                </c:pt>
                <c:pt idx="195" formatCode="0.00E+00">
                  <c:v>9.9650000000000003E-6</c:v>
                </c:pt>
                <c:pt idx="196" formatCode="0.00E+00">
                  <c:v>9.2310000000000002E-6</c:v>
                </c:pt>
                <c:pt idx="197" formatCode="0.00E+00">
                  <c:v>9.6500000000000008E-6</c:v>
                </c:pt>
                <c:pt idx="198" formatCode="0.00E+00">
                  <c:v>1.0175E-5</c:v>
                </c:pt>
                <c:pt idx="199" formatCode="0.00E+00">
                  <c:v>9.6500000000000008E-6</c:v>
                </c:pt>
                <c:pt idx="200" formatCode="0.00E+00">
                  <c:v>9.2310000000000002E-6</c:v>
                </c:pt>
                <c:pt idx="201" formatCode="0.00E+00">
                  <c:v>9.4409999999999999E-6</c:v>
                </c:pt>
                <c:pt idx="202" formatCode="0.00E+00">
                  <c:v>8.8109999999999992E-6</c:v>
                </c:pt>
                <c:pt idx="203" formatCode="0.00E+00">
                  <c:v>9.8600000000000005E-6</c:v>
                </c:pt>
                <c:pt idx="204" formatCode="0.00E+00">
                  <c:v>1.3951000000000001E-5</c:v>
                </c:pt>
                <c:pt idx="205" formatCode="0.00E+00">
                  <c:v>1.4790000000000001E-5</c:v>
                </c:pt>
                <c:pt idx="206" formatCode="0.00E+00">
                  <c:v>1.1224E-5</c:v>
                </c:pt>
                <c:pt idx="207" formatCode="0.00E+00">
                  <c:v>9.5449999999999992E-6</c:v>
                </c:pt>
                <c:pt idx="208" formatCode="0.00E+00">
                  <c:v>8.6009999999999995E-6</c:v>
                </c:pt>
                <c:pt idx="209" formatCode="0.00E+00">
                  <c:v>8.7059999999999993E-6</c:v>
                </c:pt>
                <c:pt idx="210" formatCode="0.00E+00">
                  <c:v>8.0770000000000008E-6</c:v>
                </c:pt>
                <c:pt idx="211" formatCode="0.00E+00">
                  <c:v>8.8109999999999992E-6</c:v>
                </c:pt>
                <c:pt idx="212" formatCode="0.00E+00">
                  <c:v>8.0770000000000008E-6</c:v>
                </c:pt>
                <c:pt idx="213" formatCode="0.00E+00">
                  <c:v>7.7619999999999995E-6</c:v>
                </c:pt>
                <c:pt idx="214" formatCode="0.00E+00">
                  <c:v>8.1820000000000006E-6</c:v>
                </c:pt>
                <c:pt idx="215" formatCode="0.00E+00">
                  <c:v>8.1820000000000006E-6</c:v>
                </c:pt>
                <c:pt idx="216" formatCode="0.00E+00">
                  <c:v>7.9719999999999992E-6</c:v>
                </c:pt>
                <c:pt idx="217" formatCode="0.00E+00">
                  <c:v>9.7550000000000006E-6</c:v>
                </c:pt>
                <c:pt idx="218" formatCode="0.00E+00">
                  <c:v>9.0210000000000005E-6</c:v>
                </c:pt>
                <c:pt idx="219" formatCode="0.00E+00">
                  <c:v>9.2310000000000002E-6</c:v>
                </c:pt>
                <c:pt idx="220" formatCode="0.00E+00">
                  <c:v>9.0210000000000005E-6</c:v>
                </c:pt>
                <c:pt idx="221" formatCode="0.00E+00">
                  <c:v>7.7619999999999995E-6</c:v>
                </c:pt>
                <c:pt idx="222" formatCode="0.00E+00">
                  <c:v>6.8179999999999998E-6</c:v>
                </c:pt>
                <c:pt idx="223" formatCode="0.00E+00">
                  <c:v>8.6009999999999995E-6</c:v>
                </c:pt>
                <c:pt idx="224" formatCode="0.00E+00">
                  <c:v>1.007E-5</c:v>
                </c:pt>
                <c:pt idx="225" formatCode="0.00E+00">
                  <c:v>1.0699E-5</c:v>
                </c:pt>
                <c:pt idx="226" formatCode="0.00E+00">
                  <c:v>1.2378000000000001E-5</c:v>
                </c:pt>
                <c:pt idx="227" formatCode="0.00E+00">
                  <c:v>1.2692E-5</c:v>
                </c:pt>
                <c:pt idx="228" formatCode="0.00E+00">
                  <c:v>1.1853E-5</c:v>
                </c:pt>
                <c:pt idx="229" formatCode="0.00E+00">
                  <c:v>9.2310000000000002E-6</c:v>
                </c:pt>
                <c:pt idx="230" formatCode="0.00E+00">
                  <c:v>8.8109999999999992E-6</c:v>
                </c:pt>
                <c:pt idx="231" formatCode="0.00E+00">
                  <c:v>7.4479999999999997E-6</c:v>
                </c:pt>
                <c:pt idx="232" formatCode="0.00E+00">
                  <c:v>6.7129999999999999E-6</c:v>
                </c:pt>
                <c:pt idx="233" formatCode="0.00E+00">
                  <c:v>1.0909E-5</c:v>
                </c:pt>
                <c:pt idx="234" formatCode="0.00E+00">
                  <c:v>1.1538E-5</c:v>
                </c:pt>
                <c:pt idx="235" formatCode="0.00E+00">
                  <c:v>9.2310000000000002E-6</c:v>
                </c:pt>
                <c:pt idx="236" formatCode="0.00E+00">
                  <c:v>6.3990000000000001E-6</c:v>
                </c:pt>
                <c:pt idx="237" formatCode="0.00E+00">
                  <c:v>1.0594000000000001E-5</c:v>
                </c:pt>
                <c:pt idx="238" formatCode="0.00E+00">
                  <c:v>1.1433999999999999E-5</c:v>
                </c:pt>
                <c:pt idx="239" formatCode="0.00E+00">
                  <c:v>7.5519999999999999E-6</c:v>
                </c:pt>
                <c:pt idx="240" formatCode="0.00E+00">
                  <c:v>6.6080000000000001E-6</c:v>
                </c:pt>
                <c:pt idx="241" formatCode="0.00E+00">
                  <c:v>5.874E-6</c:v>
                </c:pt>
                <c:pt idx="242" formatCode="0.00E+00">
                  <c:v>6.1890000000000004E-6</c:v>
                </c:pt>
                <c:pt idx="243" formatCode="0.00E+00">
                  <c:v>6.5030000000000002E-6</c:v>
                </c:pt>
                <c:pt idx="244" formatCode="0.00E+00">
                  <c:v>7.8669999999999994E-6</c:v>
                </c:pt>
                <c:pt idx="245" formatCode="0.00E+00">
                  <c:v>1.1119E-5</c:v>
                </c:pt>
                <c:pt idx="246" formatCode="0.00E+00">
                  <c:v>1.1119E-5</c:v>
                </c:pt>
                <c:pt idx="247" formatCode="0.00E+00">
                  <c:v>1.1014E-5</c:v>
                </c:pt>
                <c:pt idx="248" formatCode="0.00E+00">
                  <c:v>1.1119E-5</c:v>
                </c:pt>
                <c:pt idx="249" formatCode="0.00E+00">
                  <c:v>1.0489000000000001E-5</c:v>
                </c:pt>
                <c:pt idx="250" formatCode="0.00E+00">
                  <c:v>9.9650000000000003E-6</c:v>
                </c:pt>
                <c:pt idx="251" formatCode="0.00E+00">
                  <c:v>8.2870000000000004E-6</c:v>
                </c:pt>
                <c:pt idx="252" formatCode="0.00E+00">
                  <c:v>6.6080000000000001E-6</c:v>
                </c:pt>
                <c:pt idx="253" formatCode="0.00E+00">
                  <c:v>5.9789999999999998E-6</c:v>
                </c:pt>
                <c:pt idx="254" formatCode="0.00E+00">
                  <c:v>5.6640000000000003E-6</c:v>
                </c:pt>
                <c:pt idx="255" formatCode="0.00E+00">
                  <c:v>5.874E-6</c:v>
                </c:pt>
                <c:pt idx="256" formatCode="0.00E+00">
                  <c:v>1.0489000000000001E-5</c:v>
                </c:pt>
                <c:pt idx="257" formatCode="0.00E+00">
                  <c:v>9.2310000000000002E-6</c:v>
                </c:pt>
                <c:pt idx="258" formatCode="0.00E+00">
                  <c:v>6.9229999999999996E-6</c:v>
                </c:pt>
                <c:pt idx="259" formatCode="0.00E+00">
                  <c:v>5.874E-6</c:v>
                </c:pt>
                <c:pt idx="260" formatCode="0.00E+00">
                  <c:v>5.6640000000000003E-6</c:v>
                </c:pt>
                <c:pt idx="261" formatCode="0.00E+00">
                  <c:v>5.2449999999999998E-6</c:v>
                </c:pt>
                <c:pt idx="262" formatCode="0.00E+00">
                  <c:v>5.6640000000000003E-6</c:v>
                </c:pt>
                <c:pt idx="263" formatCode="0.00E+00">
                  <c:v>4.9300000000000002E-6</c:v>
                </c:pt>
                <c:pt idx="264" formatCode="0.00E+00">
                  <c:v>4.9300000000000002E-6</c:v>
                </c:pt>
                <c:pt idx="265" formatCode="0.00E+00">
                  <c:v>5.874E-6</c:v>
                </c:pt>
                <c:pt idx="266" formatCode="0.00E+00">
                  <c:v>9.1260000000000004E-6</c:v>
                </c:pt>
                <c:pt idx="267" formatCode="0.00E+00">
                  <c:v>9.2310000000000002E-6</c:v>
                </c:pt>
                <c:pt idx="268" formatCode="0.00E+00">
                  <c:v>5.5589999999999996E-6</c:v>
                </c:pt>
                <c:pt idx="269" formatCode="0.00E+00">
                  <c:v>4.9300000000000002E-6</c:v>
                </c:pt>
                <c:pt idx="270" formatCode="0.00E+00">
                  <c:v>4.4059999999999998E-6</c:v>
                </c:pt>
                <c:pt idx="271" formatCode="0.00E+00">
                  <c:v>6.2940000000000002E-6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630-446C-8BD6-A4F365956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7142416"/>
        <c:axId val="967143664"/>
      </c:scatterChart>
      <c:scatterChart>
        <c:scatterStyle val="smoothMarker"/>
        <c:varyColors val="0"/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Tritijs_Be!$A$2:$A$540</c:f>
              <c:numCache>
                <c:formatCode>General</c:formatCode>
                <c:ptCount val="53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  <c:pt idx="109">
                  <c:v>1090</c:v>
                </c:pt>
                <c:pt idx="110">
                  <c:v>1100</c:v>
                </c:pt>
                <c:pt idx="111">
                  <c:v>1110</c:v>
                </c:pt>
                <c:pt idx="112">
                  <c:v>1120</c:v>
                </c:pt>
                <c:pt idx="113">
                  <c:v>1130</c:v>
                </c:pt>
                <c:pt idx="114">
                  <c:v>1140</c:v>
                </c:pt>
                <c:pt idx="115">
                  <c:v>1150</c:v>
                </c:pt>
                <c:pt idx="116">
                  <c:v>1160</c:v>
                </c:pt>
                <c:pt idx="117">
                  <c:v>1170</c:v>
                </c:pt>
                <c:pt idx="118">
                  <c:v>1180</c:v>
                </c:pt>
                <c:pt idx="119">
                  <c:v>1190</c:v>
                </c:pt>
                <c:pt idx="120">
                  <c:v>1200</c:v>
                </c:pt>
                <c:pt idx="121">
                  <c:v>1210</c:v>
                </c:pt>
                <c:pt idx="122">
                  <c:v>1220</c:v>
                </c:pt>
                <c:pt idx="123">
                  <c:v>1230</c:v>
                </c:pt>
                <c:pt idx="124">
                  <c:v>1240</c:v>
                </c:pt>
                <c:pt idx="125">
                  <c:v>1250</c:v>
                </c:pt>
                <c:pt idx="126">
                  <c:v>1260</c:v>
                </c:pt>
                <c:pt idx="127">
                  <c:v>1270</c:v>
                </c:pt>
                <c:pt idx="128">
                  <c:v>1280</c:v>
                </c:pt>
                <c:pt idx="129">
                  <c:v>1290</c:v>
                </c:pt>
                <c:pt idx="130">
                  <c:v>1300</c:v>
                </c:pt>
                <c:pt idx="131">
                  <c:v>1310</c:v>
                </c:pt>
                <c:pt idx="132">
                  <c:v>1320</c:v>
                </c:pt>
                <c:pt idx="133">
                  <c:v>1330</c:v>
                </c:pt>
                <c:pt idx="134">
                  <c:v>1340</c:v>
                </c:pt>
                <c:pt idx="135">
                  <c:v>1350</c:v>
                </c:pt>
                <c:pt idx="136">
                  <c:v>1360</c:v>
                </c:pt>
                <c:pt idx="137">
                  <c:v>1370</c:v>
                </c:pt>
                <c:pt idx="138">
                  <c:v>1380</c:v>
                </c:pt>
                <c:pt idx="139">
                  <c:v>1390</c:v>
                </c:pt>
                <c:pt idx="140">
                  <c:v>1400</c:v>
                </c:pt>
                <c:pt idx="141">
                  <c:v>1410</c:v>
                </c:pt>
                <c:pt idx="142">
                  <c:v>1420</c:v>
                </c:pt>
                <c:pt idx="143">
                  <c:v>1430</c:v>
                </c:pt>
                <c:pt idx="144">
                  <c:v>1440</c:v>
                </c:pt>
                <c:pt idx="145">
                  <c:v>1450</c:v>
                </c:pt>
                <c:pt idx="146">
                  <c:v>1460</c:v>
                </c:pt>
                <c:pt idx="147">
                  <c:v>1470</c:v>
                </c:pt>
                <c:pt idx="148">
                  <c:v>1480</c:v>
                </c:pt>
                <c:pt idx="149">
                  <c:v>1490</c:v>
                </c:pt>
                <c:pt idx="150">
                  <c:v>1500</c:v>
                </c:pt>
                <c:pt idx="151">
                  <c:v>1510</c:v>
                </c:pt>
                <c:pt idx="152">
                  <c:v>1520</c:v>
                </c:pt>
                <c:pt idx="153">
                  <c:v>1530</c:v>
                </c:pt>
                <c:pt idx="154">
                  <c:v>1540</c:v>
                </c:pt>
                <c:pt idx="155">
                  <c:v>1550</c:v>
                </c:pt>
                <c:pt idx="156">
                  <c:v>1560</c:v>
                </c:pt>
                <c:pt idx="157">
                  <c:v>1570</c:v>
                </c:pt>
                <c:pt idx="158">
                  <c:v>1580</c:v>
                </c:pt>
                <c:pt idx="159">
                  <c:v>1590</c:v>
                </c:pt>
                <c:pt idx="160">
                  <c:v>1600</c:v>
                </c:pt>
                <c:pt idx="161">
                  <c:v>1610</c:v>
                </c:pt>
                <c:pt idx="162">
                  <c:v>1620</c:v>
                </c:pt>
                <c:pt idx="163">
                  <c:v>1630</c:v>
                </c:pt>
                <c:pt idx="164">
                  <c:v>1640</c:v>
                </c:pt>
                <c:pt idx="165">
                  <c:v>1650</c:v>
                </c:pt>
                <c:pt idx="166">
                  <c:v>1660</c:v>
                </c:pt>
                <c:pt idx="167">
                  <c:v>1670</c:v>
                </c:pt>
                <c:pt idx="168">
                  <c:v>1680</c:v>
                </c:pt>
                <c:pt idx="169">
                  <c:v>1690</c:v>
                </c:pt>
                <c:pt idx="170">
                  <c:v>1700</c:v>
                </c:pt>
                <c:pt idx="171">
                  <c:v>1710</c:v>
                </c:pt>
                <c:pt idx="172">
                  <c:v>1720</c:v>
                </c:pt>
                <c:pt idx="173">
                  <c:v>1730</c:v>
                </c:pt>
                <c:pt idx="174">
                  <c:v>1740</c:v>
                </c:pt>
                <c:pt idx="175">
                  <c:v>1750</c:v>
                </c:pt>
                <c:pt idx="176">
                  <c:v>1760</c:v>
                </c:pt>
                <c:pt idx="177">
                  <c:v>1770</c:v>
                </c:pt>
                <c:pt idx="178">
                  <c:v>1780</c:v>
                </c:pt>
                <c:pt idx="179">
                  <c:v>1790</c:v>
                </c:pt>
                <c:pt idx="180">
                  <c:v>1800</c:v>
                </c:pt>
                <c:pt idx="181">
                  <c:v>1810</c:v>
                </c:pt>
                <c:pt idx="182">
                  <c:v>1820</c:v>
                </c:pt>
                <c:pt idx="183">
                  <c:v>1830</c:v>
                </c:pt>
                <c:pt idx="184">
                  <c:v>1840</c:v>
                </c:pt>
                <c:pt idx="185">
                  <c:v>1850</c:v>
                </c:pt>
                <c:pt idx="186">
                  <c:v>1860</c:v>
                </c:pt>
                <c:pt idx="187">
                  <c:v>1870</c:v>
                </c:pt>
                <c:pt idx="188">
                  <c:v>1880</c:v>
                </c:pt>
                <c:pt idx="189">
                  <c:v>1890</c:v>
                </c:pt>
                <c:pt idx="190">
                  <c:v>1900</c:v>
                </c:pt>
                <c:pt idx="191">
                  <c:v>1910</c:v>
                </c:pt>
                <c:pt idx="192">
                  <c:v>1920</c:v>
                </c:pt>
                <c:pt idx="193">
                  <c:v>1930</c:v>
                </c:pt>
                <c:pt idx="194">
                  <c:v>1940</c:v>
                </c:pt>
                <c:pt idx="195">
                  <c:v>1950</c:v>
                </c:pt>
                <c:pt idx="196">
                  <c:v>1960</c:v>
                </c:pt>
                <c:pt idx="197">
                  <c:v>1970</c:v>
                </c:pt>
                <c:pt idx="198">
                  <c:v>1980</c:v>
                </c:pt>
                <c:pt idx="199">
                  <c:v>1990</c:v>
                </c:pt>
                <c:pt idx="200">
                  <c:v>2000</c:v>
                </c:pt>
                <c:pt idx="201">
                  <c:v>2010</c:v>
                </c:pt>
                <c:pt idx="202">
                  <c:v>2020</c:v>
                </c:pt>
                <c:pt idx="203">
                  <c:v>2030</c:v>
                </c:pt>
                <c:pt idx="204">
                  <c:v>2040</c:v>
                </c:pt>
                <c:pt idx="205">
                  <c:v>2050</c:v>
                </c:pt>
                <c:pt idx="206">
                  <c:v>2060</c:v>
                </c:pt>
                <c:pt idx="207">
                  <c:v>2070</c:v>
                </c:pt>
                <c:pt idx="208">
                  <c:v>2080</c:v>
                </c:pt>
                <c:pt idx="209">
                  <c:v>2090</c:v>
                </c:pt>
                <c:pt idx="210">
                  <c:v>2100</c:v>
                </c:pt>
                <c:pt idx="211">
                  <c:v>2110</c:v>
                </c:pt>
                <c:pt idx="212">
                  <c:v>2120</c:v>
                </c:pt>
                <c:pt idx="213">
                  <c:v>2130</c:v>
                </c:pt>
                <c:pt idx="214">
                  <c:v>2140</c:v>
                </c:pt>
                <c:pt idx="215">
                  <c:v>2150</c:v>
                </c:pt>
                <c:pt idx="216">
                  <c:v>2160</c:v>
                </c:pt>
                <c:pt idx="217">
                  <c:v>2170</c:v>
                </c:pt>
                <c:pt idx="218">
                  <c:v>2180</c:v>
                </c:pt>
                <c:pt idx="219">
                  <c:v>2190</c:v>
                </c:pt>
                <c:pt idx="220">
                  <c:v>2200</c:v>
                </c:pt>
                <c:pt idx="221">
                  <c:v>2210</c:v>
                </c:pt>
                <c:pt idx="222">
                  <c:v>2220</c:v>
                </c:pt>
                <c:pt idx="223">
                  <c:v>2230</c:v>
                </c:pt>
                <c:pt idx="224">
                  <c:v>2240</c:v>
                </c:pt>
                <c:pt idx="225">
                  <c:v>2250</c:v>
                </c:pt>
                <c:pt idx="226">
                  <c:v>2260</c:v>
                </c:pt>
                <c:pt idx="227">
                  <c:v>2270</c:v>
                </c:pt>
                <c:pt idx="228">
                  <c:v>2280</c:v>
                </c:pt>
                <c:pt idx="229">
                  <c:v>2290</c:v>
                </c:pt>
                <c:pt idx="230">
                  <c:v>2300</c:v>
                </c:pt>
                <c:pt idx="231">
                  <c:v>2310</c:v>
                </c:pt>
                <c:pt idx="232">
                  <c:v>2320</c:v>
                </c:pt>
                <c:pt idx="233">
                  <c:v>2330</c:v>
                </c:pt>
                <c:pt idx="234">
                  <c:v>2340</c:v>
                </c:pt>
                <c:pt idx="235">
                  <c:v>2350</c:v>
                </c:pt>
                <c:pt idx="236">
                  <c:v>2360</c:v>
                </c:pt>
                <c:pt idx="237">
                  <c:v>2370</c:v>
                </c:pt>
                <c:pt idx="238">
                  <c:v>2380</c:v>
                </c:pt>
                <c:pt idx="239">
                  <c:v>2390</c:v>
                </c:pt>
                <c:pt idx="240">
                  <c:v>2400</c:v>
                </c:pt>
                <c:pt idx="241">
                  <c:v>2410</c:v>
                </c:pt>
                <c:pt idx="242">
                  <c:v>2420</c:v>
                </c:pt>
                <c:pt idx="243">
                  <c:v>2430</c:v>
                </c:pt>
                <c:pt idx="244">
                  <c:v>2440</c:v>
                </c:pt>
                <c:pt idx="245">
                  <c:v>2450</c:v>
                </c:pt>
                <c:pt idx="246">
                  <c:v>2460</c:v>
                </c:pt>
                <c:pt idx="247">
                  <c:v>2470</c:v>
                </c:pt>
                <c:pt idx="248">
                  <c:v>2480</c:v>
                </c:pt>
                <c:pt idx="249">
                  <c:v>2490</c:v>
                </c:pt>
                <c:pt idx="250">
                  <c:v>2500</c:v>
                </c:pt>
                <c:pt idx="251">
                  <c:v>2510</c:v>
                </c:pt>
                <c:pt idx="252">
                  <c:v>2520</c:v>
                </c:pt>
                <c:pt idx="253">
                  <c:v>2530</c:v>
                </c:pt>
                <c:pt idx="254">
                  <c:v>2540</c:v>
                </c:pt>
                <c:pt idx="255">
                  <c:v>2550</c:v>
                </c:pt>
                <c:pt idx="256">
                  <c:v>2560</c:v>
                </c:pt>
                <c:pt idx="257">
                  <c:v>2570</c:v>
                </c:pt>
                <c:pt idx="258">
                  <c:v>2580</c:v>
                </c:pt>
                <c:pt idx="259">
                  <c:v>2590</c:v>
                </c:pt>
                <c:pt idx="260">
                  <c:v>2600</c:v>
                </c:pt>
                <c:pt idx="261">
                  <c:v>2610</c:v>
                </c:pt>
                <c:pt idx="262">
                  <c:v>2620</c:v>
                </c:pt>
                <c:pt idx="263">
                  <c:v>2630</c:v>
                </c:pt>
                <c:pt idx="264">
                  <c:v>2640</c:v>
                </c:pt>
                <c:pt idx="265">
                  <c:v>2650</c:v>
                </c:pt>
                <c:pt idx="266">
                  <c:v>2660</c:v>
                </c:pt>
                <c:pt idx="267">
                  <c:v>2670</c:v>
                </c:pt>
                <c:pt idx="268">
                  <c:v>2680</c:v>
                </c:pt>
                <c:pt idx="269">
                  <c:v>2690</c:v>
                </c:pt>
                <c:pt idx="270">
                  <c:v>2700</c:v>
                </c:pt>
                <c:pt idx="271">
                  <c:v>2710</c:v>
                </c:pt>
                <c:pt idx="272">
                  <c:v>2720</c:v>
                </c:pt>
                <c:pt idx="273">
                  <c:v>2730</c:v>
                </c:pt>
                <c:pt idx="274">
                  <c:v>2740</c:v>
                </c:pt>
                <c:pt idx="275">
                  <c:v>2750</c:v>
                </c:pt>
                <c:pt idx="276">
                  <c:v>2760</c:v>
                </c:pt>
                <c:pt idx="277">
                  <c:v>2770</c:v>
                </c:pt>
                <c:pt idx="278">
                  <c:v>2780</c:v>
                </c:pt>
                <c:pt idx="279">
                  <c:v>2790</c:v>
                </c:pt>
                <c:pt idx="280">
                  <c:v>2800</c:v>
                </c:pt>
                <c:pt idx="281">
                  <c:v>2810</c:v>
                </c:pt>
                <c:pt idx="282">
                  <c:v>2820</c:v>
                </c:pt>
                <c:pt idx="283">
                  <c:v>2830</c:v>
                </c:pt>
                <c:pt idx="284">
                  <c:v>2840</c:v>
                </c:pt>
                <c:pt idx="285">
                  <c:v>2850</c:v>
                </c:pt>
                <c:pt idx="286">
                  <c:v>2860</c:v>
                </c:pt>
                <c:pt idx="287">
                  <c:v>2870</c:v>
                </c:pt>
                <c:pt idx="288">
                  <c:v>2880</c:v>
                </c:pt>
                <c:pt idx="289">
                  <c:v>2890</c:v>
                </c:pt>
                <c:pt idx="290">
                  <c:v>2900</c:v>
                </c:pt>
                <c:pt idx="291">
                  <c:v>2910</c:v>
                </c:pt>
                <c:pt idx="292">
                  <c:v>2920</c:v>
                </c:pt>
                <c:pt idx="293">
                  <c:v>2930</c:v>
                </c:pt>
                <c:pt idx="294">
                  <c:v>2940</c:v>
                </c:pt>
                <c:pt idx="295">
                  <c:v>2950</c:v>
                </c:pt>
                <c:pt idx="296">
                  <c:v>2960</c:v>
                </c:pt>
                <c:pt idx="297">
                  <c:v>2970</c:v>
                </c:pt>
                <c:pt idx="298">
                  <c:v>2980</c:v>
                </c:pt>
                <c:pt idx="299">
                  <c:v>2990</c:v>
                </c:pt>
                <c:pt idx="300">
                  <c:v>3000</c:v>
                </c:pt>
                <c:pt idx="301">
                  <c:v>3010</c:v>
                </c:pt>
                <c:pt idx="302">
                  <c:v>3020</c:v>
                </c:pt>
                <c:pt idx="303">
                  <c:v>3030</c:v>
                </c:pt>
                <c:pt idx="304">
                  <c:v>3040</c:v>
                </c:pt>
                <c:pt idx="305">
                  <c:v>3050</c:v>
                </c:pt>
                <c:pt idx="306">
                  <c:v>3060</c:v>
                </c:pt>
                <c:pt idx="307">
                  <c:v>3070</c:v>
                </c:pt>
                <c:pt idx="308">
                  <c:v>3080</c:v>
                </c:pt>
                <c:pt idx="309">
                  <c:v>3090</c:v>
                </c:pt>
                <c:pt idx="310">
                  <c:v>3100</c:v>
                </c:pt>
                <c:pt idx="311">
                  <c:v>3110</c:v>
                </c:pt>
                <c:pt idx="312">
                  <c:v>3120</c:v>
                </c:pt>
                <c:pt idx="313">
                  <c:v>3130</c:v>
                </c:pt>
                <c:pt idx="314">
                  <c:v>3140</c:v>
                </c:pt>
                <c:pt idx="315">
                  <c:v>3150</c:v>
                </c:pt>
                <c:pt idx="316">
                  <c:v>3160</c:v>
                </c:pt>
                <c:pt idx="317">
                  <c:v>3170</c:v>
                </c:pt>
                <c:pt idx="318">
                  <c:v>3180</c:v>
                </c:pt>
                <c:pt idx="319">
                  <c:v>3190</c:v>
                </c:pt>
                <c:pt idx="320">
                  <c:v>3200</c:v>
                </c:pt>
                <c:pt idx="321">
                  <c:v>3210</c:v>
                </c:pt>
                <c:pt idx="322">
                  <c:v>3220</c:v>
                </c:pt>
                <c:pt idx="323">
                  <c:v>3230</c:v>
                </c:pt>
                <c:pt idx="324">
                  <c:v>3240</c:v>
                </c:pt>
                <c:pt idx="325">
                  <c:v>3250</c:v>
                </c:pt>
                <c:pt idx="326">
                  <c:v>3260</c:v>
                </c:pt>
                <c:pt idx="327">
                  <c:v>3270</c:v>
                </c:pt>
                <c:pt idx="328">
                  <c:v>3280</c:v>
                </c:pt>
                <c:pt idx="329">
                  <c:v>3290</c:v>
                </c:pt>
                <c:pt idx="330">
                  <c:v>3300</c:v>
                </c:pt>
                <c:pt idx="331">
                  <c:v>3310</c:v>
                </c:pt>
                <c:pt idx="332">
                  <c:v>3320</c:v>
                </c:pt>
                <c:pt idx="333">
                  <c:v>3330</c:v>
                </c:pt>
                <c:pt idx="334">
                  <c:v>3340</c:v>
                </c:pt>
                <c:pt idx="335">
                  <c:v>3350</c:v>
                </c:pt>
                <c:pt idx="336">
                  <c:v>3360</c:v>
                </c:pt>
                <c:pt idx="337">
                  <c:v>3370</c:v>
                </c:pt>
                <c:pt idx="338">
                  <c:v>3380</c:v>
                </c:pt>
                <c:pt idx="339">
                  <c:v>3390</c:v>
                </c:pt>
                <c:pt idx="340">
                  <c:v>3400</c:v>
                </c:pt>
                <c:pt idx="341">
                  <c:v>3410</c:v>
                </c:pt>
                <c:pt idx="342">
                  <c:v>3420</c:v>
                </c:pt>
                <c:pt idx="343">
                  <c:v>3430</c:v>
                </c:pt>
                <c:pt idx="344">
                  <c:v>3440</c:v>
                </c:pt>
                <c:pt idx="345">
                  <c:v>3450</c:v>
                </c:pt>
                <c:pt idx="346">
                  <c:v>3460</c:v>
                </c:pt>
                <c:pt idx="347">
                  <c:v>3470</c:v>
                </c:pt>
                <c:pt idx="348">
                  <c:v>3480</c:v>
                </c:pt>
                <c:pt idx="349">
                  <c:v>3490</c:v>
                </c:pt>
                <c:pt idx="350">
                  <c:v>3500</c:v>
                </c:pt>
                <c:pt idx="351">
                  <c:v>3510</c:v>
                </c:pt>
                <c:pt idx="352">
                  <c:v>3520</c:v>
                </c:pt>
                <c:pt idx="353">
                  <c:v>3530</c:v>
                </c:pt>
                <c:pt idx="354">
                  <c:v>3540</c:v>
                </c:pt>
                <c:pt idx="355">
                  <c:v>3550</c:v>
                </c:pt>
                <c:pt idx="356">
                  <c:v>3560</c:v>
                </c:pt>
                <c:pt idx="357">
                  <c:v>3570</c:v>
                </c:pt>
                <c:pt idx="358">
                  <c:v>3580</c:v>
                </c:pt>
                <c:pt idx="359">
                  <c:v>3590</c:v>
                </c:pt>
                <c:pt idx="360">
                  <c:v>3600</c:v>
                </c:pt>
                <c:pt idx="361">
                  <c:v>3610</c:v>
                </c:pt>
                <c:pt idx="362">
                  <c:v>3620</c:v>
                </c:pt>
                <c:pt idx="363">
                  <c:v>3630</c:v>
                </c:pt>
                <c:pt idx="364">
                  <c:v>3640</c:v>
                </c:pt>
                <c:pt idx="365">
                  <c:v>3650</c:v>
                </c:pt>
                <c:pt idx="366">
                  <c:v>3660</c:v>
                </c:pt>
                <c:pt idx="367">
                  <c:v>3670</c:v>
                </c:pt>
                <c:pt idx="368">
                  <c:v>3680</c:v>
                </c:pt>
                <c:pt idx="369">
                  <c:v>3690</c:v>
                </c:pt>
                <c:pt idx="370">
                  <c:v>3700</c:v>
                </c:pt>
                <c:pt idx="371">
                  <c:v>3710</c:v>
                </c:pt>
                <c:pt idx="372">
                  <c:v>3720</c:v>
                </c:pt>
                <c:pt idx="373">
                  <c:v>3730</c:v>
                </c:pt>
                <c:pt idx="374">
                  <c:v>3740</c:v>
                </c:pt>
                <c:pt idx="375">
                  <c:v>3750</c:v>
                </c:pt>
                <c:pt idx="376">
                  <c:v>3760</c:v>
                </c:pt>
                <c:pt idx="377">
                  <c:v>3770</c:v>
                </c:pt>
                <c:pt idx="378">
                  <c:v>3780</c:v>
                </c:pt>
                <c:pt idx="379">
                  <c:v>3790</c:v>
                </c:pt>
                <c:pt idx="380">
                  <c:v>3800</c:v>
                </c:pt>
                <c:pt idx="381">
                  <c:v>3810</c:v>
                </c:pt>
                <c:pt idx="382">
                  <c:v>3820</c:v>
                </c:pt>
                <c:pt idx="383">
                  <c:v>3830</c:v>
                </c:pt>
                <c:pt idx="384">
                  <c:v>3840</c:v>
                </c:pt>
                <c:pt idx="385">
                  <c:v>3850</c:v>
                </c:pt>
                <c:pt idx="386">
                  <c:v>3860</c:v>
                </c:pt>
                <c:pt idx="387">
                  <c:v>3870</c:v>
                </c:pt>
                <c:pt idx="388">
                  <c:v>3880</c:v>
                </c:pt>
                <c:pt idx="389">
                  <c:v>3890</c:v>
                </c:pt>
                <c:pt idx="390">
                  <c:v>3900</c:v>
                </c:pt>
                <c:pt idx="391">
                  <c:v>3910</c:v>
                </c:pt>
                <c:pt idx="392">
                  <c:v>3920</c:v>
                </c:pt>
                <c:pt idx="393">
                  <c:v>3930</c:v>
                </c:pt>
                <c:pt idx="394">
                  <c:v>3940</c:v>
                </c:pt>
                <c:pt idx="395">
                  <c:v>3950</c:v>
                </c:pt>
                <c:pt idx="396">
                  <c:v>3960</c:v>
                </c:pt>
                <c:pt idx="397">
                  <c:v>3970</c:v>
                </c:pt>
                <c:pt idx="398">
                  <c:v>3980</c:v>
                </c:pt>
                <c:pt idx="399">
                  <c:v>3990</c:v>
                </c:pt>
                <c:pt idx="400">
                  <c:v>4000</c:v>
                </c:pt>
                <c:pt idx="401">
                  <c:v>4010</c:v>
                </c:pt>
                <c:pt idx="402">
                  <c:v>4020</c:v>
                </c:pt>
                <c:pt idx="403">
                  <c:v>4030</c:v>
                </c:pt>
                <c:pt idx="404">
                  <c:v>4040</c:v>
                </c:pt>
                <c:pt idx="405">
                  <c:v>4050</c:v>
                </c:pt>
                <c:pt idx="406">
                  <c:v>4060</c:v>
                </c:pt>
                <c:pt idx="407">
                  <c:v>4070</c:v>
                </c:pt>
                <c:pt idx="408">
                  <c:v>4080</c:v>
                </c:pt>
                <c:pt idx="409">
                  <c:v>4090</c:v>
                </c:pt>
                <c:pt idx="410">
                  <c:v>4100</c:v>
                </c:pt>
                <c:pt idx="411">
                  <c:v>4110</c:v>
                </c:pt>
                <c:pt idx="412">
                  <c:v>4120</c:v>
                </c:pt>
                <c:pt idx="413">
                  <c:v>4130</c:v>
                </c:pt>
                <c:pt idx="414">
                  <c:v>4140</c:v>
                </c:pt>
                <c:pt idx="415">
                  <c:v>4150</c:v>
                </c:pt>
                <c:pt idx="416">
                  <c:v>4160</c:v>
                </c:pt>
                <c:pt idx="417">
                  <c:v>4170</c:v>
                </c:pt>
                <c:pt idx="418">
                  <c:v>4180</c:v>
                </c:pt>
                <c:pt idx="419">
                  <c:v>4190</c:v>
                </c:pt>
                <c:pt idx="420">
                  <c:v>4200</c:v>
                </c:pt>
                <c:pt idx="421">
                  <c:v>4210</c:v>
                </c:pt>
                <c:pt idx="422">
                  <c:v>4220</c:v>
                </c:pt>
                <c:pt idx="423">
                  <c:v>4230</c:v>
                </c:pt>
                <c:pt idx="424">
                  <c:v>4240</c:v>
                </c:pt>
                <c:pt idx="425">
                  <c:v>4250</c:v>
                </c:pt>
                <c:pt idx="426">
                  <c:v>4260</c:v>
                </c:pt>
                <c:pt idx="427">
                  <c:v>4270</c:v>
                </c:pt>
                <c:pt idx="428">
                  <c:v>4280</c:v>
                </c:pt>
                <c:pt idx="429">
                  <c:v>4290</c:v>
                </c:pt>
                <c:pt idx="430">
                  <c:v>4300</c:v>
                </c:pt>
                <c:pt idx="431">
                  <c:v>4310</c:v>
                </c:pt>
                <c:pt idx="432">
                  <c:v>4320</c:v>
                </c:pt>
                <c:pt idx="433">
                  <c:v>4330</c:v>
                </c:pt>
                <c:pt idx="434">
                  <c:v>4340</c:v>
                </c:pt>
                <c:pt idx="435">
                  <c:v>4350</c:v>
                </c:pt>
                <c:pt idx="436">
                  <c:v>4360</c:v>
                </c:pt>
                <c:pt idx="437">
                  <c:v>4370</c:v>
                </c:pt>
                <c:pt idx="438">
                  <c:v>4380</c:v>
                </c:pt>
                <c:pt idx="439">
                  <c:v>4390</c:v>
                </c:pt>
                <c:pt idx="440">
                  <c:v>4400</c:v>
                </c:pt>
                <c:pt idx="441">
                  <c:v>4410</c:v>
                </c:pt>
                <c:pt idx="442">
                  <c:v>4420</c:v>
                </c:pt>
                <c:pt idx="443">
                  <c:v>4430</c:v>
                </c:pt>
                <c:pt idx="444">
                  <c:v>4440</c:v>
                </c:pt>
                <c:pt idx="445">
                  <c:v>4450</c:v>
                </c:pt>
                <c:pt idx="446">
                  <c:v>4460</c:v>
                </c:pt>
                <c:pt idx="447">
                  <c:v>4470</c:v>
                </c:pt>
                <c:pt idx="448">
                  <c:v>4480</c:v>
                </c:pt>
                <c:pt idx="449">
                  <c:v>4490</c:v>
                </c:pt>
                <c:pt idx="450">
                  <c:v>4500</c:v>
                </c:pt>
                <c:pt idx="451">
                  <c:v>4510</c:v>
                </c:pt>
                <c:pt idx="452">
                  <c:v>4520</c:v>
                </c:pt>
                <c:pt idx="453">
                  <c:v>4530</c:v>
                </c:pt>
                <c:pt idx="454">
                  <c:v>4540</c:v>
                </c:pt>
                <c:pt idx="455">
                  <c:v>4550</c:v>
                </c:pt>
                <c:pt idx="456">
                  <c:v>4560</c:v>
                </c:pt>
                <c:pt idx="457">
                  <c:v>4570</c:v>
                </c:pt>
                <c:pt idx="458">
                  <c:v>4580</c:v>
                </c:pt>
                <c:pt idx="459">
                  <c:v>4590</c:v>
                </c:pt>
                <c:pt idx="460">
                  <c:v>4600</c:v>
                </c:pt>
                <c:pt idx="461">
                  <c:v>4610</c:v>
                </c:pt>
                <c:pt idx="462">
                  <c:v>4620</c:v>
                </c:pt>
                <c:pt idx="463">
                  <c:v>4630</c:v>
                </c:pt>
                <c:pt idx="464">
                  <c:v>4640</c:v>
                </c:pt>
                <c:pt idx="465">
                  <c:v>4650</c:v>
                </c:pt>
                <c:pt idx="466">
                  <c:v>4660</c:v>
                </c:pt>
                <c:pt idx="467">
                  <c:v>4670</c:v>
                </c:pt>
                <c:pt idx="468">
                  <c:v>4680</c:v>
                </c:pt>
                <c:pt idx="469">
                  <c:v>4690</c:v>
                </c:pt>
                <c:pt idx="470">
                  <c:v>4700</c:v>
                </c:pt>
                <c:pt idx="471">
                  <c:v>4710</c:v>
                </c:pt>
                <c:pt idx="472">
                  <c:v>4720</c:v>
                </c:pt>
                <c:pt idx="473">
                  <c:v>4730</c:v>
                </c:pt>
                <c:pt idx="474">
                  <c:v>4740</c:v>
                </c:pt>
                <c:pt idx="475">
                  <c:v>4750</c:v>
                </c:pt>
                <c:pt idx="476">
                  <c:v>4760</c:v>
                </c:pt>
                <c:pt idx="477">
                  <c:v>4770</c:v>
                </c:pt>
                <c:pt idx="478">
                  <c:v>4780</c:v>
                </c:pt>
                <c:pt idx="479">
                  <c:v>4790</c:v>
                </c:pt>
                <c:pt idx="480">
                  <c:v>4800</c:v>
                </c:pt>
                <c:pt idx="481">
                  <c:v>4810</c:v>
                </c:pt>
                <c:pt idx="482">
                  <c:v>4820</c:v>
                </c:pt>
                <c:pt idx="483">
                  <c:v>4830</c:v>
                </c:pt>
                <c:pt idx="484">
                  <c:v>4840</c:v>
                </c:pt>
                <c:pt idx="485">
                  <c:v>4850</c:v>
                </c:pt>
                <c:pt idx="486">
                  <c:v>4860</c:v>
                </c:pt>
                <c:pt idx="487">
                  <c:v>4870</c:v>
                </c:pt>
                <c:pt idx="488">
                  <c:v>4880</c:v>
                </c:pt>
                <c:pt idx="489">
                  <c:v>4890</c:v>
                </c:pt>
                <c:pt idx="490">
                  <c:v>4900</c:v>
                </c:pt>
                <c:pt idx="491">
                  <c:v>4910</c:v>
                </c:pt>
                <c:pt idx="492">
                  <c:v>4920</c:v>
                </c:pt>
                <c:pt idx="493">
                  <c:v>4930</c:v>
                </c:pt>
                <c:pt idx="494">
                  <c:v>4940</c:v>
                </c:pt>
                <c:pt idx="495">
                  <c:v>4950</c:v>
                </c:pt>
                <c:pt idx="496">
                  <c:v>4960</c:v>
                </c:pt>
                <c:pt idx="497">
                  <c:v>4970</c:v>
                </c:pt>
                <c:pt idx="498">
                  <c:v>4980</c:v>
                </c:pt>
                <c:pt idx="499">
                  <c:v>4990</c:v>
                </c:pt>
                <c:pt idx="500">
                  <c:v>5000</c:v>
                </c:pt>
                <c:pt idx="501">
                  <c:v>5010</c:v>
                </c:pt>
                <c:pt idx="502">
                  <c:v>5020</c:v>
                </c:pt>
                <c:pt idx="503">
                  <c:v>5030</c:v>
                </c:pt>
                <c:pt idx="504">
                  <c:v>5040</c:v>
                </c:pt>
                <c:pt idx="505">
                  <c:v>5050</c:v>
                </c:pt>
                <c:pt idx="506">
                  <c:v>5060</c:v>
                </c:pt>
                <c:pt idx="507">
                  <c:v>5070</c:v>
                </c:pt>
                <c:pt idx="508">
                  <c:v>5080</c:v>
                </c:pt>
                <c:pt idx="509">
                  <c:v>5090</c:v>
                </c:pt>
                <c:pt idx="510">
                  <c:v>5100</c:v>
                </c:pt>
                <c:pt idx="511">
                  <c:v>5110</c:v>
                </c:pt>
                <c:pt idx="512">
                  <c:v>5120</c:v>
                </c:pt>
                <c:pt idx="513">
                  <c:v>5130</c:v>
                </c:pt>
                <c:pt idx="514">
                  <c:v>5140</c:v>
                </c:pt>
                <c:pt idx="515">
                  <c:v>5150</c:v>
                </c:pt>
                <c:pt idx="516">
                  <c:v>5160</c:v>
                </c:pt>
                <c:pt idx="517">
                  <c:v>5170</c:v>
                </c:pt>
                <c:pt idx="518">
                  <c:v>5180</c:v>
                </c:pt>
                <c:pt idx="519">
                  <c:v>5190</c:v>
                </c:pt>
                <c:pt idx="520">
                  <c:v>5200</c:v>
                </c:pt>
                <c:pt idx="521">
                  <c:v>5210</c:v>
                </c:pt>
                <c:pt idx="522">
                  <c:v>5220</c:v>
                </c:pt>
                <c:pt idx="523">
                  <c:v>5230</c:v>
                </c:pt>
                <c:pt idx="524">
                  <c:v>5240</c:v>
                </c:pt>
                <c:pt idx="525">
                  <c:v>5250</c:v>
                </c:pt>
                <c:pt idx="526">
                  <c:v>5260</c:v>
                </c:pt>
                <c:pt idx="527">
                  <c:v>5270</c:v>
                </c:pt>
                <c:pt idx="528">
                  <c:v>5280</c:v>
                </c:pt>
                <c:pt idx="529">
                  <c:v>5290</c:v>
                </c:pt>
                <c:pt idx="530">
                  <c:v>5300</c:v>
                </c:pt>
                <c:pt idx="531">
                  <c:v>5310</c:v>
                </c:pt>
                <c:pt idx="532">
                  <c:v>5320</c:v>
                </c:pt>
                <c:pt idx="533">
                  <c:v>5330</c:v>
                </c:pt>
                <c:pt idx="534">
                  <c:v>5340</c:v>
                </c:pt>
                <c:pt idx="535">
                  <c:v>5350</c:v>
                </c:pt>
                <c:pt idx="536">
                  <c:v>5360</c:v>
                </c:pt>
                <c:pt idx="537">
                  <c:v>5370</c:v>
                </c:pt>
                <c:pt idx="538">
                  <c:v>5380</c:v>
                </c:pt>
              </c:numCache>
            </c:numRef>
          </c:xVal>
          <c:yVal>
            <c:numRef>
              <c:f>Tritijs_Be!$D$2:$D$540</c:f>
              <c:numCache>
                <c:formatCode>0.0</c:formatCode>
                <c:ptCount val="539"/>
                <c:pt idx="0">
                  <c:v>0.22548400000000002</c:v>
                </c:pt>
                <c:pt idx="1">
                  <c:v>0.67645199999999994</c:v>
                </c:pt>
                <c:pt idx="2">
                  <c:v>0.90193600000000007</c:v>
                </c:pt>
                <c:pt idx="3">
                  <c:v>0.90193600000000007</c:v>
                </c:pt>
                <c:pt idx="4">
                  <c:v>1.3529039999999999</c:v>
                </c:pt>
                <c:pt idx="5">
                  <c:v>1.5783879999999999</c:v>
                </c:pt>
                <c:pt idx="6">
                  <c:v>1.5783879999999999</c:v>
                </c:pt>
                <c:pt idx="7">
                  <c:v>1.5783879999999999</c:v>
                </c:pt>
                <c:pt idx="8">
                  <c:v>1.3529039999999999</c:v>
                </c:pt>
                <c:pt idx="9">
                  <c:v>1.5783879999999999</c:v>
                </c:pt>
                <c:pt idx="10">
                  <c:v>1.3529039999999999</c:v>
                </c:pt>
                <c:pt idx="11">
                  <c:v>1.3529039999999999</c:v>
                </c:pt>
                <c:pt idx="12">
                  <c:v>1.5783879999999999</c:v>
                </c:pt>
                <c:pt idx="13">
                  <c:v>1.5783879999999999</c:v>
                </c:pt>
                <c:pt idx="14">
                  <c:v>1.3529039999999999</c:v>
                </c:pt>
                <c:pt idx="15">
                  <c:v>1.3529039999999999</c:v>
                </c:pt>
                <c:pt idx="16">
                  <c:v>1.5783879999999999</c:v>
                </c:pt>
                <c:pt idx="17">
                  <c:v>1.1274200000000001</c:v>
                </c:pt>
                <c:pt idx="18">
                  <c:v>0.90193600000000007</c:v>
                </c:pt>
                <c:pt idx="19">
                  <c:v>1.3529039999999999</c:v>
                </c:pt>
                <c:pt idx="20">
                  <c:v>1.3529039999999999</c:v>
                </c:pt>
                <c:pt idx="21">
                  <c:v>1.1274200000000001</c:v>
                </c:pt>
                <c:pt idx="22">
                  <c:v>0.67645199999999994</c:v>
                </c:pt>
                <c:pt idx="23">
                  <c:v>1.3529039999999999</c:v>
                </c:pt>
                <c:pt idx="24">
                  <c:v>1.1274200000000001</c:v>
                </c:pt>
                <c:pt idx="25">
                  <c:v>1.1274200000000001</c:v>
                </c:pt>
                <c:pt idx="26">
                  <c:v>1.1274200000000001</c:v>
                </c:pt>
                <c:pt idx="27">
                  <c:v>1.1274200000000001</c:v>
                </c:pt>
                <c:pt idx="28">
                  <c:v>1.1274200000000001</c:v>
                </c:pt>
                <c:pt idx="29">
                  <c:v>0.90193600000000007</c:v>
                </c:pt>
                <c:pt idx="30">
                  <c:v>0.90193600000000007</c:v>
                </c:pt>
                <c:pt idx="31">
                  <c:v>1.1274200000000001</c:v>
                </c:pt>
                <c:pt idx="32">
                  <c:v>0.90193600000000007</c:v>
                </c:pt>
                <c:pt idx="33">
                  <c:v>1.5783879999999999</c:v>
                </c:pt>
                <c:pt idx="34">
                  <c:v>1.1274200000000001</c:v>
                </c:pt>
                <c:pt idx="35">
                  <c:v>1.1274200000000001</c:v>
                </c:pt>
                <c:pt idx="36">
                  <c:v>1.1274200000000001</c:v>
                </c:pt>
                <c:pt idx="37">
                  <c:v>1.1274200000000001</c:v>
                </c:pt>
                <c:pt idx="38">
                  <c:v>1.1274200000000001</c:v>
                </c:pt>
                <c:pt idx="39">
                  <c:v>1.1274200000000001</c:v>
                </c:pt>
                <c:pt idx="40">
                  <c:v>0.90193600000000007</c:v>
                </c:pt>
                <c:pt idx="41">
                  <c:v>0.90193600000000007</c:v>
                </c:pt>
                <c:pt idx="42">
                  <c:v>1.1274200000000001</c:v>
                </c:pt>
                <c:pt idx="43">
                  <c:v>0.90193600000000007</c:v>
                </c:pt>
                <c:pt idx="44">
                  <c:v>1.1274200000000001</c:v>
                </c:pt>
                <c:pt idx="45">
                  <c:v>1.1274200000000001</c:v>
                </c:pt>
                <c:pt idx="46">
                  <c:v>1.3529039999999999</c:v>
                </c:pt>
                <c:pt idx="47">
                  <c:v>0.90193600000000007</c:v>
                </c:pt>
                <c:pt idx="48">
                  <c:v>1.1274200000000001</c:v>
                </c:pt>
                <c:pt idx="49">
                  <c:v>1.1274200000000001</c:v>
                </c:pt>
                <c:pt idx="50">
                  <c:v>0.90193600000000007</c:v>
                </c:pt>
                <c:pt idx="51">
                  <c:v>1.1274200000000001</c:v>
                </c:pt>
                <c:pt idx="52">
                  <c:v>1.1274200000000001</c:v>
                </c:pt>
                <c:pt idx="53">
                  <c:v>1.1274200000000001</c:v>
                </c:pt>
                <c:pt idx="54">
                  <c:v>1.1274200000000001</c:v>
                </c:pt>
                <c:pt idx="55">
                  <c:v>0.45096800000000004</c:v>
                </c:pt>
                <c:pt idx="56">
                  <c:v>0.90193600000000007</c:v>
                </c:pt>
                <c:pt idx="57">
                  <c:v>1.1274200000000001</c:v>
                </c:pt>
                <c:pt idx="58">
                  <c:v>0.67645199999999994</c:v>
                </c:pt>
                <c:pt idx="59">
                  <c:v>0.90193600000000007</c:v>
                </c:pt>
                <c:pt idx="60">
                  <c:v>0.67645199999999994</c:v>
                </c:pt>
                <c:pt idx="61">
                  <c:v>0.90193600000000007</c:v>
                </c:pt>
                <c:pt idx="62">
                  <c:v>0.90193600000000007</c:v>
                </c:pt>
                <c:pt idx="63">
                  <c:v>0.90193600000000007</c:v>
                </c:pt>
                <c:pt idx="64">
                  <c:v>0.90193600000000007</c:v>
                </c:pt>
                <c:pt idx="65">
                  <c:v>0.67645199999999994</c:v>
                </c:pt>
                <c:pt idx="66">
                  <c:v>0.67645199999999994</c:v>
                </c:pt>
                <c:pt idx="67">
                  <c:v>0.67645199999999994</c:v>
                </c:pt>
                <c:pt idx="68">
                  <c:v>0.67645199999999994</c:v>
                </c:pt>
                <c:pt idx="69">
                  <c:v>0.90193600000000007</c:v>
                </c:pt>
                <c:pt idx="70">
                  <c:v>0.45096800000000004</c:v>
                </c:pt>
                <c:pt idx="71">
                  <c:v>0.45096800000000004</c:v>
                </c:pt>
                <c:pt idx="72">
                  <c:v>0.67645199999999994</c:v>
                </c:pt>
                <c:pt idx="73">
                  <c:v>0.67645199999999994</c:v>
                </c:pt>
                <c:pt idx="74">
                  <c:v>0.45096800000000004</c:v>
                </c:pt>
                <c:pt idx="75">
                  <c:v>0.67645199999999994</c:v>
                </c:pt>
                <c:pt idx="76">
                  <c:v>0.67645199999999994</c:v>
                </c:pt>
                <c:pt idx="77">
                  <c:v>0.67645199999999994</c:v>
                </c:pt>
                <c:pt idx="78">
                  <c:v>0.67645199999999994</c:v>
                </c:pt>
                <c:pt idx="79">
                  <c:v>0.90193600000000007</c:v>
                </c:pt>
                <c:pt idx="80">
                  <c:v>0.67645199999999994</c:v>
                </c:pt>
                <c:pt idx="81">
                  <c:v>0.45096800000000004</c:v>
                </c:pt>
                <c:pt idx="82">
                  <c:v>0.45096800000000004</c:v>
                </c:pt>
                <c:pt idx="83">
                  <c:v>0.67645199999999994</c:v>
                </c:pt>
                <c:pt idx="84">
                  <c:v>0.45096800000000004</c:v>
                </c:pt>
                <c:pt idx="85">
                  <c:v>0.67645199999999994</c:v>
                </c:pt>
                <c:pt idx="86">
                  <c:v>0.67645199999999994</c:v>
                </c:pt>
                <c:pt idx="87">
                  <c:v>0.45096800000000004</c:v>
                </c:pt>
                <c:pt idx="88">
                  <c:v>0.45096800000000004</c:v>
                </c:pt>
                <c:pt idx="89">
                  <c:v>0.67645199999999994</c:v>
                </c:pt>
                <c:pt idx="90">
                  <c:v>0.67645199999999994</c:v>
                </c:pt>
                <c:pt idx="91">
                  <c:v>0.45096800000000004</c:v>
                </c:pt>
                <c:pt idx="92">
                  <c:v>0.45096800000000004</c:v>
                </c:pt>
                <c:pt idx="93">
                  <c:v>0.67645199999999994</c:v>
                </c:pt>
                <c:pt idx="94">
                  <c:v>0.67645199999999994</c:v>
                </c:pt>
                <c:pt idx="95">
                  <c:v>0.45096800000000004</c:v>
                </c:pt>
                <c:pt idx="96">
                  <c:v>0.22548400000000002</c:v>
                </c:pt>
                <c:pt idx="97">
                  <c:v>0.45096800000000004</c:v>
                </c:pt>
                <c:pt idx="98">
                  <c:v>0.45096800000000004</c:v>
                </c:pt>
                <c:pt idx="99">
                  <c:v>0.22548400000000002</c:v>
                </c:pt>
                <c:pt idx="100">
                  <c:v>0.67645199999999994</c:v>
                </c:pt>
                <c:pt idx="101">
                  <c:v>0.45096800000000004</c:v>
                </c:pt>
                <c:pt idx="102">
                  <c:v>0.45096800000000004</c:v>
                </c:pt>
                <c:pt idx="103">
                  <c:v>0.22548400000000002</c:v>
                </c:pt>
                <c:pt idx="104">
                  <c:v>0.45096800000000004</c:v>
                </c:pt>
                <c:pt idx="105">
                  <c:v>0.22548400000000002</c:v>
                </c:pt>
                <c:pt idx="106">
                  <c:v>0.45096800000000004</c:v>
                </c:pt>
                <c:pt idx="107">
                  <c:v>0.22548400000000002</c:v>
                </c:pt>
                <c:pt idx="108">
                  <c:v>0.45096800000000004</c:v>
                </c:pt>
                <c:pt idx="109">
                  <c:v>0.67645199999999994</c:v>
                </c:pt>
                <c:pt idx="110">
                  <c:v>0</c:v>
                </c:pt>
                <c:pt idx="111">
                  <c:v>0.22548400000000002</c:v>
                </c:pt>
                <c:pt idx="112">
                  <c:v>0.45096800000000004</c:v>
                </c:pt>
                <c:pt idx="113">
                  <c:v>0.22548400000000002</c:v>
                </c:pt>
                <c:pt idx="114">
                  <c:v>0.22548400000000002</c:v>
                </c:pt>
                <c:pt idx="115">
                  <c:v>0.22548400000000002</c:v>
                </c:pt>
                <c:pt idx="116">
                  <c:v>0.45096800000000004</c:v>
                </c:pt>
                <c:pt idx="117">
                  <c:v>0.22548400000000002</c:v>
                </c:pt>
                <c:pt idx="118">
                  <c:v>0.45096800000000004</c:v>
                </c:pt>
                <c:pt idx="119">
                  <c:v>0.45096800000000004</c:v>
                </c:pt>
                <c:pt idx="120">
                  <c:v>0.22548400000000002</c:v>
                </c:pt>
                <c:pt idx="121">
                  <c:v>0.45096800000000004</c:v>
                </c:pt>
                <c:pt idx="122">
                  <c:v>0.22548400000000002</c:v>
                </c:pt>
                <c:pt idx="123">
                  <c:v>0.45096800000000004</c:v>
                </c:pt>
                <c:pt idx="124">
                  <c:v>0.22548400000000002</c:v>
                </c:pt>
                <c:pt idx="125">
                  <c:v>0.22548400000000002</c:v>
                </c:pt>
                <c:pt idx="126">
                  <c:v>0.22548400000000002</c:v>
                </c:pt>
                <c:pt idx="127">
                  <c:v>0</c:v>
                </c:pt>
                <c:pt idx="128">
                  <c:v>0.22548400000000002</c:v>
                </c:pt>
                <c:pt idx="129">
                  <c:v>0.22548400000000002</c:v>
                </c:pt>
                <c:pt idx="130">
                  <c:v>0.22548400000000002</c:v>
                </c:pt>
                <c:pt idx="131">
                  <c:v>0</c:v>
                </c:pt>
                <c:pt idx="132">
                  <c:v>0.22548400000000002</c:v>
                </c:pt>
                <c:pt idx="133">
                  <c:v>0</c:v>
                </c:pt>
                <c:pt idx="134">
                  <c:v>0.22548400000000002</c:v>
                </c:pt>
                <c:pt idx="135">
                  <c:v>0.22548400000000002</c:v>
                </c:pt>
                <c:pt idx="136">
                  <c:v>0.45096800000000004</c:v>
                </c:pt>
                <c:pt idx="137">
                  <c:v>0.45096800000000004</c:v>
                </c:pt>
                <c:pt idx="138">
                  <c:v>0</c:v>
                </c:pt>
                <c:pt idx="139">
                  <c:v>0</c:v>
                </c:pt>
                <c:pt idx="140">
                  <c:v>0.22548400000000002</c:v>
                </c:pt>
                <c:pt idx="141">
                  <c:v>0.22548400000000002</c:v>
                </c:pt>
                <c:pt idx="142">
                  <c:v>0.22548400000000002</c:v>
                </c:pt>
                <c:pt idx="143">
                  <c:v>0</c:v>
                </c:pt>
                <c:pt idx="144">
                  <c:v>0.22548400000000002</c:v>
                </c:pt>
                <c:pt idx="145">
                  <c:v>0.22548400000000002</c:v>
                </c:pt>
                <c:pt idx="146">
                  <c:v>0</c:v>
                </c:pt>
                <c:pt idx="147">
                  <c:v>0</c:v>
                </c:pt>
                <c:pt idx="148">
                  <c:v>0.22548400000000002</c:v>
                </c:pt>
                <c:pt idx="149">
                  <c:v>0.45096800000000004</c:v>
                </c:pt>
                <c:pt idx="150">
                  <c:v>0.45096800000000004</c:v>
                </c:pt>
                <c:pt idx="151">
                  <c:v>0.22548400000000002</c:v>
                </c:pt>
                <c:pt idx="152">
                  <c:v>0.45096800000000004</c:v>
                </c:pt>
                <c:pt idx="153">
                  <c:v>0.22548400000000002</c:v>
                </c:pt>
                <c:pt idx="154">
                  <c:v>0.45096800000000004</c:v>
                </c:pt>
                <c:pt idx="155">
                  <c:v>0.22548400000000002</c:v>
                </c:pt>
                <c:pt idx="156">
                  <c:v>0.22548400000000002</c:v>
                </c:pt>
                <c:pt idx="157">
                  <c:v>0</c:v>
                </c:pt>
                <c:pt idx="158">
                  <c:v>0.22548400000000002</c:v>
                </c:pt>
                <c:pt idx="159">
                  <c:v>0.22548400000000002</c:v>
                </c:pt>
                <c:pt idx="160">
                  <c:v>0.22548400000000002</c:v>
                </c:pt>
                <c:pt idx="161">
                  <c:v>0.22548400000000002</c:v>
                </c:pt>
                <c:pt idx="162">
                  <c:v>0.22548400000000002</c:v>
                </c:pt>
                <c:pt idx="163">
                  <c:v>0.22548400000000002</c:v>
                </c:pt>
                <c:pt idx="164">
                  <c:v>0.22548400000000002</c:v>
                </c:pt>
                <c:pt idx="165">
                  <c:v>0.22548400000000002</c:v>
                </c:pt>
                <c:pt idx="166">
                  <c:v>0.22548400000000002</c:v>
                </c:pt>
                <c:pt idx="167">
                  <c:v>0.22548400000000002</c:v>
                </c:pt>
                <c:pt idx="168">
                  <c:v>0.22548400000000002</c:v>
                </c:pt>
                <c:pt idx="169">
                  <c:v>0</c:v>
                </c:pt>
                <c:pt idx="170">
                  <c:v>0.22548400000000002</c:v>
                </c:pt>
                <c:pt idx="171">
                  <c:v>0.22548400000000002</c:v>
                </c:pt>
                <c:pt idx="172">
                  <c:v>0.22548400000000002</c:v>
                </c:pt>
                <c:pt idx="173">
                  <c:v>0.22548400000000002</c:v>
                </c:pt>
                <c:pt idx="174">
                  <c:v>0.22548400000000002</c:v>
                </c:pt>
                <c:pt idx="175">
                  <c:v>0.22548400000000002</c:v>
                </c:pt>
                <c:pt idx="176">
                  <c:v>0.22548400000000002</c:v>
                </c:pt>
                <c:pt idx="177">
                  <c:v>0.22548400000000002</c:v>
                </c:pt>
                <c:pt idx="178">
                  <c:v>0</c:v>
                </c:pt>
                <c:pt idx="179">
                  <c:v>0.22548400000000002</c:v>
                </c:pt>
                <c:pt idx="180">
                  <c:v>0.22548400000000002</c:v>
                </c:pt>
                <c:pt idx="181">
                  <c:v>0.22548400000000002</c:v>
                </c:pt>
                <c:pt idx="182">
                  <c:v>0.22548400000000002</c:v>
                </c:pt>
                <c:pt idx="183">
                  <c:v>0</c:v>
                </c:pt>
                <c:pt idx="184">
                  <c:v>0.22548400000000002</c:v>
                </c:pt>
                <c:pt idx="185">
                  <c:v>0.22548400000000002</c:v>
                </c:pt>
                <c:pt idx="186">
                  <c:v>0</c:v>
                </c:pt>
                <c:pt idx="187">
                  <c:v>0.22548400000000002</c:v>
                </c:pt>
                <c:pt idx="188">
                  <c:v>0.22548400000000002</c:v>
                </c:pt>
                <c:pt idx="189">
                  <c:v>0</c:v>
                </c:pt>
                <c:pt idx="190">
                  <c:v>0.22548400000000002</c:v>
                </c:pt>
                <c:pt idx="191">
                  <c:v>0.22548400000000002</c:v>
                </c:pt>
                <c:pt idx="192">
                  <c:v>0.22548400000000002</c:v>
                </c:pt>
                <c:pt idx="193">
                  <c:v>0.22548400000000002</c:v>
                </c:pt>
                <c:pt idx="194">
                  <c:v>0.22548400000000002</c:v>
                </c:pt>
                <c:pt idx="195">
                  <c:v>0</c:v>
                </c:pt>
                <c:pt idx="196">
                  <c:v>0</c:v>
                </c:pt>
                <c:pt idx="197">
                  <c:v>0.22548400000000002</c:v>
                </c:pt>
                <c:pt idx="198">
                  <c:v>0</c:v>
                </c:pt>
                <c:pt idx="199">
                  <c:v>0.22548400000000002</c:v>
                </c:pt>
                <c:pt idx="200">
                  <c:v>-0.22548400000000002</c:v>
                </c:pt>
                <c:pt idx="201">
                  <c:v>0</c:v>
                </c:pt>
                <c:pt idx="202">
                  <c:v>0</c:v>
                </c:pt>
                <c:pt idx="203">
                  <c:v>0.22548400000000002</c:v>
                </c:pt>
                <c:pt idx="204">
                  <c:v>0.22548400000000002</c:v>
                </c:pt>
                <c:pt idx="205">
                  <c:v>0</c:v>
                </c:pt>
                <c:pt idx="206">
                  <c:v>0.22548400000000002</c:v>
                </c:pt>
                <c:pt idx="207">
                  <c:v>0.22548400000000002</c:v>
                </c:pt>
                <c:pt idx="208">
                  <c:v>0.45096800000000004</c:v>
                </c:pt>
                <c:pt idx="209">
                  <c:v>0</c:v>
                </c:pt>
                <c:pt idx="210">
                  <c:v>0.22548400000000002</c:v>
                </c:pt>
                <c:pt idx="211">
                  <c:v>0</c:v>
                </c:pt>
                <c:pt idx="212">
                  <c:v>0</c:v>
                </c:pt>
                <c:pt idx="213">
                  <c:v>0.22548400000000002</c:v>
                </c:pt>
                <c:pt idx="214">
                  <c:v>0.22548400000000002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0.22548400000000002</c:v>
                </c:pt>
                <c:pt idx="219">
                  <c:v>0.22548400000000002</c:v>
                </c:pt>
                <c:pt idx="220">
                  <c:v>0.22548400000000002</c:v>
                </c:pt>
                <c:pt idx="221">
                  <c:v>0</c:v>
                </c:pt>
                <c:pt idx="222">
                  <c:v>0</c:v>
                </c:pt>
                <c:pt idx="223">
                  <c:v>0.22548400000000002</c:v>
                </c:pt>
                <c:pt idx="224">
                  <c:v>0.22548400000000002</c:v>
                </c:pt>
                <c:pt idx="225">
                  <c:v>0.45096800000000004</c:v>
                </c:pt>
                <c:pt idx="226">
                  <c:v>0.22548400000000002</c:v>
                </c:pt>
                <c:pt idx="227">
                  <c:v>0</c:v>
                </c:pt>
                <c:pt idx="228">
                  <c:v>0.22548400000000002</c:v>
                </c:pt>
                <c:pt idx="229">
                  <c:v>0.22548400000000002</c:v>
                </c:pt>
                <c:pt idx="230">
                  <c:v>0.45096800000000004</c:v>
                </c:pt>
                <c:pt idx="231">
                  <c:v>0.22548400000000002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0.22548400000000002</c:v>
                </c:pt>
                <c:pt idx="237">
                  <c:v>0</c:v>
                </c:pt>
                <c:pt idx="238">
                  <c:v>0.22548400000000002</c:v>
                </c:pt>
                <c:pt idx="239">
                  <c:v>0</c:v>
                </c:pt>
                <c:pt idx="240">
                  <c:v>0.22548400000000002</c:v>
                </c:pt>
                <c:pt idx="241">
                  <c:v>0.45096800000000004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0.22548400000000002</c:v>
                </c:pt>
                <c:pt idx="249">
                  <c:v>0.22548400000000002</c:v>
                </c:pt>
                <c:pt idx="250">
                  <c:v>0.45096800000000004</c:v>
                </c:pt>
                <c:pt idx="251">
                  <c:v>0.22548400000000002</c:v>
                </c:pt>
                <c:pt idx="252">
                  <c:v>0.22548400000000002</c:v>
                </c:pt>
                <c:pt idx="253">
                  <c:v>0</c:v>
                </c:pt>
                <c:pt idx="254">
                  <c:v>0.22548400000000002</c:v>
                </c:pt>
                <c:pt idx="255">
                  <c:v>0</c:v>
                </c:pt>
                <c:pt idx="256">
                  <c:v>0</c:v>
                </c:pt>
                <c:pt idx="257">
                  <c:v>0.22548400000000002</c:v>
                </c:pt>
                <c:pt idx="258">
                  <c:v>-0.45096800000000004</c:v>
                </c:pt>
                <c:pt idx="259">
                  <c:v>-0.45096800000000004</c:v>
                </c:pt>
                <c:pt idx="260">
                  <c:v>-0.45096800000000004</c:v>
                </c:pt>
                <c:pt idx="261">
                  <c:v>-0.45096800000000004</c:v>
                </c:pt>
                <c:pt idx="262">
                  <c:v>-0.45096800000000004</c:v>
                </c:pt>
                <c:pt idx="263">
                  <c:v>-0.45096800000000004</c:v>
                </c:pt>
                <c:pt idx="264">
                  <c:v>-0.45096800000000004</c:v>
                </c:pt>
                <c:pt idx="265">
                  <c:v>-0.45096800000000004</c:v>
                </c:pt>
                <c:pt idx="266">
                  <c:v>-0.45096800000000004</c:v>
                </c:pt>
                <c:pt idx="267">
                  <c:v>-0.45096800000000004</c:v>
                </c:pt>
                <c:pt idx="268">
                  <c:v>-0.45096800000000004</c:v>
                </c:pt>
                <c:pt idx="269">
                  <c:v>-0.45096800000000004</c:v>
                </c:pt>
                <c:pt idx="270">
                  <c:v>-0.45096800000000004</c:v>
                </c:pt>
                <c:pt idx="271">
                  <c:v>-0.45096800000000004</c:v>
                </c:pt>
                <c:pt idx="272">
                  <c:v>-0.45096800000000004</c:v>
                </c:pt>
                <c:pt idx="273">
                  <c:v>-0.45096800000000004</c:v>
                </c:pt>
                <c:pt idx="274">
                  <c:v>-0.45096800000000004</c:v>
                </c:pt>
                <c:pt idx="275">
                  <c:v>-0.45096800000000004</c:v>
                </c:pt>
                <c:pt idx="276">
                  <c:v>-0.45096800000000004</c:v>
                </c:pt>
                <c:pt idx="277">
                  <c:v>-0.45096800000000004</c:v>
                </c:pt>
                <c:pt idx="278">
                  <c:v>-0.45096800000000004</c:v>
                </c:pt>
                <c:pt idx="279">
                  <c:v>-0.45096800000000004</c:v>
                </c:pt>
                <c:pt idx="280">
                  <c:v>-0.45096800000000004</c:v>
                </c:pt>
                <c:pt idx="281">
                  <c:v>-0.45096800000000004</c:v>
                </c:pt>
                <c:pt idx="282">
                  <c:v>-0.45096800000000004</c:v>
                </c:pt>
                <c:pt idx="283">
                  <c:v>-0.45096800000000004</c:v>
                </c:pt>
                <c:pt idx="284">
                  <c:v>-0.45096800000000004</c:v>
                </c:pt>
                <c:pt idx="285">
                  <c:v>-0.45096800000000004</c:v>
                </c:pt>
                <c:pt idx="286">
                  <c:v>-0.45096800000000004</c:v>
                </c:pt>
                <c:pt idx="287">
                  <c:v>-0.45096800000000004</c:v>
                </c:pt>
                <c:pt idx="288">
                  <c:v>-0.45096800000000004</c:v>
                </c:pt>
                <c:pt idx="289">
                  <c:v>-0.45096800000000004</c:v>
                </c:pt>
                <c:pt idx="290">
                  <c:v>-0.45096800000000004</c:v>
                </c:pt>
                <c:pt idx="291">
                  <c:v>-0.45096800000000004</c:v>
                </c:pt>
                <c:pt idx="292">
                  <c:v>-0.45096800000000004</c:v>
                </c:pt>
                <c:pt idx="293">
                  <c:v>-0.45096800000000004</c:v>
                </c:pt>
                <c:pt idx="294">
                  <c:v>-0.45096800000000004</c:v>
                </c:pt>
                <c:pt idx="295">
                  <c:v>-0.45096800000000004</c:v>
                </c:pt>
                <c:pt idx="296">
                  <c:v>-0.45096800000000004</c:v>
                </c:pt>
                <c:pt idx="297">
                  <c:v>-0.45096800000000004</c:v>
                </c:pt>
                <c:pt idx="298">
                  <c:v>-0.45096800000000004</c:v>
                </c:pt>
                <c:pt idx="299">
                  <c:v>-0.45096800000000004</c:v>
                </c:pt>
                <c:pt idx="300">
                  <c:v>-0.45096800000000004</c:v>
                </c:pt>
                <c:pt idx="301">
                  <c:v>-0.45096800000000004</c:v>
                </c:pt>
                <c:pt idx="302">
                  <c:v>-0.45096800000000004</c:v>
                </c:pt>
                <c:pt idx="303">
                  <c:v>-0.45096800000000004</c:v>
                </c:pt>
                <c:pt idx="304">
                  <c:v>-0.45096800000000004</c:v>
                </c:pt>
                <c:pt idx="305">
                  <c:v>-0.45096800000000004</c:v>
                </c:pt>
                <c:pt idx="306">
                  <c:v>-0.45096800000000004</c:v>
                </c:pt>
                <c:pt idx="307">
                  <c:v>-0.45096800000000004</c:v>
                </c:pt>
                <c:pt idx="308">
                  <c:v>-0.45096800000000004</c:v>
                </c:pt>
                <c:pt idx="309">
                  <c:v>-0.45096800000000004</c:v>
                </c:pt>
                <c:pt idx="310">
                  <c:v>-0.45096800000000004</c:v>
                </c:pt>
                <c:pt idx="311">
                  <c:v>-0.45096800000000004</c:v>
                </c:pt>
                <c:pt idx="312">
                  <c:v>-0.45096800000000004</c:v>
                </c:pt>
                <c:pt idx="313">
                  <c:v>-0.45096800000000004</c:v>
                </c:pt>
                <c:pt idx="314">
                  <c:v>-0.45096800000000004</c:v>
                </c:pt>
                <c:pt idx="315">
                  <c:v>-0.45096800000000004</c:v>
                </c:pt>
                <c:pt idx="316">
                  <c:v>-0.45096800000000004</c:v>
                </c:pt>
                <c:pt idx="317">
                  <c:v>-0.45096800000000004</c:v>
                </c:pt>
                <c:pt idx="318">
                  <c:v>-0.45096800000000004</c:v>
                </c:pt>
                <c:pt idx="319">
                  <c:v>-0.45096800000000004</c:v>
                </c:pt>
                <c:pt idx="320">
                  <c:v>-0.45096800000000004</c:v>
                </c:pt>
                <c:pt idx="321">
                  <c:v>-0.45096800000000004</c:v>
                </c:pt>
                <c:pt idx="322">
                  <c:v>-0.45096800000000004</c:v>
                </c:pt>
                <c:pt idx="323">
                  <c:v>-0.45096800000000004</c:v>
                </c:pt>
                <c:pt idx="324">
                  <c:v>-0.45096800000000004</c:v>
                </c:pt>
                <c:pt idx="325">
                  <c:v>-0.45096800000000004</c:v>
                </c:pt>
                <c:pt idx="326">
                  <c:v>-0.45096800000000004</c:v>
                </c:pt>
                <c:pt idx="327">
                  <c:v>-0.45096800000000004</c:v>
                </c:pt>
                <c:pt idx="328">
                  <c:v>-0.45096800000000004</c:v>
                </c:pt>
                <c:pt idx="329">
                  <c:v>-0.45096800000000004</c:v>
                </c:pt>
                <c:pt idx="330">
                  <c:v>-0.45096800000000004</c:v>
                </c:pt>
                <c:pt idx="331">
                  <c:v>-0.45096800000000004</c:v>
                </c:pt>
                <c:pt idx="332">
                  <c:v>-0.45096800000000004</c:v>
                </c:pt>
                <c:pt idx="333">
                  <c:v>-0.45096800000000004</c:v>
                </c:pt>
                <c:pt idx="334">
                  <c:v>-0.45096800000000004</c:v>
                </c:pt>
                <c:pt idx="335">
                  <c:v>-0.45096800000000004</c:v>
                </c:pt>
                <c:pt idx="336">
                  <c:v>-0.45096800000000004</c:v>
                </c:pt>
                <c:pt idx="337">
                  <c:v>-0.45096800000000004</c:v>
                </c:pt>
                <c:pt idx="338">
                  <c:v>-0.45096800000000004</c:v>
                </c:pt>
                <c:pt idx="339">
                  <c:v>-0.45096800000000004</c:v>
                </c:pt>
                <c:pt idx="340">
                  <c:v>-0.45096800000000004</c:v>
                </c:pt>
                <c:pt idx="341">
                  <c:v>-0.45096800000000004</c:v>
                </c:pt>
                <c:pt idx="342">
                  <c:v>-0.45096800000000004</c:v>
                </c:pt>
                <c:pt idx="343">
                  <c:v>-0.45096800000000004</c:v>
                </c:pt>
                <c:pt idx="344">
                  <c:v>-0.45096800000000004</c:v>
                </c:pt>
                <c:pt idx="345">
                  <c:v>-0.45096800000000004</c:v>
                </c:pt>
                <c:pt idx="346">
                  <c:v>-0.45096800000000004</c:v>
                </c:pt>
                <c:pt idx="347">
                  <c:v>-0.45096800000000004</c:v>
                </c:pt>
                <c:pt idx="348">
                  <c:v>-0.45096800000000004</c:v>
                </c:pt>
                <c:pt idx="349">
                  <c:v>-0.45096800000000004</c:v>
                </c:pt>
                <c:pt idx="350">
                  <c:v>-0.45096800000000004</c:v>
                </c:pt>
                <c:pt idx="351">
                  <c:v>-0.45096800000000004</c:v>
                </c:pt>
                <c:pt idx="352">
                  <c:v>-0.45096800000000004</c:v>
                </c:pt>
                <c:pt idx="353">
                  <c:v>-0.45096800000000004</c:v>
                </c:pt>
                <c:pt idx="354">
                  <c:v>-0.45096800000000004</c:v>
                </c:pt>
                <c:pt idx="355">
                  <c:v>-0.45096800000000004</c:v>
                </c:pt>
                <c:pt idx="356">
                  <c:v>-0.45096800000000004</c:v>
                </c:pt>
                <c:pt idx="357">
                  <c:v>-0.45096800000000004</c:v>
                </c:pt>
                <c:pt idx="358">
                  <c:v>-0.45096800000000004</c:v>
                </c:pt>
                <c:pt idx="359">
                  <c:v>-0.45096800000000004</c:v>
                </c:pt>
                <c:pt idx="360">
                  <c:v>-0.45096800000000004</c:v>
                </c:pt>
                <c:pt idx="361">
                  <c:v>-0.45096800000000004</c:v>
                </c:pt>
                <c:pt idx="362">
                  <c:v>-0.45096800000000004</c:v>
                </c:pt>
                <c:pt idx="363">
                  <c:v>-0.45096800000000004</c:v>
                </c:pt>
                <c:pt idx="364">
                  <c:v>-0.45096800000000004</c:v>
                </c:pt>
                <c:pt idx="365">
                  <c:v>-0.45096800000000004</c:v>
                </c:pt>
                <c:pt idx="366">
                  <c:v>-0.45096800000000004</c:v>
                </c:pt>
                <c:pt idx="367">
                  <c:v>-0.45096800000000004</c:v>
                </c:pt>
                <c:pt idx="368">
                  <c:v>-0.45096800000000004</c:v>
                </c:pt>
                <c:pt idx="369">
                  <c:v>-0.45096800000000004</c:v>
                </c:pt>
                <c:pt idx="370">
                  <c:v>-0.45096800000000004</c:v>
                </c:pt>
                <c:pt idx="371">
                  <c:v>-0.45096800000000004</c:v>
                </c:pt>
                <c:pt idx="372">
                  <c:v>-0.45096800000000004</c:v>
                </c:pt>
                <c:pt idx="373">
                  <c:v>-0.45096800000000004</c:v>
                </c:pt>
                <c:pt idx="374">
                  <c:v>-0.45096800000000004</c:v>
                </c:pt>
                <c:pt idx="375">
                  <c:v>-0.45096800000000004</c:v>
                </c:pt>
                <c:pt idx="376">
                  <c:v>-0.45096800000000004</c:v>
                </c:pt>
                <c:pt idx="377">
                  <c:v>-0.45096800000000004</c:v>
                </c:pt>
                <c:pt idx="378">
                  <c:v>-0.45096800000000004</c:v>
                </c:pt>
                <c:pt idx="379">
                  <c:v>-0.45096800000000004</c:v>
                </c:pt>
                <c:pt idx="380">
                  <c:v>-0.45096800000000004</c:v>
                </c:pt>
                <c:pt idx="381">
                  <c:v>-0.45096800000000004</c:v>
                </c:pt>
                <c:pt idx="382">
                  <c:v>-0.45096800000000004</c:v>
                </c:pt>
                <c:pt idx="383">
                  <c:v>-0.45096800000000004</c:v>
                </c:pt>
                <c:pt idx="384">
                  <c:v>-0.45096800000000004</c:v>
                </c:pt>
                <c:pt idx="385">
                  <c:v>-0.45096800000000004</c:v>
                </c:pt>
                <c:pt idx="386">
                  <c:v>-0.45096800000000004</c:v>
                </c:pt>
                <c:pt idx="387">
                  <c:v>-0.45096800000000004</c:v>
                </c:pt>
                <c:pt idx="388">
                  <c:v>-0.45096800000000004</c:v>
                </c:pt>
                <c:pt idx="389">
                  <c:v>-0.45096800000000004</c:v>
                </c:pt>
                <c:pt idx="390">
                  <c:v>-0.45096800000000004</c:v>
                </c:pt>
                <c:pt idx="391">
                  <c:v>-0.45096800000000004</c:v>
                </c:pt>
                <c:pt idx="392">
                  <c:v>-0.45096800000000004</c:v>
                </c:pt>
                <c:pt idx="393">
                  <c:v>-0.45096800000000004</c:v>
                </c:pt>
                <c:pt idx="394">
                  <c:v>-0.45096800000000004</c:v>
                </c:pt>
                <c:pt idx="395">
                  <c:v>-0.45096800000000004</c:v>
                </c:pt>
                <c:pt idx="396">
                  <c:v>-0.45096800000000004</c:v>
                </c:pt>
                <c:pt idx="397">
                  <c:v>-0.45096800000000004</c:v>
                </c:pt>
                <c:pt idx="398">
                  <c:v>-0.45096800000000004</c:v>
                </c:pt>
                <c:pt idx="399">
                  <c:v>-0.45096800000000004</c:v>
                </c:pt>
                <c:pt idx="400">
                  <c:v>-0.45096800000000004</c:v>
                </c:pt>
                <c:pt idx="401">
                  <c:v>-0.45096800000000004</c:v>
                </c:pt>
                <c:pt idx="402">
                  <c:v>-0.45096800000000004</c:v>
                </c:pt>
                <c:pt idx="403">
                  <c:v>-0.45096800000000004</c:v>
                </c:pt>
                <c:pt idx="404">
                  <c:v>-0.45096800000000004</c:v>
                </c:pt>
                <c:pt idx="405">
                  <c:v>-0.45096800000000004</c:v>
                </c:pt>
                <c:pt idx="406">
                  <c:v>-0.45096800000000004</c:v>
                </c:pt>
                <c:pt idx="407">
                  <c:v>-0.45096800000000004</c:v>
                </c:pt>
                <c:pt idx="408">
                  <c:v>-0.45096800000000004</c:v>
                </c:pt>
                <c:pt idx="409">
                  <c:v>-0.45096800000000004</c:v>
                </c:pt>
                <c:pt idx="410">
                  <c:v>-0.45096800000000004</c:v>
                </c:pt>
                <c:pt idx="411">
                  <c:v>-0.45096800000000004</c:v>
                </c:pt>
                <c:pt idx="412">
                  <c:v>-0.45096800000000004</c:v>
                </c:pt>
                <c:pt idx="413">
                  <c:v>-0.45096800000000004</c:v>
                </c:pt>
                <c:pt idx="414">
                  <c:v>-0.45096800000000004</c:v>
                </c:pt>
                <c:pt idx="415">
                  <c:v>-0.45096800000000004</c:v>
                </c:pt>
                <c:pt idx="416">
                  <c:v>-0.45096800000000004</c:v>
                </c:pt>
                <c:pt idx="417">
                  <c:v>-0.45096800000000004</c:v>
                </c:pt>
                <c:pt idx="418">
                  <c:v>-0.45096800000000004</c:v>
                </c:pt>
                <c:pt idx="419">
                  <c:v>-0.45096800000000004</c:v>
                </c:pt>
                <c:pt idx="420">
                  <c:v>-0.45096800000000004</c:v>
                </c:pt>
                <c:pt idx="421">
                  <c:v>-0.45096800000000004</c:v>
                </c:pt>
                <c:pt idx="422">
                  <c:v>-0.45096800000000004</c:v>
                </c:pt>
                <c:pt idx="423">
                  <c:v>-0.45096800000000004</c:v>
                </c:pt>
                <c:pt idx="424">
                  <c:v>-0.45096800000000004</c:v>
                </c:pt>
                <c:pt idx="425">
                  <c:v>-0.45096800000000004</c:v>
                </c:pt>
                <c:pt idx="426">
                  <c:v>-0.45096800000000004</c:v>
                </c:pt>
                <c:pt idx="427">
                  <c:v>-0.45096800000000004</c:v>
                </c:pt>
                <c:pt idx="428">
                  <c:v>-0.45096800000000004</c:v>
                </c:pt>
                <c:pt idx="429">
                  <c:v>-0.45096800000000004</c:v>
                </c:pt>
                <c:pt idx="430">
                  <c:v>-0.45096800000000004</c:v>
                </c:pt>
                <c:pt idx="431">
                  <c:v>-0.45096800000000004</c:v>
                </c:pt>
                <c:pt idx="432">
                  <c:v>-0.45096800000000004</c:v>
                </c:pt>
                <c:pt idx="433">
                  <c:v>-0.45096800000000004</c:v>
                </c:pt>
                <c:pt idx="434">
                  <c:v>-0.45096800000000004</c:v>
                </c:pt>
                <c:pt idx="435">
                  <c:v>-0.45096800000000004</c:v>
                </c:pt>
                <c:pt idx="436">
                  <c:v>-0.45096800000000004</c:v>
                </c:pt>
                <c:pt idx="437">
                  <c:v>-0.45096800000000004</c:v>
                </c:pt>
                <c:pt idx="438">
                  <c:v>-0.45096800000000004</c:v>
                </c:pt>
                <c:pt idx="439">
                  <c:v>-0.45096800000000004</c:v>
                </c:pt>
                <c:pt idx="440">
                  <c:v>-0.45096800000000004</c:v>
                </c:pt>
                <c:pt idx="441">
                  <c:v>-0.45096800000000004</c:v>
                </c:pt>
                <c:pt idx="442">
                  <c:v>-0.45096800000000004</c:v>
                </c:pt>
                <c:pt idx="443">
                  <c:v>-0.45096800000000004</c:v>
                </c:pt>
                <c:pt idx="444">
                  <c:v>-0.45096800000000004</c:v>
                </c:pt>
                <c:pt idx="445">
                  <c:v>-0.45096800000000004</c:v>
                </c:pt>
                <c:pt idx="446">
                  <c:v>-0.45096800000000004</c:v>
                </c:pt>
                <c:pt idx="447">
                  <c:v>-0.45096800000000004</c:v>
                </c:pt>
                <c:pt idx="448">
                  <c:v>-0.45096800000000004</c:v>
                </c:pt>
                <c:pt idx="449">
                  <c:v>-0.45096800000000004</c:v>
                </c:pt>
                <c:pt idx="450">
                  <c:v>-0.45096800000000004</c:v>
                </c:pt>
                <c:pt idx="451">
                  <c:v>-0.45096800000000004</c:v>
                </c:pt>
                <c:pt idx="452">
                  <c:v>-0.45096800000000004</c:v>
                </c:pt>
                <c:pt idx="453">
                  <c:v>-0.45096800000000004</c:v>
                </c:pt>
                <c:pt idx="454">
                  <c:v>-0.45096800000000004</c:v>
                </c:pt>
                <c:pt idx="455">
                  <c:v>-0.45096800000000004</c:v>
                </c:pt>
                <c:pt idx="456">
                  <c:v>-0.45096800000000004</c:v>
                </c:pt>
                <c:pt idx="457">
                  <c:v>-0.45096800000000004</c:v>
                </c:pt>
                <c:pt idx="458">
                  <c:v>-0.45096800000000004</c:v>
                </c:pt>
                <c:pt idx="459">
                  <c:v>-0.45096800000000004</c:v>
                </c:pt>
                <c:pt idx="460">
                  <c:v>-0.45096800000000004</c:v>
                </c:pt>
                <c:pt idx="461">
                  <c:v>-0.45096800000000004</c:v>
                </c:pt>
                <c:pt idx="462">
                  <c:v>-0.45096800000000004</c:v>
                </c:pt>
                <c:pt idx="463">
                  <c:v>-0.45096800000000004</c:v>
                </c:pt>
                <c:pt idx="464">
                  <c:v>-0.45096800000000004</c:v>
                </c:pt>
                <c:pt idx="465">
                  <c:v>-0.45096800000000004</c:v>
                </c:pt>
                <c:pt idx="466">
                  <c:v>-0.45096800000000004</c:v>
                </c:pt>
                <c:pt idx="467">
                  <c:v>-0.45096800000000004</c:v>
                </c:pt>
                <c:pt idx="468">
                  <c:v>-0.45096800000000004</c:v>
                </c:pt>
                <c:pt idx="469">
                  <c:v>-0.45096800000000004</c:v>
                </c:pt>
                <c:pt idx="470">
                  <c:v>-0.45096800000000004</c:v>
                </c:pt>
                <c:pt idx="471">
                  <c:v>-0.45096800000000004</c:v>
                </c:pt>
                <c:pt idx="472">
                  <c:v>-0.45096800000000004</c:v>
                </c:pt>
                <c:pt idx="473">
                  <c:v>-0.45096800000000004</c:v>
                </c:pt>
                <c:pt idx="474">
                  <c:v>-0.45096800000000004</c:v>
                </c:pt>
                <c:pt idx="475">
                  <c:v>-0.45096800000000004</c:v>
                </c:pt>
                <c:pt idx="476">
                  <c:v>-0.45096800000000004</c:v>
                </c:pt>
                <c:pt idx="477">
                  <c:v>-0.45096800000000004</c:v>
                </c:pt>
                <c:pt idx="478">
                  <c:v>-0.45096800000000004</c:v>
                </c:pt>
                <c:pt idx="479">
                  <c:v>-0.45096800000000004</c:v>
                </c:pt>
                <c:pt idx="480">
                  <c:v>-0.45096800000000004</c:v>
                </c:pt>
                <c:pt idx="481">
                  <c:v>-0.45096800000000004</c:v>
                </c:pt>
                <c:pt idx="482">
                  <c:v>-0.45096800000000004</c:v>
                </c:pt>
                <c:pt idx="483">
                  <c:v>-0.45096800000000004</c:v>
                </c:pt>
                <c:pt idx="484">
                  <c:v>-0.45096800000000004</c:v>
                </c:pt>
                <c:pt idx="485">
                  <c:v>-0.45096800000000004</c:v>
                </c:pt>
                <c:pt idx="486">
                  <c:v>-0.45096800000000004</c:v>
                </c:pt>
                <c:pt idx="487">
                  <c:v>-0.45096800000000004</c:v>
                </c:pt>
                <c:pt idx="488">
                  <c:v>-0.45096800000000004</c:v>
                </c:pt>
                <c:pt idx="489">
                  <c:v>-0.45096800000000004</c:v>
                </c:pt>
                <c:pt idx="490">
                  <c:v>-0.45096800000000004</c:v>
                </c:pt>
                <c:pt idx="491">
                  <c:v>-0.45096800000000004</c:v>
                </c:pt>
                <c:pt idx="492">
                  <c:v>-0.45096800000000004</c:v>
                </c:pt>
                <c:pt idx="493">
                  <c:v>-0.45096800000000004</c:v>
                </c:pt>
                <c:pt idx="494">
                  <c:v>-0.45096800000000004</c:v>
                </c:pt>
                <c:pt idx="495">
                  <c:v>-0.45096800000000004</c:v>
                </c:pt>
                <c:pt idx="496">
                  <c:v>-0.45096800000000004</c:v>
                </c:pt>
                <c:pt idx="497">
                  <c:v>-0.45096800000000004</c:v>
                </c:pt>
                <c:pt idx="498">
                  <c:v>-0.45096800000000004</c:v>
                </c:pt>
                <c:pt idx="499">
                  <c:v>-0.45096800000000004</c:v>
                </c:pt>
                <c:pt idx="500">
                  <c:v>-0.45096800000000004</c:v>
                </c:pt>
                <c:pt idx="501">
                  <c:v>-0.45096800000000004</c:v>
                </c:pt>
                <c:pt idx="502">
                  <c:v>-0.45096800000000004</c:v>
                </c:pt>
                <c:pt idx="503">
                  <c:v>-0.45096800000000004</c:v>
                </c:pt>
                <c:pt idx="504">
                  <c:v>-0.45096800000000004</c:v>
                </c:pt>
                <c:pt idx="505">
                  <c:v>-0.45096800000000004</c:v>
                </c:pt>
                <c:pt idx="506">
                  <c:v>-0.45096800000000004</c:v>
                </c:pt>
                <c:pt idx="507">
                  <c:v>-0.45096800000000004</c:v>
                </c:pt>
                <c:pt idx="508">
                  <c:v>-0.45096800000000004</c:v>
                </c:pt>
                <c:pt idx="509">
                  <c:v>-0.45096800000000004</c:v>
                </c:pt>
                <c:pt idx="510">
                  <c:v>-0.45096800000000004</c:v>
                </c:pt>
                <c:pt idx="511">
                  <c:v>-0.45096800000000004</c:v>
                </c:pt>
                <c:pt idx="512">
                  <c:v>-0.45096800000000004</c:v>
                </c:pt>
                <c:pt idx="513">
                  <c:v>-0.45096800000000004</c:v>
                </c:pt>
                <c:pt idx="514">
                  <c:v>-0.45096800000000004</c:v>
                </c:pt>
                <c:pt idx="515">
                  <c:v>-0.45096800000000004</c:v>
                </c:pt>
                <c:pt idx="516">
                  <c:v>-0.45096800000000004</c:v>
                </c:pt>
                <c:pt idx="517">
                  <c:v>-0.45096800000000004</c:v>
                </c:pt>
                <c:pt idx="518">
                  <c:v>-0.45096800000000004</c:v>
                </c:pt>
                <c:pt idx="519">
                  <c:v>-0.45096800000000004</c:v>
                </c:pt>
                <c:pt idx="520">
                  <c:v>-0.45096800000000004</c:v>
                </c:pt>
                <c:pt idx="521">
                  <c:v>-0.45096800000000004</c:v>
                </c:pt>
                <c:pt idx="522">
                  <c:v>-0.45096800000000004</c:v>
                </c:pt>
                <c:pt idx="523">
                  <c:v>-0.45096800000000004</c:v>
                </c:pt>
                <c:pt idx="524">
                  <c:v>-0.45096800000000004</c:v>
                </c:pt>
                <c:pt idx="525">
                  <c:v>-0.45096800000000004</c:v>
                </c:pt>
                <c:pt idx="526">
                  <c:v>-0.45096800000000004</c:v>
                </c:pt>
                <c:pt idx="527">
                  <c:v>-0.45096800000000004</c:v>
                </c:pt>
                <c:pt idx="528">
                  <c:v>-0.45096800000000004</c:v>
                </c:pt>
                <c:pt idx="529">
                  <c:v>-0.45096800000000004</c:v>
                </c:pt>
                <c:pt idx="530">
                  <c:v>-0.45096800000000004</c:v>
                </c:pt>
                <c:pt idx="531">
                  <c:v>-0.45096800000000004</c:v>
                </c:pt>
                <c:pt idx="532">
                  <c:v>-0.45096800000000004</c:v>
                </c:pt>
                <c:pt idx="533">
                  <c:v>-0.45096800000000004</c:v>
                </c:pt>
                <c:pt idx="534">
                  <c:v>-0.45096800000000004</c:v>
                </c:pt>
                <c:pt idx="535">
                  <c:v>-0.45096800000000004</c:v>
                </c:pt>
                <c:pt idx="536">
                  <c:v>-0.45096800000000004</c:v>
                </c:pt>
                <c:pt idx="537">
                  <c:v>-0.45096800000000004</c:v>
                </c:pt>
                <c:pt idx="538">
                  <c:v>-0.45096800000000004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630-446C-8BD6-A4F365956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00863"/>
        <c:axId val="32103359"/>
      </c:scatterChart>
      <c:valAx>
        <c:axId val="967142416"/>
        <c:scaling>
          <c:orientation val="minMax"/>
          <c:max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Time, 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143664"/>
        <c:crosses val="autoZero"/>
        <c:crossBetween val="midCat"/>
      </c:valAx>
      <c:valAx>
        <c:axId val="9671436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Hydrogen</a:t>
                </a:r>
                <a:r>
                  <a:rPr lang="lv-LV" baseline="0"/>
                  <a:t> release a.u.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142416"/>
        <c:crosses val="autoZero"/>
        <c:crossBetween val="midCat"/>
        <c:majorUnit val="2"/>
      </c:valAx>
      <c:valAx>
        <c:axId val="32103359"/>
        <c:scaling>
          <c:orientation val="minMax"/>
          <c:max val="5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dirty="0" err="1"/>
                  <a:t>Tritium</a:t>
                </a:r>
                <a:r>
                  <a:rPr lang="lv-LV" dirty="0"/>
                  <a:t> </a:t>
                </a:r>
                <a:r>
                  <a:rPr lang="lv-LV" dirty="0" err="1"/>
                  <a:t>release</a:t>
                </a:r>
                <a:r>
                  <a:rPr lang="lv-LV" dirty="0"/>
                  <a:t>, </a:t>
                </a:r>
              </a:p>
              <a:p>
                <a:pPr>
                  <a:defRPr/>
                </a:pPr>
                <a:r>
                  <a:rPr lang="lv-LV" dirty="0" err="1"/>
                  <a:t>Bq</a:t>
                </a:r>
                <a:r>
                  <a:rPr lang="lv-LV" dirty="0"/>
                  <a:t>/s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92912591000903066"/>
              <c:y val="5.560310214853601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00863"/>
        <c:crosses val="max"/>
        <c:crossBetween val="midCat"/>
      </c:valAx>
      <c:valAx>
        <c:axId val="3210086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1033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i="1" dirty="0" err="1"/>
              <a:t>Inconel</a:t>
            </a:r>
            <a:endParaRPr lang="lv-LV" i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689096833910254"/>
          <c:y val="0.17171296296296296"/>
          <c:w val="0.72492015471750237"/>
          <c:h val="0.4432175030848852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H_inconel!$A:$A</c:f>
              <c:numCache>
                <c:formatCode>General</c:formatCode>
                <c:ptCount val="104857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  <c:pt idx="109">
                  <c:v>1090</c:v>
                </c:pt>
                <c:pt idx="110">
                  <c:v>1100</c:v>
                </c:pt>
                <c:pt idx="111">
                  <c:v>1110</c:v>
                </c:pt>
                <c:pt idx="112">
                  <c:v>1120</c:v>
                </c:pt>
                <c:pt idx="113">
                  <c:v>1130</c:v>
                </c:pt>
                <c:pt idx="114">
                  <c:v>1140</c:v>
                </c:pt>
                <c:pt idx="115">
                  <c:v>1150</c:v>
                </c:pt>
                <c:pt idx="116">
                  <c:v>1160</c:v>
                </c:pt>
                <c:pt idx="117">
                  <c:v>1170</c:v>
                </c:pt>
                <c:pt idx="118">
                  <c:v>1180</c:v>
                </c:pt>
                <c:pt idx="119">
                  <c:v>1190</c:v>
                </c:pt>
                <c:pt idx="120">
                  <c:v>1200</c:v>
                </c:pt>
                <c:pt idx="121">
                  <c:v>1210</c:v>
                </c:pt>
                <c:pt idx="122">
                  <c:v>1220</c:v>
                </c:pt>
                <c:pt idx="123">
                  <c:v>1230</c:v>
                </c:pt>
                <c:pt idx="124">
                  <c:v>1240</c:v>
                </c:pt>
                <c:pt idx="125">
                  <c:v>1250</c:v>
                </c:pt>
                <c:pt idx="126">
                  <c:v>1260</c:v>
                </c:pt>
                <c:pt idx="127">
                  <c:v>1270</c:v>
                </c:pt>
                <c:pt idx="128">
                  <c:v>1280</c:v>
                </c:pt>
                <c:pt idx="129">
                  <c:v>1290</c:v>
                </c:pt>
                <c:pt idx="130">
                  <c:v>1300</c:v>
                </c:pt>
                <c:pt idx="131">
                  <c:v>1310</c:v>
                </c:pt>
                <c:pt idx="132">
                  <c:v>1320</c:v>
                </c:pt>
                <c:pt idx="133">
                  <c:v>1330</c:v>
                </c:pt>
                <c:pt idx="134">
                  <c:v>1340</c:v>
                </c:pt>
                <c:pt idx="135">
                  <c:v>1350</c:v>
                </c:pt>
                <c:pt idx="136">
                  <c:v>1360</c:v>
                </c:pt>
                <c:pt idx="137">
                  <c:v>1370</c:v>
                </c:pt>
                <c:pt idx="138">
                  <c:v>1380</c:v>
                </c:pt>
                <c:pt idx="139">
                  <c:v>1390</c:v>
                </c:pt>
                <c:pt idx="140">
                  <c:v>1400</c:v>
                </c:pt>
                <c:pt idx="141">
                  <c:v>1410</c:v>
                </c:pt>
                <c:pt idx="142">
                  <c:v>1420</c:v>
                </c:pt>
                <c:pt idx="143">
                  <c:v>1430</c:v>
                </c:pt>
                <c:pt idx="144">
                  <c:v>1440</c:v>
                </c:pt>
                <c:pt idx="145">
                  <c:v>1450</c:v>
                </c:pt>
                <c:pt idx="146">
                  <c:v>1460</c:v>
                </c:pt>
                <c:pt idx="147">
                  <c:v>1470</c:v>
                </c:pt>
                <c:pt idx="148">
                  <c:v>1480</c:v>
                </c:pt>
                <c:pt idx="149">
                  <c:v>1490</c:v>
                </c:pt>
                <c:pt idx="150">
                  <c:v>1500</c:v>
                </c:pt>
                <c:pt idx="151">
                  <c:v>1510</c:v>
                </c:pt>
                <c:pt idx="152">
                  <c:v>1520</c:v>
                </c:pt>
                <c:pt idx="153">
                  <c:v>1530</c:v>
                </c:pt>
                <c:pt idx="154">
                  <c:v>1540</c:v>
                </c:pt>
                <c:pt idx="155">
                  <c:v>1550</c:v>
                </c:pt>
                <c:pt idx="156">
                  <c:v>1560</c:v>
                </c:pt>
                <c:pt idx="157">
                  <c:v>1570</c:v>
                </c:pt>
                <c:pt idx="158">
                  <c:v>1580</c:v>
                </c:pt>
                <c:pt idx="159">
                  <c:v>1590</c:v>
                </c:pt>
                <c:pt idx="160">
                  <c:v>1600</c:v>
                </c:pt>
                <c:pt idx="161">
                  <c:v>1610</c:v>
                </c:pt>
                <c:pt idx="162">
                  <c:v>1620</c:v>
                </c:pt>
                <c:pt idx="163">
                  <c:v>1630</c:v>
                </c:pt>
                <c:pt idx="164">
                  <c:v>1640</c:v>
                </c:pt>
                <c:pt idx="165">
                  <c:v>1650</c:v>
                </c:pt>
                <c:pt idx="166">
                  <c:v>1660</c:v>
                </c:pt>
                <c:pt idx="167">
                  <c:v>1670</c:v>
                </c:pt>
                <c:pt idx="168">
                  <c:v>1680</c:v>
                </c:pt>
                <c:pt idx="169">
                  <c:v>1690</c:v>
                </c:pt>
                <c:pt idx="170">
                  <c:v>1700</c:v>
                </c:pt>
                <c:pt idx="171">
                  <c:v>1710</c:v>
                </c:pt>
                <c:pt idx="172">
                  <c:v>1720</c:v>
                </c:pt>
                <c:pt idx="173">
                  <c:v>1730</c:v>
                </c:pt>
                <c:pt idx="174">
                  <c:v>1740</c:v>
                </c:pt>
                <c:pt idx="175">
                  <c:v>1750</c:v>
                </c:pt>
                <c:pt idx="176">
                  <c:v>1760</c:v>
                </c:pt>
                <c:pt idx="177">
                  <c:v>1770</c:v>
                </c:pt>
                <c:pt idx="178">
                  <c:v>1780</c:v>
                </c:pt>
                <c:pt idx="179">
                  <c:v>1790</c:v>
                </c:pt>
                <c:pt idx="180">
                  <c:v>1800</c:v>
                </c:pt>
                <c:pt idx="181">
                  <c:v>1810</c:v>
                </c:pt>
                <c:pt idx="182">
                  <c:v>1820</c:v>
                </c:pt>
                <c:pt idx="183">
                  <c:v>1830</c:v>
                </c:pt>
                <c:pt idx="184">
                  <c:v>1840</c:v>
                </c:pt>
                <c:pt idx="185">
                  <c:v>1850</c:v>
                </c:pt>
                <c:pt idx="186">
                  <c:v>1860</c:v>
                </c:pt>
                <c:pt idx="187">
                  <c:v>1870</c:v>
                </c:pt>
                <c:pt idx="188">
                  <c:v>1880</c:v>
                </c:pt>
                <c:pt idx="189">
                  <c:v>1890</c:v>
                </c:pt>
                <c:pt idx="190">
                  <c:v>1900</c:v>
                </c:pt>
                <c:pt idx="191">
                  <c:v>1910</c:v>
                </c:pt>
                <c:pt idx="192">
                  <c:v>1920</c:v>
                </c:pt>
                <c:pt idx="193">
                  <c:v>1930</c:v>
                </c:pt>
                <c:pt idx="194">
                  <c:v>1940</c:v>
                </c:pt>
                <c:pt idx="195">
                  <c:v>1950</c:v>
                </c:pt>
                <c:pt idx="196">
                  <c:v>1960</c:v>
                </c:pt>
                <c:pt idx="197">
                  <c:v>1970</c:v>
                </c:pt>
                <c:pt idx="198">
                  <c:v>1980</c:v>
                </c:pt>
                <c:pt idx="199">
                  <c:v>1990</c:v>
                </c:pt>
                <c:pt idx="200">
                  <c:v>2000</c:v>
                </c:pt>
                <c:pt idx="201">
                  <c:v>2010</c:v>
                </c:pt>
                <c:pt idx="202">
                  <c:v>2020</c:v>
                </c:pt>
                <c:pt idx="203">
                  <c:v>2030</c:v>
                </c:pt>
                <c:pt idx="204">
                  <c:v>2040</c:v>
                </c:pt>
                <c:pt idx="205">
                  <c:v>2050</c:v>
                </c:pt>
                <c:pt idx="206">
                  <c:v>2060</c:v>
                </c:pt>
                <c:pt idx="207">
                  <c:v>2070</c:v>
                </c:pt>
                <c:pt idx="208">
                  <c:v>2080</c:v>
                </c:pt>
                <c:pt idx="209">
                  <c:v>2090</c:v>
                </c:pt>
                <c:pt idx="210">
                  <c:v>2100</c:v>
                </c:pt>
                <c:pt idx="211">
                  <c:v>2110</c:v>
                </c:pt>
                <c:pt idx="212">
                  <c:v>2120</c:v>
                </c:pt>
                <c:pt idx="213">
                  <c:v>2130</c:v>
                </c:pt>
                <c:pt idx="214">
                  <c:v>2140</c:v>
                </c:pt>
                <c:pt idx="215">
                  <c:v>2150</c:v>
                </c:pt>
                <c:pt idx="216">
                  <c:v>2160</c:v>
                </c:pt>
                <c:pt idx="217">
                  <c:v>2170</c:v>
                </c:pt>
                <c:pt idx="218">
                  <c:v>2180</c:v>
                </c:pt>
                <c:pt idx="219">
                  <c:v>2190</c:v>
                </c:pt>
                <c:pt idx="220">
                  <c:v>2200</c:v>
                </c:pt>
                <c:pt idx="221">
                  <c:v>2210</c:v>
                </c:pt>
                <c:pt idx="222">
                  <c:v>2220</c:v>
                </c:pt>
                <c:pt idx="223">
                  <c:v>2230</c:v>
                </c:pt>
                <c:pt idx="224">
                  <c:v>2240</c:v>
                </c:pt>
                <c:pt idx="225">
                  <c:v>2250</c:v>
                </c:pt>
                <c:pt idx="226">
                  <c:v>2260</c:v>
                </c:pt>
                <c:pt idx="227">
                  <c:v>2270</c:v>
                </c:pt>
                <c:pt idx="228">
                  <c:v>2280</c:v>
                </c:pt>
                <c:pt idx="229">
                  <c:v>2290</c:v>
                </c:pt>
                <c:pt idx="230">
                  <c:v>2300</c:v>
                </c:pt>
                <c:pt idx="231">
                  <c:v>2310</c:v>
                </c:pt>
                <c:pt idx="232">
                  <c:v>2320</c:v>
                </c:pt>
                <c:pt idx="233">
                  <c:v>2330</c:v>
                </c:pt>
                <c:pt idx="234">
                  <c:v>2340</c:v>
                </c:pt>
                <c:pt idx="235">
                  <c:v>2350</c:v>
                </c:pt>
                <c:pt idx="236">
                  <c:v>2360</c:v>
                </c:pt>
                <c:pt idx="237">
                  <c:v>2370</c:v>
                </c:pt>
                <c:pt idx="238">
                  <c:v>2380</c:v>
                </c:pt>
                <c:pt idx="239">
                  <c:v>2390</c:v>
                </c:pt>
                <c:pt idx="240">
                  <c:v>2400</c:v>
                </c:pt>
                <c:pt idx="241">
                  <c:v>2410</c:v>
                </c:pt>
                <c:pt idx="242">
                  <c:v>2420</c:v>
                </c:pt>
                <c:pt idx="243">
                  <c:v>2430</c:v>
                </c:pt>
                <c:pt idx="244">
                  <c:v>2440</c:v>
                </c:pt>
                <c:pt idx="245">
                  <c:v>2450</c:v>
                </c:pt>
                <c:pt idx="246">
                  <c:v>2460</c:v>
                </c:pt>
                <c:pt idx="247">
                  <c:v>2470</c:v>
                </c:pt>
                <c:pt idx="248">
                  <c:v>2480</c:v>
                </c:pt>
                <c:pt idx="249">
                  <c:v>2490</c:v>
                </c:pt>
                <c:pt idx="250">
                  <c:v>2500</c:v>
                </c:pt>
                <c:pt idx="251">
                  <c:v>2510</c:v>
                </c:pt>
                <c:pt idx="252">
                  <c:v>2520</c:v>
                </c:pt>
                <c:pt idx="253">
                  <c:v>2530</c:v>
                </c:pt>
                <c:pt idx="254">
                  <c:v>2540</c:v>
                </c:pt>
                <c:pt idx="255">
                  <c:v>2550</c:v>
                </c:pt>
                <c:pt idx="256">
                  <c:v>2560</c:v>
                </c:pt>
                <c:pt idx="257">
                  <c:v>2570</c:v>
                </c:pt>
                <c:pt idx="258">
                  <c:v>2580</c:v>
                </c:pt>
                <c:pt idx="259">
                  <c:v>2590</c:v>
                </c:pt>
                <c:pt idx="260">
                  <c:v>2600</c:v>
                </c:pt>
                <c:pt idx="261">
                  <c:v>2610</c:v>
                </c:pt>
                <c:pt idx="262">
                  <c:v>2620</c:v>
                </c:pt>
                <c:pt idx="263">
                  <c:v>2630</c:v>
                </c:pt>
                <c:pt idx="264">
                  <c:v>2640</c:v>
                </c:pt>
                <c:pt idx="265">
                  <c:v>2650</c:v>
                </c:pt>
                <c:pt idx="266">
                  <c:v>2660</c:v>
                </c:pt>
                <c:pt idx="267">
                  <c:v>2670</c:v>
                </c:pt>
                <c:pt idx="268">
                  <c:v>2680</c:v>
                </c:pt>
                <c:pt idx="269">
                  <c:v>2690</c:v>
                </c:pt>
                <c:pt idx="270">
                  <c:v>2700</c:v>
                </c:pt>
                <c:pt idx="271">
                  <c:v>2710</c:v>
                </c:pt>
                <c:pt idx="272">
                  <c:v>2720</c:v>
                </c:pt>
                <c:pt idx="273">
                  <c:v>2730</c:v>
                </c:pt>
                <c:pt idx="274">
                  <c:v>2740</c:v>
                </c:pt>
                <c:pt idx="275">
                  <c:v>2750</c:v>
                </c:pt>
                <c:pt idx="276">
                  <c:v>2760</c:v>
                </c:pt>
                <c:pt idx="277">
                  <c:v>2770</c:v>
                </c:pt>
                <c:pt idx="278">
                  <c:v>2780</c:v>
                </c:pt>
                <c:pt idx="279">
                  <c:v>2790</c:v>
                </c:pt>
                <c:pt idx="280">
                  <c:v>2800</c:v>
                </c:pt>
                <c:pt idx="281">
                  <c:v>2810</c:v>
                </c:pt>
                <c:pt idx="282">
                  <c:v>2820</c:v>
                </c:pt>
                <c:pt idx="283">
                  <c:v>2830</c:v>
                </c:pt>
                <c:pt idx="284">
                  <c:v>2840</c:v>
                </c:pt>
                <c:pt idx="285">
                  <c:v>2850</c:v>
                </c:pt>
                <c:pt idx="286">
                  <c:v>2860</c:v>
                </c:pt>
                <c:pt idx="287">
                  <c:v>2870</c:v>
                </c:pt>
                <c:pt idx="288">
                  <c:v>2880</c:v>
                </c:pt>
                <c:pt idx="289">
                  <c:v>2890</c:v>
                </c:pt>
                <c:pt idx="290">
                  <c:v>2900</c:v>
                </c:pt>
                <c:pt idx="291">
                  <c:v>2910</c:v>
                </c:pt>
                <c:pt idx="292">
                  <c:v>2920</c:v>
                </c:pt>
                <c:pt idx="293">
                  <c:v>2930</c:v>
                </c:pt>
                <c:pt idx="294">
                  <c:v>2940</c:v>
                </c:pt>
                <c:pt idx="295">
                  <c:v>2950</c:v>
                </c:pt>
                <c:pt idx="296">
                  <c:v>2960</c:v>
                </c:pt>
                <c:pt idx="297">
                  <c:v>2970</c:v>
                </c:pt>
                <c:pt idx="298">
                  <c:v>2980</c:v>
                </c:pt>
                <c:pt idx="299">
                  <c:v>2990</c:v>
                </c:pt>
                <c:pt idx="300">
                  <c:v>3000</c:v>
                </c:pt>
                <c:pt idx="301">
                  <c:v>3010</c:v>
                </c:pt>
                <c:pt idx="302">
                  <c:v>3020</c:v>
                </c:pt>
                <c:pt idx="303">
                  <c:v>3030</c:v>
                </c:pt>
                <c:pt idx="304">
                  <c:v>3040</c:v>
                </c:pt>
                <c:pt idx="305">
                  <c:v>3050</c:v>
                </c:pt>
                <c:pt idx="306">
                  <c:v>3060</c:v>
                </c:pt>
                <c:pt idx="307">
                  <c:v>3070</c:v>
                </c:pt>
                <c:pt idx="308">
                  <c:v>3080</c:v>
                </c:pt>
                <c:pt idx="309">
                  <c:v>3090</c:v>
                </c:pt>
                <c:pt idx="310">
                  <c:v>3100</c:v>
                </c:pt>
                <c:pt idx="311">
                  <c:v>3110</c:v>
                </c:pt>
                <c:pt idx="312">
                  <c:v>3120</c:v>
                </c:pt>
                <c:pt idx="313">
                  <c:v>3130</c:v>
                </c:pt>
                <c:pt idx="314">
                  <c:v>3140</c:v>
                </c:pt>
                <c:pt idx="315">
                  <c:v>3150</c:v>
                </c:pt>
                <c:pt idx="316">
                  <c:v>3160</c:v>
                </c:pt>
                <c:pt idx="317">
                  <c:v>3170</c:v>
                </c:pt>
                <c:pt idx="318">
                  <c:v>3180</c:v>
                </c:pt>
                <c:pt idx="319">
                  <c:v>3190</c:v>
                </c:pt>
                <c:pt idx="320">
                  <c:v>3200</c:v>
                </c:pt>
                <c:pt idx="321">
                  <c:v>3210</c:v>
                </c:pt>
                <c:pt idx="322">
                  <c:v>3220</c:v>
                </c:pt>
                <c:pt idx="323">
                  <c:v>3230</c:v>
                </c:pt>
                <c:pt idx="324">
                  <c:v>3240</c:v>
                </c:pt>
                <c:pt idx="325">
                  <c:v>3250</c:v>
                </c:pt>
                <c:pt idx="326">
                  <c:v>3260</c:v>
                </c:pt>
                <c:pt idx="327">
                  <c:v>3270</c:v>
                </c:pt>
                <c:pt idx="328">
                  <c:v>3280</c:v>
                </c:pt>
                <c:pt idx="329">
                  <c:v>3290</c:v>
                </c:pt>
              </c:numCache>
            </c:numRef>
          </c:xVal>
          <c:yVal>
            <c:numRef>
              <c:f>H_inconel!$B:$B</c:f>
              <c:numCache>
                <c:formatCode>General</c:formatCode>
                <c:ptCount val="1048576"/>
                <c:pt idx="0">
                  <c:v>-1.9288335E-2</c:v>
                </c:pt>
                <c:pt idx="1">
                  <c:v>3.0637886000000001</c:v>
                </c:pt>
                <c:pt idx="2">
                  <c:v>3.0634215</c:v>
                </c:pt>
                <c:pt idx="3">
                  <c:v>3.0637677000000001</c:v>
                </c:pt>
                <c:pt idx="4">
                  <c:v>3.0639249999999998</c:v>
                </c:pt>
                <c:pt idx="5">
                  <c:v>3.0639565000000002</c:v>
                </c:pt>
                <c:pt idx="6">
                  <c:v>3.0636523000000002</c:v>
                </c:pt>
                <c:pt idx="7">
                  <c:v>3.0638306000000002</c:v>
                </c:pt>
                <c:pt idx="8">
                  <c:v>3.0637151999999999</c:v>
                </c:pt>
                <c:pt idx="9">
                  <c:v>3.0638410999999999</c:v>
                </c:pt>
                <c:pt idx="10">
                  <c:v>3.0644914999999999</c:v>
                </c:pt>
                <c:pt idx="11">
                  <c:v>3.0642292000000002</c:v>
                </c:pt>
                <c:pt idx="12">
                  <c:v>3.0637886000000001</c:v>
                </c:pt>
                <c:pt idx="13">
                  <c:v>3.0640613999999999</c:v>
                </c:pt>
                <c:pt idx="14">
                  <c:v>3.0637572</c:v>
                </c:pt>
                <c:pt idx="15">
                  <c:v>3.0635788000000002</c:v>
                </c:pt>
                <c:pt idx="16">
                  <c:v>3.0635474</c:v>
                </c:pt>
                <c:pt idx="17">
                  <c:v>3.0635892999999998</c:v>
                </c:pt>
                <c:pt idx="18">
                  <c:v>3.0638934999999998</c:v>
                </c:pt>
                <c:pt idx="19">
                  <c:v>3.0641348000000002</c:v>
                </c:pt>
                <c:pt idx="20">
                  <c:v>3.0639460000000001</c:v>
                </c:pt>
                <c:pt idx="21">
                  <c:v>3.0644075000000002</c:v>
                </c:pt>
                <c:pt idx="22">
                  <c:v>3.0641767999999998</c:v>
                </c:pt>
                <c:pt idx="23">
                  <c:v>3.0643866000000002</c:v>
                </c:pt>
                <c:pt idx="24">
                  <c:v>3.0642502</c:v>
                </c:pt>
                <c:pt idx="25">
                  <c:v>3.0644075000000002</c:v>
                </c:pt>
                <c:pt idx="26">
                  <c:v>3.0639669999999999</c:v>
                </c:pt>
                <c:pt idx="27">
                  <c:v>3.0638095999999999</c:v>
                </c:pt>
                <c:pt idx="28">
                  <c:v>3.0639249999999998</c:v>
                </c:pt>
                <c:pt idx="29">
                  <c:v>3.0637886000000001</c:v>
                </c:pt>
                <c:pt idx="30">
                  <c:v>3.0637257</c:v>
                </c:pt>
                <c:pt idx="31">
                  <c:v>3.0633794999999999</c:v>
                </c:pt>
                <c:pt idx="32">
                  <c:v>3.0639460000000001</c:v>
                </c:pt>
                <c:pt idx="33">
                  <c:v>3.0639775</c:v>
                </c:pt>
                <c:pt idx="34">
                  <c:v>3.0634948999999998</c:v>
                </c:pt>
                <c:pt idx="35">
                  <c:v>3.0635683</c:v>
                </c:pt>
                <c:pt idx="36">
                  <c:v>3.0637466999999998</c:v>
                </c:pt>
                <c:pt idx="37">
                  <c:v>3.0636207999999998</c:v>
                </c:pt>
                <c:pt idx="38">
                  <c:v>3.0639145000000001</c:v>
                </c:pt>
                <c:pt idx="39">
                  <c:v>3.0634215</c:v>
                </c:pt>
                <c:pt idx="40">
                  <c:v>3.0634215</c:v>
                </c:pt>
                <c:pt idx="41">
                  <c:v>3.0631488</c:v>
                </c:pt>
                <c:pt idx="42">
                  <c:v>3.0635474</c:v>
                </c:pt>
                <c:pt idx="43">
                  <c:v>3.0638201</c:v>
                </c:pt>
                <c:pt idx="44">
                  <c:v>3.0633376000000001</c:v>
                </c:pt>
                <c:pt idx="45">
                  <c:v>3.0635264000000002</c:v>
                </c:pt>
                <c:pt idx="46">
                  <c:v>3.0635683</c:v>
                </c:pt>
                <c:pt idx="47">
                  <c:v>3.0636627999999999</c:v>
                </c:pt>
                <c:pt idx="48">
                  <c:v>3.0639249999999998</c:v>
                </c:pt>
                <c:pt idx="49">
                  <c:v>3.0640404000000001</c:v>
                </c:pt>
                <c:pt idx="50">
                  <c:v>3.0636942</c:v>
                </c:pt>
                <c:pt idx="51">
                  <c:v>3.0636942</c:v>
                </c:pt>
                <c:pt idx="52">
                  <c:v>3.0638201</c:v>
                </c:pt>
                <c:pt idx="53">
                  <c:v>3.0639775</c:v>
                </c:pt>
                <c:pt idx="54">
                  <c:v>3.0640928000000001</c:v>
                </c:pt>
                <c:pt idx="55">
                  <c:v>3.0639249999999998</c:v>
                </c:pt>
                <c:pt idx="56">
                  <c:v>3.0640193999999998</c:v>
                </c:pt>
                <c:pt idx="57">
                  <c:v>3.0638201</c:v>
                </c:pt>
                <c:pt idx="58">
                  <c:v>3.0632432000000001</c:v>
                </c:pt>
                <c:pt idx="59">
                  <c:v>3.0634109999999999</c:v>
                </c:pt>
                <c:pt idx="60">
                  <c:v>3.0637362000000001</c:v>
                </c:pt>
                <c:pt idx="61">
                  <c:v>3.0631278000000002</c:v>
                </c:pt>
                <c:pt idx="62">
                  <c:v>3.0632221999999998</c:v>
                </c:pt>
                <c:pt idx="63">
                  <c:v>3.0635788000000002</c:v>
                </c:pt>
                <c:pt idx="64">
                  <c:v>3.0639145000000001</c:v>
                </c:pt>
                <c:pt idx="65">
                  <c:v>3.0641033000000002</c:v>
                </c:pt>
                <c:pt idx="66">
                  <c:v>3.0647221999999998</c:v>
                </c:pt>
                <c:pt idx="67">
                  <c:v>3.0646277999999998</c:v>
                </c:pt>
                <c:pt idx="68">
                  <c:v>3.0647747000000001</c:v>
                </c:pt>
                <c:pt idx="69">
                  <c:v>3.0640719000000001</c:v>
                </c:pt>
                <c:pt idx="70">
                  <c:v>3.0640089000000001</c:v>
                </c:pt>
                <c:pt idx="71">
                  <c:v>3.0639775</c:v>
                </c:pt>
                <c:pt idx="72">
                  <c:v>3.0639669999999999</c:v>
                </c:pt>
                <c:pt idx="73">
                  <c:v>3.0641767999999998</c:v>
                </c:pt>
                <c:pt idx="74">
                  <c:v>3.0641976999999998</c:v>
                </c:pt>
                <c:pt idx="75">
                  <c:v>3.0643235999999998</c:v>
                </c:pt>
                <c:pt idx="76">
                  <c:v>3.0642187000000001</c:v>
                </c:pt>
                <c:pt idx="77">
                  <c:v>3.0639984</c:v>
                </c:pt>
                <c:pt idx="78">
                  <c:v>3.0640299</c:v>
                </c:pt>
                <c:pt idx="79">
                  <c:v>3.0643655999999999</c:v>
                </c:pt>
                <c:pt idx="80">
                  <c:v>3.0644705000000001</c:v>
                </c:pt>
                <c:pt idx="81">
                  <c:v>3.0644809999999998</c:v>
                </c:pt>
                <c:pt idx="82">
                  <c:v>3.0641976999999998</c:v>
                </c:pt>
                <c:pt idx="83">
                  <c:v>3.0642711999999999</c:v>
                </c:pt>
                <c:pt idx="84">
                  <c:v>3.0638095999999999</c:v>
                </c:pt>
                <c:pt idx="85">
                  <c:v>3.0634320000000002</c:v>
                </c:pt>
                <c:pt idx="86">
                  <c:v>3.0640089000000001</c:v>
                </c:pt>
                <c:pt idx="87">
                  <c:v>3.0642607000000002</c:v>
                </c:pt>
                <c:pt idx="88">
                  <c:v>3.0640299</c:v>
                </c:pt>
                <c:pt idx="89">
                  <c:v>3.0643655999999999</c:v>
                </c:pt>
                <c:pt idx="90">
                  <c:v>3.0643866000000002</c:v>
                </c:pt>
                <c:pt idx="91">
                  <c:v>3.0641558</c:v>
                </c:pt>
                <c:pt idx="92">
                  <c:v>3.0644809999999998</c:v>
                </c:pt>
                <c:pt idx="93">
                  <c:v>3.0646803</c:v>
                </c:pt>
                <c:pt idx="94">
                  <c:v>3.0645334000000002</c:v>
                </c:pt>
                <c:pt idx="95">
                  <c:v>3.0646382999999999</c:v>
                </c:pt>
                <c:pt idx="96">
                  <c:v>3.0647432000000001</c:v>
                </c:pt>
                <c:pt idx="97">
                  <c:v>3.0649424999999999</c:v>
                </c:pt>
                <c:pt idx="98">
                  <c:v>3.0646697999999999</c:v>
                </c:pt>
                <c:pt idx="99">
                  <c:v>3.0647117000000001</c:v>
                </c:pt>
                <c:pt idx="100">
                  <c:v>3.0649109999999999</c:v>
                </c:pt>
                <c:pt idx="101">
                  <c:v>3.0650263999999998</c:v>
                </c:pt>
                <c:pt idx="102">
                  <c:v>3.0652781999999998</c:v>
                </c:pt>
                <c:pt idx="103">
                  <c:v>3.0654146</c:v>
                </c:pt>
                <c:pt idx="104">
                  <c:v>3.0651733000000001</c:v>
                </c:pt>
                <c:pt idx="105">
                  <c:v>3.0652887</c:v>
                </c:pt>
                <c:pt idx="106">
                  <c:v>3.0655614</c:v>
                </c:pt>
                <c:pt idx="107">
                  <c:v>3.0655195000000002</c:v>
                </c:pt>
                <c:pt idx="108">
                  <c:v>3.0652781999999998</c:v>
                </c:pt>
                <c:pt idx="109">
                  <c:v>3.0655508999999999</c:v>
                </c:pt>
                <c:pt idx="110">
                  <c:v>3.0656558</c:v>
                </c:pt>
                <c:pt idx="111">
                  <c:v>3.0653305999999998</c:v>
                </c:pt>
                <c:pt idx="112">
                  <c:v>3.0654355</c:v>
                </c:pt>
                <c:pt idx="113">
                  <c:v>3.0658446000000001</c:v>
                </c:pt>
                <c:pt idx="114">
                  <c:v>3.0657082999999998</c:v>
                </c:pt>
                <c:pt idx="115">
                  <c:v>3.0656558</c:v>
                </c:pt>
                <c:pt idx="116">
                  <c:v>3.0656034000000001</c:v>
                </c:pt>
                <c:pt idx="117">
                  <c:v>3.0652048000000001</c:v>
                </c:pt>
                <c:pt idx="118">
                  <c:v>3.0651207999999999</c:v>
                </c:pt>
                <c:pt idx="119">
                  <c:v>3.0653621000000002</c:v>
                </c:pt>
                <c:pt idx="120">
                  <c:v>3.0650054999999998</c:v>
                </c:pt>
                <c:pt idx="121">
                  <c:v>3.0652677000000002</c:v>
                </c:pt>
                <c:pt idx="122">
                  <c:v>3.0653410999999999</c:v>
                </c:pt>
                <c:pt idx="123">
                  <c:v>3.0651522999999998</c:v>
                </c:pt>
                <c:pt idx="124">
                  <c:v>3.0656138999999998</c:v>
                </c:pt>
                <c:pt idx="125">
                  <c:v>3.0658761000000001</c:v>
                </c:pt>
                <c:pt idx="126">
                  <c:v>3.0654669999999999</c:v>
                </c:pt>
                <c:pt idx="127">
                  <c:v>3.0657711999999999</c:v>
                </c:pt>
                <c:pt idx="128">
                  <c:v>3.0654040999999999</c:v>
                </c:pt>
                <c:pt idx="129">
                  <c:v>3.0658550999999998</c:v>
                </c:pt>
                <c:pt idx="130">
                  <c:v>3.0655719000000001</c:v>
                </c:pt>
                <c:pt idx="131">
                  <c:v>3.065509</c:v>
                </c:pt>
                <c:pt idx="132">
                  <c:v>3.0656034000000001</c:v>
                </c:pt>
                <c:pt idx="133">
                  <c:v>3.0653096999999998</c:v>
                </c:pt>
                <c:pt idx="134">
                  <c:v>3.0654669999999999</c:v>
                </c:pt>
                <c:pt idx="135">
                  <c:v>3.0655823999999998</c:v>
                </c:pt>
                <c:pt idx="136">
                  <c:v>3.0651207999999999</c:v>
                </c:pt>
                <c:pt idx="137">
                  <c:v>3.0649845</c:v>
                </c:pt>
                <c:pt idx="138">
                  <c:v>3.0654669999999999</c:v>
                </c:pt>
                <c:pt idx="139">
                  <c:v>3.0653096999999998</c:v>
                </c:pt>
                <c:pt idx="140">
                  <c:v>3.0652992000000001</c:v>
                </c:pt>
                <c:pt idx="141">
                  <c:v>3.0649845</c:v>
                </c:pt>
                <c:pt idx="142">
                  <c:v>3.0645544</c:v>
                </c:pt>
                <c:pt idx="143">
                  <c:v>3.0645438999999999</c:v>
                </c:pt>
                <c:pt idx="144">
                  <c:v>3.0645544</c:v>
                </c:pt>
                <c:pt idx="145">
                  <c:v>3.0651104</c:v>
                </c:pt>
                <c:pt idx="146">
                  <c:v>3.0648586</c:v>
                </c:pt>
                <c:pt idx="147">
                  <c:v>3.0646382999999999</c:v>
                </c:pt>
                <c:pt idx="148">
                  <c:v>3.0648480999999999</c:v>
                </c:pt>
                <c:pt idx="149">
                  <c:v>3.0648901</c:v>
                </c:pt>
                <c:pt idx="150">
                  <c:v>3.0647432000000001</c:v>
                </c:pt>
                <c:pt idx="151">
                  <c:v>3.0651837999999998</c:v>
                </c:pt>
                <c:pt idx="152">
                  <c:v>3.0649950000000001</c:v>
                </c:pt>
                <c:pt idx="153">
                  <c:v>3.0647747000000001</c:v>
                </c:pt>
                <c:pt idx="154">
                  <c:v>3.0645964000000001</c:v>
                </c:pt>
                <c:pt idx="155">
                  <c:v>3.0650578999999998</c:v>
                </c:pt>
                <c:pt idx="156">
                  <c:v>3.0649845</c:v>
                </c:pt>
                <c:pt idx="157">
                  <c:v>3.0647327</c:v>
                </c:pt>
                <c:pt idx="158">
                  <c:v>3.0647641999999999</c:v>
                </c:pt>
                <c:pt idx="159">
                  <c:v>3.0647221999999998</c:v>
                </c:pt>
                <c:pt idx="160">
                  <c:v>3.0648901</c:v>
                </c:pt>
                <c:pt idx="161">
                  <c:v>3.0649635000000002</c:v>
                </c:pt>
                <c:pt idx="162">
                  <c:v>3.0646697999999999</c:v>
                </c:pt>
                <c:pt idx="163">
                  <c:v>3.0645753999999998</c:v>
                </c:pt>
                <c:pt idx="164">
                  <c:v>3.0649950000000001</c:v>
                </c:pt>
                <c:pt idx="165">
                  <c:v>3.0650474000000001</c:v>
                </c:pt>
                <c:pt idx="166">
                  <c:v>3.0656767999999999</c:v>
                </c:pt>
                <c:pt idx="167">
                  <c:v>3.0652362000000002</c:v>
                </c:pt>
                <c:pt idx="168">
                  <c:v>3.0653096999999998</c:v>
                </c:pt>
                <c:pt idx="169">
                  <c:v>3.0653516000000001</c:v>
                </c:pt>
                <c:pt idx="170">
                  <c:v>3.0648795999999998</c:v>
                </c:pt>
                <c:pt idx="171">
                  <c:v>3.0649845</c:v>
                </c:pt>
                <c:pt idx="172">
                  <c:v>3.0648376000000002</c:v>
                </c:pt>
                <c:pt idx="173">
                  <c:v>3.064953</c:v>
                </c:pt>
                <c:pt idx="174">
                  <c:v>3.0647221999999998</c:v>
                </c:pt>
                <c:pt idx="175">
                  <c:v>3.0649320000000002</c:v>
                </c:pt>
                <c:pt idx="176">
                  <c:v>3.0651207999999999</c:v>
                </c:pt>
                <c:pt idx="177">
                  <c:v>3.0651628</c:v>
                </c:pt>
                <c:pt idx="178">
                  <c:v>3.0651522999999998</c:v>
                </c:pt>
                <c:pt idx="179">
                  <c:v>3.0647327</c:v>
                </c:pt>
                <c:pt idx="180">
                  <c:v>3.0649424999999999</c:v>
                </c:pt>
                <c:pt idx="181">
                  <c:v>3.0645334000000002</c:v>
                </c:pt>
                <c:pt idx="182">
                  <c:v>3.0644494999999998</c:v>
                </c:pt>
                <c:pt idx="183">
                  <c:v>3.0649320000000002</c:v>
                </c:pt>
                <c:pt idx="184">
                  <c:v>3.0646908000000002</c:v>
                </c:pt>
                <c:pt idx="185">
                  <c:v>3.0649739999999999</c:v>
                </c:pt>
                <c:pt idx="186">
                  <c:v>3.0645334000000002</c:v>
                </c:pt>
                <c:pt idx="187">
                  <c:v>3.0646697999999999</c:v>
                </c:pt>
                <c:pt idx="188">
                  <c:v>3.0647117000000001</c:v>
                </c:pt>
                <c:pt idx="189">
                  <c:v>3.0650683999999999</c:v>
                </c:pt>
                <c:pt idx="190">
                  <c:v>3.0649845</c:v>
                </c:pt>
                <c:pt idx="191">
                  <c:v>3.0645123999999999</c:v>
                </c:pt>
                <c:pt idx="192">
                  <c:v>3.0648480999999999</c:v>
                </c:pt>
                <c:pt idx="193">
                  <c:v>3.0650159000000001</c:v>
                </c:pt>
                <c:pt idx="194">
                  <c:v>3.0648480999999999</c:v>
                </c:pt>
                <c:pt idx="195">
                  <c:v>3.0643026</c:v>
                </c:pt>
                <c:pt idx="196">
                  <c:v>3.0646697999999999</c:v>
                </c:pt>
                <c:pt idx="197">
                  <c:v>3.0646277999999998</c:v>
                </c:pt>
                <c:pt idx="198">
                  <c:v>3.0647852000000002</c:v>
                </c:pt>
                <c:pt idx="199">
                  <c:v>3.0642607000000002</c:v>
                </c:pt>
                <c:pt idx="200">
                  <c:v>3.0648061000000002</c:v>
                </c:pt>
                <c:pt idx="201">
                  <c:v>3.0646908000000002</c:v>
                </c:pt>
                <c:pt idx="202">
                  <c:v>3.0650159000000001</c:v>
                </c:pt>
                <c:pt idx="203">
                  <c:v>3.064397</c:v>
                </c:pt>
                <c:pt idx="204">
                  <c:v>3.0645649000000001</c:v>
                </c:pt>
                <c:pt idx="205">
                  <c:v>3.064397</c:v>
                </c:pt>
                <c:pt idx="206">
                  <c:v>3.0649739999999999</c:v>
                </c:pt>
                <c:pt idx="207">
                  <c:v>3.0652992000000001</c:v>
                </c:pt>
                <c:pt idx="208">
                  <c:v>3.0651418000000001</c:v>
                </c:pt>
                <c:pt idx="209">
                  <c:v>3.065509</c:v>
                </c:pt>
                <c:pt idx="210">
                  <c:v>3.0650789000000001</c:v>
                </c:pt>
                <c:pt idx="211">
                  <c:v>3.0653096999999998</c:v>
                </c:pt>
                <c:pt idx="212">
                  <c:v>3.0649845</c:v>
                </c:pt>
                <c:pt idx="213">
                  <c:v>3.0649006000000001</c:v>
                </c:pt>
                <c:pt idx="214">
                  <c:v>3.0650159000000001</c:v>
                </c:pt>
                <c:pt idx="215">
                  <c:v>3.0652362000000002</c:v>
                </c:pt>
                <c:pt idx="216">
                  <c:v>3.0659915</c:v>
                </c:pt>
                <c:pt idx="217">
                  <c:v>3.0659285999999999</c:v>
                </c:pt>
                <c:pt idx="218">
                  <c:v>3.0657082999999998</c:v>
                </c:pt>
                <c:pt idx="219">
                  <c:v>3.0655299999999999</c:v>
                </c:pt>
                <c:pt idx="220">
                  <c:v>3.0659391</c:v>
                </c:pt>
                <c:pt idx="221">
                  <c:v>3.0657817000000001</c:v>
                </c:pt>
                <c:pt idx="222">
                  <c:v>3.0658865999999998</c:v>
                </c:pt>
                <c:pt idx="223">
                  <c:v>3.0656348000000002</c:v>
                </c:pt>
                <c:pt idx="224">
                  <c:v>3.0655719000000001</c:v>
                </c:pt>
                <c:pt idx="225">
                  <c:v>3.0658026999999999</c:v>
                </c:pt>
                <c:pt idx="226">
                  <c:v>3.0655614</c:v>
                </c:pt>
                <c:pt idx="227">
                  <c:v>3.0658341999999998</c:v>
                </c:pt>
                <c:pt idx="228">
                  <c:v>3.0659915</c:v>
                </c:pt>
                <c:pt idx="229">
                  <c:v>3.0659391</c:v>
                </c:pt>
                <c:pt idx="230">
                  <c:v>3.0657397</c:v>
                </c:pt>
                <c:pt idx="231">
                  <c:v>3.0659181000000002</c:v>
                </c:pt>
                <c:pt idx="232">
                  <c:v>3.0660440000000002</c:v>
                </c:pt>
                <c:pt idx="233">
                  <c:v>3.0658865999999998</c:v>
                </c:pt>
                <c:pt idx="234">
                  <c:v>3.0657397</c:v>
                </c:pt>
                <c:pt idx="235">
                  <c:v>3.0657293000000001</c:v>
                </c:pt>
                <c:pt idx="236">
                  <c:v>3.0654460000000001</c:v>
                </c:pt>
                <c:pt idx="237">
                  <c:v>3.0653831</c:v>
                </c:pt>
                <c:pt idx="238">
                  <c:v>3.0654251000000001</c:v>
                </c:pt>
                <c:pt idx="239">
                  <c:v>3.0656767999999999</c:v>
                </c:pt>
                <c:pt idx="240">
                  <c:v>3.0663271999999999</c:v>
                </c:pt>
                <c:pt idx="241">
                  <c:v>3.0660964000000002</c:v>
                </c:pt>
                <c:pt idx="242">
                  <c:v>3.0658550999999998</c:v>
                </c:pt>
                <c:pt idx="243">
                  <c:v>3.0655929</c:v>
                </c:pt>
                <c:pt idx="244">
                  <c:v>3.0659494999999999</c:v>
                </c:pt>
                <c:pt idx="245">
                  <c:v>3.0660964000000002</c:v>
                </c:pt>
                <c:pt idx="246">
                  <c:v>3.0660124999999998</c:v>
                </c:pt>
                <c:pt idx="247">
                  <c:v>3.0662327999999999</c:v>
                </c:pt>
                <c:pt idx="248">
                  <c:v>3.0657817000000001</c:v>
                </c:pt>
                <c:pt idx="249">
                  <c:v>3.0654880000000002</c:v>
                </c:pt>
                <c:pt idx="250">
                  <c:v>3.0658341999999998</c:v>
                </c:pt>
                <c:pt idx="251">
                  <c:v>3.0659181000000002</c:v>
                </c:pt>
                <c:pt idx="252">
                  <c:v>3.0661803000000001</c:v>
                </c:pt>
                <c:pt idx="253">
                  <c:v>3.0656767999999999</c:v>
                </c:pt>
                <c:pt idx="254">
                  <c:v>3.0660020000000001</c:v>
                </c:pt>
                <c:pt idx="255">
                  <c:v>3.0659705000000002</c:v>
                </c:pt>
                <c:pt idx="256">
                  <c:v>3.0661068999999999</c:v>
                </c:pt>
                <c:pt idx="257">
                  <c:v>3.0660649000000002</c:v>
                </c:pt>
                <c:pt idx="258">
                  <c:v>3.0656873</c:v>
                </c:pt>
                <c:pt idx="259">
                  <c:v>3.0659494999999999</c:v>
                </c:pt>
                <c:pt idx="260">
                  <c:v>3.0657922000000002</c:v>
                </c:pt>
                <c:pt idx="261">
                  <c:v>3.0659285999999999</c:v>
                </c:pt>
                <c:pt idx="262">
                  <c:v>3.0659391</c:v>
                </c:pt>
                <c:pt idx="263">
                  <c:v>3.0659494999999999</c:v>
                </c:pt>
                <c:pt idx="264">
                  <c:v>3.0660020000000001</c:v>
                </c:pt>
                <c:pt idx="265">
                  <c:v>3.0659076000000001</c:v>
                </c:pt>
                <c:pt idx="266">
                  <c:v>3.0660544000000001</c:v>
                </c:pt>
                <c:pt idx="267">
                  <c:v>3.0663691000000002</c:v>
                </c:pt>
                <c:pt idx="268">
                  <c:v>3.0658132</c:v>
                </c:pt>
                <c:pt idx="269">
                  <c:v>3.0659391</c:v>
                </c:pt>
                <c:pt idx="270">
                  <c:v>3.0661489</c:v>
                </c:pt>
                <c:pt idx="271">
                  <c:v>3.0661908000000002</c:v>
                </c:pt>
                <c:pt idx="272">
                  <c:v>3.0663062000000001</c:v>
                </c:pt>
                <c:pt idx="273">
                  <c:v>3.0664634999999998</c:v>
                </c:pt>
                <c:pt idx="274">
                  <c:v>3.0664950000000002</c:v>
                </c:pt>
                <c:pt idx="275">
                  <c:v>3.0666943</c:v>
                </c:pt>
                <c:pt idx="276">
                  <c:v>3.0667468000000002</c:v>
                </c:pt>
                <c:pt idx="277">
                  <c:v>3.0669251000000002</c:v>
                </c:pt>
                <c:pt idx="278">
                  <c:v>3.0666209000000002</c:v>
                </c:pt>
                <c:pt idx="279">
                  <c:v>3.0662327999999999</c:v>
                </c:pt>
                <c:pt idx="280">
                  <c:v>3.0663377000000001</c:v>
                </c:pt>
                <c:pt idx="281">
                  <c:v>3.0665893999999998</c:v>
                </c:pt>
                <c:pt idx="282">
                  <c:v>3.0663166999999998</c:v>
                </c:pt>
                <c:pt idx="283">
                  <c:v>3.0667048000000001</c:v>
                </c:pt>
                <c:pt idx="284">
                  <c:v>3.0663901</c:v>
                </c:pt>
                <c:pt idx="285">
                  <c:v>3.0664845000000001</c:v>
                </c:pt>
                <c:pt idx="286">
                  <c:v>3.0664006000000001</c:v>
                </c:pt>
                <c:pt idx="287">
                  <c:v>3.0662851999999998</c:v>
                </c:pt>
                <c:pt idx="288">
                  <c:v>3.0662747000000001</c:v>
                </c:pt>
                <c:pt idx="289">
                  <c:v>3.0662118</c:v>
                </c:pt>
                <c:pt idx="290">
                  <c:v>3.0661908000000002</c:v>
                </c:pt>
                <c:pt idx="291">
                  <c:v>3.0663377000000001</c:v>
                </c:pt>
                <c:pt idx="292">
                  <c:v>3.0662223000000002</c:v>
                </c:pt>
                <c:pt idx="293">
                  <c:v>3.0663062000000001</c:v>
                </c:pt>
                <c:pt idx="294">
                  <c:v>3.0665265000000002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8BD-4145-BD04-ED0E3B7178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7142416"/>
        <c:axId val="967143664"/>
      </c:scatterChart>
      <c:scatterChart>
        <c:scatterStyle val="smoothMarker"/>
        <c:varyColors val="0"/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Tritijs_Inconel!$A$2:$A$540</c:f>
              <c:numCache>
                <c:formatCode>General</c:formatCode>
                <c:ptCount val="53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  <c:pt idx="109">
                  <c:v>1090</c:v>
                </c:pt>
                <c:pt idx="110">
                  <c:v>1100</c:v>
                </c:pt>
                <c:pt idx="111">
                  <c:v>1110</c:v>
                </c:pt>
                <c:pt idx="112">
                  <c:v>1120</c:v>
                </c:pt>
                <c:pt idx="113">
                  <c:v>1130</c:v>
                </c:pt>
                <c:pt idx="114">
                  <c:v>1140</c:v>
                </c:pt>
                <c:pt idx="115">
                  <c:v>1150</c:v>
                </c:pt>
                <c:pt idx="116">
                  <c:v>1160</c:v>
                </c:pt>
                <c:pt idx="117">
                  <c:v>1170</c:v>
                </c:pt>
                <c:pt idx="118">
                  <c:v>1180</c:v>
                </c:pt>
                <c:pt idx="119">
                  <c:v>1190</c:v>
                </c:pt>
                <c:pt idx="120">
                  <c:v>1200</c:v>
                </c:pt>
                <c:pt idx="121">
                  <c:v>1210</c:v>
                </c:pt>
                <c:pt idx="122">
                  <c:v>1220</c:v>
                </c:pt>
                <c:pt idx="123">
                  <c:v>1230</c:v>
                </c:pt>
                <c:pt idx="124">
                  <c:v>1240</c:v>
                </c:pt>
                <c:pt idx="125">
                  <c:v>1250</c:v>
                </c:pt>
                <c:pt idx="126">
                  <c:v>1260</c:v>
                </c:pt>
                <c:pt idx="127">
                  <c:v>1270</c:v>
                </c:pt>
                <c:pt idx="128">
                  <c:v>1280</c:v>
                </c:pt>
                <c:pt idx="129">
                  <c:v>1290</c:v>
                </c:pt>
                <c:pt idx="130">
                  <c:v>1300</c:v>
                </c:pt>
                <c:pt idx="131">
                  <c:v>1310</c:v>
                </c:pt>
                <c:pt idx="132">
                  <c:v>1320</c:v>
                </c:pt>
                <c:pt idx="133">
                  <c:v>1330</c:v>
                </c:pt>
                <c:pt idx="134">
                  <c:v>1340</c:v>
                </c:pt>
                <c:pt idx="135">
                  <c:v>1350</c:v>
                </c:pt>
                <c:pt idx="136">
                  <c:v>1360</c:v>
                </c:pt>
                <c:pt idx="137">
                  <c:v>1370</c:v>
                </c:pt>
                <c:pt idx="138">
                  <c:v>1380</c:v>
                </c:pt>
                <c:pt idx="139">
                  <c:v>1390</c:v>
                </c:pt>
                <c:pt idx="140">
                  <c:v>1400</c:v>
                </c:pt>
                <c:pt idx="141">
                  <c:v>1410</c:v>
                </c:pt>
                <c:pt idx="142">
                  <c:v>1420</c:v>
                </c:pt>
                <c:pt idx="143">
                  <c:v>1430</c:v>
                </c:pt>
                <c:pt idx="144">
                  <c:v>1440</c:v>
                </c:pt>
                <c:pt idx="145">
                  <c:v>1450</c:v>
                </c:pt>
                <c:pt idx="146">
                  <c:v>1460</c:v>
                </c:pt>
                <c:pt idx="147">
                  <c:v>1470</c:v>
                </c:pt>
                <c:pt idx="148">
                  <c:v>1480</c:v>
                </c:pt>
                <c:pt idx="149">
                  <c:v>1490</c:v>
                </c:pt>
                <c:pt idx="150">
                  <c:v>1500</c:v>
                </c:pt>
                <c:pt idx="151">
                  <c:v>1510</c:v>
                </c:pt>
                <c:pt idx="152">
                  <c:v>1520</c:v>
                </c:pt>
                <c:pt idx="153">
                  <c:v>1530</c:v>
                </c:pt>
                <c:pt idx="154">
                  <c:v>1540</c:v>
                </c:pt>
                <c:pt idx="155">
                  <c:v>1550</c:v>
                </c:pt>
                <c:pt idx="156">
                  <c:v>1560</c:v>
                </c:pt>
                <c:pt idx="157">
                  <c:v>1570</c:v>
                </c:pt>
                <c:pt idx="158">
                  <c:v>1580</c:v>
                </c:pt>
                <c:pt idx="159">
                  <c:v>1590</c:v>
                </c:pt>
                <c:pt idx="160">
                  <c:v>1600</c:v>
                </c:pt>
                <c:pt idx="161">
                  <c:v>1610</c:v>
                </c:pt>
                <c:pt idx="162">
                  <c:v>1620</c:v>
                </c:pt>
                <c:pt idx="163">
                  <c:v>1630</c:v>
                </c:pt>
                <c:pt idx="164">
                  <c:v>1640</c:v>
                </c:pt>
                <c:pt idx="165">
                  <c:v>1650</c:v>
                </c:pt>
                <c:pt idx="166">
                  <c:v>1660</c:v>
                </c:pt>
                <c:pt idx="167">
                  <c:v>1670</c:v>
                </c:pt>
                <c:pt idx="168">
                  <c:v>1680</c:v>
                </c:pt>
                <c:pt idx="169">
                  <c:v>1690</c:v>
                </c:pt>
                <c:pt idx="170">
                  <c:v>1700</c:v>
                </c:pt>
                <c:pt idx="171">
                  <c:v>1710</c:v>
                </c:pt>
                <c:pt idx="172">
                  <c:v>1720</c:v>
                </c:pt>
                <c:pt idx="173">
                  <c:v>1730</c:v>
                </c:pt>
                <c:pt idx="174">
                  <c:v>1740</c:v>
                </c:pt>
                <c:pt idx="175">
                  <c:v>1750</c:v>
                </c:pt>
                <c:pt idx="176">
                  <c:v>1760</c:v>
                </c:pt>
                <c:pt idx="177">
                  <c:v>1770</c:v>
                </c:pt>
                <c:pt idx="178">
                  <c:v>1780</c:v>
                </c:pt>
                <c:pt idx="179">
                  <c:v>1790</c:v>
                </c:pt>
                <c:pt idx="180">
                  <c:v>1800</c:v>
                </c:pt>
                <c:pt idx="181">
                  <c:v>1810</c:v>
                </c:pt>
                <c:pt idx="182">
                  <c:v>1820</c:v>
                </c:pt>
                <c:pt idx="183">
                  <c:v>1830</c:v>
                </c:pt>
                <c:pt idx="184">
                  <c:v>1840</c:v>
                </c:pt>
                <c:pt idx="185">
                  <c:v>1850</c:v>
                </c:pt>
                <c:pt idx="186">
                  <c:v>1860</c:v>
                </c:pt>
                <c:pt idx="187">
                  <c:v>1870</c:v>
                </c:pt>
                <c:pt idx="188">
                  <c:v>1880</c:v>
                </c:pt>
                <c:pt idx="189">
                  <c:v>1890</c:v>
                </c:pt>
                <c:pt idx="190">
                  <c:v>1900</c:v>
                </c:pt>
                <c:pt idx="191">
                  <c:v>1910</c:v>
                </c:pt>
                <c:pt idx="192">
                  <c:v>1920</c:v>
                </c:pt>
                <c:pt idx="193">
                  <c:v>1930</c:v>
                </c:pt>
                <c:pt idx="194">
                  <c:v>1940</c:v>
                </c:pt>
                <c:pt idx="195">
                  <c:v>1950</c:v>
                </c:pt>
                <c:pt idx="196">
                  <c:v>1960</c:v>
                </c:pt>
                <c:pt idx="197">
                  <c:v>1970</c:v>
                </c:pt>
                <c:pt idx="198">
                  <c:v>1980</c:v>
                </c:pt>
                <c:pt idx="199">
                  <c:v>1990</c:v>
                </c:pt>
                <c:pt idx="200">
                  <c:v>2000</c:v>
                </c:pt>
                <c:pt idx="201">
                  <c:v>2010</c:v>
                </c:pt>
                <c:pt idx="202">
                  <c:v>2020</c:v>
                </c:pt>
                <c:pt idx="203">
                  <c:v>2030</c:v>
                </c:pt>
                <c:pt idx="204">
                  <c:v>2040</c:v>
                </c:pt>
                <c:pt idx="205">
                  <c:v>2050</c:v>
                </c:pt>
                <c:pt idx="206">
                  <c:v>2060</c:v>
                </c:pt>
                <c:pt idx="207">
                  <c:v>2070</c:v>
                </c:pt>
                <c:pt idx="208">
                  <c:v>2080</c:v>
                </c:pt>
                <c:pt idx="209">
                  <c:v>2090</c:v>
                </c:pt>
                <c:pt idx="210">
                  <c:v>2100</c:v>
                </c:pt>
                <c:pt idx="211">
                  <c:v>2110</c:v>
                </c:pt>
                <c:pt idx="212">
                  <c:v>2120</c:v>
                </c:pt>
                <c:pt idx="213">
                  <c:v>2130</c:v>
                </c:pt>
                <c:pt idx="214">
                  <c:v>2140</c:v>
                </c:pt>
                <c:pt idx="215">
                  <c:v>2150</c:v>
                </c:pt>
                <c:pt idx="216">
                  <c:v>2160</c:v>
                </c:pt>
                <c:pt idx="217">
                  <c:v>2170</c:v>
                </c:pt>
                <c:pt idx="218">
                  <c:v>2180</c:v>
                </c:pt>
                <c:pt idx="219">
                  <c:v>2190</c:v>
                </c:pt>
                <c:pt idx="220">
                  <c:v>2200</c:v>
                </c:pt>
                <c:pt idx="221">
                  <c:v>2210</c:v>
                </c:pt>
                <c:pt idx="222">
                  <c:v>2220</c:v>
                </c:pt>
                <c:pt idx="223">
                  <c:v>2230</c:v>
                </c:pt>
                <c:pt idx="224">
                  <c:v>2240</c:v>
                </c:pt>
                <c:pt idx="225">
                  <c:v>2250</c:v>
                </c:pt>
                <c:pt idx="226">
                  <c:v>2260</c:v>
                </c:pt>
                <c:pt idx="227">
                  <c:v>2270</c:v>
                </c:pt>
                <c:pt idx="228">
                  <c:v>2280</c:v>
                </c:pt>
                <c:pt idx="229">
                  <c:v>2290</c:v>
                </c:pt>
                <c:pt idx="230">
                  <c:v>2300</c:v>
                </c:pt>
                <c:pt idx="231">
                  <c:v>2310</c:v>
                </c:pt>
                <c:pt idx="232">
                  <c:v>2320</c:v>
                </c:pt>
                <c:pt idx="233">
                  <c:v>2330</c:v>
                </c:pt>
                <c:pt idx="234">
                  <c:v>2340</c:v>
                </c:pt>
                <c:pt idx="235">
                  <c:v>2350</c:v>
                </c:pt>
                <c:pt idx="236">
                  <c:v>2360</c:v>
                </c:pt>
                <c:pt idx="237">
                  <c:v>2370</c:v>
                </c:pt>
                <c:pt idx="238">
                  <c:v>2380</c:v>
                </c:pt>
                <c:pt idx="239">
                  <c:v>2390</c:v>
                </c:pt>
                <c:pt idx="240">
                  <c:v>2400</c:v>
                </c:pt>
                <c:pt idx="241">
                  <c:v>2410</c:v>
                </c:pt>
                <c:pt idx="242">
                  <c:v>2420</c:v>
                </c:pt>
                <c:pt idx="243">
                  <c:v>2430</c:v>
                </c:pt>
                <c:pt idx="244">
                  <c:v>2440</c:v>
                </c:pt>
                <c:pt idx="245">
                  <c:v>2450</c:v>
                </c:pt>
                <c:pt idx="246">
                  <c:v>2460</c:v>
                </c:pt>
                <c:pt idx="247">
                  <c:v>2470</c:v>
                </c:pt>
                <c:pt idx="248">
                  <c:v>2480</c:v>
                </c:pt>
                <c:pt idx="249">
                  <c:v>2490</c:v>
                </c:pt>
                <c:pt idx="250">
                  <c:v>2500</c:v>
                </c:pt>
                <c:pt idx="251">
                  <c:v>2510</c:v>
                </c:pt>
                <c:pt idx="252">
                  <c:v>2520</c:v>
                </c:pt>
                <c:pt idx="253">
                  <c:v>2530</c:v>
                </c:pt>
                <c:pt idx="254">
                  <c:v>2540</c:v>
                </c:pt>
                <c:pt idx="255">
                  <c:v>2550</c:v>
                </c:pt>
                <c:pt idx="256">
                  <c:v>2560</c:v>
                </c:pt>
                <c:pt idx="257">
                  <c:v>2570</c:v>
                </c:pt>
                <c:pt idx="258">
                  <c:v>2580</c:v>
                </c:pt>
                <c:pt idx="259">
                  <c:v>2590</c:v>
                </c:pt>
                <c:pt idx="260">
                  <c:v>2600</c:v>
                </c:pt>
                <c:pt idx="261">
                  <c:v>2610</c:v>
                </c:pt>
                <c:pt idx="262">
                  <c:v>2620</c:v>
                </c:pt>
                <c:pt idx="263">
                  <c:v>2630</c:v>
                </c:pt>
                <c:pt idx="264">
                  <c:v>2640</c:v>
                </c:pt>
                <c:pt idx="265">
                  <c:v>2650</c:v>
                </c:pt>
                <c:pt idx="266">
                  <c:v>2660</c:v>
                </c:pt>
                <c:pt idx="267">
                  <c:v>2670</c:v>
                </c:pt>
                <c:pt idx="268">
                  <c:v>2680</c:v>
                </c:pt>
                <c:pt idx="269">
                  <c:v>2690</c:v>
                </c:pt>
                <c:pt idx="270">
                  <c:v>2700</c:v>
                </c:pt>
                <c:pt idx="271">
                  <c:v>2710</c:v>
                </c:pt>
                <c:pt idx="272">
                  <c:v>2720</c:v>
                </c:pt>
                <c:pt idx="273">
                  <c:v>2730</c:v>
                </c:pt>
                <c:pt idx="274">
                  <c:v>2740</c:v>
                </c:pt>
                <c:pt idx="275">
                  <c:v>2750</c:v>
                </c:pt>
                <c:pt idx="276">
                  <c:v>2760</c:v>
                </c:pt>
                <c:pt idx="277">
                  <c:v>2770</c:v>
                </c:pt>
                <c:pt idx="278">
                  <c:v>2780</c:v>
                </c:pt>
                <c:pt idx="279">
                  <c:v>2790</c:v>
                </c:pt>
                <c:pt idx="280">
                  <c:v>2800</c:v>
                </c:pt>
                <c:pt idx="281">
                  <c:v>2810</c:v>
                </c:pt>
                <c:pt idx="282">
                  <c:v>2820</c:v>
                </c:pt>
                <c:pt idx="283">
                  <c:v>2830</c:v>
                </c:pt>
                <c:pt idx="284">
                  <c:v>2840</c:v>
                </c:pt>
                <c:pt idx="285">
                  <c:v>2850</c:v>
                </c:pt>
                <c:pt idx="286">
                  <c:v>2860</c:v>
                </c:pt>
                <c:pt idx="287">
                  <c:v>2870</c:v>
                </c:pt>
                <c:pt idx="288">
                  <c:v>2880</c:v>
                </c:pt>
                <c:pt idx="289">
                  <c:v>2890</c:v>
                </c:pt>
                <c:pt idx="290">
                  <c:v>2900</c:v>
                </c:pt>
                <c:pt idx="291">
                  <c:v>2910</c:v>
                </c:pt>
                <c:pt idx="292">
                  <c:v>2920</c:v>
                </c:pt>
                <c:pt idx="293">
                  <c:v>2930</c:v>
                </c:pt>
                <c:pt idx="294">
                  <c:v>2940</c:v>
                </c:pt>
                <c:pt idx="295">
                  <c:v>2950</c:v>
                </c:pt>
                <c:pt idx="296">
                  <c:v>2960</c:v>
                </c:pt>
                <c:pt idx="297">
                  <c:v>2970</c:v>
                </c:pt>
                <c:pt idx="298">
                  <c:v>2980</c:v>
                </c:pt>
                <c:pt idx="299">
                  <c:v>2990</c:v>
                </c:pt>
                <c:pt idx="300">
                  <c:v>3000</c:v>
                </c:pt>
                <c:pt idx="301">
                  <c:v>3010</c:v>
                </c:pt>
                <c:pt idx="302">
                  <c:v>3020</c:v>
                </c:pt>
                <c:pt idx="303">
                  <c:v>3030</c:v>
                </c:pt>
                <c:pt idx="304">
                  <c:v>3040</c:v>
                </c:pt>
                <c:pt idx="305">
                  <c:v>3050</c:v>
                </c:pt>
                <c:pt idx="306">
                  <c:v>3060</c:v>
                </c:pt>
                <c:pt idx="307">
                  <c:v>3070</c:v>
                </c:pt>
                <c:pt idx="308">
                  <c:v>3080</c:v>
                </c:pt>
                <c:pt idx="309">
                  <c:v>3090</c:v>
                </c:pt>
                <c:pt idx="310">
                  <c:v>3100</c:v>
                </c:pt>
                <c:pt idx="311">
                  <c:v>3110</c:v>
                </c:pt>
                <c:pt idx="312">
                  <c:v>3120</c:v>
                </c:pt>
                <c:pt idx="313">
                  <c:v>3130</c:v>
                </c:pt>
                <c:pt idx="314">
                  <c:v>3140</c:v>
                </c:pt>
                <c:pt idx="315">
                  <c:v>3150</c:v>
                </c:pt>
                <c:pt idx="316">
                  <c:v>3160</c:v>
                </c:pt>
                <c:pt idx="317">
                  <c:v>3170</c:v>
                </c:pt>
                <c:pt idx="318">
                  <c:v>3180</c:v>
                </c:pt>
                <c:pt idx="319">
                  <c:v>3190</c:v>
                </c:pt>
                <c:pt idx="320">
                  <c:v>3200</c:v>
                </c:pt>
                <c:pt idx="321">
                  <c:v>3210</c:v>
                </c:pt>
                <c:pt idx="322">
                  <c:v>3220</c:v>
                </c:pt>
                <c:pt idx="323">
                  <c:v>3230</c:v>
                </c:pt>
                <c:pt idx="324">
                  <c:v>3240</c:v>
                </c:pt>
                <c:pt idx="325">
                  <c:v>3250</c:v>
                </c:pt>
                <c:pt idx="326">
                  <c:v>3260</c:v>
                </c:pt>
                <c:pt idx="327">
                  <c:v>3270</c:v>
                </c:pt>
                <c:pt idx="328">
                  <c:v>3280</c:v>
                </c:pt>
              </c:numCache>
            </c:numRef>
          </c:xVal>
          <c:yVal>
            <c:numRef>
              <c:f>Tritijs_Inconel!$D$2:$D$540</c:f>
              <c:numCache>
                <c:formatCode>0.0</c:formatCode>
                <c:ptCount val="539"/>
                <c:pt idx="0">
                  <c:v>0</c:v>
                </c:pt>
                <c:pt idx="1">
                  <c:v>0.22548400000000002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0.22548400000000002</c:v>
                </c:pt>
                <c:pt idx="6">
                  <c:v>0</c:v>
                </c:pt>
                <c:pt idx="7">
                  <c:v>0.22548400000000002</c:v>
                </c:pt>
                <c:pt idx="8">
                  <c:v>0.22548400000000002</c:v>
                </c:pt>
                <c:pt idx="9">
                  <c:v>0</c:v>
                </c:pt>
                <c:pt idx="10">
                  <c:v>0.22548400000000002</c:v>
                </c:pt>
                <c:pt idx="11">
                  <c:v>0.22548400000000002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0.22548400000000002</c:v>
                </c:pt>
                <c:pt idx="16">
                  <c:v>0.22548400000000002</c:v>
                </c:pt>
                <c:pt idx="17">
                  <c:v>0.22548400000000002</c:v>
                </c:pt>
                <c:pt idx="18">
                  <c:v>0</c:v>
                </c:pt>
                <c:pt idx="19">
                  <c:v>0</c:v>
                </c:pt>
                <c:pt idx="20">
                  <c:v>0.22548400000000002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0.22548400000000002</c:v>
                </c:pt>
                <c:pt idx="25">
                  <c:v>0</c:v>
                </c:pt>
                <c:pt idx="26">
                  <c:v>0</c:v>
                </c:pt>
                <c:pt idx="27">
                  <c:v>0.22548400000000002</c:v>
                </c:pt>
                <c:pt idx="28">
                  <c:v>0.45096800000000004</c:v>
                </c:pt>
                <c:pt idx="29">
                  <c:v>0.22548400000000002</c:v>
                </c:pt>
                <c:pt idx="30">
                  <c:v>0.22548400000000002</c:v>
                </c:pt>
                <c:pt idx="31">
                  <c:v>0.22548400000000002</c:v>
                </c:pt>
                <c:pt idx="32">
                  <c:v>0</c:v>
                </c:pt>
                <c:pt idx="33">
                  <c:v>0</c:v>
                </c:pt>
                <c:pt idx="34">
                  <c:v>0.22548400000000002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0.22548400000000002</c:v>
                </c:pt>
                <c:pt idx="41">
                  <c:v>0.22548400000000002</c:v>
                </c:pt>
                <c:pt idx="42">
                  <c:v>0.22548400000000002</c:v>
                </c:pt>
                <c:pt idx="43">
                  <c:v>-0.22548400000000002</c:v>
                </c:pt>
                <c:pt idx="44">
                  <c:v>0.22548400000000002</c:v>
                </c:pt>
                <c:pt idx="45">
                  <c:v>0.22548400000000002</c:v>
                </c:pt>
                <c:pt idx="46">
                  <c:v>0</c:v>
                </c:pt>
                <c:pt idx="47">
                  <c:v>0.22548400000000002</c:v>
                </c:pt>
                <c:pt idx="48">
                  <c:v>0.22548400000000002</c:v>
                </c:pt>
                <c:pt idx="49">
                  <c:v>0</c:v>
                </c:pt>
                <c:pt idx="50">
                  <c:v>0.22548400000000002</c:v>
                </c:pt>
                <c:pt idx="51">
                  <c:v>0.22548400000000002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0.22548400000000002</c:v>
                </c:pt>
                <c:pt idx="56">
                  <c:v>0</c:v>
                </c:pt>
                <c:pt idx="57">
                  <c:v>0.22548400000000002</c:v>
                </c:pt>
                <c:pt idx="58">
                  <c:v>0</c:v>
                </c:pt>
                <c:pt idx="59">
                  <c:v>0</c:v>
                </c:pt>
                <c:pt idx="60">
                  <c:v>0.22548400000000002</c:v>
                </c:pt>
                <c:pt idx="61">
                  <c:v>0.22548400000000002</c:v>
                </c:pt>
                <c:pt idx="62">
                  <c:v>0.22548400000000002</c:v>
                </c:pt>
                <c:pt idx="63">
                  <c:v>0</c:v>
                </c:pt>
                <c:pt idx="64">
                  <c:v>0.22548400000000002</c:v>
                </c:pt>
                <c:pt idx="65">
                  <c:v>0.22548400000000002</c:v>
                </c:pt>
                <c:pt idx="66">
                  <c:v>0.22548400000000002</c:v>
                </c:pt>
                <c:pt idx="67">
                  <c:v>0.22548400000000002</c:v>
                </c:pt>
                <c:pt idx="68">
                  <c:v>0</c:v>
                </c:pt>
                <c:pt idx="69">
                  <c:v>0</c:v>
                </c:pt>
                <c:pt idx="70">
                  <c:v>0.22548400000000002</c:v>
                </c:pt>
                <c:pt idx="71">
                  <c:v>0.22548400000000002</c:v>
                </c:pt>
                <c:pt idx="72">
                  <c:v>0.22548400000000002</c:v>
                </c:pt>
                <c:pt idx="73">
                  <c:v>0</c:v>
                </c:pt>
                <c:pt idx="74">
                  <c:v>0.22548400000000002</c:v>
                </c:pt>
                <c:pt idx="75">
                  <c:v>0</c:v>
                </c:pt>
                <c:pt idx="76">
                  <c:v>0.22548400000000002</c:v>
                </c:pt>
                <c:pt idx="77">
                  <c:v>0</c:v>
                </c:pt>
                <c:pt idx="78">
                  <c:v>0.45096800000000004</c:v>
                </c:pt>
                <c:pt idx="79">
                  <c:v>0</c:v>
                </c:pt>
                <c:pt idx="80">
                  <c:v>0.22548400000000002</c:v>
                </c:pt>
                <c:pt idx="81">
                  <c:v>0</c:v>
                </c:pt>
                <c:pt idx="82">
                  <c:v>0</c:v>
                </c:pt>
                <c:pt idx="83">
                  <c:v>0.22548400000000002</c:v>
                </c:pt>
                <c:pt idx="84">
                  <c:v>0.22548400000000002</c:v>
                </c:pt>
                <c:pt idx="85">
                  <c:v>0.22548400000000002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0.22548400000000002</c:v>
                </c:pt>
                <c:pt idx="92">
                  <c:v>0</c:v>
                </c:pt>
                <c:pt idx="93">
                  <c:v>0</c:v>
                </c:pt>
                <c:pt idx="94">
                  <c:v>0.22548400000000002</c:v>
                </c:pt>
                <c:pt idx="95">
                  <c:v>0.22548400000000002</c:v>
                </c:pt>
                <c:pt idx="96">
                  <c:v>0.22548400000000002</c:v>
                </c:pt>
                <c:pt idx="97">
                  <c:v>0.22548400000000002</c:v>
                </c:pt>
                <c:pt idx="98">
                  <c:v>0.22548400000000002</c:v>
                </c:pt>
                <c:pt idx="99">
                  <c:v>0.22548400000000002</c:v>
                </c:pt>
                <c:pt idx="100">
                  <c:v>0.22548400000000002</c:v>
                </c:pt>
                <c:pt idx="101">
                  <c:v>0.45096800000000004</c:v>
                </c:pt>
                <c:pt idx="102">
                  <c:v>0.22548400000000002</c:v>
                </c:pt>
                <c:pt idx="103">
                  <c:v>0.22548400000000002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0.22548400000000002</c:v>
                </c:pt>
                <c:pt idx="109">
                  <c:v>0</c:v>
                </c:pt>
                <c:pt idx="110">
                  <c:v>0.22548400000000002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0.22548400000000002</c:v>
                </c:pt>
                <c:pt idx="118">
                  <c:v>0.22548400000000002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0.22548400000000002</c:v>
                </c:pt>
                <c:pt idx="123">
                  <c:v>0</c:v>
                </c:pt>
                <c:pt idx="124">
                  <c:v>0.22548400000000002</c:v>
                </c:pt>
                <c:pt idx="125">
                  <c:v>0.22548400000000002</c:v>
                </c:pt>
                <c:pt idx="126">
                  <c:v>0</c:v>
                </c:pt>
                <c:pt idx="127">
                  <c:v>0</c:v>
                </c:pt>
                <c:pt idx="128">
                  <c:v>0.22548400000000002</c:v>
                </c:pt>
                <c:pt idx="129">
                  <c:v>0.45096800000000004</c:v>
                </c:pt>
                <c:pt idx="130">
                  <c:v>0</c:v>
                </c:pt>
                <c:pt idx="131">
                  <c:v>0.22548400000000002</c:v>
                </c:pt>
                <c:pt idx="132">
                  <c:v>0</c:v>
                </c:pt>
                <c:pt idx="133">
                  <c:v>0.22548400000000002</c:v>
                </c:pt>
                <c:pt idx="134">
                  <c:v>0.22548400000000002</c:v>
                </c:pt>
                <c:pt idx="135">
                  <c:v>0.22548400000000002</c:v>
                </c:pt>
                <c:pt idx="136">
                  <c:v>0</c:v>
                </c:pt>
                <c:pt idx="137">
                  <c:v>0.22548400000000002</c:v>
                </c:pt>
                <c:pt idx="138">
                  <c:v>0</c:v>
                </c:pt>
                <c:pt idx="139">
                  <c:v>0</c:v>
                </c:pt>
                <c:pt idx="140">
                  <c:v>0.22548400000000002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0.22548400000000002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0.22548400000000002</c:v>
                </c:pt>
                <c:pt idx="149">
                  <c:v>0</c:v>
                </c:pt>
                <c:pt idx="150">
                  <c:v>0</c:v>
                </c:pt>
                <c:pt idx="151">
                  <c:v>0.22548400000000002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0.22548400000000002</c:v>
                </c:pt>
                <c:pt idx="156">
                  <c:v>0.22548400000000002</c:v>
                </c:pt>
                <c:pt idx="157">
                  <c:v>0.22548400000000002</c:v>
                </c:pt>
                <c:pt idx="158">
                  <c:v>0.22548400000000002</c:v>
                </c:pt>
                <c:pt idx="159">
                  <c:v>0</c:v>
                </c:pt>
                <c:pt idx="160">
                  <c:v>0.22548400000000002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0.22548400000000002</c:v>
                </c:pt>
                <c:pt idx="165">
                  <c:v>0</c:v>
                </c:pt>
                <c:pt idx="166">
                  <c:v>0</c:v>
                </c:pt>
                <c:pt idx="167">
                  <c:v>0.22548400000000002</c:v>
                </c:pt>
                <c:pt idx="168">
                  <c:v>0</c:v>
                </c:pt>
                <c:pt idx="169">
                  <c:v>0.22548400000000002</c:v>
                </c:pt>
                <c:pt idx="170">
                  <c:v>0</c:v>
                </c:pt>
                <c:pt idx="171">
                  <c:v>0.22548400000000002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0.22548400000000002</c:v>
                </c:pt>
                <c:pt idx="179">
                  <c:v>0.22548400000000002</c:v>
                </c:pt>
                <c:pt idx="180">
                  <c:v>0.22548400000000002</c:v>
                </c:pt>
                <c:pt idx="181">
                  <c:v>0.22548400000000002</c:v>
                </c:pt>
                <c:pt idx="182">
                  <c:v>0</c:v>
                </c:pt>
                <c:pt idx="183">
                  <c:v>0.22548400000000002</c:v>
                </c:pt>
                <c:pt idx="184">
                  <c:v>0.22548400000000002</c:v>
                </c:pt>
                <c:pt idx="185">
                  <c:v>0.22548400000000002</c:v>
                </c:pt>
                <c:pt idx="186">
                  <c:v>0.22548400000000002</c:v>
                </c:pt>
                <c:pt idx="187">
                  <c:v>0</c:v>
                </c:pt>
                <c:pt idx="188">
                  <c:v>0</c:v>
                </c:pt>
                <c:pt idx="189">
                  <c:v>0.22548400000000002</c:v>
                </c:pt>
                <c:pt idx="190">
                  <c:v>0.22548400000000002</c:v>
                </c:pt>
                <c:pt idx="191">
                  <c:v>0.22548400000000002</c:v>
                </c:pt>
                <c:pt idx="192">
                  <c:v>0.22548400000000002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0.22548400000000002</c:v>
                </c:pt>
                <c:pt idx="201">
                  <c:v>0</c:v>
                </c:pt>
                <c:pt idx="202">
                  <c:v>0.22548400000000002</c:v>
                </c:pt>
                <c:pt idx="203">
                  <c:v>0</c:v>
                </c:pt>
                <c:pt idx="204">
                  <c:v>0.22548400000000002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0.22548400000000002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0.22548400000000002</c:v>
                </c:pt>
                <c:pt idx="217">
                  <c:v>0.22548400000000002</c:v>
                </c:pt>
                <c:pt idx="218">
                  <c:v>0</c:v>
                </c:pt>
                <c:pt idx="219">
                  <c:v>0</c:v>
                </c:pt>
                <c:pt idx="220">
                  <c:v>0.22548400000000002</c:v>
                </c:pt>
                <c:pt idx="221">
                  <c:v>0.22548400000000002</c:v>
                </c:pt>
                <c:pt idx="222">
                  <c:v>0</c:v>
                </c:pt>
                <c:pt idx="223">
                  <c:v>0.22548400000000002</c:v>
                </c:pt>
                <c:pt idx="224">
                  <c:v>0.22548400000000002</c:v>
                </c:pt>
                <c:pt idx="225">
                  <c:v>0</c:v>
                </c:pt>
                <c:pt idx="226">
                  <c:v>-0.22548400000000002</c:v>
                </c:pt>
                <c:pt idx="227">
                  <c:v>0.22548400000000002</c:v>
                </c:pt>
                <c:pt idx="228">
                  <c:v>0</c:v>
                </c:pt>
                <c:pt idx="229">
                  <c:v>0</c:v>
                </c:pt>
                <c:pt idx="230">
                  <c:v>0.22548400000000002</c:v>
                </c:pt>
                <c:pt idx="231">
                  <c:v>0.22548400000000002</c:v>
                </c:pt>
                <c:pt idx="232">
                  <c:v>0.22548400000000002</c:v>
                </c:pt>
                <c:pt idx="233">
                  <c:v>0</c:v>
                </c:pt>
                <c:pt idx="234">
                  <c:v>0</c:v>
                </c:pt>
                <c:pt idx="235">
                  <c:v>0.22548400000000002</c:v>
                </c:pt>
                <c:pt idx="236">
                  <c:v>0.22548400000000002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0.22548400000000002</c:v>
                </c:pt>
                <c:pt idx="242">
                  <c:v>0.22548400000000002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0.22548400000000002</c:v>
                </c:pt>
                <c:pt idx="248">
                  <c:v>0</c:v>
                </c:pt>
                <c:pt idx="249">
                  <c:v>0</c:v>
                </c:pt>
                <c:pt idx="250">
                  <c:v>0.22548400000000002</c:v>
                </c:pt>
                <c:pt idx="251">
                  <c:v>0</c:v>
                </c:pt>
                <c:pt idx="252">
                  <c:v>0.22548400000000002</c:v>
                </c:pt>
                <c:pt idx="253">
                  <c:v>0</c:v>
                </c:pt>
                <c:pt idx="254">
                  <c:v>0</c:v>
                </c:pt>
                <c:pt idx="255">
                  <c:v>0.22548400000000002</c:v>
                </c:pt>
                <c:pt idx="256">
                  <c:v>0.22548400000000002</c:v>
                </c:pt>
                <c:pt idx="257">
                  <c:v>0.22548400000000002</c:v>
                </c:pt>
                <c:pt idx="258">
                  <c:v>0</c:v>
                </c:pt>
                <c:pt idx="259">
                  <c:v>0.22548400000000002</c:v>
                </c:pt>
                <c:pt idx="260">
                  <c:v>0.45096800000000004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0.22548400000000002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0.22548400000000002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0.22548400000000002</c:v>
                </c:pt>
                <c:pt idx="275">
                  <c:v>0.22548400000000002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0.22548400000000002</c:v>
                </c:pt>
                <c:pt idx="280">
                  <c:v>0.22548400000000002</c:v>
                </c:pt>
                <c:pt idx="281">
                  <c:v>0.22548400000000002</c:v>
                </c:pt>
                <c:pt idx="282">
                  <c:v>0</c:v>
                </c:pt>
                <c:pt idx="283">
                  <c:v>0.22548400000000002</c:v>
                </c:pt>
                <c:pt idx="284">
                  <c:v>0</c:v>
                </c:pt>
                <c:pt idx="285">
                  <c:v>0.22548400000000002</c:v>
                </c:pt>
                <c:pt idx="286">
                  <c:v>0</c:v>
                </c:pt>
                <c:pt idx="287">
                  <c:v>0.22548400000000002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0.22548400000000002</c:v>
                </c:pt>
                <c:pt idx="292">
                  <c:v>0</c:v>
                </c:pt>
                <c:pt idx="293">
                  <c:v>0.22548400000000002</c:v>
                </c:pt>
                <c:pt idx="294">
                  <c:v>0</c:v>
                </c:pt>
                <c:pt idx="295">
                  <c:v>-0.45096800000000004</c:v>
                </c:pt>
                <c:pt idx="296">
                  <c:v>-0.45096800000000004</c:v>
                </c:pt>
                <c:pt idx="297">
                  <c:v>-0.45096800000000004</c:v>
                </c:pt>
                <c:pt idx="298">
                  <c:v>-0.45096800000000004</c:v>
                </c:pt>
                <c:pt idx="299">
                  <c:v>-0.45096800000000004</c:v>
                </c:pt>
                <c:pt idx="300">
                  <c:v>-0.45096800000000004</c:v>
                </c:pt>
                <c:pt idx="301">
                  <c:v>-0.45096800000000004</c:v>
                </c:pt>
                <c:pt idx="302">
                  <c:v>-0.45096800000000004</c:v>
                </c:pt>
                <c:pt idx="303">
                  <c:v>-0.45096800000000004</c:v>
                </c:pt>
                <c:pt idx="304">
                  <c:v>-0.45096800000000004</c:v>
                </c:pt>
                <c:pt idx="305">
                  <c:v>-0.45096800000000004</c:v>
                </c:pt>
                <c:pt idx="306">
                  <c:v>-0.45096800000000004</c:v>
                </c:pt>
                <c:pt idx="307">
                  <c:v>-0.45096800000000004</c:v>
                </c:pt>
                <c:pt idx="308">
                  <c:v>-0.45096800000000004</c:v>
                </c:pt>
                <c:pt idx="309">
                  <c:v>-0.45096800000000004</c:v>
                </c:pt>
                <c:pt idx="310">
                  <c:v>-0.45096800000000004</c:v>
                </c:pt>
                <c:pt idx="311">
                  <c:v>-0.45096800000000004</c:v>
                </c:pt>
                <c:pt idx="312">
                  <c:v>-0.45096800000000004</c:v>
                </c:pt>
                <c:pt idx="313">
                  <c:v>-0.45096800000000004</c:v>
                </c:pt>
                <c:pt idx="314">
                  <c:v>-0.45096800000000004</c:v>
                </c:pt>
                <c:pt idx="315">
                  <c:v>-0.45096800000000004</c:v>
                </c:pt>
                <c:pt idx="316">
                  <c:v>-0.45096800000000004</c:v>
                </c:pt>
                <c:pt idx="317">
                  <c:v>-0.45096800000000004</c:v>
                </c:pt>
                <c:pt idx="318">
                  <c:v>-0.45096800000000004</c:v>
                </c:pt>
                <c:pt idx="319">
                  <c:v>-0.45096800000000004</c:v>
                </c:pt>
                <c:pt idx="320">
                  <c:v>-0.45096800000000004</c:v>
                </c:pt>
                <c:pt idx="321">
                  <c:v>-0.45096800000000004</c:v>
                </c:pt>
                <c:pt idx="322">
                  <c:v>-0.45096800000000004</c:v>
                </c:pt>
                <c:pt idx="323">
                  <c:v>-0.45096800000000004</c:v>
                </c:pt>
                <c:pt idx="324">
                  <c:v>-0.45096800000000004</c:v>
                </c:pt>
                <c:pt idx="325">
                  <c:v>-0.45096800000000004</c:v>
                </c:pt>
                <c:pt idx="326">
                  <c:v>-0.45096800000000004</c:v>
                </c:pt>
                <c:pt idx="327">
                  <c:v>-0.45096800000000004</c:v>
                </c:pt>
                <c:pt idx="328">
                  <c:v>-0.45096800000000004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8BD-4145-BD04-ED0E3B7178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00863"/>
        <c:axId val="32103359"/>
      </c:scatterChart>
      <c:valAx>
        <c:axId val="967142416"/>
        <c:scaling>
          <c:orientation val="minMax"/>
          <c:max val="3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Time, 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143664"/>
        <c:crosses val="autoZero"/>
        <c:crossBetween val="midCat"/>
      </c:valAx>
      <c:valAx>
        <c:axId val="9671436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Hydrogen release, a.u.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142416"/>
        <c:crosses val="autoZero"/>
        <c:crossBetween val="midCat"/>
      </c:valAx>
      <c:valAx>
        <c:axId val="32103359"/>
        <c:scaling>
          <c:orientation val="minMax"/>
          <c:max val="5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Tritiumrelease, Bq/ss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00863"/>
        <c:crosses val="max"/>
        <c:crossBetween val="midCat"/>
      </c:valAx>
      <c:valAx>
        <c:axId val="3210086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1033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Inner wall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Tritium!$F$26:$H$26</c:f>
              <c:strCache>
                <c:ptCount val="3"/>
                <c:pt idx="0">
                  <c:v>ILW1</c:v>
                </c:pt>
                <c:pt idx="1">
                  <c:v>ILW2</c:v>
                </c:pt>
                <c:pt idx="2">
                  <c:v>ILW3</c:v>
                </c:pt>
              </c:strCache>
            </c:strRef>
          </c:cat>
          <c:val>
            <c:numRef>
              <c:f>Tritium!$F$16:$H$16</c:f>
              <c:numCache>
                <c:formatCode>0.00E+00</c:formatCode>
                <c:ptCount val="3"/>
                <c:pt idx="0">
                  <c:v>12.694912817101015</c:v>
                </c:pt>
                <c:pt idx="1">
                  <c:v>12.413025110045725</c:v>
                </c:pt>
                <c:pt idx="2">
                  <c:v>11.934495350134577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08-4E7F-9304-2D1A2BDE0B03}"/>
            </c:ext>
          </c:extLst>
        </c:ser>
        <c:ser>
          <c:idx val="1"/>
          <c:order val="1"/>
          <c:tx>
            <c:v>Outer wall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Tritium!$F$26:$H$26</c:f>
              <c:strCache>
                <c:ptCount val="3"/>
                <c:pt idx="0">
                  <c:v>ILW1</c:v>
                </c:pt>
                <c:pt idx="1">
                  <c:v>ILW2</c:v>
                </c:pt>
                <c:pt idx="2">
                  <c:v>ILW3</c:v>
                </c:pt>
              </c:strCache>
            </c:strRef>
          </c:cat>
          <c:val>
            <c:numRef>
              <c:f>Tritium!$F$35:$H$35</c:f>
              <c:numCache>
                <c:formatCode>0.00E+00</c:formatCode>
                <c:ptCount val="3"/>
                <c:pt idx="0">
                  <c:v>13.180500644118512</c:v>
                </c:pt>
                <c:pt idx="1">
                  <c:v>13.266139965589272</c:v>
                </c:pt>
                <c:pt idx="2">
                  <c:v>13.700591583390704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08-4E7F-9304-2D1A2BDE0B03}"/>
            </c:ext>
          </c:extLst>
        </c:ser>
        <c:ser>
          <c:idx val="2"/>
          <c:order val="2"/>
          <c:tx>
            <c:v>Upper part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Tritium!$F$26:$H$26</c:f>
              <c:strCache>
                <c:ptCount val="3"/>
                <c:pt idx="0">
                  <c:v>ILW1</c:v>
                </c:pt>
                <c:pt idx="1">
                  <c:v>ILW2</c:v>
                </c:pt>
                <c:pt idx="2">
                  <c:v>ILW3</c:v>
                </c:pt>
              </c:strCache>
            </c:strRef>
          </c:cat>
          <c:val>
            <c:numRef>
              <c:f>Tritium!$F$48:$H$48</c:f>
              <c:numCache>
                <c:formatCode>0.00E+00</c:formatCode>
                <c:ptCount val="3"/>
                <c:pt idx="0">
                  <c:v>12.373800708523481</c:v>
                </c:pt>
                <c:pt idx="1">
                  <c:v>11.710026895236116</c:v>
                </c:pt>
                <c:pt idx="2">
                  <c:v>10.592716142054046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08-4E7F-9304-2D1A2BDE0B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4977855"/>
        <c:axId val="296535519"/>
      </c:barChart>
      <c:catAx>
        <c:axId val="84497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535519"/>
        <c:crosses val="autoZero"/>
        <c:auto val="1"/>
        <c:lblAlgn val="ctr"/>
        <c:lblOffset val="100"/>
        <c:noMultiLvlLbl val="0"/>
      </c:catAx>
      <c:valAx>
        <c:axId val="296535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400" dirty="0" err="1"/>
                  <a:t>Logarithm</a:t>
                </a:r>
                <a:r>
                  <a:rPr lang="lv-LV" sz="1400" dirty="0"/>
                  <a:t> </a:t>
                </a:r>
                <a:r>
                  <a:rPr lang="lv-LV" sz="1400" dirty="0" err="1"/>
                  <a:t>of</a:t>
                </a:r>
                <a:r>
                  <a:rPr lang="lv-LV" sz="1400" dirty="0"/>
                  <a:t> </a:t>
                </a:r>
                <a:r>
                  <a:rPr lang="lv-LV" sz="1400" dirty="0" err="1"/>
                  <a:t>tritium</a:t>
                </a:r>
                <a:r>
                  <a:rPr lang="lv-LV" sz="1400" dirty="0"/>
                  <a:t> </a:t>
                </a:r>
                <a:r>
                  <a:rPr lang="lv-LV" sz="1400" dirty="0" err="1"/>
                  <a:t>concentration</a:t>
                </a:r>
                <a:r>
                  <a:rPr lang="lv-LV" sz="1400" dirty="0"/>
                  <a:t>, LOG (atoms/cm</a:t>
                </a:r>
                <a:r>
                  <a:rPr lang="lv-LV" sz="1400" baseline="30000" dirty="0"/>
                  <a:t>2</a:t>
                </a:r>
                <a:r>
                  <a:rPr lang="lv-LV" sz="1400" dirty="0"/>
                  <a:t>)</a:t>
                </a:r>
              </a:p>
            </c:rich>
          </c:tx>
          <c:layout>
            <c:manualLayout>
              <c:xMode val="edge"/>
              <c:yMode val="edge"/>
              <c:x val="1.7913867909368466E-2"/>
              <c:y val="7.175173375900414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977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21633841615535956"/>
          <c:y val="0"/>
          <c:w val="0.78098445430930385"/>
          <c:h val="0.2316999557338126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/>
              <a:t>HFGC</a:t>
            </a:r>
            <a:r>
              <a:rPr lang="lv-LV" baseline="0" dirty="0"/>
              <a:t> </a:t>
            </a:r>
            <a:r>
              <a:rPr lang="lv-LV" baseline="0" dirty="0" err="1"/>
              <a:t>tile</a:t>
            </a:r>
            <a:r>
              <a:rPr lang="lv-LV" baseline="0" dirty="0"/>
              <a:t> - T atoms/cm</a:t>
            </a:r>
            <a:r>
              <a:rPr lang="lv-LV" baseline="30000" dirty="0"/>
              <a:t>2</a:t>
            </a:r>
            <a:endParaRPr lang="en-US" baseline="30000" dirty="0"/>
          </a:p>
        </c:rich>
      </c:tx>
      <c:layout>
        <c:manualLayout>
          <c:xMode val="edge"/>
          <c:yMode val="edge"/>
          <c:x val="0.38799535604939545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HFGC!$G$1</c:f>
              <c:strCache>
                <c:ptCount val="1"/>
                <c:pt idx="0">
                  <c:v>TDS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HFGC!$E$2:$E$13</c:f>
              <c:numCache>
                <c:formatCode>General</c:formatCode>
                <c:ptCount val="12"/>
                <c:pt idx="0">
                  <c:v>138</c:v>
                </c:pt>
                <c:pt idx="1">
                  <c:v>138</c:v>
                </c:pt>
                <c:pt idx="2">
                  <c:v>138</c:v>
                </c:pt>
                <c:pt idx="3">
                  <c:v>138</c:v>
                </c:pt>
                <c:pt idx="4">
                  <c:v>98</c:v>
                </c:pt>
                <c:pt idx="5">
                  <c:v>98</c:v>
                </c:pt>
                <c:pt idx="6">
                  <c:v>98</c:v>
                </c:pt>
                <c:pt idx="7">
                  <c:v>98</c:v>
                </c:pt>
                <c:pt idx="8">
                  <c:v>58</c:v>
                </c:pt>
                <c:pt idx="9">
                  <c:v>58</c:v>
                </c:pt>
                <c:pt idx="10">
                  <c:v>58</c:v>
                </c:pt>
                <c:pt idx="11">
                  <c:v>58</c:v>
                </c:pt>
              </c:numCache>
            </c:numRef>
          </c:xVal>
          <c:yVal>
            <c:numRef>
              <c:f>HFGC!$G$2:$G$13</c:f>
              <c:numCache>
                <c:formatCode>General</c:formatCode>
                <c:ptCount val="12"/>
                <c:pt idx="0">
                  <c:v>15049599385083.113</c:v>
                </c:pt>
                <c:pt idx="4">
                  <c:v>10412742932402.756</c:v>
                </c:pt>
                <c:pt idx="8">
                  <c:v>2467289509631.2568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03B-4B0D-9362-9EF8512D40BF}"/>
            </c:ext>
          </c:extLst>
        </c:ser>
        <c:ser>
          <c:idx val="1"/>
          <c:order val="1"/>
          <c:tx>
            <c:strRef>
              <c:f>HFGC!$H$1</c:f>
              <c:strCache>
                <c:ptCount val="1"/>
                <c:pt idx="0">
                  <c:v>FC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HFGC!$E$2:$E$13</c:f>
              <c:numCache>
                <c:formatCode>General</c:formatCode>
                <c:ptCount val="12"/>
                <c:pt idx="0">
                  <c:v>138</c:v>
                </c:pt>
                <c:pt idx="1">
                  <c:v>138</c:v>
                </c:pt>
                <c:pt idx="2">
                  <c:v>138</c:v>
                </c:pt>
                <c:pt idx="3">
                  <c:v>138</c:v>
                </c:pt>
                <c:pt idx="4">
                  <c:v>98</c:v>
                </c:pt>
                <c:pt idx="5">
                  <c:v>98</c:v>
                </c:pt>
                <c:pt idx="6">
                  <c:v>98</c:v>
                </c:pt>
                <c:pt idx="7">
                  <c:v>98</c:v>
                </c:pt>
                <c:pt idx="8">
                  <c:v>58</c:v>
                </c:pt>
                <c:pt idx="9">
                  <c:v>58</c:v>
                </c:pt>
                <c:pt idx="10">
                  <c:v>58</c:v>
                </c:pt>
                <c:pt idx="11">
                  <c:v>58</c:v>
                </c:pt>
              </c:numCache>
            </c:numRef>
          </c:xVal>
          <c:yVal>
            <c:numRef>
              <c:f>HFGC!$H$2:$H$13</c:f>
              <c:numCache>
                <c:formatCode>0.00E+00</c:formatCode>
                <c:ptCount val="12"/>
                <c:pt idx="1">
                  <c:v>11200000000000</c:v>
                </c:pt>
                <c:pt idx="2">
                  <c:v>171224468221876.81</c:v>
                </c:pt>
                <c:pt idx="5">
                  <c:v>64300000000000</c:v>
                </c:pt>
                <c:pt idx="6">
                  <c:v>113069953264630.13</c:v>
                </c:pt>
                <c:pt idx="9">
                  <c:v>13400000000000</c:v>
                </c:pt>
                <c:pt idx="11">
                  <c:v>18341662480688.941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03B-4B0D-9362-9EF8512D4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5691311"/>
        <c:axId val="841708495"/>
      </c:scatterChart>
      <c:valAx>
        <c:axId val="8356913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S coordinate,</a:t>
                </a:r>
                <a:r>
                  <a:rPr lang="lv-LV" baseline="0"/>
                  <a:t> mm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1708495"/>
        <c:crosses val="autoZero"/>
        <c:crossBetween val="midCat"/>
      </c:valAx>
      <c:valAx>
        <c:axId val="841708495"/>
        <c:scaling>
          <c:orientation val="minMax"/>
          <c:max val="2000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T atoms/cm</a:t>
                </a:r>
                <a:r>
                  <a:rPr lang="lv-LV" baseline="30000"/>
                  <a:t>2</a:t>
                </a:r>
                <a:endParaRPr lang="en-US" baseline="30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5691311"/>
        <c:crosses val="autoZero"/>
        <c:crossBetween val="midCat"/>
        <c:majorUnit val="500000000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HFGC</a:t>
            </a:r>
            <a:r>
              <a:rPr lang="lv-LV" baseline="0"/>
              <a:t> tile - T atoms/g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HFGC!$G$1</c:f>
              <c:strCache>
                <c:ptCount val="1"/>
                <c:pt idx="0">
                  <c:v>TDS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HFGC!$E$2:$E$13</c:f>
              <c:numCache>
                <c:formatCode>General</c:formatCode>
                <c:ptCount val="12"/>
                <c:pt idx="0">
                  <c:v>138</c:v>
                </c:pt>
                <c:pt idx="1">
                  <c:v>138</c:v>
                </c:pt>
                <c:pt idx="2">
                  <c:v>138</c:v>
                </c:pt>
                <c:pt idx="3">
                  <c:v>138</c:v>
                </c:pt>
                <c:pt idx="4">
                  <c:v>98</c:v>
                </c:pt>
                <c:pt idx="5">
                  <c:v>98</c:v>
                </c:pt>
                <c:pt idx="6">
                  <c:v>98</c:v>
                </c:pt>
                <c:pt idx="7">
                  <c:v>98</c:v>
                </c:pt>
                <c:pt idx="8">
                  <c:v>58</c:v>
                </c:pt>
                <c:pt idx="9">
                  <c:v>58</c:v>
                </c:pt>
                <c:pt idx="10">
                  <c:v>58</c:v>
                </c:pt>
                <c:pt idx="11">
                  <c:v>58</c:v>
                </c:pt>
              </c:numCache>
            </c:numRef>
          </c:xVal>
          <c:yVal>
            <c:numRef>
              <c:f>HFGC!$I$2:$I$13</c:f>
              <c:numCache>
                <c:formatCode>General</c:formatCode>
                <c:ptCount val="12"/>
                <c:pt idx="0">
                  <c:v>63922169738683.305</c:v>
                </c:pt>
                <c:pt idx="4">
                  <c:v>56013692625000.594</c:v>
                </c:pt>
                <c:pt idx="8">
                  <c:v>11876760576491.791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47-4766-A4B4-27545A93A6B1}"/>
            </c:ext>
          </c:extLst>
        </c:ser>
        <c:ser>
          <c:idx val="1"/>
          <c:order val="1"/>
          <c:tx>
            <c:strRef>
              <c:f>HFGC!$H$1</c:f>
              <c:strCache>
                <c:ptCount val="1"/>
                <c:pt idx="0">
                  <c:v>FC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HFGC!$E$2:$E$13</c:f>
              <c:numCache>
                <c:formatCode>General</c:formatCode>
                <c:ptCount val="12"/>
                <c:pt idx="0">
                  <c:v>138</c:v>
                </c:pt>
                <c:pt idx="1">
                  <c:v>138</c:v>
                </c:pt>
                <c:pt idx="2">
                  <c:v>138</c:v>
                </c:pt>
                <c:pt idx="3">
                  <c:v>138</c:v>
                </c:pt>
                <c:pt idx="4">
                  <c:v>98</c:v>
                </c:pt>
                <c:pt idx="5">
                  <c:v>98</c:v>
                </c:pt>
                <c:pt idx="6">
                  <c:v>98</c:v>
                </c:pt>
                <c:pt idx="7">
                  <c:v>98</c:v>
                </c:pt>
                <c:pt idx="8">
                  <c:v>58</c:v>
                </c:pt>
                <c:pt idx="9">
                  <c:v>58</c:v>
                </c:pt>
                <c:pt idx="10">
                  <c:v>58</c:v>
                </c:pt>
                <c:pt idx="11">
                  <c:v>58</c:v>
                </c:pt>
              </c:numCache>
            </c:numRef>
          </c:xVal>
          <c:yVal>
            <c:numRef>
              <c:f>HFGC!$J$2:$J$13</c:f>
              <c:numCache>
                <c:formatCode>0.00E+00</c:formatCode>
                <c:ptCount val="12"/>
                <c:pt idx="1">
                  <c:v>39400000000000</c:v>
                </c:pt>
                <c:pt idx="2">
                  <c:v>50550402752352.648</c:v>
                </c:pt>
                <c:pt idx="5">
                  <c:v>31300000000000</c:v>
                </c:pt>
                <c:pt idx="6">
                  <c:v>43649905343842.531</c:v>
                </c:pt>
                <c:pt idx="9" formatCode="General">
                  <c:v>7390000000000</c:v>
                </c:pt>
                <c:pt idx="11" formatCode="General">
                  <c:v>6579360887296.0186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647-4766-A4B4-27545A93A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5691311"/>
        <c:axId val="841708495"/>
      </c:scatterChart>
      <c:valAx>
        <c:axId val="8356913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S coordinate,</a:t>
                </a:r>
                <a:r>
                  <a:rPr lang="lv-LV" baseline="0"/>
                  <a:t> mm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1708495"/>
        <c:crosses val="autoZero"/>
        <c:crossBetween val="midCat"/>
      </c:valAx>
      <c:valAx>
        <c:axId val="841708495"/>
        <c:scaling>
          <c:orientation val="minMax"/>
          <c:max val="2000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T atoms/g</a:t>
                </a:r>
                <a:endParaRPr lang="en-US" baseline="30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5691311"/>
        <c:crosses val="autoZero"/>
        <c:crossBetween val="midCat"/>
        <c:majorUnit val="500000000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1"/>
          <c:tx>
            <c:strRef>
              <c:f>'tritium_shifted time'!$E$1</c:f>
              <c:strCache>
                <c:ptCount val="1"/>
                <c:pt idx="0">
                  <c:v>T atoms·cm-2·s-1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sum!$A$2:$A$317</c:f>
              <c:numCache>
                <c:formatCode>General</c:formatCode>
                <c:ptCount val="316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  <c:pt idx="5">
                  <c:v>300</c:v>
                </c:pt>
                <c:pt idx="6">
                  <c:v>360</c:v>
                </c:pt>
                <c:pt idx="7">
                  <c:v>420</c:v>
                </c:pt>
                <c:pt idx="8">
                  <c:v>480</c:v>
                </c:pt>
                <c:pt idx="9">
                  <c:v>540</c:v>
                </c:pt>
                <c:pt idx="10">
                  <c:v>600</c:v>
                </c:pt>
                <c:pt idx="11">
                  <c:v>660</c:v>
                </c:pt>
                <c:pt idx="12">
                  <c:v>720</c:v>
                </c:pt>
                <c:pt idx="13">
                  <c:v>780</c:v>
                </c:pt>
                <c:pt idx="14">
                  <c:v>840</c:v>
                </c:pt>
                <c:pt idx="15">
                  <c:v>900</c:v>
                </c:pt>
                <c:pt idx="16">
                  <c:v>960</c:v>
                </c:pt>
                <c:pt idx="17">
                  <c:v>1020</c:v>
                </c:pt>
                <c:pt idx="18">
                  <c:v>1080</c:v>
                </c:pt>
                <c:pt idx="19">
                  <c:v>1140</c:v>
                </c:pt>
                <c:pt idx="20">
                  <c:v>1200</c:v>
                </c:pt>
                <c:pt idx="21">
                  <c:v>1260</c:v>
                </c:pt>
                <c:pt idx="22">
                  <c:v>1320</c:v>
                </c:pt>
                <c:pt idx="23">
                  <c:v>1380</c:v>
                </c:pt>
                <c:pt idx="24">
                  <c:v>1440</c:v>
                </c:pt>
                <c:pt idx="25">
                  <c:v>1500</c:v>
                </c:pt>
                <c:pt idx="26">
                  <c:v>1560</c:v>
                </c:pt>
                <c:pt idx="27">
                  <c:v>1620</c:v>
                </c:pt>
                <c:pt idx="28">
                  <c:v>1680</c:v>
                </c:pt>
                <c:pt idx="29">
                  <c:v>1740</c:v>
                </c:pt>
                <c:pt idx="30">
                  <c:v>1800</c:v>
                </c:pt>
                <c:pt idx="31">
                  <c:v>1860</c:v>
                </c:pt>
                <c:pt idx="32">
                  <c:v>1920</c:v>
                </c:pt>
                <c:pt idx="33">
                  <c:v>1980</c:v>
                </c:pt>
                <c:pt idx="34">
                  <c:v>2040</c:v>
                </c:pt>
                <c:pt idx="35">
                  <c:v>2100</c:v>
                </c:pt>
                <c:pt idx="36">
                  <c:v>2160</c:v>
                </c:pt>
                <c:pt idx="37">
                  <c:v>2220</c:v>
                </c:pt>
                <c:pt idx="38">
                  <c:v>2280</c:v>
                </c:pt>
                <c:pt idx="39">
                  <c:v>2340</c:v>
                </c:pt>
                <c:pt idx="40">
                  <c:v>2400</c:v>
                </c:pt>
                <c:pt idx="41">
                  <c:v>2460</c:v>
                </c:pt>
                <c:pt idx="42">
                  <c:v>2520</c:v>
                </c:pt>
                <c:pt idx="43">
                  <c:v>2580</c:v>
                </c:pt>
                <c:pt idx="44">
                  <c:v>2640</c:v>
                </c:pt>
                <c:pt idx="45">
                  <c:v>2700</c:v>
                </c:pt>
                <c:pt idx="46">
                  <c:v>2760</c:v>
                </c:pt>
                <c:pt idx="47">
                  <c:v>2820</c:v>
                </c:pt>
                <c:pt idx="48">
                  <c:v>2880</c:v>
                </c:pt>
                <c:pt idx="49">
                  <c:v>2940</c:v>
                </c:pt>
                <c:pt idx="50">
                  <c:v>3000</c:v>
                </c:pt>
                <c:pt idx="51">
                  <c:v>3060</c:v>
                </c:pt>
                <c:pt idx="52">
                  <c:v>3120</c:v>
                </c:pt>
                <c:pt idx="53">
                  <c:v>3180</c:v>
                </c:pt>
                <c:pt idx="54">
                  <c:v>3240</c:v>
                </c:pt>
                <c:pt idx="55">
                  <c:v>3300</c:v>
                </c:pt>
                <c:pt idx="56">
                  <c:v>3360</c:v>
                </c:pt>
                <c:pt idx="57">
                  <c:v>3420</c:v>
                </c:pt>
                <c:pt idx="58">
                  <c:v>3480</c:v>
                </c:pt>
                <c:pt idx="59">
                  <c:v>3540</c:v>
                </c:pt>
                <c:pt idx="60">
                  <c:v>3600</c:v>
                </c:pt>
                <c:pt idx="61">
                  <c:v>3660</c:v>
                </c:pt>
                <c:pt idx="62">
                  <c:v>3720</c:v>
                </c:pt>
                <c:pt idx="63">
                  <c:v>3780</c:v>
                </c:pt>
                <c:pt idx="64">
                  <c:v>3840</c:v>
                </c:pt>
                <c:pt idx="65">
                  <c:v>3900</c:v>
                </c:pt>
                <c:pt idx="66">
                  <c:v>3960</c:v>
                </c:pt>
                <c:pt idx="67">
                  <c:v>4020</c:v>
                </c:pt>
                <c:pt idx="68">
                  <c:v>4080</c:v>
                </c:pt>
                <c:pt idx="69">
                  <c:v>4140</c:v>
                </c:pt>
                <c:pt idx="70">
                  <c:v>4200</c:v>
                </c:pt>
                <c:pt idx="71">
                  <c:v>4260</c:v>
                </c:pt>
                <c:pt idx="72">
                  <c:v>4320</c:v>
                </c:pt>
                <c:pt idx="73">
                  <c:v>4380</c:v>
                </c:pt>
                <c:pt idx="74">
                  <c:v>4440</c:v>
                </c:pt>
                <c:pt idx="75">
                  <c:v>4500</c:v>
                </c:pt>
                <c:pt idx="76">
                  <c:v>4560</c:v>
                </c:pt>
                <c:pt idx="77">
                  <c:v>4620</c:v>
                </c:pt>
                <c:pt idx="78">
                  <c:v>4680</c:v>
                </c:pt>
                <c:pt idx="79">
                  <c:v>4740</c:v>
                </c:pt>
                <c:pt idx="80">
                  <c:v>4800</c:v>
                </c:pt>
                <c:pt idx="81">
                  <c:v>4860</c:v>
                </c:pt>
                <c:pt idx="82">
                  <c:v>4920</c:v>
                </c:pt>
                <c:pt idx="83">
                  <c:v>4980</c:v>
                </c:pt>
                <c:pt idx="84">
                  <c:v>5040</c:v>
                </c:pt>
                <c:pt idx="85">
                  <c:v>5100</c:v>
                </c:pt>
                <c:pt idx="86">
                  <c:v>5160</c:v>
                </c:pt>
                <c:pt idx="87">
                  <c:v>5220</c:v>
                </c:pt>
                <c:pt idx="88">
                  <c:v>5280</c:v>
                </c:pt>
                <c:pt idx="89">
                  <c:v>5340</c:v>
                </c:pt>
                <c:pt idx="90">
                  <c:v>5400</c:v>
                </c:pt>
                <c:pt idx="91">
                  <c:v>5460</c:v>
                </c:pt>
                <c:pt idx="92">
                  <c:v>5520</c:v>
                </c:pt>
                <c:pt idx="93">
                  <c:v>5580</c:v>
                </c:pt>
                <c:pt idx="94">
                  <c:v>5640</c:v>
                </c:pt>
                <c:pt idx="95">
                  <c:v>5700</c:v>
                </c:pt>
                <c:pt idx="96">
                  <c:v>5760</c:v>
                </c:pt>
                <c:pt idx="97">
                  <c:v>5820</c:v>
                </c:pt>
                <c:pt idx="98">
                  <c:v>5880</c:v>
                </c:pt>
                <c:pt idx="99">
                  <c:v>5940</c:v>
                </c:pt>
                <c:pt idx="100">
                  <c:v>6000</c:v>
                </c:pt>
                <c:pt idx="101">
                  <c:v>6060</c:v>
                </c:pt>
                <c:pt idx="102">
                  <c:v>6120</c:v>
                </c:pt>
                <c:pt idx="103">
                  <c:v>6180</c:v>
                </c:pt>
                <c:pt idx="104">
                  <c:v>6240</c:v>
                </c:pt>
                <c:pt idx="105">
                  <c:v>6300</c:v>
                </c:pt>
                <c:pt idx="106">
                  <c:v>6360</c:v>
                </c:pt>
                <c:pt idx="107">
                  <c:v>6420</c:v>
                </c:pt>
                <c:pt idx="108">
                  <c:v>6480</c:v>
                </c:pt>
                <c:pt idx="109">
                  <c:v>6540</c:v>
                </c:pt>
                <c:pt idx="110">
                  <c:v>6600</c:v>
                </c:pt>
                <c:pt idx="111">
                  <c:v>6660</c:v>
                </c:pt>
                <c:pt idx="112">
                  <c:v>6720</c:v>
                </c:pt>
                <c:pt idx="113">
                  <c:v>6780</c:v>
                </c:pt>
                <c:pt idx="114">
                  <c:v>6840</c:v>
                </c:pt>
                <c:pt idx="115">
                  <c:v>6900</c:v>
                </c:pt>
                <c:pt idx="116">
                  <c:v>6960</c:v>
                </c:pt>
                <c:pt idx="117">
                  <c:v>7020</c:v>
                </c:pt>
                <c:pt idx="118">
                  <c:v>7080</c:v>
                </c:pt>
                <c:pt idx="119">
                  <c:v>7140</c:v>
                </c:pt>
                <c:pt idx="120">
                  <c:v>7200</c:v>
                </c:pt>
                <c:pt idx="121">
                  <c:v>7260</c:v>
                </c:pt>
                <c:pt idx="122">
                  <c:v>7320</c:v>
                </c:pt>
                <c:pt idx="123">
                  <c:v>7380</c:v>
                </c:pt>
                <c:pt idx="124">
                  <c:v>7440</c:v>
                </c:pt>
                <c:pt idx="125">
                  <c:v>7500</c:v>
                </c:pt>
                <c:pt idx="126">
                  <c:v>7560</c:v>
                </c:pt>
                <c:pt idx="127">
                  <c:v>7620</c:v>
                </c:pt>
                <c:pt idx="128">
                  <c:v>7680</c:v>
                </c:pt>
                <c:pt idx="129">
                  <c:v>7740</c:v>
                </c:pt>
                <c:pt idx="130">
                  <c:v>7800</c:v>
                </c:pt>
                <c:pt idx="131">
                  <c:v>7860</c:v>
                </c:pt>
              </c:numCache>
            </c:numRef>
          </c:xVal>
          <c:yVal>
            <c:numRef>
              <c:f>sum!$E$2:$E$317</c:f>
              <c:numCache>
                <c:formatCode>General</c:formatCode>
                <c:ptCount val="316"/>
                <c:pt idx="0">
                  <c:v>144897342.91071251</c:v>
                </c:pt>
                <c:pt idx="1">
                  <c:v>144897342.91071251</c:v>
                </c:pt>
                <c:pt idx="2">
                  <c:v>-122605444.00137198</c:v>
                </c:pt>
                <c:pt idx="3">
                  <c:v>-390108230.91345644</c:v>
                </c:pt>
                <c:pt idx="4">
                  <c:v>-122605444.00137198</c:v>
                </c:pt>
                <c:pt idx="5">
                  <c:v>144897342.91071251</c:v>
                </c:pt>
                <c:pt idx="6">
                  <c:v>-122605444.00137198</c:v>
                </c:pt>
                <c:pt idx="7">
                  <c:v>144897342.91071251</c:v>
                </c:pt>
                <c:pt idx="8">
                  <c:v>412400129.822797</c:v>
                </c:pt>
                <c:pt idx="9">
                  <c:v>412400129.822797</c:v>
                </c:pt>
                <c:pt idx="10">
                  <c:v>947405703.6469661</c:v>
                </c:pt>
                <c:pt idx="11">
                  <c:v>1214908490.5590506</c:v>
                </c:pt>
                <c:pt idx="12">
                  <c:v>412400129.822797</c:v>
                </c:pt>
                <c:pt idx="13">
                  <c:v>144897342.91071251</c:v>
                </c:pt>
                <c:pt idx="14">
                  <c:v>1214908490.5590506</c:v>
                </c:pt>
                <c:pt idx="15">
                  <c:v>1214908490.5590506</c:v>
                </c:pt>
                <c:pt idx="16">
                  <c:v>2017416851.2953038</c:v>
                </c:pt>
                <c:pt idx="17">
                  <c:v>1214908490.5590506</c:v>
                </c:pt>
                <c:pt idx="18">
                  <c:v>1749914064.3832197</c:v>
                </c:pt>
                <c:pt idx="19">
                  <c:v>2284919638.2073884</c:v>
                </c:pt>
                <c:pt idx="20">
                  <c:v>2819925212.0315576</c:v>
                </c:pt>
                <c:pt idx="21">
                  <c:v>3889936359.6798959</c:v>
                </c:pt>
                <c:pt idx="22">
                  <c:v>4424941933.5040646</c:v>
                </c:pt>
                <c:pt idx="23">
                  <c:v>5762455868.0644875</c:v>
                </c:pt>
                <c:pt idx="24">
                  <c:v>9239992097.9215851</c:v>
                </c:pt>
                <c:pt idx="25">
                  <c:v>11915019967.042429</c:v>
                </c:pt>
                <c:pt idx="26">
                  <c:v>12182522753.954514</c:v>
                </c:pt>
                <c:pt idx="27">
                  <c:v>12985031114.690767</c:v>
                </c:pt>
                <c:pt idx="28">
                  <c:v>11915019967.042429</c:v>
                </c:pt>
                <c:pt idx="29">
                  <c:v>9239992097.9215851</c:v>
                </c:pt>
                <c:pt idx="30">
                  <c:v>9239992097.9215851</c:v>
                </c:pt>
                <c:pt idx="31">
                  <c:v>7902478163.3611622</c:v>
                </c:pt>
                <c:pt idx="32">
                  <c:v>7367472589.5369949</c:v>
                </c:pt>
                <c:pt idx="33">
                  <c:v>6564964228.8007402</c:v>
                </c:pt>
                <c:pt idx="34">
                  <c:v>4692444720.4161491</c:v>
                </c:pt>
                <c:pt idx="35">
                  <c:v>4424941933.5040646</c:v>
                </c:pt>
                <c:pt idx="36">
                  <c:v>4157439146.59198</c:v>
                </c:pt>
                <c:pt idx="37">
                  <c:v>3354930785.8557267</c:v>
                </c:pt>
                <c:pt idx="38">
                  <c:v>3889936359.6798959</c:v>
                </c:pt>
                <c:pt idx="39">
                  <c:v>2819925212.0315576</c:v>
                </c:pt>
                <c:pt idx="40">
                  <c:v>2552422425.119473</c:v>
                </c:pt>
                <c:pt idx="41">
                  <c:v>2017416851.2953038</c:v>
                </c:pt>
                <c:pt idx="42">
                  <c:v>1749914064.3832197</c:v>
                </c:pt>
                <c:pt idx="43">
                  <c:v>2017416851.2953038</c:v>
                </c:pt>
                <c:pt idx="44">
                  <c:v>947405703.6469661</c:v>
                </c:pt>
                <c:pt idx="45">
                  <c:v>1482411277.4711349</c:v>
                </c:pt>
                <c:pt idx="46">
                  <c:v>1214908490.5590506</c:v>
                </c:pt>
                <c:pt idx="47">
                  <c:v>1482411277.4711349</c:v>
                </c:pt>
                <c:pt idx="48">
                  <c:v>1482411277.4711349</c:v>
                </c:pt>
                <c:pt idx="49">
                  <c:v>412400129.822797</c:v>
                </c:pt>
                <c:pt idx="50">
                  <c:v>679902916.73488152</c:v>
                </c:pt>
                <c:pt idx="51">
                  <c:v>412400129.822797</c:v>
                </c:pt>
                <c:pt idx="52">
                  <c:v>412400129.822797</c:v>
                </c:pt>
                <c:pt idx="53">
                  <c:v>412400129.822797</c:v>
                </c:pt>
                <c:pt idx="54">
                  <c:v>412400129.822797</c:v>
                </c:pt>
                <c:pt idx="55">
                  <c:v>679902916.73488152</c:v>
                </c:pt>
                <c:pt idx="56">
                  <c:v>412400129.822797</c:v>
                </c:pt>
                <c:pt idx="57">
                  <c:v>412400129.822797</c:v>
                </c:pt>
                <c:pt idx="58">
                  <c:v>144897342.91071251</c:v>
                </c:pt>
                <c:pt idx="59">
                  <c:v>-122605444.00137198</c:v>
                </c:pt>
                <c:pt idx="60">
                  <c:v>144897342.91071251</c:v>
                </c:pt>
                <c:pt idx="61">
                  <c:v>144897342.91071251</c:v>
                </c:pt>
                <c:pt idx="62">
                  <c:v>144897342.91071251</c:v>
                </c:pt>
                <c:pt idx="63">
                  <c:v>-122605444.00137198</c:v>
                </c:pt>
                <c:pt idx="64">
                  <c:v>412400129.822797</c:v>
                </c:pt>
                <c:pt idx="65">
                  <c:v>144897342.91071251</c:v>
                </c:pt>
                <c:pt idx="66">
                  <c:v>144897342.91071251</c:v>
                </c:pt>
                <c:pt idx="67">
                  <c:v>144897342.91071251</c:v>
                </c:pt>
                <c:pt idx="68">
                  <c:v>144897342.91071251</c:v>
                </c:pt>
                <c:pt idx="69">
                  <c:v>144897342.91071251</c:v>
                </c:pt>
                <c:pt idx="70">
                  <c:v>144897342.91071251</c:v>
                </c:pt>
                <c:pt idx="71">
                  <c:v>144897342.91071251</c:v>
                </c:pt>
                <c:pt idx="72">
                  <c:v>412400129.822797</c:v>
                </c:pt>
                <c:pt idx="73">
                  <c:v>144897342.91071251</c:v>
                </c:pt>
                <c:pt idx="74">
                  <c:v>144897342.91071251</c:v>
                </c:pt>
                <c:pt idx="75">
                  <c:v>144897342.91071251</c:v>
                </c:pt>
                <c:pt idx="76">
                  <c:v>144897342.91071251</c:v>
                </c:pt>
                <c:pt idx="77">
                  <c:v>-122605444.00137198</c:v>
                </c:pt>
                <c:pt idx="78">
                  <c:v>144897342.91071251</c:v>
                </c:pt>
                <c:pt idx="79">
                  <c:v>144897342.91071251</c:v>
                </c:pt>
                <c:pt idx="80">
                  <c:v>144897342.91071251</c:v>
                </c:pt>
                <c:pt idx="81">
                  <c:v>-122605444.00137198</c:v>
                </c:pt>
                <c:pt idx="82">
                  <c:v>144897342.91071251</c:v>
                </c:pt>
                <c:pt idx="83">
                  <c:v>-122605444.00137198</c:v>
                </c:pt>
                <c:pt idx="84">
                  <c:v>-390108230.91345644</c:v>
                </c:pt>
                <c:pt idx="85">
                  <c:v>144897342.91071251</c:v>
                </c:pt>
                <c:pt idx="86">
                  <c:v>144897342.91071251</c:v>
                </c:pt>
                <c:pt idx="87">
                  <c:v>-122605444.00137198</c:v>
                </c:pt>
                <c:pt idx="88">
                  <c:v>412400129.822797</c:v>
                </c:pt>
                <c:pt idx="89">
                  <c:v>144897342.91071251</c:v>
                </c:pt>
                <c:pt idx="90">
                  <c:v>-122605444.00137198</c:v>
                </c:pt>
                <c:pt idx="91">
                  <c:v>144897342.91071251</c:v>
                </c:pt>
                <c:pt idx="92">
                  <c:v>144897342.91071251</c:v>
                </c:pt>
                <c:pt idx="93">
                  <c:v>144897342.91071251</c:v>
                </c:pt>
                <c:pt idx="94">
                  <c:v>412400129.822797</c:v>
                </c:pt>
                <c:pt idx="95">
                  <c:v>-122605444.00137198</c:v>
                </c:pt>
                <c:pt idx="96">
                  <c:v>-122605444.00137198</c:v>
                </c:pt>
                <c:pt idx="97">
                  <c:v>-122605444.00137198</c:v>
                </c:pt>
                <c:pt idx="98">
                  <c:v>144897342.91071251</c:v>
                </c:pt>
                <c:pt idx="99">
                  <c:v>-122605444.00137198</c:v>
                </c:pt>
                <c:pt idx="100">
                  <c:v>412400129.822797</c:v>
                </c:pt>
                <c:pt idx="101">
                  <c:v>144897342.91071251</c:v>
                </c:pt>
                <c:pt idx="102">
                  <c:v>-122605444.00137198</c:v>
                </c:pt>
                <c:pt idx="103">
                  <c:v>412400129.822797</c:v>
                </c:pt>
                <c:pt idx="104">
                  <c:v>144897342.91071251</c:v>
                </c:pt>
                <c:pt idx="105">
                  <c:v>-122605444.00137198</c:v>
                </c:pt>
                <c:pt idx="106">
                  <c:v>-122605444.00137198</c:v>
                </c:pt>
                <c:pt idx="107">
                  <c:v>144897342.91071251</c:v>
                </c:pt>
                <c:pt idx="108">
                  <c:v>-122605444.00137198</c:v>
                </c:pt>
                <c:pt idx="109">
                  <c:v>144897342.91071251</c:v>
                </c:pt>
                <c:pt idx="110">
                  <c:v>144897342.91071251</c:v>
                </c:pt>
                <c:pt idx="111">
                  <c:v>144897342.91071251</c:v>
                </c:pt>
                <c:pt idx="112">
                  <c:v>-122605444.00137198</c:v>
                </c:pt>
                <c:pt idx="113">
                  <c:v>144897342.91071251</c:v>
                </c:pt>
                <c:pt idx="114">
                  <c:v>144897342.91071251</c:v>
                </c:pt>
                <c:pt idx="115">
                  <c:v>144897342.91071251</c:v>
                </c:pt>
                <c:pt idx="116">
                  <c:v>-122605444.00137198</c:v>
                </c:pt>
                <c:pt idx="117">
                  <c:v>-122605444.00137198</c:v>
                </c:pt>
                <c:pt idx="118">
                  <c:v>144897342.91071251</c:v>
                </c:pt>
                <c:pt idx="119">
                  <c:v>144897342.91071251</c:v>
                </c:pt>
                <c:pt idx="120">
                  <c:v>-122605444.00137198</c:v>
                </c:pt>
                <c:pt idx="121">
                  <c:v>-122605444.00137198</c:v>
                </c:pt>
                <c:pt idx="122">
                  <c:v>144897342.91071251</c:v>
                </c:pt>
                <c:pt idx="123">
                  <c:v>-122605444.00137198</c:v>
                </c:pt>
                <c:pt idx="124">
                  <c:v>144897342.91071251</c:v>
                </c:pt>
                <c:pt idx="125">
                  <c:v>412400129.822797</c:v>
                </c:pt>
                <c:pt idx="126">
                  <c:v>412400129.822797</c:v>
                </c:pt>
                <c:pt idx="127">
                  <c:v>-122605444.00137198</c:v>
                </c:pt>
                <c:pt idx="128">
                  <c:v>-390108230.91345644</c:v>
                </c:pt>
                <c:pt idx="129">
                  <c:v>-122605444.00137198</c:v>
                </c:pt>
                <c:pt idx="130">
                  <c:v>144897342.91071251</c:v>
                </c:pt>
                <c:pt idx="131">
                  <c:v>-122605444.00137198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17D-4069-A6A1-770C3D013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0470016"/>
        <c:axId val="692927152"/>
      </c:scatterChart>
      <c:scatterChart>
        <c:scatterStyle val="smoothMarker"/>
        <c:varyColors val="0"/>
        <c:ser>
          <c:idx val="0"/>
          <c:order val="0"/>
          <c:tx>
            <c:strRef>
              <c:f>sum!$D$1</c:f>
              <c:strCache>
                <c:ptCount val="1"/>
                <c:pt idx="0">
                  <c:v>Temperature, K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sum!$A$2:$A$317</c:f>
              <c:numCache>
                <c:formatCode>General</c:formatCode>
                <c:ptCount val="316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  <c:pt idx="5">
                  <c:v>300</c:v>
                </c:pt>
                <c:pt idx="6">
                  <c:v>360</c:v>
                </c:pt>
                <c:pt idx="7">
                  <c:v>420</c:v>
                </c:pt>
                <c:pt idx="8">
                  <c:v>480</c:v>
                </c:pt>
                <c:pt idx="9">
                  <c:v>540</c:v>
                </c:pt>
                <c:pt idx="10">
                  <c:v>600</c:v>
                </c:pt>
                <c:pt idx="11">
                  <c:v>660</c:v>
                </c:pt>
                <c:pt idx="12">
                  <c:v>720</c:v>
                </c:pt>
                <c:pt idx="13">
                  <c:v>780</c:v>
                </c:pt>
                <c:pt idx="14">
                  <c:v>840</c:v>
                </c:pt>
                <c:pt idx="15">
                  <c:v>900</c:v>
                </c:pt>
                <c:pt idx="16">
                  <c:v>960</c:v>
                </c:pt>
                <c:pt idx="17">
                  <c:v>1020</c:v>
                </c:pt>
                <c:pt idx="18">
                  <c:v>1080</c:v>
                </c:pt>
                <c:pt idx="19">
                  <c:v>1140</c:v>
                </c:pt>
                <c:pt idx="20">
                  <c:v>1200</c:v>
                </c:pt>
                <c:pt idx="21">
                  <c:v>1260</c:v>
                </c:pt>
                <c:pt idx="22">
                  <c:v>1320</c:v>
                </c:pt>
                <c:pt idx="23">
                  <c:v>1380</c:v>
                </c:pt>
                <c:pt idx="24">
                  <c:v>1440</c:v>
                </c:pt>
                <c:pt idx="25">
                  <c:v>1500</c:v>
                </c:pt>
                <c:pt idx="26">
                  <c:v>1560</c:v>
                </c:pt>
                <c:pt idx="27">
                  <c:v>1620</c:v>
                </c:pt>
                <c:pt idx="28">
                  <c:v>1680</c:v>
                </c:pt>
                <c:pt idx="29">
                  <c:v>1740</c:v>
                </c:pt>
                <c:pt idx="30">
                  <c:v>1800</c:v>
                </c:pt>
                <c:pt idx="31">
                  <c:v>1860</c:v>
                </c:pt>
                <c:pt idx="32">
                  <c:v>1920</c:v>
                </c:pt>
                <c:pt idx="33">
                  <c:v>1980</c:v>
                </c:pt>
                <c:pt idx="34">
                  <c:v>2040</c:v>
                </c:pt>
                <c:pt idx="35">
                  <c:v>2100</c:v>
                </c:pt>
                <c:pt idx="36">
                  <c:v>2160</c:v>
                </c:pt>
                <c:pt idx="37">
                  <c:v>2220</c:v>
                </c:pt>
                <c:pt idx="38">
                  <c:v>2280</c:v>
                </c:pt>
                <c:pt idx="39">
                  <c:v>2340</c:v>
                </c:pt>
                <c:pt idx="40">
                  <c:v>2400</c:v>
                </c:pt>
                <c:pt idx="41">
                  <c:v>2460</c:v>
                </c:pt>
                <c:pt idx="42">
                  <c:v>2520</c:v>
                </c:pt>
                <c:pt idx="43">
                  <c:v>2580</c:v>
                </c:pt>
                <c:pt idx="44">
                  <c:v>2640</c:v>
                </c:pt>
                <c:pt idx="45">
                  <c:v>2700</c:v>
                </c:pt>
                <c:pt idx="46">
                  <c:v>2760</c:v>
                </c:pt>
                <c:pt idx="47">
                  <c:v>2820</c:v>
                </c:pt>
                <c:pt idx="48">
                  <c:v>2880</c:v>
                </c:pt>
                <c:pt idx="49">
                  <c:v>2940</c:v>
                </c:pt>
                <c:pt idx="50">
                  <c:v>3000</c:v>
                </c:pt>
                <c:pt idx="51">
                  <c:v>3060</c:v>
                </c:pt>
                <c:pt idx="52">
                  <c:v>3120</c:v>
                </c:pt>
                <c:pt idx="53">
                  <c:v>3180</c:v>
                </c:pt>
                <c:pt idx="54">
                  <c:v>3240</c:v>
                </c:pt>
                <c:pt idx="55">
                  <c:v>3300</c:v>
                </c:pt>
                <c:pt idx="56">
                  <c:v>3360</c:v>
                </c:pt>
                <c:pt idx="57">
                  <c:v>3420</c:v>
                </c:pt>
                <c:pt idx="58">
                  <c:v>3480</c:v>
                </c:pt>
                <c:pt idx="59">
                  <c:v>3540</c:v>
                </c:pt>
                <c:pt idx="60">
                  <c:v>3600</c:v>
                </c:pt>
                <c:pt idx="61">
                  <c:v>3660</c:v>
                </c:pt>
                <c:pt idx="62">
                  <c:v>3720</c:v>
                </c:pt>
                <c:pt idx="63">
                  <c:v>3780</c:v>
                </c:pt>
                <c:pt idx="64">
                  <c:v>3840</c:v>
                </c:pt>
                <c:pt idx="65">
                  <c:v>3900</c:v>
                </c:pt>
                <c:pt idx="66">
                  <c:v>3960</c:v>
                </c:pt>
                <c:pt idx="67">
                  <c:v>4020</c:v>
                </c:pt>
                <c:pt idx="68">
                  <c:v>4080</c:v>
                </c:pt>
                <c:pt idx="69">
                  <c:v>4140</c:v>
                </c:pt>
                <c:pt idx="70">
                  <c:v>4200</c:v>
                </c:pt>
                <c:pt idx="71">
                  <c:v>4260</c:v>
                </c:pt>
                <c:pt idx="72">
                  <c:v>4320</c:v>
                </c:pt>
                <c:pt idx="73">
                  <c:v>4380</c:v>
                </c:pt>
                <c:pt idx="74">
                  <c:v>4440</c:v>
                </c:pt>
                <c:pt idx="75">
                  <c:v>4500</c:v>
                </c:pt>
                <c:pt idx="76">
                  <c:v>4560</c:v>
                </c:pt>
                <c:pt idx="77">
                  <c:v>4620</c:v>
                </c:pt>
                <c:pt idx="78">
                  <c:v>4680</c:v>
                </c:pt>
                <c:pt idx="79">
                  <c:v>4740</c:v>
                </c:pt>
                <c:pt idx="80">
                  <c:v>4800</c:v>
                </c:pt>
                <c:pt idx="81">
                  <c:v>4860</c:v>
                </c:pt>
                <c:pt idx="82">
                  <c:v>4920</c:v>
                </c:pt>
                <c:pt idx="83">
                  <c:v>4980</c:v>
                </c:pt>
                <c:pt idx="84">
                  <c:v>5040</c:v>
                </c:pt>
                <c:pt idx="85">
                  <c:v>5100</c:v>
                </c:pt>
                <c:pt idx="86">
                  <c:v>5160</c:v>
                </c:pt>
                <c:pt idx="87">
                  <c:v>5220</c:v>
                </c:pt>
                <c:pt idx="88">
                  <c:v>5280</c:v>
                </c:pt>
                <c:pt idx="89">
                  <c:v>5340</c:v>
                </c:pt>
                <c:pt idx="90">
                  <c:v>5400</c:v>
                </c:pt>
                <c:pt idx="91">
                  <c:v>5460</c:v>
                </c:pt>
                <c:pt idx="92">
                  <c:v>5520</c:v>
                </c:pt>
                <c:pt idx="93">
                  <c:v>5580</c:v>
                </c:pt>
                <c:pt idx="94">
                  <c:v>5640</c:v>
                </c:pt>
                <c:pt idx="95">
                  <c:v>5700</c:v>
                </c:pt>
                <c:pt idx="96">
                  <c:v>5760</c:v>
                </c:pt>
                <c:pt idx="97">
                  <c:v>5820</c:v>
                </c:pt>
                <c:pt idx="98">
                  <c:v>5880</c:v>
                </c:pt>
                <c:pt idx="99">
                  <c:v>5940</c:v>
                </c:pt>
                <c:pt idx="100">
                  <c:v>6000</c:v>
                </c:pt>
                <c:pt idx="101">
                  <c:v>6060</c:v>
                </c:pt>
                <c:pt idx="102">
                  <c:v>6120</c:v>
                </c:pt>
                <c:pt idx="103">
                  <c:v>6180</c:v>
                </c:pt>
                <c:pt idx="104">
                  <c:v>6240</c:v>
                </c:pt>
                <c:pt idx="105">
                  <c:v>6300</c:v>
                </c:pt>
                <c:pt idx="106">
                  <c:v>6360</c:v>
                </c:pt>
                <c:pt idx="107">
                  <c:v>6420</c:v>
                </c:pt>
                <c:pt idx="108">
                  <c:v>6480</c:v>
                </c:pt>
                <c:pt idx="109">
                  <c:v>6540</c:v>
                </c:pt>
                <c:pt idx="110">
                  <c:v>6600</c:v>
                </c:pt>
                <c:pt idx="111">
                  <c:v>6660</c:v>
                </c:pt>
                <c:pt idx="112">
                  <c:v>6720</c:v>
                </c:pt>
                <c:pt idx="113">
                  <c:v>6780</c:v>
                </c:pt>
                <c:pt idx="114">
                  <c:v>6840</c:v>
                </c:pt>
                <c:pt idx="115">
                  <c:v>6900</c:v>
                </c:pt>
                <c:pt idx="116">
                  <c:v>6960</c:v>
                </c:pt>
                <c:pt idx="117">
                  <c:v>7020</c:v>
                </c:pt>
                <c:pt idx="118">
                  <c:v>7080</c:v>
                </c:pt>
                <c:pt idx="119">
                  <c:v>7140</c:v>
                </c:pt>
                <c:pt idx="120">
                  <c:v>7200</c:v>
                </c:pt>
                <c:pt idx="121">
                  <c:v>7260</c:v>
                </c:pt>
                <c:pt idx="122">
                  <c:v>7320</c:v>
                </c:pt>
                <c:pt idx="123">
                  <c:v>7380</c:v>
                </c:pt>
                <c:pt idx="124">
                  <c:v>7440</c:v>
                </c:pt>
                <c:pt idx="125">
                  <c:v>7500</c:v>
                </c:pt>
                <c:pt idx="126">
                  <c:v>7560</c:v>
                </c:pt>
                <c:pt idx="127">
                  <c:v>7620</c:v>
                </c:pt>
                <c:pt idx="128">
                  <c:v>7680</c:v>
                </c:pt>
                <c:pt idx="129">
                  <c:v>7740</c:v>
                </c:pt>
                <c:pt idx="130">
                  <c:v>7800</c:v>
                </c:pt>
                <c:pt idx="131">
                  <c:v>7860</c:v>
                </c:pt>
              </c:numCache>
            </c:numRef>
          </c:xVal>
          <c:yVal>
            <c:numRef>
              <c:f>sum!$D$2:$D$317</c:f>
              <c:numCache>
                <c:formatCode>General</c:formatCode>
                <c:ptCount val="316"/>
                <c:pt idx="0">
                  <c:v>301.14999999999998</c:v>
                </c:pt>
                <c:pt idx="1">
                  <c:v>327.14999999999998</c:v>
                </c:pt>
                <c:pt idx="2">
                  <c:v>351.15</c:v>
                </c:pt>
                <c:pt idx="3">
                  <c:v>372.15</c:v>
                </c:pt>
                <c:pt idx="4">
                  <c:v>393.15</c:v>
                </c:pt>
                <c:pt idx="5">
                  <c:v>413.15</c:v>
                </c:pt>
                <c:pt idx="6">
                  <c:v>433.15</c:v>
                </c:pt>
                <c:pt idx="7">
                  <c:v>453.15</c:v>
                </c:pt>
                <c:pt idx="8">
                  <c:v>473.15</c:v>
                </c:pt>
                <c:pt idx="9">
                  <c:v>493.15</c:v>
                </c:pt>
                <c:pt idx="10">
                  <c:v>513.15</c:v>
                </c:pt>
                <c:pt idx="11">
                  <c:v>533.15</c:v>
                </c:pt>
                <c:pt idx="12">
                  <c:v>553.15</c:v>
                </c:pt>
                <c:pt idx="13">
                  <c:v>573.15</c:v>
                </c:pt>
                <c:pt idx="14">
                  <c:v>593.15</c:v>
                </c:pt>
                <c:pt idx="15">
                  <c:v>613.15</c:v>
                </c:pt>
                <c:pt idx="16">
                  <c:v>633.15</c:v>
                </c:pt>
                <c:pt idx="17">
                  <c:v>653.15</c:v>
                </c:pt>
                <c:pt idx="18">
                  <c:v>673.15</c:v>
                </c:pt>
                <c:pt idx="19">
                  <c:v>693.15</c:v>
                </c:pt>
                <c:pt idx="20">
                  <c:v>713.15</c:v>
                </c:pt>
                <c:pt idx="21">
                  <c:v>733.15</c:v>
                </c:pt>
                <c:pt idx="22">
                  <c:v>753.15</c:v>
                </c:pt>
                <c:pt idx="23">
                  <c:v>772.15</c:v>
                </c:pt>
                <c:pt idx="24">
                  <c:v>792.15</c:v>
                </c:pt>
                <c:pt idx="25">
                  <c:v>813.15</c:v>
                </c:pt>
                <c:pt idx="26">
                  <c:v>832.15</c:v>
                </c:pt>
                <c:pt idx="27">
                  <c:v>852.15</c:v>
                </c:pt>
                <c:pt idx="28">
                  <c:v>872.15</c:v>
                </c:pt>
                <c:pt idx="29">
                  <c:v>892.15</c:v>
                </c:pt>
                <c:pt idx="30">
                  <c:v>912.15</c:v>
                </c:pt>
                <c:pt idx="31">
                  <c:v>932.15</c:v>
                </c:pt>
                <c:pt idx="32">
                  <c:v>952.15</c:v>
                </c:pt>
                <c:pt idx="33">
                  <c:v>972.15</c:v>
                </c:pt>
                <c:pt idx="34">
                  <c:v>992.15</c:v>
                </c:pt>
                <c:pt idx="35">
                  <c:v>1012.15</c:v>
                </c:pt>
                <c:pt idx="36">
                  <c:v>1032.1500000000001</c:v>
                </c:pt>
                <c:pt idx="37">
                  <c:v>1053.1500000000001</c:v>
                </c:pt>
                <c:pt idx="38">
                  <c:v>1072.1500000000001</c:v>
                </c:pt>
                <c:pt idx="39">
                  <c:v>1093.1500000000001</c:v>
                </c:pt>
                <c:pt idx="40">
                  <c:v>1113.1500000000001</c:v>
                </c:pt>
                <c:pt idx="41">
                  <c:v>1132.1500000000001</c:v>
                </c:pt>
                <c:pt idx="42">
                  <c:v>1151.1500000000001</c:v>
                </c:pt>
                <c:pt idx="43">
                  <c:v>1170.1500000000001</c:v>
                </c:pt>
                <c:pt idx="44">
                  <c:v>1187.1500000000001</c:v>
                </c:pt>
                <c:pt idx="45">
                  <c:v>1203.1500000000001</c:v>
                </c:pt>
                <c:pt idx="46">
                  <c:v>1219.1500000000001</c:v>
                </c:pt>
                <c:pt idx="47">
                  <c:v>1234.1500000000001</c:v>
                </c:pt>
                <c:pt idx="48">
                  <c:v>1248.1500000000001</c:v>
                </c:pt>
                <c:pt idx="49">
                  <c:v>1262.1500000000001</c:v>
                </c:pt>
                <c:pt idx="50">
                  <c:v>1275.1500000000001</c:v>
                </c:pt>
                <c:pt idx="51">
                  <c:v>1288.1500000000001</c:v>
                </c:pt>
                <c:pt idx="52">
                  <c:v>1300.1500000000001</c:v>
                </c:pt>
                <c:pt idx="53">
                  <c:v>1312.15</c:v>
                </c:pt>
                <c:pt idx="54">
                  <c:v>1323.15</c:v>
                </c:pt>
                <c:pt idx="55">
                  <c:v>1334.15</c:v>
                </c:pt>
                <c:pt idx="56">
                  <c:v>1345.15</c:v>
                </c:pt>
                <c:pt idx="57">
                  <c:v>1355.15</c:v>
                </c:pt>
                <c:pt idx="58">
                  <c:v>1366.15</c:v>
                </c:pt>
                <c:pt idx="59">
                  <c:v>1374.15</c:v>
                </c:pt>
                <c:pt idx="60">
                  <c:v>1373.15</c:v>
                </c:pt>
                <c:pt idx="61">
                  <c:v>1373.15</c:v>
                </c:pt>
                <c:pt idx="62">
                  <c:v>1373.15</c:v>
                </c:pt>
                <c:pt idx="63">
                  <c:v>1373.15</c:v>
                </c:pt>
                <c:pt idx="64">
                  <c:v>1373.15</c:v>
                </c:pt>
                <c:pt idx="65">
                  <c:v>1373.15</c:v>
                </c:pt>
                <c:pt idx="66">
                  <c:v>1373.15</c:v>
                </c:pt>
                <c:pt idx="67">
                  <c:v>1373.15</c:v>
                </c:pt>
                <c:pt idx="68">
                  <c:v>1373.15</c:v>
                </c:pt>
                <c:pt idx="69">
                  <c:v>1373.15</c:v>
                </c:pt>
                <c:pt idx="70">
                  <c:v>1373.15</c:v>
                </c:pt>
                <c:pt idx="71">
                  <c:v>1373.15</c:v>
                </c:pt>
                <c:pt idx="72">
                  <c:v>1373.15</c:v>
                </c:pt>
                <c:pt idx="73">
                  <c:v>1373.15</c:v>
                </c:pt>
                <c:pt idx="74">
                  <c:v>1373.15</c:v>
                </c:pt>
                <c:pt idx="75">
                  <c:v>1373.15</c:v>
                </c:pt>
                <c:pt idx="76">
                  <c:v>1373.15</c:v>
                </c:pt>
                <c:pt idx="77">
                  <c:v>1373.15</c:v>
                </c:pt>
                <c:pt idx="78">
                  <c:v>1373.15</c:v>
                </c:pt>
                <c:pt idx="79">
                  <c:v>1373.15</c:v>
                </c:pt>
                <c:pt idx="80">
                  <c:v>1373.15</c:v>
                </c:pt>
                <c:pt idx="81">
                  <c:v>1373.15</c:v>
                </c:pt>
                <c:pt idx="82">
                  <c:v>1373.15</c:v>
                </c:pt>
                <c:pt idx="83">
                  <c:v>1373.15</c:v>
                </c:pt>
                <c:pt idx="84">
                  <c:v>1373.15</c:v>
                </c:pt>
                <c:pt idx="85">
                  <c:v>1373.15</c:v>
                </c:pt>
                <c:pt idx="86">
                  <c:v>1373.15</c:v>
                </c:pt>
                <c:pt idx="87">
                  <c:v>1373.15</c:v>
                </c:pt>
                <c:pt idx="88">
                  <c:v>1373.15</c:v>
                </c:pt>
                <c:pt idx="89">
                  <c:v>1373.15</c:v>
                </c:pt>
                <c:pt idx="90">
                  <c:v>1373.15</c:v>
                </c:pt>
                <c:pt idx="91">
                  <c:v>1373.15</c:v>
                </c:pt>
                <c:pt idx="92">
                  <c:v>1373.15</c:v>
                </c:pt>
                <c:pt idx="93">
                  <c:v>1373.15</c:v>
                </c:pt>
                <c:pt idx="94">
                  <c:v>1373.15</c:v>
                </c:pt>
                <c:pt idx="95">
                  <c:v>1373.15</c:v>
                </c:pt>
                <c:pt idx="96">
                  <c:v>1373.15</c:v>
                </c:pt>
                <c:pt idx="97">
                  <c:v>1373.15</c:v>
                </c:pt>
                <c:pt idx="98">
                  <c:v>1373.15</c:v>
                </c:pt>
                <c:pt idx="99">
                  <c:v>1373.15</c:v>
                </c:pt>
                <c:pt idx="100">
                  <c:v>1373.15</c:v>
                </c:pt>
                <c:pt idx="101">
                  <c:v>1373.15</c:v>
                </c:pt>
                <c:pt idx="102">
                  <c:v>1373.15</c:v>
                </c:pt>
                <c:pt idx="103">
                  <c:v>1373.15</c:v>
                </c:pt>
                <c:pt idx="104">
                  <c:v>1373.15</c:v>
                </c:pt>
                <c:pt idx="105">
                  <c:v>1373.15</c:v>
                </c:pt>
                <c:pt idx="106">
                  <c:v>1373.15</c:v>
                </c:pt>
                <c:pt idx="107">
                  <c:v>1373.15</c:v>
                </c:pt>
                <c:pt idx="108">
                  <c:v>1373.15</c:v>
                </c:pt>
                <c:pt idx="109">
                  <c:v>1373.15</c:v>
                </c:pt>
                <c:pt idx="110">
                  <c:v>1373.15</c:v>
                </c:pt>
                <c:pt idx="111">
                  <c:v>1373.15</c:v>
                </c:pt>
                <c:pt idx="112">
                  <c:v>1373.15</c:v>
                </c:pt>
                <c:pt idx="113">
                  <c:v>1373.15</c:v>
                </c:pt>
                <c:pt idx="114">
                  <c:v>1373.15</c:v>
                </c:pt>
                <c:pt idx="115">
                  <c:v>1373.15</c:v>
                </c:pt>
                <c:pt idx="116">
                  <c:v>1373.15</c:v>
                </c:pt>
                <c:pt idx="117">
                  <c:v>1373.15</c:v>
                </c:pt>
                <c:pt idx="118">
                  <c:v>1373.15</c:v>
                </c:pt>
                <c:pt idx="119">
                  <c:v>1373.15</c:v>
                </c:pt>
                <c:pt idx="120">
                  <c:v>1373.15</c:v>
                </c:pt>
                <c:pt idx="121">
                  <c:v>1373.15</c:v>
                </c:pt>
                <c:pt idx="122">
                  <c:v>1373.15</c:v>
                </c:pt>
                <c:pt idx="123">
                  <c:v>1373.15</c:v>
                </c:pt>
                <c:pt idx="124">
                  <c:v>1373.15</c:v>
                </c:pt>
                <c:pt idx="125">
                  <c:v>1373.15</c:v>
                </c:pt>
                <c:pt idx="126">
                  <c:v>1373.15</c:v>
                </c:pt>
                <c:pt idx="127">
                  <c:v>1373.15</c:v>
                </c:pt>
                <c:pt idx="128">
                  <c:v>1373.15</c:v>
                </c:pt>
                <c:pt idx="129">
                  <c:v>1373.15</c:v>
                </c:pt>
                <c:pt idx="130">
                  <c:v>1373.15</c:v>
                </c:pt>
                <c:pt idx="131">
                  <c:v>1373.15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17D-4069-A6A1-770C3D013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101072"/>
        <c:axId val="836103568"/>
      </c:scatterChart>
      <c:valAx>
        <c:axId val="980470016"/>
        <c:scaling>
          <c:orientation val="minMax"/>
          <c:max val="6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Time, 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927152"/>
        <c:crosses val="autoZero"/>
        <c:crossBetween val="midCat"/>
      </c:valAx>
      <c:valAx>
        <c:axId val="69292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 atoms·cm-2·s-1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0470016"/>
        <c:crosses val="autoZero"/>
        <c:crossBetween val="midCat"/>
      </c:valAx>
      <c:valAx>
        <c:axId val="83610356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Temperature, K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101072"/>
        <c:crosses val="max"/>
        <c:crossBetween val="midCat"/>
      </c:valAx>
      <c:valAx>
        <c:axId val="836101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6103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1"/>
          <c:tx>
            <c:strRef>
              <c:f>'[HFGC_1a_1_190122E.xlsx]tritium_shifted time'!$E$1</c:f>
              <c:strCache>
                <c:ptCount val="1"/>
                <c:pt idx="0">
                  <c:v>T atoms·cm-2·s-1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Sheet2!$A$2:$A$630</c:f>
              <c:numCache>
                <c:formatCode>0.00</c:formatCode>
                <c:ptCount val="62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  <c:pt idx="109">
                  <c:v>1090</c:v>
                </c:pt>
                <c:pt idx="110">
                  <c:v>1100</c:v>
                </c:pt>
                <c:pt idx="111">
                  <c:v>1110</c:v>
                </c:pt>
                <c:pt idx="112">
                  <c:v>1120</c:v>
                </c:pt>
                <c:pt idx="113">
                  <c:v>1130</c:v>
                </c:pt>
                <c:pt idx="114">
                  <c:v>1140</c:v>
                </c:pt>
                <c:pt idx="115">
                  <c:v>1150</c:v>
                </c:pt>
                <c:pt idx="116">
                  <c:v>1160</c:v>
                </c:pt>
                <c:pt idx="117">
                  <c:v>1170</c:v>
                </c:pt>
                <c:pt idx="118">
                  <c:v>1180</c:v>
                </c:pt>
                <c:pt idx="119">
                  <c:v>1190</c:v>
                </c:pt>
                <c:pt idx="120">
                  <c:v>1200</c:v>
                </c:pt>
                <c:pt idx="121">
                  <c:v>1210</c:v>
                </c:pt>
                <c:pt idx="122">
                  <c:v>1220</c:v>
                </c:pt>
                <c:pt idx="123">
                  <c:v>1230</c:v>
                </c:pt>
                <c:pt idx="124">
                  <c:v>1240</c:v>
                </c:pt>
                <c:pt idx="125">
                  <c:v>1250</c:v>
                </c:pt>
                <c:pt idx="126">
                  <c:v>1260</c:v>
                </c:pt>
                <c:pt idx="127">
                  <c:v>1270</c:v>
                </c:pt>
                <c:pt idx="128">
                  <c:v>1280</c:v>
                </c:pt>
                <c:pt idx="129">
                  <c:v>1290</c:v>
                </c:pt>
                <c:pt idx="130">
                  <c:v>1300</c:v>
                </c:pt>
                <c:pt idx="131">
                  <c:v>1310</c:v>
                </c:pt>
                <c:pt idx="132">
                  <c:v>1320</c:v>
                </c:pt>
                <c:pt idx="133">
                  <c:v>1330</c:v>
                </c:pt>
                <c:pt idx="134">
                  <c:v>1340</c:v>
                </c:pt>
                <c:pt idx="135">
                  <c:v>1350</c:v>
                </c:pt>
                <c:pt idx="136">
                  <c:v>1360</c:v>
                </c:pt>
                <c:pt idx="137">
                  <c:v>1370</c:v>
                </c:pt>
                <c:pt idx="138">
                  <c:v>1380</c:v>
                </c:pt>
                <c:pt idx="139">
                  <c:v>1390</c:v>
                </c:pt>
                <c:pt idx="140">
                  <c:v>1400</c:v>
                </c:pt>
                <c:pt idx="141">
                  <c:v>1410</c:v>
                </c:pt>
                <c:pt idx="142">
                  <c:v>1420</c:v>
                </c:pt>
                <c:pt idx="143">
                  <c:v>1430</c:v>
                </c:pt>
                <c:pt idx="144">
                  <c:v>1440</c:v>
                </c:pt>
                <c:pt idx="145">
                  <c:v>1450</c:v>
                </c:pt>
                <c:pt idx="146">
                  <c:v>1460</c:v>
                </c:pt>
                <c:pt idx="147">
                  <c:v>1470</c:v>
                </c:pt>
                <c:pt idx="148">
                  <c:v>1480</c:v>
                </c:pt>
                <c:pt idx="149">
                  <c:v>1490</c:v>
                </c:pt>
                <c:pt idx="150">
                  <c:v>1500</c:v>
                </c:pt>
                <c:pt idx="151">
                  <c:v>1510</c:v>
                </c:pt>
                <c:pt idx="152">
                  <c:v>1520</c:v>
                </c:pt>
                <c:pt idx="153">
                  <c:v>1530</c:v>
                </c:pt>
                <c:pt idx="154">
                  <c:v>1540</c:v>
                </c:pt>
                <c:pt idx="155">
                  <c:v>1550</c:v>
                </c:pt>
                <c:pt idx="156">
                  <c:v>1560</c:v>
                </c:pt>
                <c:pt idx="157">
                  <c:v>1570</c:v>
                </c:pt>
                <c:pt idx="158">
                  <c:v>1580</c:v>
                </c:pt>
                <c:pt idx="159">
                  <c:v>1590</c:v>
                </c:pt>
                <c:pt idx="160">
                  <c:v>1600</c:v>
                </c:pt>
                <c:pt idx="161">
                  <c:v>1610</c:v>
                </c:pt>
                <c:pt idx="162">
                  <c:v>1620</c:v>
                </c:pt>
                <c:pt idx="163">
                  <c:v>1630</c:v>
                </c:pt>
                <c:pt idx="164">
                  <c:v>1640</c:v>
                </c:pt>
                <c:pt idx="165">
                  <c:v>1650</c:v>
                </c:pt>
                <c:pt idx="166">
                  <c:v>1660</c:v>
                </c:pt>
                <c:pt idx="167">
                  <c:v>1670</c:v>
                </c:pt>
                <c:pt idx="168">
                  <c:v>1680</c:v>
                </c:pt>
                <c:pt idx="169">
                  <c:v>1690</c:v>
                </c:pt>
                <c:pt idx="170">
                  <c:v>1700</c:v>
                </c:pt>
                <c:pt idx="171">
                  <c:v>1710</c:v>
                </c:pt>
                <c:pt idx="172">
                  <c:v>1720</c:v>
                </c:pt>
                <c:pt idx="173">
                  <c:v>1730</c:v>
                </c:pt>
                <c:pt idx="174">
                  <c:v>1740</c:v>
                </c:pt>
                <c:pt idx="175">
                  <c:v>1750</c:v>
                </c:pt>
                <c:pt idx="176">
                  <c:v>1760</c:v>
                </c:pt>
                <c:pt idx="177">
                  <c:v>1770</c:v>
                </c:pt>
                <c:pt idx="178">
                  <c:v>1780</c:v>
                </c:pt>
                <c:pt idx="179">
                  <c:v>1790</c:v>
                </c:pt>
                <c:pt idx="180">
                  <c:v>1800</c:v>
                </c:pt>
                <c:pt idx="181">
                  <c:v>1810</c:v>
                </c:pt>
                <c:pt idx="182">
                  <c:v>1820</c:v>
                </c:pt>
                <c:pt idx="183">
                  <c:v>1830</c:v>
                </c:pt>
                <c:pt idx="184">
                  <c:v>1840</c:v>
                </c:pt>
                <c:pt idx="185">
                  <c:v>1850</c:v>
                </c:pt>
                <c:pt idx="186">
                  <c:v>1860</c:v>
                </c:pt>
                <c:pt idx="187">
                  <c:v>1870</c:v>
                </c:pt>
                <c:pt idx="188">
                  <c:v>1880</c:v>
                </c:pt>
                <c:pt idx="189">
                  <c:v>1890</c:v>
                </c:pt>
                <c:pt idx="190">
                  <c:v>1900</c:v>
                </c:pt>
                <c:pt idx="191">
                  <c:v>1910</c:v>
                </c:pt>
                <c:pt idx="192">
                  <c:v>1920</c:v>
                </c:pt>
                <c:pt idx="193">
                  <c:v>1930</c:v>
                </c:pt>
                <c:pt idx="194">
                  <c:v>1940</c:v>
                </c:pt>
                <c:pt idx="195">
                  <c:v>1950</c:v>
                </c:pt>
                <c:pt idx="196">
                  <c:v>1960</c:v>
                </c:pt>
                <c:pt idx="197">
                  <c:v>1970</c:v>
                </c:pt>
                <c:pt idx="198">
                  <c:v>1980</c:v>
                </c:pt>
                <c:pt idx="199">
                  <c:v>1990</c:v>
                </c:pt>
                <c:pt idx="200">
                  <c:v>2000</c:v>
                </c:pt>
                <c:pt idx="201">
                  <c:v>2010</c:v>
                </c:pt>
                <c:pt idx="202">
                  <c:v>2020</c:v>
                </c:pt>
                <c:pt idx="203">
                  <c:v>2030</c:v>
                </c:pt>
                <c:pt idx="204">
                  <c:v>2040</c:v>
                </c:pt>
                <c:pt idx="205">
                  <c:v>2050</c:v>
                </c:pt>
                <c:pt idx="206">
                  <c:v>2060</c:v>
                </c:pt>
                <c:pt idx="207">
                  <c:v>2070</c:v>
                </c:pt>
                <c:pt idx="208">
                  <c:v>2080</c:v>
                </c:pt>
                <c:pt idx="209">
                  <c:v>2090</c:v>
                </c:pt>
                <c:pt idx="210">
                  <c:v>2100</c:v>
                </c:pt>
                <c:pt idx="211">
                  <c:v>2110</c:v>
                </c:pt>
                <c:pt idx="212">
                  <c:v>2120</c:v>
                </c:pt>
                <c:pt idx="213">
                  <c:v>2130</c:v>
                </c:pt>
                <c:pt idx="214">
                  <c:v>2140</c:v>
                </c:pt>
                <c:pt idx="215">
                  <c:v>2150</c:v>
                </c:pt>
                <c:pt idx="216">
                  <c:v>2160</c:v>
                </c:pt>
                <c:pt idx="217">
                  <c:v>2170</c:v>
                </c:pt>
                <c:pt idx="218">
                  <c:v>2180</c:v>
                </c:pt>
                <c:pt idx="219">
                  <c:v>2190</c:v>
                </c:pt>
                <c:pt idx="220">
                  <c:v>2200</c:v>
                </c:pt>
                <c:pt idx="221">
                  <c:v>2210</c:v>
                </c:pt>
                <c:pt idx="222">
                  <c:v>2220</c:v>
                </c:pt>
                <c:pt idx="223">
                  <c:v>2230</c:v>
                </c:pt>
                <c:pt idx="224">
                  <c:v>2240</c:v>
                </c:pt>
                <c:pt idx="225">
                  <c:v>2250</c:v>
                </c:pt>
                <c:pt idx="226">
                  <c:v>2260</c:v>
                </c:pt>
                <c:pt idx="227">
                  <c:v>2270</c:v>
                </c:pt>
                <c:pt idx="228">
                  <c:v>2280</c:v>
                </c:pt>
                <c:pt idx="229">
                  <c:v>2290</c:v>
                </c:pt>
                <c:pt idx="230">
                  <c:v>2300</c:v>
                </c:pt>
                <c:pt idx="231">
                  <c:v>2310</c:v>
                </c:pt>
                <c:pt idx="232">
                  <c:v>2320</c:v>
                </c:pt>
                <c:pt idx="233">
                  <c:v>2330</c:v>
                </c:pt>
                <c:pt idx="234">
                  <c:v>2340</c:v>
                </c:pt>
                <c:pt idx="235">
                  <c:v>2350</c:v>
                </c:pt>
                <c:pt idx="236">
                  <c:v>2360</c:v>
                </c:pt>
                <c:pt idx="237">
                  <c:v>2370</c:v>
                </c:pt>
                <c:pt idx="238">
                  <c:v>2380</c:v>
                </c:pt>
                <c:pt idx="239">
                  <c:v>2390</c:v>
                </c:pt>
                <c:pt idx="240">
                  <c:v>2400</c:v>
                </c:pt>
                <c:pt idx="241">
                  <c:v>2410</c:v>
                </c:pt>
                <c:pt idx="242">
                  <c:v>2420</c:v>
                </c:pt>
                <c:pt idx="243">
                  <c:v>2430</c:v>
                </c:pt>
                <c:pt idx="244">
                  <c:v>2440</c:v>
                </c:pt>
                <c:pt idx="245">
                  <c:v>2450</c:v>
                </c:pt>
                <c:pt idx="246">
                  <c:v>2460</c:v>
                </c:pt>
                <c:pt idx="247">
                  <c:v>2470</c:v>
                </c:pt>
                <c:pt idx="248">
                  <c:v>2480</c:v>
                </c:pt>
                <c:pt idx="249">
                  <c:v>2490</c:v>
                </c:pt>
                <c:pt idx="250">
                  <c:v>2500</c:v>
                </c:pt>
                <c:pt idx="251">
                  <c:v>2510</c:v>
                </c:pt>
                <c:pt idx="252">
                  <c:v>2520</c:v>
                </c:pt>
                <c:pt idx="253">
                  <c:v>2530</c:v>
                </c:pt>
                <c:pt idx="254">
                  <c:v>2540</c:v>
                </c:pt>
                <c:pt idx="255">
                  <c:v>2550</c:v>
                </c:pt>
                <c:pt idx="256">
                  <c:v>2560</c:v>
                </c:pt>
                <c:pt idx="257">
                  <c:v>2570</c:v>
                </c:pt>
                <c:pt idx="258">
                  <c:v>2580</c:v>
                </c:pt>
                <c:pt idx="259">
                  <c:v>2590</c:v>
                </c:pt>
                <c:pt idx="260">
                  <c:v>2600</c:v>
                </c:pt>
                <c:pt idx="261">
                  <c:v>2610</c:v>
                </c:pt>
                <c:pt idx="262">
                  <c:v>2620</c:v>
                </c:pt>
                <c:pt idx="263">
                  <c:v>2630</c:v>
                </c:pt>
                <c:pt idx="264">
                  <c:v>2640</c:v>
                </c:pt>
                <c:pt idx="265">
                  <c:v>2650</c:v>
                </c:pt>
                <c:pt idx="266">
                  <c:v>2660</c:v>
                </c:pt>
                <c:pt idx="267">
                  <c:v>2670</c:v>
                </c:pt>
                <c:pt idx="268">
                  <c:v>2680</c:v>
                </c:pt>
                <c:pt idx="269">
                  <c:v>2690</c:v>
                </c:pt>
                <c:pt idx="270">
                  <c:v>2700</c:v>
                </c:pt>
                <c:pt idx="271">
                  <c:v>2710</c:v>
                </c:pt>
                <c:pt idx="272">
                  <c:v>2720</c:v>
                </c:pt>
                <c:pt idx="273">
                  <c:v>2730</c:v>
                </c:pt>
                <c:pt idx="274">
                  <c:v>2740</c:v>
                </c:pt>
                <c:pt idx="275">
                  <c:v>2750</c:v>
                </c:pt>
                <c:pt idx="276">
                  <c:v>2760</c:v>
                </c:pt>
                <c:pt idx="277">
                  <c:v>2770</c:v>
                </c:pt>
                <c:pt idx="278">
                  <c:v>2780</c:v>
                </c:pt>
                <c:pt idx="279">
                  <c:v>2790</c:v>
                </c:pt>
                <c:pt idx="280">
                  <c:v>2800</c:v>
                </c:pt>
                <c:pt idx="281">
                  <c:v>2810</c:v>
                </c:pt>
                <c:pt idx="282">
                  <c:v>2820</c:v>
                </c:pt>
                <c:pt idx="283">
                  <c:v>2830</c:v>
                </c:pt>
                <c:pt idx="284">
                  <c:v>2840</c:v>
                </c:pt>
                <c:pt idx="285">
                  <c:v>2850</c:v>
                </c:pt>
                <c:pt idx="286">
                  <c:v>2860</c:v>
                </c:pt>
                <c:pt idx="287">
                  <c:v>2870</c:v>
                </c:pt>
                <c:pt idx="288">
                  <c:v>2880</c:v>
                </c:pt>
                <c:pt idx="289">
                  <c:v>2890</c:v>
                </c:pt>
                <c:pt idx="290">
                  <c:v>2900</c:v>
                </c:pt>
                <c:pt idx="291">
                  <c:v>2910</c:v>
                </c:pt>
                <c:pt idx="292">
                  <c:v>2920</c:v>
                </c:pt>
                <c:pt idx="293">
                  <c:v>2930</c:v>
                </c:pt>
                <c:pt idx="294">
                  <c:v>2940</c:v>
                </c:pt>
                <c:pt idx="295">
                  <c:v>2950</c:v>
                </c:pt>
                <c:pt idx="296">
                  <c:v>2960</c:v>
                </c:pt>
                <c:pt idx="297">
                  <c:v>2970</c:v>
                </c:pt>
                <c:pt idx="298">
                  <c:v>2980</c:v>
                </c:pt>
                <c:pt idx="299">
                  <c:v>2990</c:v>
                </c:pt>
                <c:pt idx="300">
                  <c:v>3000</c:v>
                </c:pt>
                <c:pt idx="301">
                  <c:v>3010</c:v>
                </c:pt>
                <c:pt idx="302">
                  <c:v>3020</c:v>
                </c:pt>
                <c:pt idx="303">
                  <c:v>3030</c:v>
                </c:pt>
                <c:pt idx="304">
                  <c:v>3040</c:v>
                </c:pt>
                <c:pt idx="305">
                  <c:v>3050</c:v>
                </c:pt>
                <c:pt idx="306">
                  <c:v>3060</c:v>
                </c:pt>
                <c:pt idx="307">
                  <c:v>3070</c:v>
                </c:pt>
                <c:pt idx="308">
                  <c:v>3080</c:v>
                </c:pt>
                <c:pt idx="309">
                  <c:v>3090</c:v>
                </c:pt>
                <c:pt idx="310">
                  <c:v>3100</c:v>
                </c:pt>
                <c:pt idx="311">
                  <c:v>3110</c:v>
                </c:pt>
                <c:pt idx="312">
                  <c:v>3120</c:v>
                </c:pt>
                <c:pt idx="313">
                  <c:v>3130</c:v>
                </c:pt>
                <c:pt idx="314">
                  <c:v>3140</c:v>
                </c:pt>
                <c:pt idx="315">
                  <c:v>3150</c:v>
                </c:pt>
                <c:pt idx="316">
                  <c:v>3160</c:v>
                </c:pt>
                <c:pt idx="317">
                  <c:v>3170</c:v>
                </c:pt>
                <c:pt idx="318">
                  <c:v>3180</c:v>
                </c:pt>
                <c:pt idx="319">
                  <c:v>3190</c:v>
                </c:pt>
                <c:pt idx="320">
                  <c:v>3200</c:v>
                </c:pt>
                <c:pt idx="321">
                  <c:v>3210</c:v>
                </c:pt>
                <c:pt idx="322">
                  <c:v>3220</c:v>
                </c:pt>
                <c:pt idx="323">
                  <c:v>3230</c:v>
                </c:pt>
                <c:pt idx="324">
                  <c:v>3240</c:v>
                </c:pt>
                <c:pt idx="325">
                  <c:v>3250</c:v>
                </c:pt>
                <c:pt idx="326">
                  <c:v>3260</c:v>
                </c:pt>
                <c:pt idx="327">
                  <c:v>3270</c:v>
                </c:pt>
                <c:pt idx="328">
                  <c:v>3280</c:v>
                </c:pt>
                <c:pt idx="329">
                  <c:v>3290</c:v>
                </c:pt>
                <c:pt idx="330">
                  <c:v>3300</c:v>
                </c:pt>
                <c:pt idx="331">
                  <c:v>3310</c:v>
                </c:pt>
                <c:pt idx="332">
                  <c:v>3320</c:v>
                </c:pt>
                <c:pt idx="333">
                  <c:v>3330</c:v>
                </c:pt>
                <c:pt idx="334">
                  <c:v>3340</c:v>
                </c:pt>
                <c:pt idx="335">
                  <c:v>3350</c:v>
                </c:pt>
                <c:pt idx="336">
                  <c:v>3360</c:v>
                </c:pt>
                <c:pt idx="337">
                  <c:v>3370</c:v>
                </c:pt>
                <c:pt idx="338">
                  <c:v>3380</c:v>
                </c:pt>
                <c:pt idx="339">
                  <c:v>3390</c:v>
                </c:pt>
                <c:pt idx="340">
                  <c:v>3400</c:v>
                </c:pt>
                <c:pt idx="341">
                  <c:v>3410</c:v>
                </c:pt>
                <c:pt idx="342">
                  <c:v>3420</c:v>
                </c:pt>
                <c:pt idx="343">
                  <c:v>3430</c:v>
                </c:pt>
                <c:pt idx="344">
                  <c:v>3440</c:v>
                </c:pt>
                <c:pt idx="345">
                  <c:v>3450</c:v>
                </c:pt>
                <c:pt idx="346">
                  <c:v>3460</c:v>
                </c:pt>
                <c:pt idx="347">
                  <c:v>3470</c:v>
                </c:pt>
                <c:pt idx="348">
                  <c:v>3480</c:v>
                </c:pt>
                <c:pt idx="349">
                  <c:v>3490</c:v>
                </c:pt>
                <c:pt idx="350">
                  <c:v>3500</c:v>
                </c:pt>
                <c:pt idx="351">
                  <c:v>3510</c:v>
                </c:pt>
                <c:pt idx="352">
                  <c:v>3520</c:v>
                </c:pt>
                <c:pt idx="353">
                  <c:v>3530</c:v>
                </c:pt>
                <c:pt idx="354">
                  <c:v>3540</c:v>
                </c:pt>
                <c:pt idx="355">
                  <c:v>3550</c:v>
                </c:pt>
                <c:pt idx="356">
                  <c:v>3560</c:v>
                </c:pt>
                <c:pt idx="357">
                  <c:v>3570</c:v>
                </c:pt>
                <c:pt idx="358">
                  <c:v>3580</c:v>
                </c:pt>
                <c:pt idx="359">
                  <c:v>3590</c:v>
                </c:pt>
                <c:pt idx="360">
                  <c:v>3600</c:v>
                </c:pt>
                <c:pt idx="361">
                  <c:v>3610</c:v>
                </c:pt>
                <c:pt idx="362">
                  <c:v>3620</c:v>
                </c:pt>
                <c:pt idx="363">
                  <c:v>3630</c:v>
                </c:pt>
                <c:pt idx="364">
                  <c:v>3640</c:v>
                </c:pt>
                <c:pt idx="365">
                  <c:v>3650</c:v>
                </c:pt>
                <c:pt idx="366">
                  <c:v>3660</c:v>
                </c:pt>
                <c:pt idx="367">
                  <c:v>3670</c:v>
                </c:pt>
                <c:pt idx="368">
                  <c:v>3680</c:v>
                </c:pt>
                <c:pt idx="369">
                  <c:v>3690</c:v>
                </c:pt>
                <c:pt idx="370">
                  <c:v>3700</c:v>
                </c:pt>
                <c:pt idx="371">
                  <c:v>3710</c:v>
                </c:pt>
                <c:pt idx="372">
                  <c:v>3720</c:v>
                </c:pt>
                <c:pt idx="373">
                  <c:v>3730</c:v>
                </c:pt>
                <c:pt idx="374">
                  <c:v>3740</c:v>
                </c:pt>
                <c:pt idx="375">
                  <c:v>3750</c:v>
                </c:pt>
                <c:pt idx="376">
                  <c:v>3760</c:v>
                </c:pt>
                <c:pt idx="377">
                  <c:v>3770</c:v>
                </c:pt>
                <c:pt idx="378">
                  <c:v>3780</c:v>
                </c:pt>
                <c:pt idx="379">
                  <c:v>3790</c:v>
                </c:pt>
                <c:pt idx="380">
                  <c:v>3800</c:v>
                </c:pt>
                <c:pt idx="381">
                  <c:v>3810</c:v>
                </c:pt>
                <c:pt idx="382">
                  <c:v>3820</c:v>
                </c:pt>
                <c:pt idx="383">
                  <c:v>3830</c:v>
                </c:pt>
                <c:pt idx="384">
                  <c:v>3840</c:v>
                </c:pt>
                <c:pt idx="385">
                  <c:v>3850</c:v>
                </c:pt>
                <c:pt idx="386">
                  <c:v>3860</c:v>
                </c:pt>
                <c:pt idx="387">
                  <c:v>3870</c:v>
                </c:pt>
                <c:pt idx="388">
                  <c:v>3880</c:v>
                </c:pt>
                <c:pt idx="389">
                  <c:v>3890</c:v>
                </c:pt>
                <c:pt idx="390">
                  <c:v>3900</c:v>
                </c:pt>
                <c:pt idx="391">
                  <c:v>3910</c:v>
                </c:pt>
                <c:pt idx="392">
                  <c:v>3920</c:v>
                </c:pt>
                <c:pt idx="393">
                  <c:v>3930</c:v>
                </c:pt>
                <c:pt idx="394">
                  <c:v>3940</c:v>
                </c:pt>
                <c:pt idx="395">
                  <c:v>3950</c:v>
                </c:pt>
                <c:pt idx="396">
                  <c:v>3960</c:v>
                </c:pt>
                <c:pt idx="397">
                  <c:v>3970</c:v>
                </c:pt>
                <c:pt idx="398">
                  <c:v>3980</c:v>
                </c:pt>
                <c:pt idx="399">
                  <c:v>3990</c:v>
                </c:pt>
                <c:pt idx="400">
                  <c:v>4000</c:v>
                </c:pt>
                <c:pt idx="401">
                  <c:v>4010</c:v>
                </c:pt>
                <c:pt idx="402">
                  <c:v>4020</c:v>
                </c:pt>
                <c:pt idx="403">
                  <c:v>4030</c:v>
                </c:pt>
                <c:pt idx="404">
                  <c:v>4040</c:v>
                </c:pt>
                <c:pt idx="405">
                  <c:v>4050</c:v>
                </c:pt>
                <c:pt idx="406">
                  <c:v>4060</c:v>
                </c:pt>
                <c:pt idx="407">
                  <c:v>4070</c:v>
                </c:pt>
                <c:pt idx="408">
                  <c:v>4080</c:v>
                </c:pt>
                <c:pt idx="409">
                  <c:v>4090</c:v>
                </c:pt>
                <c:pt idx="410">
                  <c:v>4100</c:v>
                </c:pt>
                <c:pt idx="411">
                  <c:v>4110</c:v>
                </c:pt>
                <c:pt idx="412">
                  <c:v>4120</c:v>
                </c:pt>
                <c:pt idx="413">
                  <c:v>4130</c:v>
                </c:pt>
                <c:pt idx="414">
                  <c:v>4140</c:v>
                </c:pt>
                <c:pt idx="415">
                  <c:v>4150</c:v>
                </c:pt>
                <c:pt idx="416">
                  <c:v>4160</c:v>
                </c:pt>
                <c:pt idx="417">
                  <c:v>4170</c:v>
                </c:pt>
                <c:pt idx="418">
                  <c:v>4180</c:v>
                </c:pt>
                <c:pt idx="419">
                  <c:v>4190</c:v>
                </c:pt>
                <c:pt idx="420">
                  <c:v>4200</c:v>
                </c:pt>
                <c:pt idx="421">
                  <c:v>4210</c:v>
                </c:pt>
                <c:pt idx="422">
                  <c:v>4220</c:v>
                </c:pt>
                <c:pt idx="423">
                  <c:v>4230</c:v>
                </c:pt>
                <c:pt idx="424">
                  <c:v>4240</c:v>
                </c:pt>
                <c:pt idx="425">
                  <c:v>4250</c:v>
                </c:pt>
                <c:pt idx="426">
                  <c:v>4260</c:v>
                </c:pt>
                <c:pt idx="427">
                  <c:v>4270</c:v>
                </c:pt>
                <c:pt idx="428">
                  <c:v>4280</c:v>
                </c:pt>
                <c:pt idx="429">
                  <c:v>4290</c:v>
                </c:pt>
                <c:pt idx="430">
                  <c:v>4300</c:v>
                </c:pt>
                <c:pt idx="431">
                  <c:v>4310</c:v>
                </c:pt>
                <c:pt idx="432">
                  <c:v>4320</c:v>
                </c:pt>
                <c:pt idx="433">
                  <c:v>4330</c:v>
                </c:pt>
                <c:pt idx="434">
                  <c:v>4340</c:v>
                </c:pt>
                <c:pt idx="435">
                  <c:v>4350</c:v>
                </c:pt>
                <c:pt idx="436">
                  <c:v>4360</c:v>
                </c:pt>
                <c:pt idx="437">
                  <c:v>4370</c:v>
                </c:pt>
                <c:pt idx="438">
                  <c:v>4380</c:v>
                </c:pt>
                <c:pt idx="439">
                  <c:v>4390</c:v>
                </c:pt>
                <c:pt idx="440">
                  <c:v>4400</c:v>
                </c:pt>
                <c:pt idx="441">
                  <c:v>4410</c:v>
                </c:pt>
                <c:pt idx="442">
                  <c:v>4420</c:v>
                </c:pt>
                <c:pt idx="443">
                  <c:v>4430</c:v>
                </c:pt>
                <c:pt idx="444">
                  <c:v>4440</c:v>
                </c:pt>
                <c:pt idx="445">
                  <c:v>4450</c:v>
                </c:pt>
                <c:pt idx="446">
                  <c:v>4460</c:v>
                </c:pt>
                <c:pt idx="447">
                  <c:v>4470</c:v>
                </c:pt>
                <c:pt idx="448">
                  <c:v>4480</c:v>
                </c:pt>
                <c:pt idx="449">
                  <c:v>4490</c:v>
                </c:pt>
                <c:pt idx="450">
                  <c:v>4500</c:v>
                </c:pt>
                <c:pt idx="451">
                  <c:v>4510</c:v>
                </c:pt>
                <c:pt idx="452">
                  <c:v>4520</c:v>
                </c:pt>
                <c:pt idx="453">
                  <c:v>4530</c:v>
                </c:pt>
                <c:pt idx="454">
                  <c:v>4540</c:v>
                </c:pt>
                <c:pt idx="455">
                  <c:v>4550</c:v>
                </c:pt>
                <c:pt idx="456">
                  <c:v>4560</c:v>
                </c:pt>
                <c:pt idx="457">
                  <c:v>4570</c:v>
                </c:pt>
                <c:pt idx="458">
                  <c:v>4580</c:v>
                </c:pt>
                <c:pt idx="459">
                  <c:v>4590</c:v>
                </c:pt>
                <c:pt idx="460">
                  <c:v>4600</c:v>
                </c:pt>
                <c:pt idx="461">
                  <c:v>4610</c:v>
                </c:pt>
                <c:pt idx="462">
                  <c:v>4620</c:v>
                </c:pt>
                <c:pt idx="463">
                  <c:v>4630</c:v>
                </c:pt>
                <c:pt idx="464">
                  <c:v>4640</c:v>
                </c:pt>
                <c:pt idx="465">
                  <c:v>4650</c:v>
                </c:pt>
                <c:pt idx="466">
                  <c:v>4660</c:v>
                </c:pt>
                <c:pt idx="467">
                  <c:v>4670</c:v>
                </c:pt>
                <c:pt idx="468">
                  <c:v>4680</c:v>
                </c:pt>
                <c:pt idx="469">
                  <c:v>4690</c:v>
                </c:pt>
                <c:pt idx="470">
                  <c:v>4700</c:v>
                </c:pt>
                <c:pt idx="471">
                  <c:v>4710</c:v>
                </c:pt>
                <c:pt idx="472">
                  <c:v>4720</c:v>
                </c:pt>
                <c:pt idx="473">
                  <c:v>4730</c:v>
                </c:pt>
                <c:pt idx="474">
                  <c:v>4740</c:v>
                </c:pt>
                <c:pt idx="475">
                  <c:v>4750</c:v>
                </c:pt>
                <c:pt idx="476">
                  <c:v>4760</c:v>
                </c:pt>
                <c:pt idx="477">
                  <c:v>4770</c:v>
                </c:pt>
                <c:pt idx="478">
                  <c:v>4780</c:v>
                </c:pt>
                <c:pt idx="479">
                  <c:v>4790</c:v>
                </c:pt>
                <c:pt idx="480">
                  <c:v>4800</c:v>
                </c:pt>
                <c:pt idx="481">
                  <c:v>4810</c:v>
                </c:pt>
                <c:pt idx="482">
                  <c:v>4820</c:v>
                </c:pt>
                <c:pt idx="483">
                  <c:v>4830</c:v>
                </c:pt>
                <c:pt idx="484">
                  <c:v>4840</c:v>
                </c:pt>
                <c:pt idx="485">
                  <c:v>4850</c:v>
                </c:pt>
                <c:pt idx="486">
                  <c:v>4860</c:v>
                </c:pt>
                <c:pt idx="487">
                  <c:v>4870</c:v>
                </c:pt>
                <c:pt idx="488">
                  <c:v>4880</c:v>
                </c:pt>
                <c:pt idx="489">
                  <c:v>4890</c:v>
                </c:pt>
                <c:pt idx="490">
                  <c:v>4900</c:v>
                </c:pt>
                <c:pt idx="491">
                  <c:v>4910</c:v>
                </c:pt>
                <c:pt idx="492">
                  <c:v>4920</c:v>
                </c:pt>
                <c:pt idx="493">
                  <c:v>4930</c:v>
                </c:pt>
                <c:pt idx="494">
                  <c:v>4940</c:v>
                </c:pt>
                <c:pt idx="495">
                  <c:v>4950</c:v>
                </c:pt>
                <c:pt idx="496">
                  <c:v>4960</c:v>
                </c:pt>
                <c:pt idx="497">
                  <c:v>4970</c:v>
                </c:pt>
                <c:pt idx="498">
                  <c:v>4980</c:v>
                </c:pt>
                <c:pt idx="499">
                  <c:v>4990</c:v>
                </c:pt>
                <c:pt idx="500">
                  <c:v>5000</c:v>
                </c:pt>
                <c:pt idx="501">
                  <c:v>5010</c:v>
                </c:pt>
                <c:pt idx="502">
                  <c:v>5020</c:v>
                </c:pt>
                <c:pt idx="503">
                  <c:v>5030</c:v>
                </c:pt>
                <c:pt idx="504">
                  <c:v>5040</c:v>
                </c:pt>
                <c:pt idx="505">
                  <c:v>5050</c:v>
                </c:pt>
                <c:pt idx="506">
                  <c:v>5060</c:v>
                </c:pt>
                <c:pt idx="507">
                  <c:v>5070</c:v>
                </c:pt>
                <c:pt idx="508">
                  <c:v>5080</c:v>
                </c:pt>
                <c:pt idx="509">
                  <c:v>5090</c:v>
                </c:pt>
                <c:pt idx="510">
                  <c:v>5100</c:v>
                </c:pt>
                <c:pt idx="511">
                  <c:v>5110</c:v>
                </c:pt>
                <c:pt idx="512">
                  <c:v>5120</c:v>
                </c:pt>
                <c:pt idx="513">
                  <c:v>5130</c:v>
                </c:pt>
                <c:pt idx="514">
                  <c:v>5140</c:v>
                </c:pt>
                <c:pt idx="515">
                  <c:v>5150</c:v>
                </c:pt>
                <c:pt idx="516">
                  <c:v>5160</c:v>
                </c:pt>
                <c:pt idx="517">
                  <c:v>5170</c:v>
                </c:pt>
                <c:pt idx="518">
                  <c:v>5180</c:v>
                </c:pt>
                <c:pt idx="519">
                  <c:v>5190</c:v>
                </c:pt>
                <c:pt idx="520">
                  <c:v>5200</c:v>
                </c:pt>
                <c:pt idx="521">
                  <c:v>5210</c:v>
                </c:pt>
                <c:pt idx="522">
                  <c:v>5220</c:v>
                </c:pt>
                <c:pt idx="523">
                  <c:v>5230</c:v>
                </c:pt>
                <c:pt idx="524">
                  <c:v>5240</c:v>
                </c:pt>
                <c:pt idx="525">
                  <c:v>5250</c:v>
                </c:pt>
                <c:pt idx="526">
                  <c:v>5260</c:v>
                </c:pt>
                <c:pt idx="527">
                  <c:v>5270</c:v>
                </c:pt>
                <c:pt idx="528">
                  <c:v>5280</c:v>
                </c:pt>
                <c:pt idx="529">
                  <c:v>5290</c:v>
                </c:pt>
                <c:pt idx="530">
                  <c:v>5300</c:v>
                </c:pt>
                <c:pt idx="531">
                  <c:v>5310</c:v>
                </c:pt>
                <c:pt idx="532">
                  <c:v>5320</c:v>
                </c:pt>
                <c:pt idx="533">
                  <c:v>5330</c:v>
                </c:pt>
                <c:pt idx="534">
                  <c:v>5340</c:v>
                </c:pt>
                <c:pt idx="535">
                  <c:v>5350</c:v>
                </c:pt>
                <c:pt idx="536">
                  <c:v>5360</c:v>
                </c:pt>
                <c:pt idx="537">
                  <c:v>5370</c:v>
                </c:pt>
                <c:pt idx="538">
                  <c:v>5380</c:v>
                </c:pt>
                <c:pt idx="539">
                  <c:v>5390</c:v>
                </c:pt>
                <c:pt idx="540">
                  <c:v>5400</c:v>
                </c:pt>
                <c:pt idx="541">
                  <c:v>5410</c:v>
                </c:pt>
                <c:pt idx="542">
                  <c:v>5420</c:v>
                </c:pt>
                <c:pt idx="543">
                  <c:v>5430</c:v>
                </c:pt>
                <c:pt idx="544">
                  <c:v>5440</c:v>
                </c:pt>
                <c:pt idx="545">
                  <c:v>5450</c:v>
                </c:pt>
                <c:pt idx="546">
                  <c:v>5460</c:v>
                </c:pt>
                <c:pt idx="547">
                  <c:v>5470</c:v>
                </c:pt>
                <c:pt idx="548">
                  <c:v>5480</c:v>
                </c:pt>
                <c:pt idx="549">
                  <c:v>5490</c:v>
                </c:pt>
                <c:pt idx="550">
                  <c:v>5500</c:v>
                </c:pt>
                <c:pt idx="551">
                  <c:v>5510</c:v>
                </c:pt>
                <c:pt idx="552">
                  <c:v>5520</c:v>
                </c:pt>
                <c:pt idx="553">
                  <c:v>5530</c:v>
                </c:pt>
                <c:pt idx="554">
                  <c:v>5540</c:v>
                </c:pt>
                <c:pt idx="555">
                  <c:v>5550</c:v>
                </c:pt>
                <c:pt idx="556">
                  <c:v>5560</c:v>
                </c:pt>
                <c:pt idx="557">
                  <c:v>5570</c:v>
                </c:pt>
                <c:pt idx="558">
                  <c:v>5580</c:v>
                </c:pt>
                <c:pt idx="559">
                  <c:v>5590</c:v>
                </c:pt>
                <c:pt idx="560">
                  <c:v>5600</c:v>
                </c:pt>
                <c:pt idx="561">
                  <c:v>5610</c:v>
                </c:pt>
                <c:pt idx="562">
                  <c:v>5620</c:v>
                </c:pt>
                <c:pt idx="563">
                  <c:v>5630</c:v>
                </c:pt>
                <c:pt idx="564">
                  <c:v>5640</c:v>
                </c:pt>
                <c:pt idx="565">
                  <c:v>5650</c:v>
                </c:pt>
                <c:pt idx="566">
                  <c:v>5660</c:v>
                </c:pt>
                <c:pt idx="567">
                  <c:v>5670</c:v>
                </c:pt>
                <c:pt idx="568">
                  <c:v>5680</c:v>
                </c:pt>
                <c:pt idx="569">
                  <c:v>5690</c:v>
                </c:pt>
                <c:pt idx="570">
                  <c:v>5700</c:v>
                </c:pt>
                <c:pt idx="571">
                  <c:v>5710</c:v>
                </c:pt>
                <c:pt idx="572">
                  <c:v>5720</c:v>
                </c:pt>
                <c:pt idx="573">
                  <c:v>5730</c:v>
                </c:pt>
                <c:pt idx="574">
                  <c:v>5740</c:v>
                </c:pt>
                <c:pt idx="575">
                  <c:v>5750</c:v>
                </c:pt>
                <c:pt idx="576">
                  <c:v>5760</c:v>
                </c:pt>
                <c:pt idx="577">
                  <c:v>5770</c:v>
                </c:pt>
                <c:pt idx="578">
                  <c:v>5780</c:v>
                </c:pt>
                <c:pt idx="579">
                  <c:v>5790</c:v>
                </c:pt>
                <c:pt idx="580">
                  <c:v>5800</c:v>
                </c:pt>
                <c:pt idx="581">
                  <c:v>5810</c:v>
                </c:pt>
                <c:pt idx="582">
                  <c:v>5820</c:v>
                </c:pt>
                <c:pt idx="583">
                  <c:v>5830</c:v>
                </c:pt>
                <c:pt idx="584">
                  <c:v>5840</c:v>
                </c:pt>
                <c:pt idx="585">
                  <c:v>5850</c:v>
                </c:pt>
                <c:pt idx="586">
                  <c:v>5860</c:v>
                </c:pt>
                <c:pt idx="587">
                  <c:v>5870</c:v>
                </c:pt>
                <c:pt idx="588">
                  <c:v>5880</c:v>
                </c:pt>
                <c:pt idx="589">
                  <c:v>5890</c:v>
                </c:pt>
                <c:pt idx="590">
                  <c:v>5900</c:v>
                </c:pt>
                <c:pt idx="591">
                  <c:v>5910</c:v>
                </c:pt>
                <c:pt idx="592">
                  <c:v>5920</c:v>
                </c:pt>
                <c:pt idx="593">
                  <c:v>5930</c:v>
                </c:pt>
                <c:pt idx="594">
                  <c:v>5940</c:v>
                </c:pt>
                <c:pt idx="595">
                  <c:v>5950</c:v>
                </c:pt>
                <c:pt idx="596">
                  <c:v>5960</c:v>
                </c:pt>
                <c:pt idx="597">
                  <c:v>5970</c:v>
                </c:pt>
                <c:pt idx="598">
                  <c:v>5980</c:v>
                </c:pt>
                <c:pt idx="599">
                  <c:v>5990</c:v>
                </c:pt>
                <c:pt idx="600">
                  <c:v>6000</c:v>
                </c:pt>
                <c:pt idx="601">
                  <c:v>6010</c:v>
                </c:pt>
                <c:pt idx="602">
                  <c:v>6020</c:v>
                </c:pt>
                <c:pt idx="603">
                  <c:v>6030</c:v>
                </c:pt>
                <c:pt idx="604">
                  <c:v>6040</c:v>
                </c:pt>
                <c:pt idx="605">
                  <c:v>6050</c:v>
                </c:pt>
                <c:pt idx="606">
                  <c:v>6060</c:v>
                </c:pt>
                <c:pt idx="607">
                  <c:v>6070</c:v>
                </c:pt>
                <c:pt idx="608">
                  <c:v>6080</c:v>
                </c:pt>
                <c:pt idx="609">
                  <c:v>6090</c:v>
                </c:pt>
                <c:pt idx="610">
                  <c:v>6100</c:v>
                </c:pt>
                <c:pt idx="611">
                  <c:v>6110</c:v>
                </c:pt>
                <c:pt idx="612">
                  <c:v>6120</c:v>
                </c:pt>
                <c:pt idx="613">
                  <c:v>6130</c:v>
                </c:pt>
                <c:pt idx="614">
                  <c:v>6140</c:v>
                </c:pt>
                <c:pt idx="615">
                  <c:v>6150</c:v>
                </c:pt>
                <c:pt idx="616">
                  <c:v>6160</c:v>
                </c:pt>
                <c:pt idx="617">
                  <c:v>6170</c:v>
                </c:pt>
                <c:pt idx="618">
                  <c:v>6180</c:v>
                </c:pt>
                <c:pt idx="619">
                  <c:v>6190</c:v>
                </c:pt>
                <c:pt idx="620">
                  <c:v>6200</c:v>
                </c:pt>
                <c:pt idx="621">
                  <c:v>6210</c:v>
                </c:pt>
                <c:pt idx="622">
                  <c:v>6220</c:v>
                </c:pt>
                <c:pt idx="623">
                  <c:v>6230</c:v>
                </c:pt>
                <c:pt idx="624">
                  <c:v>6240</c:v>
                </c:pt>
                <c:pt idx="625">
                  <c:v>6250</c:v>
                </c:pt>
                <c:pt idx="626">
                  <c:v>6260</c:v>
                </c:pt>
                <c:pt idx="627">
                  <c:v>6270</c:v>
                </c:pt>
                <c:pt idx="628">
                  <c:v>6280</c:v>
                </c:pt>
              </c:numCache>
            </c:numRef>
          </c:xVal>
          <c:yVal>
            <c:numRef>
              <c:f>Sheet2!$H$2:$H$630</c:f>
              <c:numCache>
                <c:formatCode>General</c:formatCode>
                <c:ptCount val="629"/>
                <c:pt idx="0">
                  <c:v>91195200.096529886</c:v>
                </c:pt>
                <c:pt idx="1">
                  <c:v>-111921381.93665028</c:v>
                </c:pt>
                <c:pt idx="2">
                  <c:v>-111921381.93665028</c:v>
                </c:pt>
                <c:pt idx="3">
                  <c:v>-111921381.93665028</c:v>
                </c:pt>
                <c:pt idx="4">
                  <c:v>294311782.12971002</c:v>
                </c:pt>
                <c:pt idx="5">
                  <c:v>91195200.096529886</c:v>
                </c:pt>
                <c:pt idx="6">
                  <c:v>-111921381.93665028</c:v>
                </c:pt>
                <c:pt idx="7">
                  <c:v>-111921381.93665028</c:v>
                </c:pt>
                <c:pt idx="8">
                  <c:v>91195200.096529886</c:v>
                </c:pt>
                <c:pt idx="9">
                  <c:v>-111921381.93665028</c:v>
                </c:pt>
                <c:pt idx="10">
                  <c:v>-111921381.93665028</c:v>
                </c:pt>
                <c:pt idx="11">
                  <c:v>-111921381.93665028</c:v>
                </c:pt>
                <c:pt idx="12">
                  <c:v>91195200.096529886</c:v>
                </c:pt>
                <c:pt idx="13">
                  <c:v>-111921381.93665028</c:v>
                </c:pt>
                <c:pt idx="14">
                  <c:v>-111921381.93665028</c:v>
                </c:pt>
                <c:pt idx="15">
                  <c:v>-315037963.96983045</c:v>
                </c:pt>
                <c:pt idx="16">
                  <c:v>-111921381.93665028</c:v>
                </c:pt>
                <c:pt idx="17">
                  <c:v>-111921381.93665028</c:v>
                </c:pt>
                <c:pt idx="18">
                  <c:v>-315037963.96983045</c:v>
                </c:pt>
                <c:pt idx="19">
                  <c:v>-111921381.93665028</c:v>
                </c:pt>
                <c:pt idx="20">
                  <c:v>91195200.096529886</c:v>
                </c:pt>
                <c:pt idx="21">
                  <c:v>91195200.096529886</c:v>
                </c:pt>
                <c:pt idx="22">
                  <c:v>-111921381.93665028</c:v>
                </c:pt>
                <c:pt idx="23">
                  <c:v>-111921381.93665028</c:v>
                </c:pt>
                <c:pt idx="24">
                  <c:v>-111921381.93665028</c:v>
                </c:pt>
                <c:pt idx="25">
                  <c:v>91195200.096529886</c:v>
                </c:pt>
                <c:pt idx="26">
                  <c:v>-111921381.93665028</c:v>
                </c:pt>
                <c:pt idx="27">
                  <c:v>91195200.096529886</c:v>
                </c:pt>
                <c:pt idx="28">
                  <c:v>-111921381.93665028</c:v>
                </c:pt>
                <c:pt idx="29">
                  <c:v>-111921381.93665028</c:v>
                </c:pt>
                <c:pt idx="30">
                  <c:v>91195200.096529886</c:v>
                </c:pt>
                <c:pt idx="31">
                  <c:v>-111921381.93665028</c:v>
                </c:pt>
                <c:pt idx="32">
                  <c:v>91195200.096529886</c:v>
                </c:pt>
                <c:pt idx="33">
                  <c:v>91195200.096529886</c:v>
                </c:pt>
                <c:pt idx="34">
                  <c:v>91195200.096529886</c:v>
                </c:pt>
                <c:pt idx="35">
                  <c:v>-111921381.93665028</c:v>
                </c:pt>
                <c:pt idx="36">
                  <c:v>294311782.12971002</c:v>
                </c:pt>
                <c:pt idx="37">
                  <c:v>91195200.096529886</c:v>
                </c:pt>
                <c:pt idx="38">
                  <c:v>294311782.12971002</c:v>
                </c:pt>
                <c:pt idx="39">
                  <c:v>-111921381.93665028</c:v>
                </c:pt>
                <c:pt idx="40">
                  <c:v>91195200.096529886</c:v>
                </c:pt>
                <c:pt idx="41">
                  <c:v>-111921381.93665028</c:v>
                </c:pt>
                <c:pt idx="42">
                  <c:v>91195200.096529886</c:v>
                </c:pt>
                <c:pt idx="43">
                  <c:v>-111921381.93665028</c:v>
                </c:pt>
                <c:pt idx="44">
                  <c:v>91195200.096529886</c:v>
                </c:pt>
                <c:pt idx="45">
                  <c:v>294311782.12971002</c:v>
                </c:pt>
                <c:pt idx="46">
                  <c:v>294311782.12971002</c:v>
                </c:pt>
                <c:pt idx="47">
                  <c:v>294311782.12971002</c:v>
                </c:pt>
                <c:pt idx="48">
                  <c:v>91195200.096529886</c:v>
                </c:pt>
                <c:pt idx="49">
                  <c:v>294311782.12971002</c:v>
                </c:pt>
                <c:pt idx="50">
                  <c:v>497428364.1628902</c:v>
                </c:pt>
                <c:pt idx="51">
                  <c:v>91195200.096529886</c:v>
                </c:pt>
                <c:pt idx="52">
                  <c:v>294311782.12971002</c:v>
                </c:pt>
                <c:pt idx="53">
                  <c:v>294311782.12971002</c:v>
                </c:pt>
                <c:pt idx="54">
                  <c:v>91195200.096529886</c:v>
                </c:pt>
                <c:pt idx="55">
                  <c:v>91195200.096529886</c:v>
                </c:pt>
                <c:pt idx="56">
                  <c:v>294311782.12971002</c:v>
                </c:pt>
                <c:pt idx="57">
                  <c:v>294311782.12971002</c:v>
                </c:pt>
                <c:pt idx="58">
                  <c:v>497428364.1628902</c:v>
                </c:pt>
                <c:pt idx="59">
                  <c:v>91195200.096529886</c:v>
                </c:pt>
                <c:pt idx="60">
                  <c:v>91195200.096529886</c:v>
                </c:pt>
                <c:pt idx="61">
                  <c:v>294311782.12971002</c:v>
                </c:pt>
                <c:pt idx="62">
                  <c:v>294311782.12971002</c:v>
                </c:pt>
                <c:pt idx="63">
                  <c:v>294311782.12971002</c:v>
                </c:pt>
                <c:pt idx="64">
                  <c:v>497428364.1628902</c:v>
                </c:pt>
                <c:pt idx="65">
                  <c:v>294311782.12971002</c:v>
                </c:pt>
                <c:pt idx="66">
                  <c:v>91195200.096529886</c:v>
                </c:pt>
                <c:pt idx="67">
                  <c:v>91195200.096529886</c:v>
                </c:pt>
                <c:pt idx="68">
                  <c:v>91195200.096529886</c:v>
                </c:pt>
                <c:pt idx="69">
                  <c:v>497428364.1628902</c:v>
                </c:pt>
                <c:pt idx="70">
                  <c:v>497428364.1628902</c:v>
                </c:pt>
                <c:pt idx="71">
                  <c:v>497428364.1628902</c:v>
                </c:pt>
                <c:pt idx="72">
                  <c:v>294311782.12971002</c:v>
                </c:pt>
                <c:pt idx="73">
                  <c:v>294311782.12971002</c:v>
                </c:pt>
                <c:pt idx="74">
                  <c:v>497428364.1628902</c:v>
                </c:pt>
                <c:pt idx="75">
                  <c:v>497428364.1628902</c:v>
                </c:pt>
                <c:pt idx="76">
                  <c:v>497428364.1628902</c:v>
                </c:pt>
                <c:pt idx="77">
                  <c:v>497428364.1628902</c:v>
                </c:pt>
                <c:pt idx="78">
                  <c:v>903661528.22925067</c:v>
                </c:pt>
                <c:pt idx="79">
                  <c:v>294311782.12971002</c:v>
                </c:pt>
                <c:pt idx="80">
                  <c:v>700544946.19607031</c:v>
                </c:pt>
                <c:pt idx="81">
                  <c:v>294311782.12971002</c:v>
                </c:pt>
                <c:pt idx="82">
                  <c:v>700544946.19607031</c:v>
                </c:pt>
                <c:pt idx="83">
                  <c:v>294311782.12971002</c:v>
                </c:pt>
                <c:pt idx="84">
                  <c:v>700544946.19607031</c:v>
                </c:pt>
                <c:pt idx="85">
                  <c:v>903661528.22925067</c:v>
                </c:pt>
                <c:pt idx="86">
                  <c:v>700544946.19607031</c:v>
                </c:pt>
                <c:pt idx="87">
                  <c:v>903661528.22925067</c:v>
                </c:pt>
                <c:pt idx="88">
                  <c:v>903661528.22925067</c:v>
                </c:pt>
                <c:pt idx="89">
                  <c:v>700544946.19607031</c:v>
                </c:pt>
                <c:pt idx="90">
                  <c:v>1106778110.2624309</c:v>
                </c:pt>
                <c:pt idx="91">
                  <c:v>700544946.19607031</c:v>
                </c:pt>
                <c:pt idx="92">
                  <c:v>1106778110.2624309</c:v>
                </c:pt>
                <c:pt idx="93">
                  <c:v>1513011274.3287911</c:v>
                </c:pt>
                <c:pt idx="94">
                  <c:v>903661528.22925067</c:v>
                </c:pt>
                <c:pt idx="95">
                  <c:v>903661528.22925067</c:v>
                </c:pt>
                <c:pt idx="96">
                  <c:v>1716127856.3619716</c:v>
                </c:pt>
                <c:pt idx="97">
                  <c:v>1309894692.2956107</c:v>
                </c:pt>
                <c:pt idx="98">
                  <c:v>1106778110.2624309</c:v>
                </c:pt>
                <c:pt idx="99">
                  <c:v>1513011274.3287911</c:v>
                </c:pt>
                <c:pt idx="100">
                  <c:v>1513011274.3287911</c:v>
                </c:pt>
                <c:pt idx="101">
                  <c:v>1309894692.2956107</c:v>
                </c:pt>
                <c:pt idx="102">
                  <c:v>1309894692.2956107</c:v>
                </c:pt>
                <c:pt idx="103">
                  <c:v>1309894692.2956107</c:v>
                </c:pt>
                <c:pt idx="104">
                  <c:v>1716127856.3619716</c:v>
                </c:pt>
                <c:pt idx="105">
                  <c:v>903661528.22925067</c:v>
                </c:pt>
                <c:pt idx="106">
                  <c:v>1309894692.2956107</c:v>
                </c:pt>
                <c:pt idx="107">
                  <c:v>1513011274.3287911</c:v>
                </c:pt>
                <c:pt idx="108">
                  <c:v>1309894692.2956107</c:v>
                </c:pt>
                <c:pt idx="109">
                  <c:v>1106778110.2624309</c:v>
                </c:pt>
                <c:pt idx="110">
                  <c:v>1513011274.3287911</c:v>
                </c:pt>
                <c:pt idx="111">
                  <c:v>1309894692.2956107</c:v>
                </c:pt>
                <c:pt idx="112">
                  <c:v>1716127856.3619716</c:v>
                </c:pt>
                <c:pt idx="113">
                  <c:v>1513011274.3287911</c:v>
                </c:pt>
                <c:pt idx="114">
                  <c:v>1513011274.3287911</c:v>
                </c:pt>
                <c:pt idx="115">
                  <c:v>1106778110.2624309</c:v>
                </c:pt>
                <c:pt idx="116">
                  <c:v>1716127856.3619716</c:v>
                </c:pt>
                <c:pt idx="117">
                  <c:v>1513011274.3287911</c:v>
                </c:pt>
                <c:pt idx="118">
                  <c:v>1716127856.3619716</c:v>
                </c:pt>
                <c:pt idx="119">
                  <c:v>1106778110.2624309</c:v>
                </c:pt>
                <c:pt idx="120">
                  <c:v>1513011274.3287911</c:v>
                </c:pt>
                <c:pt idx="121">
                  <c:v>903661528.22925067</c:v>
                </c:pt>
                <c:pt idx="122">
                  <c:v>1106778110.2624309</c:v>
                </c:pt>
                <c:pt idx="123">
                  <c:v>1716127856.3619716</c:v>
                </c:pt>
                <c:pt idx="124">
                  <c:v>1106778110.2624309</c:v>
                </c:pt>
                <c:pt idx="125">
                  <c:v>1309894692.2956107</c:v>
                </c:pt>
                <c:pt idx="126">
                  <c:v>1919244438.3951516</c:v>
                </c:pt>
                <c:pt idx="127">
                  <c:v>903661528.22925067</c:v>
                </c:pt>
                <c:pt idx="128">
                  <c:v>1106778110.2624309</c:v>
                </c:pt>
                <c:pt idx="129">
                  <c:v>1716127856.3619716</c:v>
                </c:pt>
                <c:pt idx="130">
                  <c:v>1513011274.3287911</c:v>
                </c:pt>
                <c:pt idx="131">
                  <c:v>1106778110.2624309</c:v>
                </c:pt>
                <c:pt idx="132">
                  <c:v>1106778110.2624309</c:v>
                </c:pt>
                <c:pt idx="133">
                  <c:v>903661528.22925067</c:v>
                </c:pt>
                <c:pt idx="134">
                  <c:v>1309894692.2956107</c:v>
                </c:pt>
                <c:pt idx="135">
                  <c:v>1309894692.2956107</c:v>
                </c:pt>
                <c:pt idx="136">
                  <c:v>1513011274.3287911</c:v>
                </c:pt>
                <c:pt idx="137">
                  <c:v>903661528.22925067</c:v>
                </c:pt>
                <c:pt idx="138">
                  <c:v>1106778110.2624309</c:v>
                </c:pt>
                <c:pt idx="139">
                  <c:v>1309894692.2956107</c:v>
                </c:pt>
                <c:pt idx="140">
                  <c:v>1513011274.3287911</c:v>
                </c:pt>
                <c:pt idx="141">
                  <c:v>1106778110.2624309</c:v>
                </c:pt>
                <c:pt idx="142">
                  <c:v>903661528.22925067</c:v>
                </c:pt>
                <c:pt idx="143">
                  <c:v>903661528.22925067</c:v>
                </c:pt>
                <c:pt idx="144">
                  <c:v>903661528.22925067</c:v>
                </c:pt>
                <c:pt idx="145">
                  <c:v>1309894692.2956107</c:v>
                </c:pt>
                <c:pt idx="146">
                  <c:v>903661528.22925067</c:v>
                </c:pt>
                <c:pt idx="147">
                  <c:v>1106778110.2624309</c:v>
                </c:pt>
                <c:pt idx="148">
                  <c:v>1106778110.2624309</c:v>
                </c:pt>
                <c:pt idx="149">
                  <c:v>903661528.22925067</c:v>
                </c:pt>
                <c:pt idx="150">
                  <c:v>1106778110.2624309</c:v>
                </c:pt>
                <c:pt idx="151">
                  <c:v>1106778110.2624309</c:v>
                </c:pt>
                <c:pt idx="152">
                  <c:v>903661528.22925067</c:v>
                </c:pt>
                <c:pt idx="153">
                  <c:v>903661528.22925067</c:v>
                </c:pt>
                <c:pt idx="154">
                  <c:v>903661528.22925067</c:v>
                </c:pt>
                <c:pt idx="155">
                  <c:v>903661528.22925067</c:v>
                </c:pt>
                <c:pt idx="156">
                  <c:v>700544946.19607031</c:v>
                </c:pt>
                <c:pt idx="157">
                  <c:v>903661528.22925067</c:v>
                </c:pt>
                <c:pt idx="158">
                  <c:v>903661528.22925067</c:v>
                </c:pt>
                <c:pt idx="159">
                  <c:v>903661528.22925067</c:v>
                </c:pt>
                <c:pt idx="160">
                  <c:v>903661528.22925067</c:v>
                </c:pt>
                <c:pt idx="161">
                  <c:v>903661528.22925067</c:v>
                </c:pt>
                <c:pt idx="162">
                  <c:v>700544946.19607031</c:v>
                </c:pt>
                <c:pt idx="163">
                  <c:v>700544946.19607031</c:v>
                </c:pt>
                <c:pt idx="164">
                  <c:v>700544946.19607031</c:v>
                </c:pt>
                <c:pt idx="165">
                  <c:v>903661528.22925067</c:v>
                </c:pt>
                <c:pt idx="166">
                  <c:v>497428364.1628902</c:v>
                </c:pt>
                <c:pt idx="167">
                  <c:v>700544946.19607031</c:v>
                </c:pt>
                <c:pt idx="168">
                  <c:v>903661528.22925067</c:v>
                </c:pt>
                <c:pt idx="169">
                  <c:v>903661528.22925067</c:v>
                </c:pt>
                <c:pt idx="170">
                  <c:v>700544946.19607031</c:v>
                </c:pt>
                <c:pt idx="171">
                  <c:v>700544946.19607031</c:v>
                </c:pt>
                <c:pt idx="172">
                  <c:v>700544946.19607031</c:v>
                </c:pt>
                <c:pt idx="173">
                  <c:v>700544946.19607031</c:v>
                </c:pt>
                <c:pt idx="174">
                  <c:v>497428364.1628902</c:v>
                </c:pt>
                <c:pt idx="175">
                  <c:v>497428364.1628902</c:v>
                </c:pt>
                <c:pt idx="176">
                  <c:v>497428364.1628902</c:v>
                </c:pt>
                <c:pt idx="177">
                  <c:v>903661528.22925067</c:v>
                </c:pt>
                <c:pt idx="178">
                  <c:v>700544946.19607031</c:v>
                </c:pt>
                <c:pt idx="179">
                  <c:v>1106778110.2624309</c:v>
                </c:pt>
                <c:pt idx="180">
                  <c:v>497428364.1628902</c:v>
                </c:pt>
                <c:pt idx="181">
                  <c:v>700544946.19607031</c:v>
                </c:pt>
                <c:pt idx="182">
                  <c:v>903661528.22925067</c:v>
                </c:pt>
                <c:pt idx="183">
                  <c:v>497428364.1628902</c:v>
                </c:pt>
                <c:pt idx="184">
                  <c:v>903661528.22925067</c:v>
                </c:pt>
                <c:pt idx="185">
                  <c:v>700544946.19607031</c:v>
                </c:pt>
                <c:pt idx="186">
                  <c:v>700544946.19607031</c:v>
                </c:pt>
                <c:pt idx="187">
                  <c:v>497428364.1628902</c:v>
                </c:pt>
                <c:pt idx="188">
                  <c:v>497428364.1628902</c:v>
                </c:pt>
                <c:pt idx="189">
                  <c:v>903661528.22925067</c:v>
                </c:pt>
                <c:pt idx="190">
                  <c:v>294311782.12971002</c:v>
                </c:pt>
                <c:pt idx="191">
                  <c:v>700544946.19607031</c:v>
                </c:pt>
                <c:pt idx="192">
                  <c:v>497428364.1628902</c:v>
                </c:pt>
                <c:pt idx="193">
                  <c:v>700544946.19607031</c:v>
                </c:pt>
                <c:pt idx="194">
                  <c:v>294311782.12971002</c:v>
                </c:pt>
                <c:pt idx="195">
                  <c:v>497428364.1628902</c:v>
                </c:pt>
                <c:pt idx="196">
                  <c:v>497428364.1628902</c:v>
                </c:pt>
                <c:pt idx="197">
                  <c:v>903661528.22925067</c:v>
                </c:pt>
                <c:pt idx="198">
                  <c:v>294311782.12971002</c:v>
                </c:pt>
                <c:pt idx="199">
                  <c:v>497428364.1628902</c:v>
                </c:pt>
                <c:pt idx="200">
                  <c:v>497428364.1628902</c:v>
                </c:pt>
                <c:pt idx="201">
                  <c:v>497428364.1628902</c:v>
                </c:pt>
                <c:pt idx="202">
                  <c:v>700544946.19607031</c:v>
                </c:pt>
                <c:pt idx="203">
                  <c:v>294311782.12971002</c:v>
                </c:pt>
                <c:pt idx="204">
                  <c:v>294311782.12971002</c:v>
                </c:pt>
                <c:pt idx="205">
                  <c:v>497428364.1628902</c:v>
                </c:pt>
                <c:pt idx="206">
                  <c:v>700544946.19607031</c:v>
                </c:pt>
                <c:pt idx="207">
                  <c:v>91195200.096529886</c:v>
                </c:pt>
                <c:pt idx="208">
                  <c:v>497428364.1628902</c:v>
                </c:pt>
                <c:pt idx="209">
                  <c:v>294311782.12971002</c:v>
                </c:pt>
                <c:pt idx="210">
                  <c:v>497428364.1628902</c:v>
                </c:pt>
                <c:pt idx="211">
                  <c:v>497428364.1628902</c:v>
                </c:pt>
                <c:pt idx="212">
                  <c:v>294311782.12971002</c:v>
                </c:pt>
                <c:pt idx="213">
                  <c:v>903661528.22925067</c:v>
                </c:pt>
                <c:pt idx="214">
                  <c:v>700544946.19607031</c:v>
                </c:pt>
                <c:pt idx="215">
                  <c:v>294311782.12971002</c:v>
                </c:pt>
                <c:pt idx="216">
                  <c:v>294311782.12971002</c:v>
                </c:pt>
                <c:pt idx="217">
                  <c:v>497428364.1628902</c:v>
                </c:pt>
                <c:pt idx="218">
                  <c:v>497428364.1628902</c:v>
                </c:pt>
                <c:pt idx="219">
                  <c:v>91195200.096529886</c:v>
                </c:pt>
                <c:pt idx="220">
                  <c:v>91195200.096529886</c:v>
                </c:pt>
                <c:pt idx="221">
                  <c:v>294311782.12971002</c:v>
                </c:pt>
                <c:pt idx="222">
                  <c:v>294311782.12971002</c:v>
                </c:pt>
                <c:pt idx="223">
                  <c:v>700544946.19607031</c:v>
                </c:pt>
                <c:pt idx="224">
                  <c:v>294311782.12971002</c:v>
                </c:pt>
                <c:pt idx="225">
                  <c:v>294311782.12971002</c:v>
                </c:pt>
                <c:pt idx="226">
                  <c:v>294311782.12971002</c:v>
                </c:pt>
                <c:pt idx="227">
                  <c:v>497428364.1628902</c:v>
                </c:pt>
                <c:pt idx="228">
                  <c:v>294311782.12971002</c:v>
                </c:pt>
                <c:pt idx="229">
                  <c:v>497428364.1628902</c:v>
                </c:pt>
                <c:pt idx="230">
                  <c:v>294311782.12971002</c:v>
                </c:pt>
                <c:pt idx="231">
                  <c:v>294311782.12971002</c:v>
                </c:pt>
                <c:pt idx="232">
                  <c:v>294311782.12971002</c:v>
                </c:pt>
                <c:pt idx="233">
                  <c:v>294311782.12971002</c:v>
                </c:pt>
                <c:pt idx="234">
                  <c:v>294311782.12971002</c:v>
                </c:pt>
                <c:pt idx="235">
                  <c:v>700544946.19607031</c:v>
                </c:pt>
                <c:pt idx="236">
                  <c:v>497428364.1628902</c:v>
                </c:pt>
                <c:pt idx="237">
                  <c:v>91195200.096529886</c:v>
                </c:pt>
                <c:pt idx="238">
                  <c:v>91195200.096529886</c:v>
                </c:pt>
                <c:pt idx="239">
                  <c:v>294311782.12971002</c:v>
                </c:pt>
                <c:pt idx="240">
                  <c:v>91195200.096529886</c:v>
                </c:pt>
                <c:pt idx="241">
                  <c:v>294311782.12971002</c:v>
                </c:pt>
                <c:pt idx="242">
                  <c:v>294311782.12971002</c:v>
                </c:pt>
                <c:pt idx="243">
                  <c:v>294311782.12971002</c:v>
                </c:pt>
                <c:pt idx="244">
                  <c:v>91195200.096529886</c:v>
                </c:pt>
                <c:pt idx="245">
                  <c:v>497428364.1628902</c:v>
                </c:pt>
                <c:pt idx="246">
                  <c:v>294311782.12971002</c:v>
                </c:pt>
                <c:pt idx="247">
                  <c:v>294311782.12971002</c:v>
                </c:pt>
                <c:pt idx="248">
                  <c:v>497428364.1628902</c:v>
                </c:pt>
                <c:pt idx="249">
                  <c:v>91195200.096529886</c:v>
                </c:pt>
                <c:pt idx="250">
                  <c:v>497428364.1628902</c:v>
                </c:pt>
                <c:pt idx="251">
                  <c:v>91195200.096529886</c:v>
                </c:pt>
                <c:pt idx="252">
                  <c:v>-111921381.93665028</c:v>
                </c:pt>
                <c:pt idx="253">
                  <c:v>294311782.12971002</c:v>
                </c:pt>
                <c:pt idx="254">
                  <c:v>294311782.12971002</c:v>
                </c:pt>
                <c:pt idx="255">
                  <c:v>91195200.096529886</c:v>
                </c:pt>
                <c:pt idx="256">
                  <c:v>294311782.12971002</c:v>
                </c:pt>
                <c:pt idx="257">
                  <c:v>294311782.12971002</c:v>
                </c:pt>
                <c:pt idx="258">
                  <c:v>91195200.096529886</c:v>
                </c:pt>
                <c:pt idx="259">
                  <c:v>294311782.12971002</c:v>
                </c:pt>
                <c:pt idx="260">
                  <c:v>294311782.12971002</c:v>
                </c:pt>
                <c:pt idx="261">
                  <c:v>294311782.12971002</c:v>
                </c:pt>
                <c:pt idx="262">
                  <c:v>497428364.1628902</c:v>
                </c:pt>
                <c:pt idx="263">
                  <c:v>294311782.12971002</c:v>
                </c:pt>
                <c:pt idx="264">
                  <c:v>91195200.096529886</c:v>
                </c:pt>
                <c:pt idx="265">
                  <c:v>91195200.096529886</c:v>
                </c:pt>
                <c:pt idx="266">
                  <c:v>294311782.12971002</c:v>
                </c:pt>
                <c:pt idx="267">
                  <c:v>-111921381.93665028</c:v>
                </c:pt>
                <c:pt idx="268">
                  <c:v>91195200.096529886</c:v>
                </c:pt>
                <c:pt idx="269">
                  <c:v>-111921381.93665028</c:v>
                </c:pt>
                <c:pt idx="270">
                  <c:v>91195200.096529886</c:v>
                </c:pt>
                <c:pt idx="271">
                  <c:v>91195200.096529886</c:v>
                </c:pt>
                <c:pt idx="272">
                  <c:v>-111921381.93665028</c:v>
                </c:pt>
                <c:pt idx="273">
                  <c:v>497428364.1628902</c:v>
                </c:pt>
                <c:pt idx="274">
                  <c:v>294311782.12971002</c:v>
                </c:pt>
                <c:pt idx="275">
                  <c:v>91195200.096529886</c:v>
                </c:pt>
                <c:pt idx="276">
                  <c:v>497428364.1628902</c:v>
                </c:pt>
                <c:pt idx="277">
                  <c:v>294311782.12971002</c:v>
                </c:pt>
                <c:pt idx="278">
                  <c:v>91195200.096529886</c:v>
                </c:pt>
                <c:pt idx="279">
                  <c:v>294311782.12971002</c:v>
                </c:pt>
                <c:pt idx="280">
                  <c:v>91195200.096529886</c:v>
                </c:pt>
                <c:pt idx="281">
                  <c:v>91195200.096529886</c:v>
                </c:pt>
                <c:pt idx="282">
                  <c:v>91195200.096529886</c:v>
                </c:pt>
                <c:pt idx="283">
                  <c:v>294311782.12971002</c:v>
                </c:pt>
                <c:pt idx="284">
                  <c:v>91195200.096529886</c:v>
                </c:pt>
                <c:pt idx="285">
                  <c:v>294311782.12971002</c:v>
                </c:pt>
                <c:pt idx="286">
                  <c:v>294311782.12971002</c:v>
                </c:pt>
                <c:pt idx="287">
                  <c:v>-111921381.93665028</c:v>
                </c:pt>
                <c:pt idx="288">
                  <c:v>294311782.12971002</c:v>
                </c:pt>
                <c:pt idx="289">
                  <c:v>294311782.12971002</c:v>
                </c:pt>
                <c:pt idx="290">
                  <c:v>91195200.096529886</c:v>
                </c:pt>
                <c:pt idx="291">
                  <c:v>91195200.096529886</c:v>
                </c:pt>
                <c:pt idx="292">
                  <c:v>294311782.12971002</c:v>
                </c:pt>
                <c:pt idx="293">
                  <c:v>-111921381.93665028</c:v>
                </c:pt>
                <c:pt idx="294">
                  <c:v>91195200.096529886</c:v>
                </c:pt>
                <c:pt idx="295">
                  <c:v>-111921381.93665028</c:v>
                </c:pt>
                <c:pt idx="296">
                  <c:v>294311782.12971002</c:v>
                </c:pt>
                <c:pt idx="297">
                  <c:v>91195200.096529886</c:v>
                </c:pt>
                <c:pt idx="298">
                  <c:v>294311782.12971002</c:v>
                </c:pt>
                <c:pt idx="299">
                  <c:v>91195200.096529886</c:v>
                </c:pt>
                <c:pt idx="300">
                  <c:v>91195200.096529886</c:v>
                </c:pt>
                <c:pt idx="301">
                  <c:v>-111921381.93665028</c:v>
                </c:pt>
                <c:pt idx="302">
                  <c:v>-111921381.93665028</c:v>
                </c:pt>
                <c:pt idx="303">
                  <c:v>294311782.12971002</c:v>
                </c:pt>
                <c:pt idx="304">
                  <c:v>294311782.12971002</c:v>
                </c:pt>
                <c:pt idx="305">
                  <c:v>294311782.12971002</c:v>
                </c:pt>
                <c:pt idx="306">
                  <c:v>294311782.12971002</c:v>
                </c:pt>
                <c:pt idx="307">
                  <c:v>91195200.096529886</c:v>
                </c:pt>
                <c:pt idx="308">
                  <c:v>91195200.096529886</c:v>
                </c:pt>
                <c:pt idx="309">
                  <c:v>-111921381.93665028</c:v>
                </c:pt>
                <c:pt idx="310">
                  <c:v>91195200.096529886</c:v>
                </c:pt>
                <c:pt idx="311">
                  <c:v>91195200.096529886</c:v>
                </c:pt>
                <c:pt idx="312">
                  <c:v>91195200.096529886</c:v>
                </c:pt>
                <c:pt idx="313">
                  <c:v>91195200.096529886</c:v>
                </c:pt>
                <c:pt idx="314">
                  <c:v>91195200.096529886</c:v>
                </c:pt>
                <c:pt idx="315">
                  <c:v>91195200.096529886</c:v>
                </c:pt>
                <c:pt idx="316">
                  <c:v>-111921381.93665028</c:v>
                </c:pt>
                <c:pt idx="317">
                  <c:v>91195200.096529886</c:v>
                </c:pt>
                <c:pt idx="318">
                  <c:v>91195200.096529886</c:v>
                </c:pt>
                <c:pt idx="319">
                  <c:v>294311782.12971002</c:v>
                </c:pt>
                <c:pt idx="320">
                  <c:v>91195200.096529886</c:v>
                </c:pt>
                <c:pt idx="321">
                  <c:v>91195200.096529886</c:v>
                </c:pt>
                <c:pt idx="322">
                  <c:v>91195200.096529886</c:v>
                </c:pt>
                <c:pt idx="323">
                  <c:v>91195200.096529886</c:v>
                </c:pt>
                <c:pt idx="324">
                  <c:v>91195200.096529886</c:v>
                </c:pt>
                <c:pt idx="325">
                  <c:v>-111921381.93665028</c:v>
                </c:pt>
                <c:pt idx="326">
                  <c:v>294311782.12971002</c:v>
                </c:pt>
                <c:pt idx="327">
                  <c:v>91195200.096529886</c:v>
                </c:pt>
                <c:pt idx="328">
                  <c:v>-111921381.93665028</c:v>
                </c:pt>
                <c:pt idx="329">
                  <c:v>294311782.12971002</c:v>
                </c:pt>
                <c:pt idx="330">
                  <c:v>294311782.12971002</c:v>
                </c:pt>
                <c:pt idx="331">
                  <c:v>497428364.1628902</c:v>
                </c:pt>
                <c:pt idx="332">
                  <c:v>91195200.096529886</c:v>
                </c:pt>
                <c:pt idx="333">
                  <c:v>91195200.096529886</c:v>
                </c:pt>
                <c:pt idx="334">
                  <c:v>-111921381.93665028</c:v>
                </c:pt>
                <c:pt idx="335">
                  <c:v>294311782.12971002</c:v>
                </c:pt>
                <c:pt idx="336">
                  <c:v>91195200.096529886</c:v>
                </c:pt>
                <c:pt idx="337">
                  <c:v>91195200.096529886</c:v>
                </c:pt>
                <c:pt idx="338">
                  <c:v>91195200.096529886</c:v>
                </c:pt>
                <c:pt idx="339">
                  <c:v>497428364.1628902</c:v>
                </c:pt>
                <c:pt idx="340">
                  <c:v>91195200.096529886</c:v>
                </c:pt>
                <c:pt idx="341">
                  <c:v>-111921381.93665028</c:v>
                </c:pt>
                <c:pt idx="342">
                  <c:v>91195200.096529886</c:v>
                </c:pt>
                <c:pt idx="343">
                  <c:v>91195200.096529886</c:v>
                </c:pt>
                <c:pt idx="344">
                  <c:v>-111921381.93665028</c:v>
                </c:pt>
                <c:pt idx="345">
                  <c:v>91195200.096529886</c:v>
                </c:pt>
                <c:pt idx="346">
                  <c:v>91195200.096529886</c:v>
                </c:pt>
                <c:pt idx="347">
                  <c:v>294311782.12971002</c:v>
                </c:pt>
                <c:pt idx="348">
                  <c:v>91195200.096529886</c:v>
                </c:pt>
                <c:pt idx="349">
                  <c:v>91195200.096529886</c:v>
                </c:pt>
                <c:pt idx="350">
                  <c:v>294311782.12971002</c:v>
                </c:pt>
                <c:pt idx="351">
                  <c:v>91195200.096529886</c:v>
                </c:pt>
                <c:pt idx="352">
                  <c:v>91195200.096529886</c:v>
                </c:pt>
                <c:pt idx="353">
                  <c:v>91195200.096529886</c:v>
                </c:pt>
                <c:pt idx="354">
                  <c:v>91195200.096529886</c:v>
                </c:pt>
                <c:pt idx="355">
                  <c:v>91195200.096529886</c:v>
                </c:pt>
                <c:pt idx="356">
                  <c:v>91195200.096529886</c:v>
                </c:pt>
                <c:pt idx="357">
                  <c:v>91195200.096529886</c:v>
                </c:pt>
                <c:pt idx="358">
                  <c:v>-111921381.93665028</c:v>
                </c:pt>
                <c:pt idx="359">
                  <c:v>91195200.096529886</c:v>
                </c:pt>
                <c:pt idx="360">
                  <c:v>91195200.096529886</c:v>
                </c:pt>
                <c:pt idx="361">
                  <c:v>294311782.12971002</c:v>
                </c:pt>
                <c:pt idx="362">
                  <c:v>-111921381.93665028</c:v>
                </c:pt>
                <c:pt idx="363">
                  <c:v>294311782.12971002</c:v>
                </c:pt>
                <c:pt idx="364">
                  <c:v>91195200.096529886</c:v>
                </c:pt>
                <c:pt idx="365">
                  <c:v>91195200.096529886</c:v>
                </c:pt>
                <c:pt idx="366">
                  <c:v>294311782.12971002</c:v>
                </c:pt>
                <c:pt idx="367">
                  <c:v>294311782.12971002</c:v>
                </c:pt>
                <c:pt idx="368">
                  <c:v>-315037963.96983045</c:v>
                </c:pt>
                <c:pt idx="369">
                  <c:v>497428364.1628902</c:v>
                </c:pt>
                <c:pt idx="370">
                  <c:v>-111921381.93665028</c:v>
                </c:pt>
                <c:pt idx="371">
                  <c:v>91195200.096529886</c:v>
                </c:pt>
                <c:pt idx="372">
                  <c:v>-315037963.96983045</c:v>
                </c:pt>
                <c:pt idx="373">
                  <c:v>91195200.096529886</c:v>
                </c:pt>
                <c:pt idx="374">
                  <c:v>-111921381.93665028</c:v>
                </c:pt>
                <c:pt idx="375">
                  <c:v>294311782.12971002</c:v>
                </c:pt>
                <c:pt idx="376">
                  <c:v>-111921381.93665028</c:v>
                </c:pt>
                <c:pt idx="377">
                  <c:v>294311782.12971002</c:v>
                </c:pt>
                <c:pt idx="378">
                  <c:v>91195200.096529886</c:v>
                </c:pt>
                <c:pt idx="379">
                  <c:v>91195200.096529886</c:v>
                </c:pt>
                <c:pt idx="380">
                  <c:v>91195200.096529886</c:v>
                </c:pt>
                <c:pt idx="381">
                  <c:v>-111921381.93665028</c:v>
                </c:pt>
                <c:pt idx="382">
                  <c:v>91195200.096529886</c:v>
                </c:pt>
                <c:pt idx="383">
                  <c:v>91195200.096529886</c:v>
                </c:pt>
                <c:pt idx="384">
                  <c:v>91195200.096529886</c:v>
                </c:pt>
                <c:pt idx="385">
                  <c:v>294311782.12971002</c:v>
                </c:pt>
                <c:pt idx="386">
                  <c:v>91195200.096529886</c:v>
                </c:pt>
                <c:pt idx="387">
                  <c:v>91195200.096529886</c:v>
                </c:pt>
                <c:pt idx="388">
                  <c:v>-111921381.93665028</c:v>
                </c:pt>
                <c:pt idx="389">
                  <c:v>91195200.096529886</c:v>
                </c:pt>
                <c:pt idx="390">
                  <c:v>-111921381.93665028</c:v>
                </c:pt>
                <c:pt idx="391">
                  <c:v>-111921381.93665028</c:v>
                </c:pt>
                <c:pt idx="392">
                  <c:v>91195200.096529886</c:v>
                </c:pt>
                <c:pt idx="393">
                  <c:v>91195200.096529886</c:v>
                </c:pt>
                <c:pt idx="394">
                  <c:v>294311782.12971002</c:v>
                </c:pt>
                <c:pt idx="395">
                  <c:v>-111921381.93665028</c:v>
                </c:pt>
                <c:pt idx="396">
                  <c:v>91195200.096529886</c:v>
                </c:pt>
                <c:pt idx="397">
                  <c:v>294311782.12971002</c:v>
                </c:pt>
                <c:pt idx="398">
                  <c:v>-111921381.93665028</c:v>
                </c:pt>
                <c:pt idx="399">
                  <c:v>-111921381.93665028</c:v>
                </c:pt>
                <c:pt idx="400">
                  <c:v>91195200.096529886</c:v>
                </c:pt>
                <c:pt idx="401">
                  <c:v>91195200.096529886</c:v>
                </c:pt>
                <c:pt idx="402">
                  <c:v>-111921381.93665028</c:v>
                </c:pt>
                <c:pt idx="403">
                  <c:v>294311782.12971002</c:v>
                </c:pt>
                <c:pt idx="404">
                  <c:v>294311782.12971002</c:v>
                </c:pt>
                <c:pt idx="405">
                  <c:v>91195200.096529886</c:v>
                </c:pt>
                <c:pt idx="406">
                  <c:v>91195200.096529886</c:v>
                </c:pt>
                <c:pt idx="407">
                  <c:v>91195200.096529886</c:v>
                </c:pt>
                <c:pt idx="408">
                  <c:v>-111921381.93665028</c:v>
                </c:pt>
                <c:pt idx="409">
                  <c:v>-111921381.93665028</c:v>
                </c:pt>
                <c:pt idx="410">
                  <c:v>-111921381.93665028</c:v>
                </c:pt>
                <c:pt idx="411">
                  <c:v>91195200.096529886</c:v>
                </c:pt>
                <c:pt idx="412">
                  <c:v>294311782.12971002</c:v>
                </c:pt>
                <c:pt idx="413">
                  <c:v>-111921381.93665028</c:v>
                </c:pt>
                <c:pt idx="414">
                  <c:v>91195200.096529886</c:v>
                </c:pt>
                <c:pt idx="415">
                  <c:v>294311782.12971002</c:v>
                </c:pt>
                <c:pt idx="416">
                  <c:v>294311782.12971002</c:v>
                </c:pt>
                <c:pt idx="417">
                  <c:v>-111921381.93665028</c:v>
                </c:pt>
                <c:pt idx="418">
                  <c:v>91195200.096529886</c:v>
                </c:pt>
                <c:pt idx="419">
                  <c:v>-111921381.93665028</c:v>
                </c:pt>
                <c:pt idx="420">
                  <c:v>91195200.096529886</c:v>
                </c:pt>
                <c:pt idx="421">
                  <c:v>91195200.096529886</c:v>
                </c:pt>
                <c:pt idx="422">
                  <c:v>-111921381.93665028</c:v>
                </c:pt>
                <c:pt idx="423">
                  <c:v>91195200.096529886</c:v>
                </c:pt>
                <c:pt idx="424">
                  <c:v>91195200.096529886</c:v>
                </c:pt>
                <c:pt idx="425">
                  <c:v>-111921381.93665028</c:v>
                </c:pt>
                <c:pt idx="426">
                  <c:v>91195200.096529886</c:v>
                </c:pt>
                <c:pt idx="427">
                  <c:v>91195200.096529886</c:v>
                </c:pt>
                <c:pt idx="428">
                  <c:v>91195200.096529886</c:v>
                </c:pt>
                <c:pt idx="429">
                  <c:v>91195200.096529886</c:v>
                </c:pt>
                <c:pt idx="430">
                  <c:v>91195200.096529886</c:v>
                </c:pt>
                <c:pt idx="431">
                  <c:v>294311782.12971002</c:v>
                </c:pt>
                <c:pt idx="432">
                  <c:v>-111921381.93665028</c:v>
                </c:pt>
                <c:pt idx="433">
                  <c:v>91195200.096529886</c:v>
                </c:pt>
                <c:pt idx="434">
                  <c:v>-111921381.93665028</c:v>
                </c:pt>
                <c:pt idx="435">
                  <c:v>-111921381.93665028</c:v>
                </c:pt>
                <c:pt idx="436">
                  <c:v>91195200.096529886</c:v>
                </c:pt>
                <c:pt idx="437">
                  <c:v>91195200.096529886</c:v>
                </c:pt>
                <c:pt idx="438">
                  <c:v>91195200.096529886</c:v>
                </c:pt>
                <c:pt idx="439">
                  <c:v>91195200.096529886</c:v>
                </c:pt>
                <c:pt idx="440">
                  <c:v>91195200.096529886</c:v>
                </c:pt>
                <c:pt idx="441">
                  <c:v>91195200.096529886</c:v>
                </c:pt>
                <c:pt idx="442">
                  <c:v>91195200.096529886</c:v>
                </c:pt>
                <c:pt idx="443">
                  <c:v>91195200.096529886</c:v>
                </c:pt>
                <c:pt idx="444">
                  <c:v>91195200.096529886</c:v>
                </c:pt>
                <c:pt idx="445">
                  <c:v>91195200.096529886</c:v>
                </c:pt>
                <c:pt idx="446">
                  <c:v>-111921381.93665028</c:v>
                </c:pt>
                <c:pt idx="447">
                  <c:v>91195200.096529886</c:v>
                </c:pt>
                <c:pt idx="448">
                  <c:v>91195200.096529886</c:v>
                </c:pt>
                <c:pt idx="449">
                  <c:v>-315037963.96983045</c:v>
                </c:pt>
                <c:pt idx="450">
                  <c:v>91195200.096529886</c:v>
                </c:pt>
                <c:pt idx="451">
                  <c:v>91195200.096529886</c:v>
                </c:pt>
                <c:pt idx="452">
                  <c:v>91195200.096529886</c:v>
                </c:pt>
                <c:pt idx="453">
                  <c:v>91195200.096529886</c:v>
                </c:pt>
                <c:pt idx="454">
                  <c:v>-111921381.93665028</c:v>
                </c:pt>
                <c:pt idx="455">
                  <c:v>91195200.096529886</c:v>
                </c:pt>
                <c:pt idx="456">
                  <c:v>91195200.096529886</c:v>
                </c:pt>
                <c:pt idx="457">
                  <c:v>91195200.096529886</c:v>
                </c:pt>
                <c:pt idx="458">
                  <c:v>-111921381.93665028</c:v>
                </c:pt>
                <c:pt idx="459">
                  <c:v>91195200.096529886</c:v>
                </c:pt>
                <c:pt idx="460">
                  <c:v>294311782.12971002</c:v>
                </c:pt>
                <c:pt idx="461">
                  <c:v>-111921381.93665028</c:v>
                </c:pt>
                <c:pt idx="462">
                  <c:v>91195200.096529886</c:v>
                </c:pt>
                <c:pt idx="463">
                  <c:v>-111921381.93665028</c:v>
                </c:pt>
                <c:pt idx="464">
                  <c:v>-111921381.93665028</c:v>
                </c:pt>
                <c:pt idx="465">
                  <c:v>294311782.12971002</c:v>
                </c:pt>
                <c:pt idx="466">
                  <c:v>294311782.12971002</c:v>
                </c:pt>
                <c:pt idx="467">
                  <c:v>91195200.096529886</c:v>
                </c:pt>
                <c:pt idx="468">
                  <c:v>-111921381.93665028</c:v>
                </c:pt>
                <c:pt idx="469">
                  <c:v>91195200.096529886</c:v>
                </c:pt>
                <c:pt idx="470">
                  <c:v>-111921381.93665028</c:v>
                </c:pt>
                <c:pt idx="471">
                  <c:v>91195200.096529886</c:v>
                </c:pt>
                <c:pt idx="472">
                  <c:v>91195200.096529886</c:v>
                </c:pt>
                <c:pt idx="473">
                  <c:v>-111921381.93665028</c:v>
                </c:pt>
                <c:pt idx="474">
                  <c:v>91195200.096529886</c:v>
                </c:pt>
                <c:pt idx="475">
                  <c:v>294311782.12971002</c:v>
                </c:pt>
                <c:pt idx="476">
                  <c:v>91195200.096529886</c:v>
                </c:pt>
                <c:pt idx="477">
                  <c:v>91195200.096529886</c:v>
                </c:pt>
                <c:pt idx="478">
                  <c:v>91195200.096529886</c:v>
                </c:pt>
                <c:pt idx="479">
                  <c:v>-111921381.93665028</c:v>
                </c:pt>
                <c:pt idx="480">
                  <c:v>-111921381.93665028</c:v>
                </c:pt>
                <c:pt idx="481">
                  <c:v>91195200.096529886</c:v>
                </c:pt>
                <c:pt idx="482">
                  <c:v>-111921381.93665028</c:v>
                </c:pt>
                <c:pt idx="483">
                  <c:v>91195200.096529886</c:v>
                </c:pt>
                <c:pt idx="484">
                  <c:v>-315037963.96983045</c:v>
                </c:pt>
                <c:pt idx="485">
                  <c:v>91195200.096529886</c:v>
                </c:pt>
                <c:pt idx="486">
                  <c:v>294311782.12971002</c:v>
                </c:pt>
                <c:pt idx="487">
                  <c:v>91195200.096529886</c:v>
                </c:pt>
                <c:pt idx="488">
                  <c:v>294311782.12971002</c:v>
                </c:pt>
                <c:pt idx="489">
                  <c:v>497428364.1628902</c:v>
                </c:pt>
                <c:pt idx="490">
                  <c:v>91195200.096529886</c:v>
                </c:pt>
                <c:pt idx="491">
                  <c:v>-111921381.93665028</c:v>
                </c:pt>
                <c:pt idx="492">
                  <c:v>-111921381.93665028</c:v>
                </c:pt>
                <c:pt idx="493">
                  <c:v>91195200.096529886</c:v>
                </c:pt>
                <c:pt idx="494">
                  <c:v>91195200.096529886</c:v>
                </c:pt>
                <c:pt idx="495">
                  <c:v>294311782.12971002</c:v>
                </c:pt>
                <c:pt idx="496">
                  <c:v>91195200.096529886</c:v>
                </c:pt>
                <c:pt idx="497">
                  <c:v>91195200.096529886</c:v>
                </c:pt>
                <c:pt idx="498">
                  <c:v>-111921381.93665028</c:v>
                </c:pt>
                <c:pt idx="499">
                  <c:v>91195200.096529886</c:v>
                </c:pt>
                <c:pt idx="500">
                  <c:v>91195200.096529886</c:v>
                </c:pt>
                <c:pt idx="501">
                  <c:v>-111921381.93665028</c:v>
                </c:pt>
                <c:pt idx="502">
                  <c:v>91195200.096529886</c:v>
                </c:pt>
                <c:pt idx="503">
                  <c:v>91195200.096529886</c:v>
                </c:pt>
                <c:pt idx="504">
                  <c:v>294311782.12971002</c:v>
                </c:pt>
                <c:pt idx="505">
                  <c:v>-111921381.93665028</c:v>
                </c:pt>
                <c:pt idx="506">
                  <c:v>91195200.096529886</c:v>
                </c:pt>
                <c:pt idx="507">
                  <c:v>91195200.096529886</c:v>
                </c:pt>
                <c:pt idx="508">
                  <c:v>91195200.096529886</c:v>
                </c:pt>
                <c:pt idx="509">
                  <c:v>91195200.096529886</c:v>
                </c:pt>
                <c:pt idx="510">
                  <c:v>-111921381.93665028</c:v>
                </c:pt>
                <c:pt idx="511">
                  <c:v>-111921381.93665028</c:v>
                </c:pt>
                <c:pt idx="512">
                  <c:v>-111921381.93665028</c:v>
                </c:pt>
                <c:pt idx="513">
                  <c:v>91195200.096529886</c:v>
                </c:pt>
                <c:pt idx="514">
                  <c:v>91195200.096529886</c:v>
                </c:pt>
                <c:pt idx="515">
                  <c:v>91195200.096529886</c:v>
                </c:pt>
                <c:pt idx="516">
                  <c:v>91195200.096529886</c:v>
                </c:pt>
                <c:pt idx="517">
                  <c:v>-111921381.93665028</c:v>
                </c:pt>
                <c:pt idx="518">
                  <c:v>-111921381.93665028</c:v>
                </c:pt>
                <c:pt idx="519">
                  <c:v>-315037963.96983045</c:v>
                </c:pt>
                <c:pt idx="520">
                  <c:v>-315037963.96983045</c:v>
                </c:pt>
                <c:pt idx="521">
                  <c:v>294311782.12971002</c:v>
                </c:pt>
                <c:pt idx="522">
                  <c:v>294311782.12971002</c:v>
                </c:pt>
                <c:pt idx="523">
                  <c:v>91195200.096529886</c:v>
                </c:pt>
                <c:pt idx="524">
                  <c:v>-111921381.93665028</c:v>
                </c:pt>
                <c:pt idx="525">
                  <c:v>-111921381.93665028</c:v>
                </c:pt>
                <c:pt idx="526">
                  <c:v>91195200.096529886</c:v>
                </c:pt>
                <c:pt idx="527">
                  <c:v>-111921381.93665028</c:v>
                </c:pt>
                <c:pt idx="528">
                  <c:v>294311782.12971002</c:v>
                </c:pt>
                <c:pt idx="529">
                  <c:v>-315037963.96983045</c:v>
                </c:pt>
                <c:pt idx="530">
                  <c:v>91195200.096529886</c:v>
                </c:pt>
                <c:pt idx="531">
                  <c:v>-111921381.93665028</c:v>
                </c:pt>
                <c:pt idx="532">
                  <c:v>91195200.096529886</c:v>
                </c:pt>
                <c:pt idx="533">
                  <c:v>91195200.096529886</c:v>
                </c:pt>
                <c:pt idx="534">
                  <c:v>91195200.096529886</c:v>
                </c:pt>
                <c:pt idx="535">
                  <c:v>-111921381.93665028</c:v>
                </c:pt>
                <c:pt idx="536">
                  <c:v>91195200.096529886</c:v>
                </c:pt>
                <c:pt idx="537">
                  <c:v>-111921381.93665028</c:v>
                </c:pt>
                <c:pt idx="538">
                  <c:v>91195200.096529886</c:v>
                </c:pt>
                <c:pt idx="539">
                  <c:v>-111921381.93665028</c:v>
                </c:pt>
                <c:pt idx="540">
                  <c:v>91195200.096529886</c:v>
                </c:pt>
                <c:pt idx="541">
                  <c:v>-111921381.93665028</c:v>
                </c:pt>
                <c:pt idx="542">
                  <c:v>-111921381.93665028</c:v>
                </c:pt>
                <c:pt idx="543">
                  <c:v>-111921381.93665028</c:v>
                </c:pt>
                <c:pt idx="544">
                  <c:v>-111921381.93665028</c:v>
                </c:pt>
                <c:pt idx="545">
                  <c:v>91195200.096529886</c:v>
                </c:pt>
                <c:pt idx="546">
                  <c:v>91195200.096529886</c:v>
                </c:pt>
                <c:pt idx="547">
                  <c:v>294311782.12971002</c:v>
                </c:pt>
                <c:pt idx="548">
                  <c:v>294311782.12971002</c:v>
                </c:pt>
                <c:pt idx="549">
                  <c:v>91195200.096529886</c:v>
                </c:pt>
                <c:pt idx="550">
                  <c:v>91195200.096529886</c:v>
                </c:pt>
                <c:pt idx="551">
                  <c:v>294311782.12971002</c:v>
                </c:pt>
                <c:pt idx="552">
                  <c:v>294311782.12971002</c:v>
                </c:pt>
                <c:pt idx="553">
                  <c:v>91195200.096529886</c:v>
                </c:pt>
                <c:pt idx="554">
                  <c:v>-111921381.93665028</c:v>
                </c:pt>
                <c:pt idx="555">
                  <c:v>-111921381.93665028</c:v>
                </c:pt>
                <c:pt idx="556">
                  <c:v>-111921381.93665028</c:v>
                </c:pt>
                <c:pt idx="557">
                  <c:v>-111921381.93665028</c:v>
                </c:pt>
                <c:pt idx="558">
                  <c:v>91195200.096529886</c:v>
                </c:pt>
                <c:pt idx="559">
                  <c:v>-111921381.93665028</c:v>
                </c:pt>
                <c:pt idx="560">
                  <c:v>-111921381.93665028</c:v>
                </c:pt>
                <c:pt idx="561">
                  <c:v>-111921381.93665028</c:v>
                </c:pt>
                <c:pt idx="562">
                  <c:v>-111921381.93665028</c:v>
                </c:pt>
                <c:pt idx="563">
                  <c:v>-111921381.93665028</c:v>
                </c:pt>
                <c:pt idx="564">
                  <c:v>91195200.096529886</c:v>
                </c:pt>
                <c:pt idx="565">
                  <c:v>-111921381.93665028</c:v>
                </c:pt>
                <c:pt idx="566">
                  <c:v>91195200.096529886</c:v>
                </c:pt>
                <c:pt idx="567">
                  <c:v>-111921381.93665028</c:v>
                </c:pt>
                <c:pt idx="568">
                  <c:v>-315037963.96983045</c:v>
                </c:pt>
                <c:pt idx="569">
                  <c:v>-111921381.93665028</c:v>
                </c:pt>
                <c:pt idx="570">
                  <c:v>-111921381.93665028</c:v>
                </c:pt>
                <c:pt idx="571">
                  <c:v>91195200.096529886</c:v>
                </c:pt>
                <c:pt idx="572">
                  <c:v>294311782.12971002</c:v>
                </c:pt>
                <c:pt idx="573">
                  <c:v>91195200.096529886</c:v>
                </c:pt>
                <c:pt idx="574">
                  <c:v>91195200.096529886</c:v>
                </c:pt>
                <c:pt idx="575">
                  <c:v>-111921381.93665028</c:v>
                </c:pt>
                <c:pt idx="576">
                  <c:v>294311782.12971002</c:v>
                </c:pt>
                <c:pt idx="577">
                  <c:v>91195200.096529886</c:v>
                </c:pt>
                <c:pt idx="578">
                  <c:v>91195200.096529886</c:v>
                </c:pt>
                <c:pt idx="579">
                  <c:v>-111921381.93665028</c:v>
                </c:pt>
                <c:pt idx="580">
                  <c:v>91195200.096529886</c:v>
                </c:pt>
                <c:pt idx="581">
                  <c:v>91195200.096529886</c:v>
                </c:pt>
                <c:pt idx="582">
                  <c:v>91195200.096529886</c:v>
                </c:pt>
                <c:pt idx="583">
                  <c:v>-111921381.93665028</c:v>
                </c:pt>
                <c:pt idx="584">
                  <c:v>91195200.096529886</c:v>
                </c:pt>
                <c:pt idx="585">
                  <c:v>91195200.096529886</c:v>
                </c:pt>
                <c:pt idx="586">
                  <c:v>294311782.12971002</c:v>
                </c:pt>
                <c:pt idx="587">
                  <c:v>-111921381.93665028</c:v>
                </c:pt>
                <c:pt idx="588">
                  <c:v>-111921381.93665028</c:v>
                </c:pt>
                <c:pt idx="589">
                  <c:v>-111921381.93665028</c:v>
                </c:pt>
                <c:pt idx="590">
                  <c:v>-111921381.93665028</c:v>
                </c:pt>
                <c:pt idx="591">
                  <c:v>91195200.096529886</c:v>
                </c:pt>
                <c:pt idx="592">
                  <c:v>91195200.096529886</c:v>
                </c:pt>
                <c:pt idx="593">
                  <c:v>294311782.12971002</c:v>
                </c:pt>
                <c:pt idx="594">
                  <c:v>91195200.096529886</c:v>
                </c:pt>
                <c:pt idx="595">
                  <c:v>-111921381.93665028</c:v>
                </c:pt>
                <c:pt idx="596">
                  <c:v>-111921381.93665028</c:v>
                </c:pt>
                <c:pt idx="597">
                  <c:v>91195200.096529886</c:v>
                </c:pt>
                <c:pt idx="598">
                  <c:v>91195200.096529886</c:v>
                </c:pt>
                <c:pt idx="599">
                  <c:v>91195200.096529886</c:v>
                </c:pt>
                <c:pt idx="600">
                  <c:v>-111921381.93665028</c:v>
                </c:pt>
                <c:pt idx="601">
                  <c:v>91195200.096529886</c:v>
                </c:pt>
                <c:pt idx="602">
                  <c:v>294311782.12971002</c:v>
                </c:pt>
                <c:pt idx="603">
                  <c:v>91195200.096529886</c:v>
                </c:pt>
                <c:pt idx="604">
                  <c:v>-111921381.93665028</c:v>
                </c:pt>
                <c:pt idx="605">
                  <c:v>-111921381.93665028</c:v>
                </c:pt>
                <c:pt idx="606">
                  <c:v>91195200.096529886</c:v>
                </c:pt>
                <c:pt idx="607">
                  <c:v>-111921381.93665028</c:v>
                </c:pt>
                <c:pt idx="608">
                  <c:v>91195200.096529886</c:v>
                </c:pt>
                <c:pt idx="609">
                  <c:v>91195200.096529886</c:v>
                </c:pt>
                <c:pt idx="610">
                  <c:v>-315037963.96983045</c:v>
                </c:pt>
                <c:pt idx="611">
                  <c:v>-111921381.93665028</c:v>
                </c:pt>
                <c:pt idx="612">
                  <c:v>-111921381.93665028</c:v>
                </c:pt>
                <c:pt idx="613">
                  <c:v>-111921381.93665028</c:v>
                </c:pt>
                <c:pt idx="614">
                  <c:v>-111921381.93665028</c:v>
                </c:pt>
                <c:pt idx="615">
                  <c:v>-111921381.93665028</c:v>
                </c:pt>
                <c:pt idx="616">
                  <c:v>-111921381.93665028</c:v>
                </c:pt>
                <c:pt idx="617">
                  <c:v>-111921381.93665028</c:v>
                </c:pt>
                <c:pt idx="618">
                  <c:v>294311782.12971002</c:v>
                </c:pt>
                <c:pt idx="619">
                  <c:v>91195200.096529886</c:v>
                </c:pt>
                <c:pt idx="620">
                  <c:v>91195200.096529886</c:v>
                </c:pt>
                <c:pt idx="621">
                  <c:v>-111921381.93665028</c:v>
                </c:pt>
                <c:pt idx="622">
                  <c:v>91195200.096529886</c:v>
                </c:pt>
                <c:pt idx="623">
                  <c:v>-111921381.93665028</c:v>
                </c:pt>
                <c:pt idx="624">
                  <c:v>91195200.096529886</c:v>
                </c:pt>
                <c:pt idx="625">
                  <c:v>91195200.096529886</c:v>
                </c:pt>
                <c:pt idx="626">
                  <c:v>-111921381.93665028</c:v>
                </c:pt>
                <c:pt idx="627">
                  <c:v>-111921381.93665028</c:v>
                </c:pt>
                <c:pt idx="628">
                  <c:v>91195200.096529886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B41-4B4A-AF50-275682BFD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0470016"/>
        <c:axId val="692927152"/>
      </c:scatterChart>
      <c:scatterChart>
        <c:scatterStyle val="smoothMarker"/>
        <c:varyColors val="0"/>
        <c:ser>
          <c:idx val="0"/>
          <c:order val="0"/>
          <c:tx>
            <c:v>Temperature, K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Sheet2!$A$2:$A$630</c:f>
              <c:numCache>
                <c:formatCode>0.00</c:formatCode>
                <c:ptCount val="62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  <c:pt idx="109">
                  <c:v>1090</c:v>
                </c:pt>
                <c:pt idx="110">
                  <c:v>1100</c:v>
                </c:pt>
                <c:pt idx="111">
                  <c:v>1110</c:v>
                </c:pt>
                <c:pt idx="112">
                  <c:v>1120</c:v>
                </c:pt>
                <c:pt idx="113">
                  <c:v>1130</c:v>
                </c:pt>
                <c:pt idx="114">
                  <c:v>1140</c:v>
                </c:pt>
                <c:pt idx="115">
                  <c:v>1150</c:v>
                </c:pt>
                <c:pt idx="116">
                  <c:v>1160</c:v>
                </c:pt>
                <c:pt idx="117">
                  <c:v>1170</c:v>
                </c:pt>
                <c:pt idx="118">
                  <c:v>1180</c:v>
                </c:pt>
                <c:pt idx="119">
                  <c:v>1190</c:v>
                </c:pt>
                <c:pt idx="120">
                  <c:v>1200</c:v>
                </c:pt>
                <c:pt idx="121">
                  <c:v>1210</c:v>
                </c:pt>
                <c:pt idx="122">
                  <c:v>1220</c:v>
                </c:pt>
                <c:pt idx="123">
                  <c:v>1230</c:v>
                </c:pt>
                <c:pt idx="124">
                  <c:v>1240</c:v>
                </c:pt>
                <c:pt idx="125">
                  <c:v>1250</c:v>
                </c:pt>
                <c:pt idx="126">
                  <c:v>1260</c:v>
                </c:pt>
                <c:pt idx="127">
                  <c:v>1270</c:v>
                </c:pt>
                <c:pt idx="128">
                  <c:v>1280</c:v>
                </c:pt>
                <c:pt idx="129">
                  <c:v>1290</c:v>
                </c:pt>
                <c:pt idx="130">
                  <c:v>1300</c:v>
                </c:pt>
                <c:pt idx="131">
                  <c:v>1310</c:v>
                </c:pt>
                <c:pt idx="132">
                  <c:v>1320</c:v>
                </c:pt>
                <c:pt idx="133">
                  <c:v>1330</c:v>
                </c:pt>
                <c:pt idx="134">
                  <c:v>1340</c:v>
                </c:pt>
                <c:pt idx="135">
                  <c:v>1350</c:v>
                </c:pt>
                <c:pt idx="136">
                  <c:v>1360</c:v>
                </c:pt>
                <c:pt idx="137">
                  <c:v>1370</c:v>
                </c:pt>
                <c:pt idx="138">
                  <c:v>1380</c:v>
                </c:pt>
                <c:pt idx="139">
                  <c:v>1390</c:v>
                </c:pt>
                <c:pt idx="140">
                  <c:v>1400</c:v>
                </c:pt>
                <c:pt idx="141">
                  <c:v>1410</c:v>
                </c:pt>
                <c:pt idx="142">
                  <c:v>1420</c:v>
                </c:pt>
                <c:pt idx="143">
                  <c:v>1430</c:v>
                </c:pt>
                <c:pt idx="144">
                  <c:v>1440</c:v>
                </c:pt>
                <c:pt idx="145">
                  <c:v>1450</c:v>
                </c:pt>
                <c:pt idx="146">
                  <c:v>1460</c:v>
                </c:pt>
                <c:pt idx="147">
                  <c:v>1470</c:v>
                </c:pt>
                <c:pt idx="148">
                  <c:v>1480</c:v>
                </c:pt>
                <c:pt idx="149">
                  <c:v>1490</c:v>
                </c:pt>
                <c:pt idx="150">
                  <c:v>1500</c:v>
                </c:pt>
                <c:pt idx="151">
                  <c:v>1510</c:v>
                </c:pt>
                <c:pt idx="152">
                  <c:v>1520</c:v>
                </c:pt>
                <c:pt idx="153">
                  <c:v>1530</c:v>
                </c:pt>
                <c:pt idx="154">
                  <c:v>1540</c:v>
                </c:pt>
                <c:pt idx="155">
                  <c:v>1550</c:v>
                </c:pt>
                <c:pt idx="156">
                  <c:v>1560</c:v>
                </c:pt>
                <c:pt idx="157">
                  <c:v>1570</c:v>
                </c:pt>
                <c:pt idx="158">
                  <c:v>1580</c:v>
                </c:pt>
                <c:pt idx="159">
                  <c:v>1590</c:v>
                </c:pt>
                <c:pt idx="160">
                  <c:v>1600</c:v>
                </c:pt>
                <c:pt idx="161">
                  <c:v>1610</c:v>
                </c:pt>
                <c:pt idx="162">
                  <c:v>1620</c:v>
                </c:pt>
                <c:pt idx="163">
                  <c:v>1630</c:v>
                </c:pt>
                <c:pt idx="164">
                  <c:v>1640</c:v>
                </c:pt>
                <c:pt idx="165">
                  <c:v>1650</c:v>
                </c:pt>
                <c:pt idx="166">
                  <c:v>1660</c:v>
                </c:pt>
                <c:pt idx="167">
                  <c:v>1670</c:v>
                </c:pt>
                <c:pt idx="168">
                  <c:v>1680</c:v>
                </c:pt>
                <c:pt idx="169">
                  <c:v>1690</c:v>
                </c:pt>
                <c:pt idx="170">
                  <c:v>1700</c:v>
                </c:pt>
                <c:pt idx="171">
                  <c:v>1710</c:v>
                </c:pt>
                <c:pt idx="172">
                  <c:v>1720</c:v>
                </c:pt>
                <c:pt idx="173">
                  <c:v>1730</c:v>
                </c:pt>
                <c:pt idx="174">
                  <c:v>1740</c:v>
                </c:pt>
                <c:pt idx="175">
                  <c:v>1750</c:v>
                </c:pt>
                <c:pt idx="176">
                  <c:v>1760</c:v>
                </c:pt>
                <c:pt idx="177">
                  <c:v>1770</c:v>
                </c:pt>
                <c:pt idx="178">
                  <c:v>1780</c:v>
                </c:pt>
                <c:pt idx="179">
                  <c:v>1790</c:v>
                </c:pt>
                <c:pt idx="180">
                  <c:v>1800</c:v>
                </c:pt>
                <c:pt idx="181">
                  <c:v>1810</c:v>
                </c:pt>
                <c:pt idx="182">
                  <c:v>1820</c:v>
                </c:pt>
                <c:pt idx="183">
                  <c:v>1830</c:v>
                </c:pt>
                <c:pt idx="184">
                  <c:v>1840</c:v>
                </c:pt>
                <c:pt idx="185">
                  <c:v>1850</c:v>
                </c:pt>
                <c:pt idx="186">
                  <c:v>1860</c:v>
                </c:pt>
                <c:pt idx="187">
                  <c:v>1870</c:v>
                </c:pt>
                <c:pt idx="188">
                  <c:v>1880</c:v>
                </c:pt>
                <c:pt idx="189">
                  <c:v>1890</c:v>
                </c:pt>
                <c:pt idx="190">
                  <c:v>1900</c:v>
                </c:pt>
                <c:pt idx="191">
                  <c:v>1910</c:v>
                </c:pt>
                <c:pt idx="192">
                  <c:v>1920</c:v>
                </c:pt>
                <c:pt idx="193">
                  <c:v>1930</c:v>
                </c:pt>
                <c:pt idx="194">
                  <c:v>1940</c:v>
                </c:pt>
                <c:pt idx="195">
                  <c:v>1950</c:v>
                </c:pt>
                <c:pt idx="196">
                  <c:v>1960</c:v>
                </c:pt>
                <c:pt idx="197">
                  <c:v>1970</c:v>
                </c:pt>
                <c:pt idx="198">
                  <c:v>1980</c:v>
                </c:pt>
                <c:pt idx="199">
                  <c:v>1990</c:v>
                </c:pt>
                <c:pt idx="200">
                  <c:v>2000</c:v>
                </c:pt>
                <c:pt idx="201">
                  <c:v>2010</c:v>
                </c:pt>
                <c:pt idx="202">
                  <c:v>2020</c:v>
                </c:pt>
                <c:pt idx="203">
                  <c:v>2030</c:v>
                </c:pt>
                <c:pt idx="204">
                  <c:v>2040</c:v>
                </c:pt>
                <c:pt idx="205">
                  <c:v>2050</c:v>
                </c:pt>
                <c:pt idx="206">
                  <c:v>2060</c:v>
                </c:pt>
                <c:pt idx="207">
                  <c:v>2070</c:v>
                </c:pt>
                <c:pt idx="208">
                  <c:v>2080</c:v>
                </c:pt>
                <c:pt idx="209">
                  <c:v>2090</c:v>
                </c:pt>
                <c:pt idx="210">
                  <c:v>2100</c:v>
                </c:pt>
                <c:pt idx="211">
                  <c:v>2110</c:v>
                </c:pt>
                <c:pt idx="212">
                  <c:v>2120</c:v>
                </c:pt>
                <c:pt idx="213">
                  <c:v>2130</c:v>
                </c:pt>
                <c:pt idx="214">
                  <c:v>2140</c:v>
                </c:pt>
                <c:pt idx="215">
                  <c:v>2150</c:v>
                </c:pt>
                <c:pt idx="216">
                  <c:v>2160</c:v>
                </c:pt>
                <c:pt idx="217">
                  <c:v>2170</c:v>
                </c:pt>
                <c:pt idx="218">
                  <c:v>2180</c:v>
                </c:pt>
                <c:pt idx="219">
                  <c:v>2190</c:v>
                </c:pt>
                <c:pt idx="220">
                  <c:v>2200</c:v>
                </c:pt>
                <c:pt idx="221">
                  <c:v>2210</c:v>
                </c:pt>
                <c:pt idx="222">
                  <c:v>2220</c:v>
                </c:pt>
                <c:pt idx="223">
                  <c:v>2230</c:v>
                </c:pt>
                <c:pt idx="224">
                  <c:v>2240</c:v>
                </c:pt>
                <c:pt idx="225">
                  <c:v>2250</c:v>
                </c:pt>
                <c:pt idx="226">
                  <c:v>2260</c:v>
                </c:pt>
                <c:pt idx="227">
                  <c:v>2270</c:v>
                </c:pt>
                <c:pt idx="228">
                  <c:v>2280</c:v>
                </c:pt>
                <c:pt idx="229">
                  <c:v>2290</c:v>
                </c:pt>
                <c:pt idx="230">
                  <c:v>2300</c:v>
                </c:pt>
                <c:pt idx="231">
                  <c:v>2310</c:v>
                </c:pt>
                <c:pt idx="232">
                  <c:v>2320</c:v>
                </c:pt>
                <c:pt idx="233">
                  <c:v>2330</c:v>
                </c:pt>
                <c:pt idx="234">
                  <c:v>2340</c:v>
                </c:pt>
                <c:pt idx="235">
                  <c:v>2350</c:v>
                </c:pt>
                <c:pt idx="236">
                  <c:v>2360</c:v>
                </c:pt>
                <c:pt idx="237">
                  <c:v>2370</c:v>
                </c:pt>
                <c:pt idx="238">
                  <c:v>2380</c:v>
                </c:pt>
                <c:pt idx="239">
                  <c:v>2390</c:v>
                </c:pt>
                <c:pt idx="240">
                  <c:v>2400</c:v>
                </c:pt>
                <c:pt idx="241">
                  <c:v>2410</c:v>
                </c:pt>
                <c:pt idx="242">
                  <c:v>2420</c:v>
                </c:pt>
                <c:pt idx="243">
                  <c:v>2430</c:v>
                </c:pt>
                <c:pt idx="244">
                  <c:v>2440</c:v>
                </c:pt>
                <c:pt idx="245">
                  <c:v>2450</c:v>
                </c:pt>
                <c:pt idx="246">
                  <c:v>2460</c:v>
                </c:pt>
                <c:pt idx="247">
                  <c:v>2470</c:v>
                </c:pt>
                <c:pt idx="248">
                  <c:v>2480</c:v>
                </c:pt>
                <c:pt idx="249">
                  <c:v>2490</c:v>
                </c:pt>
                <c:pt idx="250">
                  <c:v>2500</c:v>
                </c:pt>
                <c:pt idx="251">
                  <c:v>2510</c:v>
                </c:pt>
                <c:pt idx="252">
                  <c:v>2520</c:v>
                </c:pt>
                <c:pt idx="253">
                  <c:v>2530</c:v>
                </c:pt>
                <c:pt idx="254">
                  <c:v>2540</c:v>
                </c:pt>
                <c:pt idx="255">
                  <c:v>2550</c:v>
                </c:pt>
                <c:pt idx="256">
                  <c:v>2560</c:v>
                </c:pt>
                <c:pt idx="257">
                  <c:v>2570</c:v>
                </c:pt>
                <c:pt idx="258">
                  <c:v>2580</c:v>
                </c:pt>
                <c:pt idx="259">
                  <c:v>2590</c:v>
                </c:pt>
                <c:pt idx="260">
                  <c:v>2600</c:v>
                </c:pt>
                <c:pt idx="261">
                  <c:v>2610</c:v>
                </c:pt>
                <c:pt idx="262">
                  <c:v>2620</c:v>
                </c:pt>
                <c:pt idx="263">
                  <c:v>2630</c:v>
                </c:pt>
                <c:pt idx="264">
                  <c:v>2640</c:v>
                </c:pt>
                <c:pt idx="265">
                  <c:v>2650</c:v>
                </c:pt>
                <c:pt idx="266">
                  <c:v>2660</c:v>
                </c:pt>
                <c:pt idx="267">
                  <c:v>2670</c:v>
                </c:pt>
                <c:pt idx="268">
                  <c:v>2680</c:v>
                </c:pt>
                <c:pt idx="269">
                  <c:v>2690</c:v>
                </c:pt>
                <c:pt idx="270">
                  <c:v>2700</c:v>
                </c:pt>
                <c:pt idx="271">
                  <c:v>2710</c:v>
                </c:pt>
                <c:pt idx="272">
                  <c:v>2720</c:v>
                </c:pt>
                <c:pt idx="273">
                  <c:v>2730</c:v>
                </c:pt>
                <c:pt idx="274">
                  <c:v>2740</c:v>
                </c:pt>
                <c:pt idx="275">
                  <c:v>2750</c:v>
                </c:pt>
                <c:pt idx="276">
                  <c:v>2760</c:v>
                </c:pt>
                <c:pt idx="277">
                  <c:v>2770</c:v>
                </c:pt>
                <c:pt idx="278">
                  <c:v>2780</c:v>
                </c:pt>
                <c:pt idx="279">
                  <c:v>2790</c:v>
                </c:pt>
                <c:pt idx="280">
                  <c:v>2800</c:v>
                </c:pt>
                <c:pt idx="281">
                  <c:v>2810</c:v>
                </c:pt>
                <c:pt idx="282">
                  <c:v>2820</c:v>
                </c:pt>
                <c:pt idx="283">
                  <c:v>2830</c:v>
                </c:pt>
                <c:pt idx="284">
                  <c:v>2840</c:v>
                </c:pt>
                <c:pt idx="285">
                  <c:v>2850</c:v>
                </c:pt>
                <c:pt idx="286">
                  <c:v>2860</c:v>
                </c:pt>
                <c:pt idx="287">
                  <c:v>2870</c:v>
                </c:pt>
                <c:pt idx="288">
                  <c:v>2880</c:v>
                </c:pt>
                <c:pt idx="289">
                  <c:v>2890</c:v>
                </c:pt>
                <c:pt idx="290">
                  <c:v>2900</c:v>
                </c:pt>
                <c:pt idx="291">
                  <c:v>2910</c:v>
                </c:pt>
                <c:pt idx="292">
                  <c:v>2920</c:v>
                </c:pt>
                <c:pt idx="293">
                  <c:v>2930</c:v>
                </c:pt>
                <c:pt idx="294">
                  <c:v>2940</c:v>
                </c:pt>
                <c:pt idx="295">
                  <c:v>2950</c:v>
                </c:pt>
                <c:pt idx="296">
                  <c:v>2960</c:v>
                </c:pt>
                <c:pt idx="297">
                  <c:v>2970</c:v>
                </c:pt>
                <c:pt idx="298">
                  <c:v>2980</c:v>
                </c:pt>
                <c:pt idx="299">
                  <c:v>2990</c:v>
                </c:pt>
                <c:pt idx="300">
                  <c:v>3000</c:v>
                </c:pt>
                <c:pt idx="301">
                  <c:v>3010</c:v>
                </c:pt>
                <c:pt idx="302">
                  <c:v>3020</c:v>
                </c:pt>
                <c:pt idx="303">
                  <c:v>3030</c:v>
                </c:pt>
                <c:pt idx="304">
                  <c:v>3040</c:v>
                </c:pt>
                <c:pt idx="305">
                  <c:v>3050</c:v>
                </c:pt>
                <c:pt idx="306">
                  <c:v>3060</c:v>
                </c:pt>
                <c:pt idx="307">
                  <c:v>3070</c:v>
                </c:pt>
                <c:pt idx="308">
                  <c:v>3080</c:v>
                </c:pt>
                <c:pt idx="309">
                  <c:v>3090</c:v>
                </c:pt>
                <c:pt idx="310">
                  <c:v>3100</c:v>
                </c:pt>
                <c:pt idx="311">
                  <c:v>3110</c:v>
                </c:pt>
                <c:pt idx="312">
                  <c:v>3120</c:v>
                </c:pt>
                <c:pt idx="313">
                  <c:v>3130</c:v>
                </c:pt>
                <c:pt idx="314">
                  <c:v>3140</c:v>
                </c:pt>
                <c:pt idx="315">
                  <c:v>3150</c:v>
                </c:pt>
                <c:pt idx="316">
                  <c:v>3160</c:v>
                </c:pt>
                <c:pt idx="317">
                  <c:v>3170</c:v>
                </c:pt>
                <c:pt idx="318">
                  <c:v>3180</c:v>
                </c:pt>
                <c:pt idx="319">
                  <c:v>3190</c:v>
                </c:pt>
                <c:pt idx="320">
                  <c:v>3200</c:v>
                </c:pt>
                <c:pt idx="321">
                  <c:v>3210</c:v>
                </c:pt>
                <c:pt idx="322">
                  <c:v>3220</c:v>
                </c:pt>
                <c:pt idx="323">
                  <c:v>3230</c:v>
                </c:pt>
                <c:pt idx="324">
                  <c:v>3240</c:v>
                </c:pt>
                <c:pt idx="325">
                  <c:v>3250</c:v>
                </c:pt>
                <c:pt idx="326">
                  <c:v>3260</c:v>
                </c:pt>
                <c:pt idx="327">
                  <c:v>3270</c:v>
                </c:pt>
                <c:pt idx="328">
                  <c:v>3280</c:v>
                </c:pt>
                <c:pt idx="329">
                  <c:v>3290</c:v>
                </c:pt>
                <c:pt idx="330">
                  <c:v>3300</c:v>
                </c:pt>
                <c:pt idx="331">
                  <c:v>3310</c:v>
                </c:pt>
                <c:pt idx="332">
                  <c:v>3320</c:v>
                </c:pt>
                <c:pt idx="333">
                  <c:v>3330</c:v>
                </c:pt>
                <c:pt idx="334">
                  <c:v>3340</c:v>
                </c:pt>
                <c:pt idx="335">
                  <c:v>3350</c:v>
                </c:pt>
                <c:pt idx="336">
                  <c:v>3360</c:v>
                </c:pt>
                <c:pt idx="337">
                  <c:v>3370</c:v>
                </c:pt>
                <c:pt idx="338">
                  <c:v>3380</c:v>
                </c:pt>
                <c:pt idx="339">
                  <c:v>3390</c:v>
                </c:pt>
                <c:pt idx="340">
                  <c:v>3400</c:v>
                </c:pt>
                <c:pt idx="341">
                  <c:v>3410</c:v>
                </c:pt>
                <c:pt idx="342">
                  <c:v>3420</c:v>
                </c:pt>
                <c:pt idx="343">
                  <c:v>3430</c:v>
                </c:pt>
                <c:pt idx="344">
                  <c:v>3440</c:v>
                </c:pt>
                <c:pt idx="345">
                  <c:v>3450</c:v>
                </c:pt>
                <c:pt idx="346">
                  <c:v>3460</c:v>
                </c:pt>
                <c:pt idx="347">
                  <c:v>3470</c:v>
                </c:pt>
                <c:pt idx="348">
                  <c:v>3480</c:v>
                </c:pt>
                <c:pt idx="349">
                  <c:v>3490</c:v>
                </c:pt>
                <c:pt idx="350">
                  <c:v>3500</c:v>
                </c:pt>
                <c:pt idx="351">
                  <c:v>3510</c:v>
                </c:pt>
                <c:pt idx="352">
                  <c:v>3520</c:v>
                </c:pt>
                <c:pt idx="353">
                  <c:v>3530</c:v>
                </c:pt>
                <c:pt idx="354">
                  <c:v>3540</c:v>
                </c:pt>
                <c:pt idx="355">
                  <c:v>3550</c:v>
                </c:pt>
                <c:pt idx="356">
                  <c:v>3560</c:v>
                </c:pt>
                <c:pt idx="357">
                  <c:v>3570</c:v>
                </c:pt>
                <c:pt idx="358">
                  <c:v>3580</c:v>
                </c:pt>
                <c:pt idx="359">
                  <c:v>3590</c:v>
                </c:pt>
                <c:pt idx="360">
                  <c:v>3600</c:v>
                </c:pt>
                <c:pt idx="361">
                  <c:v>3610</c:v>
                </c:pt>
                <c:pt idx="362">
                  <c:v>3620</c:v>
                </c:pt>
                <c:pt idx="363">
                  <c:v>3630</c:v>
                </c:pt>
                <c:pt idx="364">
                  <c:v>3640</c:v>
                </c:pt>
                <c:pt idx="365">
                  <c:v>3650</c:v>
                </c:pt>
                <c:pt idx="366">
                  <c:v>3660</c:v>
                </c:pt>
                <c:pt idx="367">
                  <c:v>3670</c:v>
                </c:pt>
                <c:pt idx="368">
                  <c:v>3680</c:v>
                </c:pt>
                <c:pt idx="369">
                  <c:v>3690</c:v>
                </c:pt>
                <c:pt idx="370">
                  <c:v>3700</c:v>
                </c:pt>
                <c:pt idx="371">
                  <c:v>3710</c:v>
                </c:pt>
                <c:pt idx="372">
                  <c:v>3720</c:v>
                </c:pt>
                <c:pt idx="373">
                  <c:v>3730</c:v>
                </c:pt>
                <c:pt idx="374">
                  <c:v>3740</c:v>
                </c:pt>
                <c:pt idx="375">
                  <c:v>3750</c:v>
                </c:pt>
                <c:pt idx="376">
                  <c:v>3760</c:v>
                </c:pt>
                <c:pt idx="377">
                  <c:v>3770</c:v>
                </c:pt>
                <c:pt idx="378">
                  <c:v>3780</c:v>
                </c:pt>
                <c:pt idx="379">
                  <c:v>3790</c:v>
                </c:pt>
                <c:pt idx="380">
                  <c:v>3800</c:v>
                </c:pt>
                <c:pt idx="381">
                  <c:v>3810</c:v>
                </c:pt>
                <c:pt idx="382">
                  <c:v>3820</c:v>
                </c:pt>
                <c:pt idx="383">
                  <c:v>3830</c:v>
                </c:pt>
                <c:pt idx="384">
                  <c:v>3840</c:v>
                </c:pt>
                <c:pt idx="385">
                  <c:v>3850</c:v>
                </c:pt>
                <c:pt idx="386">
                  <c:v>3860</c:v>
                </c:pt>
                <c:pt idx="387">
                  <c:v>3870</c:v>
                </c:pt>
                <c:pt idx="388">
                  <c:v>3880</c:v>
                </c:pt>
                <c:pt idx="389">
                  <c:v>3890</c:v>
                </c:pt>
                <c:pt idx="390">
                  <c:v>3900</c:v>
                </c:pt>
                <c:pt idx="391">
                  <c:v>3910</c:v>
                </c:pt>
                <c:pt idx="392">
                  <c:v>3920</c:v>
                </c:pt>
                <c:pt idx="393">
                  <c:v>3930</c:v>
                </c:pt>
                <c:pt idx="394">
                  <c:v>3940</c:v>
                </c:pt>
                <c:pt idx="395">
                  <c:v>3950</c:v>
                </c:pt>
                <c:pt idx="396">
                  <c:v>3960</c:v>
                </c:pt>
                <c:pt idx="397">
                  <c:v>3970</c:v>
                </c:pt>
                <c:pt idx="398">
                  <c:v>3980</c:v>
                </c:pt>
                <c:pt idx="399">
                  <c:v>3990</c:v>
                </c:pt>
                <c:pt idx="400">
                  <c:v>4000</c:v>
                </c:pt>
                <c:pt idx="401">
                  <c:v>4010</c:v>
                </c:pt>
                <c:pt idx="402">
                  <c:v>4020</c:v>
                </c:pt>
                <c:pt idx="403">
                  <c:v>4030</c:v>
                </c:pt>
                <c:pt idx="404">
                  <c:v>4040</c:v>
                </c:pt>
                <c:pt idx="405">
                  <c:v>4050</c:v>
                </c:pt>
                <c:pt idx="406">
                  <c:v>4060</c:v>
                </c:pt>
                <c:pt idx="407">
                  <c:v>4070</c:v>
                </c:pt>
                <c:pt idx="408">
                  <c:v>4080</c:v>
                </c:pt>
                <c:pt idx="409">
                  <c:v>4090</c:v>
                </c:pt>
                <c:pt idx="410">
                  <c:v>4100</c:v>
                </c:pt>
                <c:pt idx="411">
                  <c:v>4110</c:v>
                </c:pt>
                <c:pt idx="412">
                  <c:v>4120</c:v>
                </c:pt>
                <c:pt idx="413">
                  <c:v>4130</c:v>
                </c:pt>
                <c:pt idx="414">
                  <c:v>4140</c:v>
                </c:pt>
                <c:pt idx="415">
                  <c:v>4150</c:v>
                </c:pt>
                <c:pt idx="416">
                  <c:v>4160</c:v>
                </c:pt>
                <c:pt idx="417">
                  <c:v>4170</c:v>
                </c:pt>
                <c:pt idx="418">
                  <c:v>4180</c:v>
                </c:pt>
                <c:pt idx="419">
                  <c:v>4190</c:v>
                </c:pt>
                <c:pt idx="420">
                  <c:v>4200</c:v>
                </c:pt>
                <c:pt idx="421">
                  <c:v>4210</c:v>
                </c:pt>
                <c:pt idx="422">
                  <c:v>4220</c:v>
                </c:pt>
                <c:pt idx="423">
                  <c:v>4230</c:v>
                </c:pt>
                <c:pt idx="424">
                  <c:v>4240</c:v>
                </c:pt>
                <c:pt idx="425">
                  <c:v>4250</c:v>
                </c:pt>
                <c:pt idx="426">
                  <c:v>4260</c:v>
                </c:pt>
                <c:pt idx="427">
                  <c:v>4270</c:v>
                </c:pt>
                <c:pt idx="428">
                  <c:v>4280</c:v>
                </c:pt>
                <c:pt idx="429">
                  <c:v>4290</c:v>
                </c:pt>
                <c:pt idx="430">
                  <c:v>4300</c:v>
                </c:pt>
                <c:pt idx="431">
                  <c:v>4310</c:v>
                </c:pt>
                <c:pt idx="432">
                  <c:v>4320</c:v>
                </c:pt>
                <c:pt idx="433">
                  <c:v>4330</c:v>
                </c:pt>
                <c:pt idx="434">
                  <c:v>4340</c:v>
                </c:pt>
                <c:pt idx="435">
                  <c:v>4350</c:v>
                </c:pt>
                <c:pt idx="436">
                  <c:v>4360</c:v>
                </c:pt>
                <c:pt idx="437">
                  <c:v>4370</c:v>
                </c:pt>
                <c:pt idx="438">
                  <c:v>4380</c:v>
                </c:pt>
                <c:pt idx="439">
                  <c:v>4390</c:v>
                </c:pt>
                <c:pt idx="440">
                  <c:v>4400</c:v>
                </c:pt>
                <c:pt idx="441">
                  <c:v>4410</c:v>
                </c:pt>
                <c:pt idx="442">
                  <c:v>4420</c:v>
                </c:pt>
                <c:pt idx="443">
                  <c:v>4430</c:v>
                </c:pt>
                <c:pt idx="444">
                  <c:v>4440</c:v>
                </c:pt>
                <c:pt idx="445">
                  <c:v>4450</c:v>
                </c:pt>
                <c:pt idx="446">
                  <c:v>4460</c:v>
                </c:pt>
                <c:pt idx="447">
                  <c:v>4470</c:v>
                </c:pt>
                <c:pt idx="448">
                  <c:v>4480</c:v>
                </c:pt>
                <c:pt idx="449">
                  <c:v>4490</c:v>
                </c:pt>
                <c:pt idx="450">
                  <c:v>4500</c:v>
                </c:pt>
                <c:pt idx="451">
                  <c:v>4510</c:v>
                </c:pt>
                <c:pt idx="452">
                  <c:v>4520</c:v>
                </c:pt>
                <c:pt idx="453">
                  <c:v>4530</c:v>
                </c:pt>
                <c:pt idx="454">
                  <c:v>4540</c:v>
                </c:pt>
                <c:pt idx="455">
                  <c:v>4550</c:v>
                </c:pt>
                <c:pt idx="456">
                  <c:v>4560</c:v>
                </c:pt>
                <c:pt idx="457">
                  <c:v>4570</c:v>
                </c:pt>
                <c:pt idx="458">
                  <c:v>4580</c:v>
                </c:pt>
                <c:pt idx="459">
                  <c:v>4590</c:v>
                </c:pt>
                <c:pt idx="460">
                  <c:v>4600</c:v>
                </c:pt>
                <c:pt idx="461">
                  <c:v>4610</c:v>
                </c:pt>
                <c:pt idx="462">
                  <c:v>4620</c:v>
                </c:pt>
                <c:pt idx="463">
                  <c:v>4630</c:v>
                </c:pt>
                <c:pt idx="464">
                  <c:v>4640</c:v>
                </c:pt>
                <c:pt idx="465">
                  <c:v>4650</c:v>
                </c:pt>
                <c:pt idx="466">
                  <c:v>4660</c:v>
                </c:pt>
                <c:pt idx="467">
                  <c:v>4670</c:v>
                </c:pt>
                <c:pt idx="468">
                  <c:v>4680</c:v>
                </c:pt>
                <c:pt idx="469">
                  <c:v>4690</c:v>
                </c:pt>
                <c:pt idx="470">
                  <c:v>4700</c:v>
                </c:pt>
                <c:pt idx="471">
                  <c:v>4710</c:v>
                </c:pt>
                <c:pt idx="472">
                  <c:v>4720</c:v>
                </c:pt>
                <c:pt idx="473">
                  <c:v>4730</c:v>
                </c:pt>
                <c:pt idx="474">
                  <c:v>4740</c:v>
                </c:pt>
                <c:pt idx="475">
                  <c:v>4750</c:v>
                </c:pt>
                <c:pt idx="476">
                  <c:v>4760</c:v>
                </c:pt>
                <c:pt idx="477">
                  <c:v>4770</c:v>
                </c:pt>
                <c:pt idx="478">
                  <c:v>4780</c:v>
                </c:pt>
                <c:pt idx="479">
                  <c:v>4790</c:v>
                </c:pt>
                <c:pt idx="480">
                  <c:v>4800</c:v>
                </c:pt>
                <c:pt idx="481">
                  <c:v>4810</c:v>
                </c:pt>
                <c:pt idx="482">
                  <c:v>4820</c:v>
                </c:pt>
                <c:pt idx="483">
                  <c:v>4830</c:v>
                </c:pt>
                <c:pt idx="484">
                  <c:v>4840</c:v>
                </c:pt>
                <c:pt idx="485">
                  <c:v>4850</c:v>
                </c:pt>
                <c:pt idx="486">
                  <c:v>4860</c:v>
                </c:pt>
                <c:pt idx="487">
                  <c:v>4870</c:v>
                </c:pt>
                <c:pt idx="488">
                  <c:v>4880</c:v>
                </c:pt>
                <c:pt idx="489">
                  <c:v>4890</c:v>
                </c:pt>
                <c:pt idx="490">
                  <c:v>4900</c:v>
                </c:pt>
                <c:pt idx="491">
                  <c:v>4910</c:v>
                </c:pt>
                <c:pt idx="492">
                  <c:v>4920</c:v>
                </c:pt>
                <c:pt idx="493">
                  <c:v>4930</c:v>
                </c:pt>
                <c:pt idx="494">
                  <c:v>4940</c:v>
                </c:pt>
                <c:pt idx="495">
                  <c:v>4950</c:v>
                </c:pt>
                <c:pt idx="496">
                  <c:v>4960</c:v>
                </c:pt>
                <c:pt idx="497">
                  <c:v>4970</c:v>
                </c:pt>
                <c:pt idx="498">
                  <c:v>4980</c:v>
                </c:pt>
                <c:pt idx="499">
                  <c:v>4990</c:v>
                </c:pt>
                <c:pt idx="500">
                  <c:v>5000</c:v>
                </c:pt>
                <c:pt idx="501">
                  <c:v>5010</c:v>
                </c:pt>
                <c:pt idx="502">
                  <c:v>5020</c:v>
                </c:pt>
                <c:pt idx="503">
                  <c:v>5030</c:v>
                </c:pt>
                <c:pt idx="504">
                  <c:v>5040</c:v>
                </c:pt>
                <c:pt idx="505">
                  <c:v>5050</c:v>
                </c:pt>
                <c:pt idx="506">
                  <c:v>5060</c:v>
                </c:pt>
                <c:pt idx="507">
                  <c:v>5070</c:v>
                </c:pt>
                <c:pt idx="508">
                  <c:v>5080</c:v>
                </c:pt>
                <c:pt idx="509">
                  <c:v>5090</c:v>
                </c:pt>
                <c:pt idx="510">
                  <c:v>5100</c:v>
                </c:pt>
                <c:pt idx="511">
                  <c:v>5110</c:v>
                </c:pt>
                <c:pt idx="512">
                  <c:v>5120</c:v>
                </c:pt>
                <c:pt idx="513">
                  <c:v>5130</c:v>
                </c:pt>
                <c:pt idx="514">
                  <c:v>5140</c:v>
                </c:pt>
                <c:pt idx="515">
                  <c:v>5150</c:v>
                </c:pt>
                <c:pt idx="516">
                  <c:v>5160</c:v>
                </c:pt>
                <c:pt idx="517">
                  <c:v>5170</c:v>
                </c:pt>
                <c:pt idx="518">
                  <c:v>5180</c:v>
                </c:pt>
                <c:pt idx="519">
                  <c:v>5190</c:v>
                </c:pt>
                <c:pt idx="520">
                  <c:v>5200</c:v>
                </c:pt>
                <c:pt idx="521">
                  <c:v>5210</c:v>
                </c:pt>
                <c:pt idx="522">
                  <c:v>5220</c:v>
                </c:pt>
                <c:pt idx="523">
                  <c:v>5230</c:v>
                </c:pt>
                <c:pt idx="524">
                  <c:v>5240</c:v>
                </c:pt>
                <c:pt idx="525">
                  <c:v>5250</c:v>
                </c:pt>
                <c:pt idx="526">
                  <c:v>5260</c:v>
                </c:pt>
                <c:pt idx="527">
                  <c:v>5270</c:v>
                </c:pt>
                <c:pt idx="528">
                  <c:v>5280</c:v>
                </c:pt>
                <c:pt idx="529">
                  <c:v>5290</c:v>
                </c:pt>
                <c:pt idx="530">
                  <c:v>5300</c:v>
                </c:pt>
                <c:pt idx="531">
                  <c:v>5310</c:v>
                </c:pt>
                <c:pt idx="532">
                  <c:v>5320</c:v>
                </c:pt>
                <c:pt idx="533">
                  <c:v>5330</c:v>
                </c:pt>
                <c:pt idx="534">
                  <c:v>5340</c:v>
                </c:pt>
                <c:pt idx="535">
                  <c:v>5350</c:v>
                </c:pt>
                <c:pt idx="536">
                  <c:v>5360</c:v>
                </c:pt>
                <c:pt idx="537">
                  <c:v>5370</c:v>
                </c:pt>
                <c:pt idx="538">
                  <c:v>5380</c:v>
                </c:pt>
                <c:pt idx="539">
                  <c:v>5390</c:v>
                </c:pt>
                <c:pt idx="540">
                  <c:v>5400</c:v>
                </c:pt>
                <c:pt idx="541">
                  <c:v>5410</c:v>
                </c:pt>
                <c:pt idx="542">
                  <c:v>5420</c:v>
                </c:pt>
                <c:pt idx="543">
                  <c:v>5430</c:v>
                </c:pt>
                <c:pt idx="544">
                  <c:v>5440</c:v>
                </c:pt>
                <c:pt idx="545">
                  <c:v>5450</c:v>
                </c:pt>
                <c:pt idx="546">
                  <c:v>5460</c:v>
                </c:pt>
                <c:pt idx="547">
                  <c:v>5470</c:v>
                </c:pt>
                <c:pt idx="548">
                  <c:v>5480</c:v>
                </c:pt>
                <c:pt idx="549">
                  <c:v>5490</c:v>
                </c:pt>
                <c:pt idx="550">
                  <c:v>5500</c:v>
                </c:pt>
                <c:pt idx="551">
                  <c:v>5510</c:v>
                </c:pt>
                <c:pt idx="552">
                  <c:v>5520</c:v>
                </c:pt>
                <c:pt idx="553">
                  <c:v>5530</c:v>
                </c:pt>
                <c:pt idx="554">
                  <c:v>5540</c:v>
                </c:pt>
                <c:pt idx="555">
                  <c:v>5550</c:v>
                </c:pt>
                <c:pt idx="556">
                  <c:v>5560</c:v>
                </c:pt>
                <c:pt idx="557">
                  <c:v>5570</c:v>
                </c:pt>
                <c:pt idx="558">
                  <c:v>5580</c:v>
                </c:pt>
                <c:pt idx="559">
                  <c:v>5590</c:v>
                </c:pt>
                <c:pt idx="560">
                  <c:v>5600</c:v>
                </c:pt>
                <c:pt idx="561">
                  <c:v>5610</c:v>
                </c:pt>
                <c:pt idx="562">
                  <c:v>5620</c:v>
                </c:pt>
                <c:pt idx="563">
                  <c:v>5630</c:v>
                </c:pt>
                <c:pt idx="564">
                  <c:v>5640</c:v>
                </c:pt>
                <c:pt idx="565">
                  <c:v>5650</c:v>
                </c:pt>
                <c:pt idx="566">
                  <c:v>5660</c:v>
                </c:pt>
                <c:pt idx="567">
                  <c:v>5670</c:v>
                </c:pt>
                <c:pt idx="568">
                  <c:v>5680</c:v>
                </c:pt>
                <c:pt idx="569">
                  <c:v>5690</c:v>
                </c:pt>
                <c:pt idx="570">
                  <c:v>5700</c:v>
                </c:pt>
                <c:pt idx="571">
                  <c:v>5710</c:v>
                </c:pt>
                <c:pt idx="572">
                  <c:v>5720</c:v>
                </c:pt>
                <c:pt idx="573">
                  <c:v>5730</c:v>
                </c:pt>
                <c:pt idx="574">
                  <c:v>5740</c:v>
                </c:pt>
                <c:pt idx="575">
                  <c:v>5750</c:v>
                </c:pt>
                <c:pt idx="576">
                  <c:v>5760</c:v>
                </c:pt>
                <c:pt idx="577">
                  <c:v>5770</c:v>
                </c:pt>
                <c:pt idx="578">
                  <c:v>5780</c:v>
                </c:pt>
                <c:pt idx="579">
                  <c:v>5790</c:v>
                </c:pt>
                <c:pt idx="580">
                  <c:v>5800</c:v>
                </c:pt>
                <c:pt idx="581">
                  <c:v>5810</c:v>
                </c:pt>
                <c:pt idx="582">
                  <c:v>5820</c:v>
                </c:pt>
                <c:pt idx="583">
                  <c:v>5830</c:v>
                </c:pt>
                <c:pt idx="584">
                  <c:v>5840</c:v>
                </c:pt>
                <c:pt idx="585">
                  <c:v>5850</c:v>
                </c:pt>
                <c:pt idx="586">
                  <c:v>5860</c:v>
                </c:pt>
                <c:pt idx="587">
                  <c:v>5870</c:v>
                </c:pt>
                <c:pt idx="588">
                  <c:v>5880</c:v>
                </c:pt>
                <c:pt idx="589">
                  <c:v>5890</c:v>
                </c:pt>
                <c:pt idx="590">
                  <c:v>5900</c:v>
                </c:pt>
                <c:pt idx="591">
                  <c:v>5910</c:v>
                </c:pt>
                <c:pt idx="592">
                  <c:v>5920</c:v>
                </c:pt>
                <c:pt idx="593">
                  <c:v>5930</c:v>
                </c:pt>
                <c:pt idx="594">
                  <c:v>5940</c:v>
                </c:pt>
                <c:pt idx="595">
                  <c:v>5950</c:v>
                </c:pt>
                <c:pt idx="596">
                  <c:v>5960</c:v>
                </c:pt>
                <c:pt idx="597">
                  <c:v>5970</c:v>
                </c:pt>
                <c:pt idx="598">
                  <c:v>5980</c:v>
                </c:pt>
                <c:pt idx="599">
                  <c:v>5990</c:v>
                </c:pt>
                <c:pt idx="600">
                  <c:v>6000</c:v>
                </c:pt>
                <c:pt idx="601">
                  <c:v>6010</c:v>
                </c:pt>
                <c:pt idx="602">
                  <c:v>6020</c:v>
                </c:pt>
                <c:pt idx="603">
                  <c:v>6030</c:v>
                </c:pt>
                <c:pt idx="604">
                  <c:v>6040</c:v>
                </c:pt>
                <c:pt idx="605">
                  <c:v>6050</c:v>
                </c:pt>
                <c:pt idx="606">
                  <c:v>6060</c:v>
                </c:pt>
                <c:pt idx="607">
                  <c:v>6070</c:v>
                </c:pt>
                <c:pt idx="608">
                  <c:v>6080</c:v>
                </c:pt>
                <c:pt idx="609">
                  <c:v>6090</c:v>
                </c:pt>
                <c:pt idx="610">
                  <c:v>6100</c:v>
                </c:pt>
                <c:pt idx="611">
                  <c:v>6110</c:v>
                </c:pt>
                <c:pt idx="612">
                  <c:v>6120</c:v>
                </c:pt>
                <c:pt idx="613">
                  <c:v>6130</c:v>
                </c:pt>
                <c:pt idx="614">
                  <c:v>6140</c:v>
                </c:pt>
                <c:pt idx="615">
                  <c:v>6150</c:v>
                </c:pt>
                <c:pt idx="616">
                  <c:v>6160</c:v>
                </c:pt>
                <c:pt idx="617">
                  <c:v>6170</c:v>
                </c:pt>
                <c:pt idx="618">
                  <c:v>6180</c:v>
                </c:pt>
                <c:pt idx="619">
                  <c:v>6190</c:v>
                </c:pt>
                <c:pt idx="620">
                  <c:v>6200</c:v>
                </c:pt>
                <c:pt idx="621">
                  <c:v>6210</c:v>
                </c:pt>
                <c:pt idx="622">
                  <c:v>6220</c:v>
                </c:pt>
                <c:pt idx="623">
                  <c:v>6230</c:v>
                </c:pt>
                <c:pt idx="624">
                  <c:v>6240</c:v>
                </c:pt>
                <c:pt idx="625">
                  <c:v>6250</c:v>
                </c:pt>
                <c:pt idx="626">
                  <c:v>6260</c:v>
                </c:pt>
                <c:pt idx="627">
                  <c:v>6270</c:v>
                </c:pt>
                <c:pt idx="628">
                  <c:v>6280</c:v>
                </c:pt>
              </c:numCache>
            </c:numRef>
          </c:xVal>
          <c:yVal>
            <c:numRef>
              <c:f>Sheet2!$C$2:$C$630</c:f>
              <c:numCache>
                <c:formatCode>General</c:formatCode>
                <c:ptCount val="629"/>
                <c:pt idx="0">
                  <c:v>324</c:v>
                </c:pt>
                <c:pt idx="1">
                  <c:v>327.33333333333331</c:v>
                </c:pt>
                <c:pt idx="2">
                  <c:v>330.66666666666663</c:v>
                </c:pt>
                <c:pt idx="3">
                  <c:v>333.99999999999989</c:v>
                </c:pt>
                <c:pt idx="4">
                  <c:v>337.3333333333332</c:v>
                </c:pt>
                <c:pt idx="5">
                  <c:v>340.66666666666652</c:v>
                </c:pt>
                <c:pt idx="6">
                  <c:v>343.99999999999977</c:v>
                </c:pt>
                <c:pt idx="7">
                  <c:v>347.33333333333309</c:v>
                </c:pt>
                <c:pt idx="8">
                  <c:v>350.6666666666664</c:v>
                </c:pt>
                <c:pt idx="9">
                  <c:v>353.99999999999972</c:v>
                </c:pt>
                <c:pt idx="10">
                  <c:v>357.33333333333303</c:v>
                </c:pt>
                <c:pt idx="11">
                  <c:v>360.66666666666629</c:v>
                </c:pt>
                <c:pt idx="12">
                  <c:v>363.9999999999996</c:v>
                </c:pt>
                <c:pt idx="13">
                  <c:v>367.33333333333292</c:v>
                </c:pt>
                <c:pt idx="14">
                  <c:v>370.66666666666617</c:v>
                </c:pt>
                <c:pt idx="15">
                  <c:v>373.99999999999949</c:v>
                </c:pt>
                <c:pt idx="16">
                  <c:v>377.3333333333328</c:v>
                </c:pt>
                <c:pt idx="17">
                  <c:v>380.66666666666612</c:v>
                </c:pt>
                <c:pt idx="18">
                  <c:v>383.99999999999943</c:v>
                </c:pt>
                <c:pt idx="19">
                  <c:v>387.33333333333269</c:v>
                </c:pt>
                <c:pt idx="20">
                  <c:v>390.666666666666</c:v>
                </c:pt>
                <c:pt idx="21">
                  <c:v>393.99999999999932</c:v>
                </c:pt>
                <c:pt idx="22">
                  <c:v>397.33333333333258</c:v>
                </c:pt>
                <c:pt idx="23">
                  <c:v>400.66666666666589</c:v>
                </c:pt>
                <c:pt idx="24">
                  <c:v>403.9999999999992</c:v>
                </c:pt>
                <c:pt idx="25">
                  <c:v>407.33333333333252</c:v>
                </c:pt>
                <c:pt idx="26">
                  <c:v>410.66666666666583</c:v>
                </c:pt>
                <c:pt idx="27">
                  <c:v>413.99999999999915</c:v>
                </c:pt>
                <c:pt idx="28">
                  <c:v>417.33333333333246</c:v>
                </c:pt>
                <c:pt idx="29">
                  <c:v>420.66666666666578</c:v>
                </c:pt>
                <c:pt idx="30">
                  <c:v>423.99999999999909</c:v>
                </c:pt>
                <c:pt idx="31">
                  <c:v>427.3333333333324</c:v>
                </c:pt>
                <c:pt idx="32">
                  <c:v>430.66666666666572</c:v>
                </c:pt>
                <c:pt idx="33">
                  <c:v>433.99999999999903</c:v>
                </c:pt>
                <c:pt idx="34">
                  <c:v>437.33333333333235</c:v>
                </c:pt>
                <c:pt idx="35">
                  <c:v>440.66666666666566</c:v>
                </c:pt>
                <c:pt idx="36">
                  <c:v>443.99999999999898</c:v>
                </c:pt>
                <c:pt idx="37">
                  <c:v>447.33333333333229</c:v>
                </c:pt>
                <c:pt idx="38">
                  <c:v>450.66666666666561</c:v>
                </c:pt>
                <c:pt idx="39">
                  <c:v>453.99999999999892</c:v>
                </c:pt>
                <c:pt idx="40">
                  <c:v>457.33333333333223</c:v>
                </c:pt>
                <c:pt idx="41">
                  <c:v>460.66666666666555</c:v>
                </c:pt>
                <c:pt idx="42">
                  <c:v>463.99999999999886</c:v>
                </c:pt>
                <c:pt idx="43">
                  <c:v>467.33333333333218</c:v>
                </c:pt>
                <c:pt idx="44">
                  <c:v>470.66666666666549</c:v>
                </c:pt>
                <c:pt idx="45">
                  <c:v>473.99999999999881</c:v>
                </c:pt>
                <c:pt idx="46">
                  <c:v>477.33333333333212</c:v>
                </c:pt>
                <c:pt idx="47">
                  <c:v>480.66666666666544</c:v>
                </c:pt>
                <c:pt idx="48">
                  <c:v>483.99999999999875</c:v>
                </c:pt>
                <c:pt idx="49">
                  <c:v>487.33333333333206</c:v>
                </c:pt>
                <c:pt idx="50">
                  <c:v>490.66666666666538</c:v>
                </c:pt>
                <c:pt idx="51">
                  <c:v>493.99999999999869</c:v>
                </c:pt>
                <c:pt idx="52">
                  <c:v>497.33333333333201</c:v>
                </c:pt>
                <c:pt idx="53">
                  <c:v>500.66666666666532</c:v>
                </c:pt>
                <c:pt idx="54">
                  <c:v>503.99999999999864</c:v>
                </c:pt>
                <c:pt idx="55">
                  <c:v>507.33333333333195</c:v>
                </c:pt>
                <c:pt idx="56">
                  <c:v>510.66666666666526</c:v>
                </c:pt>
                <c:pt idx="57">
                  <c:v>513.99999999999864</c:v>
                </c:pt>
                <c:pt idx="58">
                  <c:v>517.33333333333189</c:v>
                </c:pt>
                <c:pt idx="59">
                  <c:v>520.66666666666515</c:v>
                </c:pt>
                <c:pt idx="60">
                  <c:v>523.99999999999852</c:v>
                </c:pt>
                <c:pt idx="61">
                  <c:v>527.33333333333189</c:v>
                </c:pt>
                <c:pt idx="62">
                  <c:v>530.66666666666515</c:v>
                </c:pt>
                <c:pt idx="63">
                  <c:v>533.99999999999841</c:v>
                </c:pt>
                <c:pt idx="64">
                  <c:v>537.33333333333178</c:v>
                </c:pt>
                <c:pt idx="65">
                  <c:v>540.66666666666515</c:v>
                </c:pt>
                <c:pt idx="66">
                  <c:v>543.99999999999841</c:v>
                </c:pt>
                <c:pt idx="67">
                  <c:v>547.33333333333167</c:v>
                </c:pt>
                <c:pt idx="68">
                  <c:v>550.66666666666504</c:v>
                </c:pt>
                <c:pt idx="69">
                  <c:v>553.99999999999841</c:v>
                </c:pt>
                <c:pt idx="70">
                  <c:v>557.33333333333167</c:v>
                </c:pt>
                <c:pt idx="71">
                  <c:v>560.66666666666492</c:v>
                </c:pt>
                <c:pt idx="72">
                  <c:v>563.99999999999829</c:v>
                </c:pt>
                <c:pt idx="73">
                  <c:v>567.33333333333167</c:v>
                </c:pt>
                <c:pt idx="74">
                  <c:v>570.66666666666492</c:v>
                </c:pt>
                <c:pt idx="75">
                  <c:v>573.99999999999818</c:v>
                </c:pt>
                <c:pt idx="76">
                  <c:v>577.33333333333155</c:v>
                </c:pt>
                <c:pt idx="77">
                  <c:v>580.66666666666492</c:v>
                </c:pt>
                <c:pt idx="78">
                  <c:v>583.99999999999818</c:v>
                </c:pt>
                <c:pt idx="79">
                  <c:v>587.33333333333144</c:v>
                </c:pt>
                <c:pt idx="80">
                  <c:v>590.66666666666481</c:v>
                </c:pt>
                <c:pt idx="81">
                  <c:v>593.99999999999818</c:v>
                </c:pt>
                <c:pt idx="82">
                  <c:v>597.33333333333144</c:v>
                </c:pt>
                <c:pt idx="83">
                  <c:v>600.6666666666647</c:v>
                </c:pt>
                <c:pt idx="84">
                  <c:v>603.99999999999807</c:v>
                </c:pt>
                <c:pt idx="85">
                  <c:v>607.33333333333144</c:v>
                </c:pt>
                <c:pt idx="86">
                  <c:v>610.6666666666647</c:v>
                </c:pt>
                <c:pt idx="87">
                  <c:v>613.99999999999795</c:v>
                </c:pt>
                <c:pt idx="88">
                  <c:v>617.33333333333132</c:v>
                </c:pt>
                <c:pt idx="89">
                  <c:v>620.6666666666647</c:v>
                </c:pt>
                <c:pt idx="90">
                  <c:v>623.99999999999795</c:v>
                </c:pt>
                <c:pt idx="91">
                  <c:v>627.33333333333121</c:v>
                </c:pt>
                <c:pt idx="92">
                  <c:v>630.66666666666458</c:v>
                </c:pt>
                <c:pt idx="93">
                  <c:v>633.99999999999795</c:v>
                </c:pt>
                <c:pt idx="94">
                  <c:v>637.33333333333121</c:v>
                </c:pt>
                <c:pt idx="95">
                  <c:v>640.66666666666447</c:v>
                </c:pt>
                <c:pt idx="96">
                  <c:v>643.99999999999784</c:v>
                </c:pt>
                <c:pt idx="97">
                  <c:v>647.33333333333121</c:v>
                </c:pt>
                <c:pt idx="98">
                  <c:v>650.66666666666447</c:v>
                </c:pt>
                <c:pt idx="99">
                  <c:v>653.99999999999773</c:v>
                </c:pt>
                <c:pt idx="100">
                  <c:v>657.3333333333311</c:v>
                </c:pt>
                <c:pt idx="101">
                  <c:v>660.66666666666447</c:v>
                </c:pt>
                <c:pt idx="102">
                  <c:v>663.99999999999773</c:v>
                </c:pt>
                <c:pt idx="103">
                  <c:v>667.33333333333098</c:v>
                </c:pt>
                <c:pt idx="104">
                  <c:v>670.66666666666436</c:v>
                </c:pt>
                <c:pt idx="105">
                  <c:v>673.99999999999773</c:v>
                </c:pt>
                <c:pt idx="106">
                  <c:v>677.33333333333098</c:v>
                </c:pt>
                <c:pt idx="107">
                  <c:v>680.66666666666424</c:v>
                </c:pt>
                <c:pt idx="108">
                  <c:v>683.99999999999761</c:v>
                </c:pt>
                <c:pt idx="109">
                  <c:v>687.33333333333098</c:v>
                </c:pt>
                <c:pt idx="110">
                  <c:v>690.66666666666424</c:v>
                </c:pt>
                <c:pt idx="111">
                  <c:v>693.9999999999975</c:v>
                </c:pt>
                <c:pt idx="112">
                  <c:v>697.33333333333087</c:v>
                </c:pt>
                <c:pt idx="113">
                  <c:v>700.66666666666424</c:v>
                </c:pt>
                <c:pt idx="114">
                  <c:v>703.9999999999975</c:v>
                </c:pt>
                <c:pt idx="115">
                  <c:v>707.33333333333076</c:v>
                </c:pt>
                <c:pt idx="116">
                  <c:v>710.66666666666413</c:v>
                </c:pt>
                <c:pt idx="117">
                  <c:v>713.9999999999975</c:v>
                </c:pt>
                <c:pt idx="118">
                  <c:v>717.33333333333076</c:v>
                </c:pt>
                <c:pt idx="119">
                  <c:v>720.66666666666401</c:v>
                </c:pt>
                <c:pt idx="120">
                  <c:v>723.99999999999739</c:v>
                </c:pt>
                <c:pt idx="121">
                  <c:v>727.33333333333076</c:v>
                </c:pt>
                <c:pt idx="122">
                  <c:v>730.66666666666401</c:v>
                </c:pt>
                <c:pt idx="123">
                  <c:v>733.99999999999727</c:v>
                </c:pt>
                <c:pt idx="124">
                  <c:v>737.33333333333064</c:v>
                </c:pt>
                <c:pt idx="125">
                  <c:v>740.66666666666401</c:v>
                </c:pt>
                <c:pt idx="126">
                  <c:v>743.99999999999727</c:v>
                </c:pt>
                <c:pt idx="127">
                  <c:v>747.33333333333053</c:v>
                </c:pt>
                <c:pt idx="128">
                  <c:v>750.6666666666639</c:v>
                </c:pt>
                <c:pt idx="129">
                  <c:v>753.99999999999727</c:v>
                </c:pt>
                <c:pt idx="130">
                  <c:v>757.33333333333053</c:v>
                </c:pt>
                <c:pt idx="131">
                  <c:v>760.66666666666379</c:v>
                </c:pt>
                <c:pt idx="132">
                  <c:v>763.99999999999716</c:v>
                </c:pt>
                <c:pt idx="133">
                  <c:v>767.33333333333053</c:v>
                </c:pt>
                <c:pt idx="134">
                  <c:v>770.66666666666379</c:v>
                </c:pt>
                <c:pt idx="135">
                  <c:v>773.99999999999704</c:v>
                </c:pt>
                <c:pt idx="136">
                  <c:v>777.33333333333042</c:v>
                </c:pt>
                <c:pt idx="137">
                  <c:v>780.66666666666379</c:v>
                </c:pt>
                <c:pt idx="138">
                  <c:v>783.99999999999704</c:v>
                </c:pt>
                <c:pt idx="139">
                  <c:v>787.3333333333303</c:v>
                </c:pt>
                <c:pt idx="140">
                  <c:v>790.66666666666356</c:v>
                </c:pt>
                <c:pt idx="141">
                  <c:v>793.99999999999682</c:v>
                </c:pt>
                <c:pt idx="142">
                  <c:v>797.33333333333007</c:v>
                </c:pt>
                <c:pt idx="143">
                  <c:v>800.66666666666333</c:v>
                </c:pt>
                <c:pt idx="144">
                  <c:v>803.99999999999659</c:v>
                </c:pt>
                <c:pt idx="145">
                  <c:v>807.33333333332985</c:v>
                </c:pt>
                <c:pt idx="146">
                  <c:v>810.6666666666631</c:v>
                </c:pt>
                <c:pt idx="147">
                  <c:v>813.99999999999636</c:v>
                </c:pt>
                <c:pt idx="148">
                  <c:v>817.33333333332962</c:v>
                </c:pt>
                <c:pt idx="149">
                  <c:v>820.66666666666288</c:v>
                </c:pt>
                <c:pt idx="150">
                  <c:v>823.99999999999613</c:v>
                </c:pt>
                <c:pt idx="151">
                  <c:v>827.33333333332939</c:v>
                </c:pt>
                <c:pt idx="152">
                  <c:v>830.66666666666265</c:v>
                </c:pt>
                <c:pt idx="153">
                  <c:v>833.99999999999591</c:v>
                </c:pt>
                <c:pt idx="154">
                  <c:v>837.33333333332916</c:v>
                </c:pt>
                <c:pt idx="155">
                  <c:v>840.66666666666242</c:v>
                </c:pt>
                <c:pt idx="156">
                  <c:v>843.99999999999568</c:v>
                </c:pt>
                <c:pt idx="157">
                  <c:v>847.33333333332894</c:v>
                </c:pt>
                <c:pt idx="158">
                  <c:v>850.66666666666219</c:v>
                </c:pt>
                <c:pt idx="159">
                  <c:v>853.99999999999545</c:v>
                </c:pt>
                <c:pt idx="160">
                  <c:v>857.33333333332871</c:v>
                </c:pt>
                <c:pt idx="161">
                  <c:v>860.66666666666197</c:v>
                </c:pt>
                <c:pt idx="162">
                  <c:v>863.99999999999523</c:v>
                </c:pt>
                <c:pt idx="163">
                  <c:v>867.33333333332848</c:v>
                </c:pt>
                <c:pt idx="164">
                  <c:v>870.66666666666174</c:v>
                </c:pt>
                <c:pt idx="165">
                  <c:v>873.999999999995</c:v>
                </c:pt>
                <c:pt idx="166">
                  <c:v>877.33333333332826</c:v>
                </c:pt>
                <c:pt idx="167">
                  <c:v>880.66666666666151</c:v>
                </c:pt>
                <c:pt idx="168">
                  <c:v>883.99999999999477</c:v>
                </c:pt>
                <c:pt idx="169">
                  <c:v>887.33333333332803</c:v>
                </c:pt>
                <c:pt idx="170">
                  <c:v>890.66666666666129</c:v>
                </c:pt>
                <c:pt idx="171">
                  <c:v>893.99999999999454</c:v>
                </c:pt>
                <c:pt idx="172">
                  <c:v>897.3333333333278</c:v>
                </c:pt>
                <c:pt idx="173">
                  <c:v>900.66666666666106</c:v>
                </c:pt>
                <c:pt idx="174">
                  <c:v>903.99999999999432</c:v>
                </c:pt>
                <c:pt idx="175">
                  <c:v>907.33333333332757</c:v>
                </c:pt>
                <c:pt idx="176">
                  <c:v>910.66666666666083</c:v>
                </c:pt>
                <c:pt idx="177">
                  <c:v>913.99999999999409</c:v>
                </c:pt>
                <c:pt idx="178">
                  <c:v>917.33333333332735</c:v>
                </c:pt>
                <c:pt idx="179">
                  <c:v>920.6666666666606</c:v>
                </c:pt>
                <c:pt idx="180">
                  <c:v>923.99999999999386</c:v>
                </c:pt>
                <c:pt idx="181">
                  <c:v>927.33333333332712</c:v>
                </c:pt>
                <c:pt idx="182">
                  <c:v>930.66666666666038</c:v>
                </c:pt>
                <c:pt idx="183">
                  <c:v>933.99999999999363</c:v>
                </c:pt>
                <c:pt idx="184">
                  <c:v>937.33333333332689</c:v>
                </c:pt>
                <c:pt idx="185">
                  <c:v>940.66666666666015</c:v>
                </c:pt>
                <c:pt idx="186">
                  <c:v>943.99999999999341</c:v>
                </c:pt>
                <c:pt idx="187">
                  <c:v>947.33333333332666</c:v>
                </c:pt>
                <c:pt idx="188">
                  <c:v>950.66666666665992</c:v>
                </c:pt>
                <c:pt idx="189">
                  <c:v>953.99999999999318</c:v>
                </c:pt>
                <c:pt idx="190">
                  <c:v>957.33333333332644</c:v>
                </c:pt>
                <c:pt idx="191">
                  <c:v>960.66666666665969</c:v>
                </c:pt>
                <c:pt idx="192">
                  <c:v>963.99999999999295</c:v>
                </c:pt>
                <c:pt idx="193">
                  <c:v>967.33333333332621</c:v>
                </c:pt>
                <c:pt idx="194">
                  <c:v>970.66666666665947</c:v>
                </c:pt>
                <c:pt idx="195">
                  <c:v>973.99999999999272</c:v>
                </c:pt>
                <c:pt idx="196">
                  <c:v>977.33333333332598</c:v>
                </c:pt>
                <c:pt idx="197">
                  <c:v>980.66666666665924</c:v>
                </c:pt>
                <c:pt idx="198">
                  <c:v>983.9999999999925</c:v>
                </c:pt>
                <c:pt idx="199">
                  <c:v>987.33333333332575</c:v>
                </c:pt>
                <c:pt idx="200">
                  <c:v>990.66666666665901</c:v>
                </c:pt>
                <c:pt idx="201">
                  <c:v>993.99999999999227</c:v>
                </c:pt>
                <c:pt idx="202">
                  <c:v>997.33333333332553</c:v>
                </c:pt>
                <c:pt idx="203">
                  <c:v>1000.6666666666588</c:v>
                </c:pt>
                <c:pt idx="204">
                  <c:v>1003.999999999992</c:v>
                </c:pt>
                <c:pt idx="205">
                  <c:v>1007.3333333333253</c:v>
                </c:pt>
                <c:pt idx="206">
                  <c:v>1010.6666666666586</c:v>
                </c:pt>
                <c:pt idx="207">
                  <c:v>1013.9999999999918</c:v>
                </c:pt>
                <c:pt idx="208">
                  <c:v>1017.3333333333251</c:v>
                </c:pt>
                <c:pt idx="209">
                  <c:v>1020.6666666666583</c:v>
                </c:pt>
                <c:pt idx="210">
                  <c:v>1023.9999999999916</c:v>
                </c:pt>
                <c:pt idx="211">
                  <c:v>1027.3333333333248</c:v>
                </c:pt>
                <c:pt idx="212">
                  <c:v>1030.6666666666581</c:v>
                </c:pt>
                <c:pt idx="213">
                  <c:v>1033.9999999999914</c:v>
                </c:pt>
                <c:pt idx="214">
                  <c:v>1037.3333333333246</c:v>
                </c:pt>
                <c:pt idx="215">
                  <c:v>1040.6666666666579</c:v>
                </c:pt>
                <c:pt idx="216">
                  <c:v>1043.9999999999911</c:v>
                </c:pt>
                <c:pt idx="217">
                  <c:v>1047.3333333333244</c:v>
                </c:pt>
                <c:pt idx="218">
                  <c:v>1050.6666666666576</c:v>
                </c:pt>
                <c:pt idx="219">
                  <c:v>1053.9999999999909</c:v>
                </c:pt>
                <c:pt idx="220">
                  <c:v>1057.3333333333242</c:v>
                </c:pt>
                <c:pt idx="221">
                  <c:v>1060.6666666666574</c:v>
                </c:pt>
                <c:pt idx="222">
                  <c:v>1063.9999999999907</c:v>
                </c:pt>
                <c:pt idx="223">
                  <c:v>1067.3333333333239</c:v>
                </c:pt>
                <c:pt idx="224">
                  <c:v>1070.6666666666572</c:v>
                </c:pt>
                <c:pt idx="225">
                  <c:v>1073.9999999999905</c:v>
                </c:pt>
                <c:pt idx="226">
                  <c:v>1077.3333333333237</c:v>
                </c:pt>
                <c:pt idx="227">
                  <c:v>1080.666666666657</c:v>
                </c:pt>
                <c:pt idx="228">
                  <c:v>1083.9999999999902</c:v>
                </c:pt>
                <c:pt idx="229">
                  <c:v>1087.3333333333235</c:v>
                </c:pt>
                <c:pt idx="230">
                  <c:v>1090.6666666666567</c:v>
                </c:pt>
                <c:pt idx="231">
                  <c:v>1093.99999999999</c:v>
                </c:pt>
                <c:pt idx="232">
                  <c:v>1097.3333333333233</c:v>
                </c:pt>
                <c:pt idx="233">
                  <c:v>1100.6666666666565</c:v>
                </c:pt>
                <c:pt idx="234">
                  <c:v>1103.9999999999898</c:v>
                </c:pt>
                <c:pt idx="235">
                  <c:v>1107.333333333323</c:v>
                </c:pt>
                <c:pt idx="236">
                  <c:v>1110.6666666666563</c:v>
                </c:pt>
                <c:pt idx="237">
                  <c:v>1113.9999999999895</c:v>
                </c:pt>
                <c:pt idx="238">
                  <c:v>1117.3333333333228</c:v>
                </c:pt>
                <c:pt idx="239">
                  <c:v>1120.6666666666561</c:v>
                </c:pt>
                <c:pt idx="240">
                  <c:v>1123.9999999999893</c:v>
                </c:pt>
                <c:pt idx="241">
                  <c:v>1127.3333333333226</c:v>
                </c:pt>
                <c:pt idx="242">
                  <c:v>1130.6666666666558</c:v>
                </c:pt>
                <c:pt idx="243">
                  <c:v>1133.9999999999891</c:v>
                </c:pt>
                <c:pt idx="244">
                  <c:v>1137.3333333333223</c:v>
                </c:pt>
                <c:pt idx="245">
                  <c:v>1140.6666666666556</c:v>
                </c:pt>
                <c:pt idx="246">
                  <c:v>1143.9999999999889</c:v>
                </c:pt>
                <c:pt idx="247">
                  <c:v>1147.3333333333221</c:v>
                </c:pt>
                <c:pt idx="248">
                  <c:v>1150.6666666666554</c:v>
                </c:pt>
                <c:pt idx="249">
                  <c:v>1153.9999999999886</c:v>
                </c:pt>
                <c:pt idx="250">
                  <c:v>1157.3333333333219</c:v>
                </c:pt>
                <c:pt idx="251">
                  <c:v>1160.6666666666551</c:v>
                </c:pt>
                <c:pt idx="252">
                  <c:v>1163.9999999999884</c:v>
                </c:pt>
                <c:pt idx="253">
                  <c:v>1167.3333333333217</c:v>
                </c:pt>
                <c:pt idx="254">
                  <c:v>1170.6666666666549</c:v>
                </c:pt>
                <c:pt idx="255">
                  <c:v>1173.9999999999882</c:v>
                </c:pt>
                <c:pt idx="256">
                  <c:v>1177.3333333333214</c:v>
                </c:pt>
                <c:pt idx="257">
                  <c:v>1180.6666666666547</c:v>
                </c:pt>
                <c:pt idx="258">
                  <c:v>1183.9999999999879</c:v>
                </c:pt>
                <c:pt idx="259">
                  <c:v>1187.3333333333212</c:v>
                </c:pt>
                <c:pt idx="260">
                  <c:v>1190.6666666666545</c:v>
                </c:pt>
                <c:pt idx="261">
                  <c:v>1193.9999999999877</c:v>
                </c:pt>
                <c:pt idx="262">
                  <c:v>1197.333333333321</c:v>
                </c:pt>
                <c:pt idx="263">
                  <c:v>1200.6666666666542</c:v>
                </c:pt>
                <c:pt idx="264">
                  <c:v>1203.9999999999875</c:v>
                </c:pt>
                <c:pt idx="265">
                  <c:v>1207.3333333333208</c:v>
                </c:pt>
                <c:pt idx="266">
                  <c:v>1210.666666666654</c:v>
                </c:pt>
                <c:pt idx="267">
                  <c:v>1213.9999999999873</c:v>
                </c:pt>
                <c:pt idx="268">
                  <c:v>1217.3333333333205</c:v>
                </c:pt>
                <c:pt idx="269">
                  <c:v>1220.6666666666538</c:v>
                </c:pt>
                <c:pt idx="270">
                  <c:v>1223.999999999987</c:v>
                </c:pt>
                <c:pt idx="271">
                  <c:v>1227.3333333333203</c:v>
                </c:pt>
                <c:pt idx="272">
                  <c:v>1230.6666666666536</c:v>
                </c:pt>
                <c:pt idx="273">
                  <c:v>1233.9999999999868</c:v>
                </c:pt>
                <c:pt idx="274">
                  <c:v>1237.3333333333201</c:v>
                </c:pt>
                <c:pt idx="275">
                  <c:v>1240.6666666666533</c:v>
                </c:pt>
                <c:pt idx="276">
                  <c:v>1243.9999999999866</c:v>
                </c:pt>
                <c:pt idx="277">
                  <c:v>1247.3333333333198</c:v>
                </c:pt>
                <c:pt idx="278">
                  <c:v>1250.6666666666531</c:v>
                </c:pt>
                <c:pt idx="279">
                  <c:v>1253.9999999999864</c:v>
                </c:pt>
                <c:pt idx="280">
                  <c:v>1257.3333333333196</c:v>
                </c:pt>
                <c:pt idx="281">
                  <c:v>1260.6666666666529</c:v>
                </c:pt>
                <c:pt idx="282">
                  <c:v>1263.9999999999861</c:v>
                </c:pt>
                <c:pt idx="283">
                  <c:v>1267.3333333333194</c:v>
                </c:pt>
                <c:pt idx="284">
                  <c:v>1270.6666666666526</c:v>
                </c:pt>
                <c:pt idx="285">
                  <c:v>1273.9999999999859</c:v>
                </c:pt>
                <c:pt idx="286">
                  <c:v>1277.3333333333192</c:v>
                </c:pt>
                <c:pt idx="287">
                  <c:v>1280.6666666666524</c:v>
                </c:pt>
                <c:pt idx="288">
                  <c:v>1283.9999999999857</c:v>
                </c:pt>
                <c:pt idx="289">
                  <c:v>1287.3333333333189</c:v>
                </c:pt>
                <c:pt idx="290">
                  <c:v>1290.6666666666522</c:v>
                </c:pt>
                <c:pt idx="291">
                  <c:v>1293.9999999999854</c:v>
                </c:pt>
                <c:pt idx="292">
                  <c:v>1297.3333333333187</c:v>
                </c:pt>
                <c:pt idx="293">
                  <c:v>1300.666666666652</c:v>
                </c:pt>
                <c:pt idx="294">
                  <c:v>1303.9999999999852</c:v>
                </c:pt>
                <c:pt idx="295">
                  <c:v>1307.3333333333185</c:v>
                </c:pt>
                <c:pt idx="296">
                  <c:v>1310.6666666666517</c:v>
                </c:pt>
                <c:pt idx="297">
                  <c:v>1313.999999999985</c:v>
                </c:pt>
                <c:pt idx="298">
                  <c:v>1317.3333333333183</c:v>
                </c:pt>
                <c:pt idx="299">
                  <c:v>1320.6666666666515</c:v>
                </c:pt>
                <c:pt idx="300">
                  <c:v>1323.9999999999848</c:v>
                </c:pt>
                <c:pt idx="301">
                  <c:v>1327.333333333318</c:v>
                </c:pt>
                <c:pt idx="302">
                  <c:v>1330.6666666666513</c:v>
                </c:pt>
                <c:pt idx="303">
                  <c:v>1333.9999999999845</c:v>
                </c:pt>
                <c:pt idx="304">
                  <c:v>1337.3333333333178</c:v>
                </c:pt>
                <c:pt idx="305">
                  <c:v>1340.6666666666511</c:v>
                </c:pt>
                <c:pt idx="306">
                  <c:v>1343.9999999999843</c:v>
                </c:pt>
                <c:pt idx="307">
                  <c:v>1347.3333333333176</c:v>
                </c:pt>
                <c:pt idx="308">
                  <c:v>1350.6666666666508</c:v>
                </c:pt>
                <c:pt idx="309">
                  <c:v>1353.9999999999841</c:v>
                </c:pt>
                <c:pt idx="310">
                  <c:v>1357.3333333333173</c:v>
                </c:pt>
                <c:pt idx="311">
                  <c:v>1360.6666666666506</c:v>
                </c:pt>
                <c:pt idx="312">
                  <c:v>1363.9999999999839</c:v>
                </c:pt>
                <c:pt idx="313">
                  <c:v>1367.3333333333171</c:v>
                </c:pt>
                <c:pt idx="314">
                  <c:v>1370.6666666666504</c:v>
                </c:pt>
                <c:pt idx="315">
                  <c:v>1373</c:v>
                </c:pt>
                <c:pt idx="316">
                  <c:v>1373</c:v>
                </c:pt>
                <c:pt idx="317">
                  <c:v>1373</c:v>
                </c:pt>
                <c:pt idx="318">
                  <c:v>1373</c:v>
                </c:pt>
                <c:pt idx="319">
                  <c:v>1373</c:v>
                </c:pt>
                <c:pt idx="320">
                  <c:v>1373</c:v>
                </c:pt>
                <c:pt idx="321">
                  <c:v>1373</c:v>
                </c:pt>
                <c:pt idx="322">
                  <c:v>1373</c:v>
                </c:pt>
                <c:pt idx="323">
                  <c:v>1373</c:v>
                </c:pt>
                <c:pt idx="324">
                  <c:v>1373</c:v>
                </c:pt>
                <c:pt idx="325">
                  <c:v>1373</c:v>
                </c:pt>
                <c:pt idx="326">
                  <c:v>1373</c:v>
                </c:pt>
                <c:pt idx="327">
                  <c:v>1373</c:v>
                </c:pt>
                <c:pt idx="328">
                  <c:v>1373</c:v>
                </c:pt>
                <c:pt idx="329">
                  <c:v>1373</c:v>
                </c:pt>
                <c:pt idx="330">
                  <c:v>1373</c:v>
                </c:pt>
                <c:pt idx="331">
                  <c:v>1373</c:v>
                </c:pt>
                <c:pt idx="332">
                  <c:v>1373</c:v>
                </c:pt>
                <c:pt idx="333">
                  <c:v>1373</c:v>
                </c:pt>
                <c:pt idx="334">
                  <c:v>1373</c:v>
                </c:pt>
                <c:pt idx="335">
                  <c:v>1373</c:v>
                </c:pt>
                <c:pt idx="336">
                  <c:v>1373</c:v>
                </c:pt>
                <c:pt idx="337">
                  <c:v>1373</c:v>
                </c:pt>
                <c:pt idx="338">
                  <c:v>1373</c:v>
                </c:pt>
                <c:pt idx="339">
                  <c:v>1373</c:v>
                </c:pt>
                <c:pt idx="340">
                  <c:v>1373</c:v>
                </c:pt>
                <c:pt idx="341">
                  <c:v>1373</c:v>
                </c:pt>
                <c:pt idx="342">
                  <c:v>1373</c:v>
                </c:pt>
                <c:pt idx="343">
                  <c:v>1373</c:v>
                </c:pt>
                <c:pt idx="344">
                  <c:v>1373</c:v>
                </c:pt>
                <c:pt idx="345">
                  <c:v>1373</c:v>
                </c:pt>
                <c:pt idx="346">
                  <c:v>1373</c:v>
                </c:pt>
                <c:pt idx="347">
                  <c:v>1373</c:v>
                </c:pt>
                <c:pt idx="348">
                  <c:v>1373</c:v>
                </c:pt>
                <c:pt idx="349">
                  <c:v>1373</c:v>
                </c:pt>
                <c:pt idx="350">
                  <c:v>1373</c:v>
                </c:pt>
                <c:pt idx="351">
                  <c:v>1373</c:v>
                </c:pt>
                <c:pt idx="352">
                  <c:v>1373</c:v>
                </c:pt>
                <c:pt idx="353">
                  <c:v>1373</c:v>
                </c:pt>
                <c:pt idx="354">
                  <c:v>1373</c:v>
                </c:pt>
                <c:pt idx="355">
                  <c:v>1373</c:v>
                </c:pt>
                <c:pt idx="356">
                  <c:v>1373</c:v>
                </c:pt>
                <c:pt idx="357">
                  <c:v>1373</c:v>
                </c:pt>
                <c:pt idx="358">
                  <c:v>1373</c:v>
                </c:pt>
                <c:pt idx="359">
                  <c:v>1373</c:v>
                </c:pt>
                <c:pt idx="360">
                  <c:v>1373</c:v>
                </c:pt>
                <c:pt idx="361">
                  <c:v>1373</c:v>
                </c:pt>
                <c:pt idx="362">
                  <c:v>1373</c:v>
                </c:pt>
                <c:pt idx="363">
                  <c:v>1373</c:v>
                </c:pt>
                <c:pt idx="364">
                  <c:v>1373</c:v>
                </c:pt>
                <c:pt idx="365">
                  <c:v>1373</c:v>
                </c:pt>
                <c:pt idx="366">
                  <c:v>1373</c:v>
                </c:pt>
                <c:pt idx="367">
                  <c:v>1373</c:v>
                </c:pt>
                <c:pt idx="368">
                  <c:v>1373</c:v>
                </c:pt>
                <c:pt idx="369">
                  <c:v>1373</c:v>
                </c:pt>
                <c:pt idx="370">
                  <c:v>1373</c:v>
                </c:pt>
                <c:pt idx="371">
                  <c:v>1373</c:v>
                </c:pt>
                <c:pt idx="372">
                  <c:v>1373</c:v>
                </c:pt>
                <c:pt idx="373">
                  <c:v>1373</c:v>
                </c:pt>
                <c:pt idx="374">
                  <c:v>1373</c:v>
                </c:pt>
                <c:pt idx="375">
                  <c:v>1373</c:v>
                </c:pt>
                <c:pt idx="376">
                  <c:v>1373</c:v>
                </c:pt>
                <c:pt idx="377">
                  <c:v>1373</c:v>
                </c:pt>
                <c:pt idx="378">
                  <c:v>1373</c:v>
                </c:pt>
                <c:pt idx="379">
                  <c:v>1373</c:v>
                </c:pt>
                <c:pt idx="380">
                  <c:v>1373</c:v>
                </c:pt>
                <c:pt idx="381">
                  <c:v>1373</c:v>
                </c:pt>
                <c:pt idx="382">
                  <c:v>1373</c:v>
                </c:pt>
                <c:pt idx="383">
                  <c:v>1373</c:v>
                </c:pt>
                <c:pt idx="384">
                  <c:v>1373</c:v>
                </c:pt>
                <c:pt idx="385">
                  <c:v>1373</c:v>
                </c:pt>
                <c:pt idx="386">
                  <c:v>1373</c:v>
                </c:pt>
                <c:pt idx="387">
                  <c:v>1373</c:v>
                </c:pt>
                <c:pt idx="388">
                  <c:v>1373</c:v>
                </c:pt>
                <c:pt idx="389">
                  <c:v>1373</c:v>
                </c:pt>
                <c:pt idx="390">
                  <c:v>1373</c:v>
                </c:pt>
                <c:pt idx="391">
                  <c:v>1373</c:v>
                </c:pt>
                <c:pt idx="392">
                  <c:v>1373</c:v>
                </c:pt>
                <c:pt idx="393">
                  <c:v>1373</c:v>
                </c:pt>
                <c:pt idx="394">
                  <c:v>1373</c:v>
                </c:pt>
                <c:pt idx="395">
                  <c:v>1373</c:v>
                </c:pt>
                <c:pt idx="396">
                  <c:v>1373</c:v>
                </c:pt>
                <c:pt idx="397">
                  <c:v>1373</c:v>
                </c:pt>
                <c:pt idx="398">
                  <c:v>1373</c:v>
                </c:pt>
                <c:pt idx="399">
                  <c:v>1373</c:v>
                </c:pt>
                <c:pt idx="400">
                  <c:v>1373</c:v>
                </c:pt>
                <c:pt idx="401">
                  <c:v>1373</c:v>
                </c:pt>
                <c:pt idx="402">
                  <c:v>1373</c:v>
                </c:pt>
                <c:pt idx="403">
                  <c:v>1373</c:v>
                </c:pt>
                <c:pt idx="404">
                  <c:v>1373</c:v>
                </c:pt>
                <c:pt idx="405">
                  <c:v>1373</c:v>
                </c:pt>
                <c:pt idx="406">
                  <c:v>1373</c:v>
                </c:pt>
                <c:pt idx="407">
                  <c:v>1373</c:v>
                </c:pt>
                <c:pt idx="408">
                  <c:v>1373</c:v>
                </c:pt>
                <c:pt idx="409">
                  <c:v>1373</c:v>
                </c:pt>
                <c:pt idx="410">
                  <c:v>1373</c:v>
                </c:pt>
                <c:pt idx="411">
                  <c:v>1373</c:v>
                </c:pt>
                <c:pt idx="412">
                  <c:v>1373</c:v>
                </c:pt>
                <c:pt idx="413">
                  <c:v>1373</c:v>
                </c:pt>
                <c:pt idx="414">
                  <c:v>1373</c:v>
                </c:pt>
                <c:pt idx="415">
                  <c:v>1373</c:v>
                </c:pt>
                <c:pt idx="416">
                  <c:v>1373</c:v>
                </c:pt>
                <c:pt idx="417">
                  <c:v>1373</c:v>
                </c:pt>
                <c:pt idx="418">
                  <c:v>1373</c:v>
                </c:pt>
                <c:pt idx="419">
                  <c:v>1373</c:v>
                </c:pt>
                <c:pt idx="420">
                  <c:v>1373</c:v>
                </c:pt>
                <c:pt idx="421">
                  <c:v>1373</c:v>
                </c:pt>
                <c:pt idx="422">
                  <c:v>1373</c:v>
                </c:pt>
                <c:pt idx="423">
                  <c:v>1373</c:v>
                </c:pt>
                <c:pt idx="424">
                  <c:v>1373</c:v>
                </c:pt>
                <c:pt idx="425">
                  <c:v>1373</c:v>
                </c:pt>
                <c:pt idx="426">
                  <c:v>1373</c:v>
                </c:pt>
                <c:pt idx="427">
                  <c:v>1373</c:v>
                </c:pt>
                <c:pt idx="428">
                  <c:v>1373</c:v>
                </c:pt>
                <c:pt idx="429">
                  <c:v>1373</c:v>
                </c:pt>
                <c:pt idx="430">
                  <c:v>1373</c:v>
                </c:pt>
                <c:pt idx="431">
                  <c:v>1373</c:v>
                </c:pt>
                <c:pt idx="432">
                  <c:v>1373</c:v>
                </c:pt>
                <c:pt idx="433">
                  <c:v>1373</c:v>
                </c:pt>
                <c:pt idx="434">
                  <c:v>1373</c:v>
                </c:pt>
                <c:pt idx="435">
                  <c:v>1373</c:v>
                </c:pt>
                <c:pt idx="436">
                  <c:v>1373</c:v>
                </c:pt>
                <c:pt idx="437">
                  <c:v>1373</c:v>
                </c:pt>
                <c:pt idx="438">
                  <c:v>1373</c:v>
                </c:pt>
                <c:pt idx="439">
                  <c:v>1373</c:v>
                </c:pt>
                <c:pt idx="440">
                  <c:v>1373</c:v>
                </c:pt>
                <c:pt idx="441">
                  <c:v>1373</c:v>
                </c:pt>
                <c:pt idx="442">
                  <c:v>1373</c:v>
                </c:pt>
                <c:pt idx="443">
                  <c:v>1373</c:v>
                </c:pt>
                <c:pt idx="444">
                  <c:v>1373</c:v>
                </c:pt>
                <c:pt idx="445">
                  <c:v>1373</c:v>
                </c:pt>
                <c:pt idx="446">
                  <c:v>1373</c:v>
                </c:pt>
                <c:pt idx="447">
                  <c:v>1373</c:v>
                </c:pt>
                <c:pt idx="448">
                  <c:v>1373</c:v>
                </c:pt>
                <c:pt idx="449">
                  <c:v>1373</c:v>
                </c:pt>
                <c:pt idx="450">
                  <c:v>1373</c:v>
                </c:pt>
                <c:pt idx="451">
                  <c:v>1373</c:v>
                </c:pt>
                <c:pt idx="452">
                  <c:v>1373</c:v>
                </c:pt>
                <c:pt idx="453">
                  <c:v>1373</c:v>
                </c:pt>
                <c:pt idx="454">
                  <c:v>1373</c:v>
                </c:pt>
                <c:pt idx="455">
                  <c:v>1373</c:v>
                </c:pt>
                <c:pt idx="456">
                  <c:v>1373</c:v>
                </c:pt>
                <c:pt idx="457">
                  <c:v>1373</c:v>
                </c:pt>
                <c:pt idx="458">
                  <c:v>1373</c:v>
                </c:pt>
                <c:pt idx="459">
                  <c:v>1373</c:v>
                </c:pt>
                <c:pt idx="460">
                  <c:v>1373</c:v>
                </c:pt>
                <c:pt idx="461">
                  <c:v>1373</c:v>
                </c:pt>
                <c:pt idx="462">
                  <c:v>1373</c:v>
                </c:pt>
                <c:pt idx="463">
                  <c:v>1373</c:v>
                </c:pt>
                <c:pt idx="464">
                  <c:v>1373</c:v>
                </c:pt>
                <c:pt idx="465">
                  <c:v>1373</c:v>
                </c:pt>
                <c:pt idx="466">
                  <c:v>1373</c:v>
                </c:pt>
                <c:pt idx="467">
                  <c:v>1373</c:v>
                </c:pt>
                <c:pt idx="468">
                  <c:v>1373</c:v>
                </c:pt>
                <c:pt idx="469">
                  <c:v>1373</c:v>
                </c:pt>
                <c:pt idx="470">
                  <c:v>1373</c:v>
                </c:pt>
                <c:pt idx="471">
                  <c:v>1373</c:v>
                </c:pt>
                <c:pt idx="472">
                  <c:v>1373</c:v>
                </c:pt>
                <c:pt idx="473">
                  <c:v>1373</c:v>
                </c:pt>
                <c:pt idx="474">
                  <c:v>1373</c:v>
                </c:pt>
                <c:pt idx="475">
                  <c:v>1373</c:v>
                </c:pt>
                <c:pt idx="476">
                  <c:v>1373</c:v>
                </c:pt>
                <c:pt idx="477">
                  <c:v>1373</c:v>
                </c:pt>
                <c:pt idx="478">
                  <c:v>1373</c:v>
                </c:pt>
                <c:pt idx="479">
                  <c:v>1373</c:v>
                </c:pt>
                <c:pt idx="480">
                  <c:v>1373</c:v>
                </c:pt>
                <c:pt idx="481">
                  <c:v>1373</c:v>
                </c:pt>
                <c:pt idx="482">
                  <c:v>1373</c:v>
                </c:pt>
                <c:pt idx="483">
                  <c:v>1373</c:v>
                </c:pt>
                <c:pt idx="484">
                  <c:v>1373</c:v>
                </c:pt>
                <c:pt idx="485">
                  <c:v>1373</c:v>
                </c:pt>
                <c:pt idx="486">
                  <c:v>1373</c:v>
                </c:pt>
                <c:pt idx="487">
                  <c:v>1373</c:v>
                </c:pt>
                <c:pt idx="488">
                  <c:v>1373</c:v>
                </c:pt>
                <c:pt idx="489">
                  <c:v>1373</c:v>
                </c:pt>
                <c:pt idx="490">
                  <c:v>1373</c:v>
                </c:pt>
                <c:pt idx="491">
                  <c:v>1373</c:v>
                </c:pt>
                <c:pt idx="492">
                  <c:v>1373</c:v>
                </c:pt>
                <c:pt idx="493">
                  <c:v>1373</c:v>
                </c:pt>
                <c:pt idx="494">
                  <c:v>1373</c:v>
                </c:pt>
                <c:pt idx="495">
                  <c:v>1373</c:v>
                </c:pt>
                <c:pt idx="496">
                  <c:v>1373</c:v>
                </c:pt>
                <c:pt idx="497">
                  <c:v>1373</c:v>
                </c:pt>
                <c:pt idx="498">
                  <c:v>1373</c:v>
                </c:pt>
                <c:pt idx="499">
                  <c:v>1373</c:v>
                </c:pt>
                <c:pt idx="500">
                  <c:v>1373</c:v>
                </c:pt>
                <c:pt idx="501">
                  <c:v>1373</c:v>
                </c:pt>
                <c:pt idx="502">
                  <c:v>1373</c:v>
                </c:pt>
                <c:pt idx="503">
                  <c:v>1373</c:v>
                </c:pt>
                <c:pt idx="504">
                  <c:v>1373</c:v>
                </c:pt>
                <c:pt idx="505">
                  <c:v>1373</c:v>
                </c:pt>
                <c:pt idx="506">
                  <c:v>1373</c:v>
                </c:pt>
                <c:pt idx="507">
                  <c:v>1373</c:v>
                </c:pt>
                <c:pt idx="508">
                  <c:v>1373</c:v>
                </c:pt>
                <c:pt idx="509">
                  <c:v>1373</c:v>
                </c:pt>
                <c:pt idx="510">
                  <c:v>1373</c:v>
                </c:pt>
                <c:pt idx="511">
                  <c:v>1373</c:v>
                </c:pt>
                <c:pt idx="512">
                  <c:v>1373</c:v>
                </c:pt>
                <c:pt idx="513">
                  <c:v>1373</c:v>
                </c:pt>
                <c:pt idx="514">
                  <c:v>1373</c:v>
                </c:pt>
                <c:pt idx="515">
                  <c:v>1373</c:v>
                </c:pt>
                <c:pt idx="516">
                  <c:v>1373</c:v>
                </c:pt>
                <c:pt idx="517">
                  <c:v>1373</c:v>
                </c:pt>
                <c:pt idx="518">
                  <c:v>1373</c:v>
                </c:pt>
                <c:pt idx="519">
                  <c:v>1373</c:v>
                </c:pt>
                <c:pt idx="520">
                  <c:v>1373</c:v>
                </c:pt>
                <c:pt idx="521">
                  <c:v>1373</c:v>
                </c:pt>
                <c:pt idx="522">
                  <c:v>1373</c:v>
                </c:pt>
                <c:pt idx="523">
                  <c:v>1373</c:v>
                </c:pt>
                <c:pt idx="524">
                  <c:v>1373</c:v>
                </c:pt>
                <c:pt idx="525">
                  <c:v>1373</c:v>
                </c:pt>
                <c:pt idx="526">
                  <c:v>1373</c:v>
                </c:pt>
                <c:pt idx="527">
                  <c:v>1373</c:v>
                </c:pt>
                <c:pt idx="528">
                  <c:v>1373</c:v>
                </c:pt>
                <c:pt idx="529">
                  <c:v>1373</c:v>
                </c:pt>
                <c:pt idx="530">
                  <c:v>1373</c:v>
                </c:pt>
                <c:pt idx="531">
                  <c:v>1373</c:v>
                </c:pt>
                <c:pt idx="532">
                  <c:v>1373</c:v>
                </c:pt>
                <c:pt idx="533">
                  <c:v>1373</c:v>
                </c:pt>
                <c:pt idx="534">
                  <c:v>1373</c:v>
                </c:pt>
                <c:pt idx="535">
                  <c:v>1373</c:v>
                </c:pt>
                <c:pt idx="536">
                  <c:v>1373</c:v>
                </c:pt>
                <c:pt idx="537">
                  <c:v>1373</c:v>
                </c:pt>
                <c:pt idx="538">
                  <c:v>1373</c:v>
                </c:pt>
                <c:pt idx="539">
                  <c:v>1373</c:v>
                </c:pt>
                <c:pt idx="540">
                  <c:v>1373</c:v>
                </c:pt>
                <c:pt idx="541">
                  <c:v>1373</c:v>
                </c:pt>
                <c:pt idx="542">
                  <c:v>1373</c:v>
                </c:pt>
                <c:pt idx="543">
                  <c:v>1373</c:v>
                </c:pt>
                <c:pt idx="544">
                  <c:v>1373</c:v>
                </c:pt>
                <c:pt idx="545">
                  <c:v>1373</c:v>
                </c:pt>
                <c:pt idx="546">
                  <c:v>1373</c:v>
                </c:pt>
                <c:pt idx="547">
                  <c:v>1373</c:v>
                </c:pt>
                <c:pt idx="548">
                  <c:v>1373</c:v>
                </c:pt>
                <c:pt idx="549">
                  <c:v>1373</c:v>
                </c:pt>
                <c:pt idx="550">
                  <c:v>1373</c:v>
                </c:pt>
                <c:pt idx="551">
                  <c:v>1373</c:v>
                </c:pt>
                <c:pt idx="552">
                  <c:v>1373</c:v>
                </c:pt>
                <c:pt idx="553">
                  <c:v>1373</c:v>
                </c:pt>
                <c:pt idx="554">
                  <c:v>1373</c:v>
                </c:pt>
                <c:pt idx="555">
                  <c:v>1373</c:v>
                </c:pt>
                <c:pt idx="556">
                  <c:v>1373</c:v>
                </c:pt>
                <c:pt idx="557">
                  <c:v>1373</c:v>
                </c:pt>
                <c:pt idx="558">
                  <c:v>1373</c:v>
                </c:pt>
                <c:pt idx="559">
                  <c:v>1373</c:v>
                </c:pt>
                <c:pt idx="560">
                  <c:v>1373</c:v>
                </c:pt>
                <c:pt idx="561">
                  <c:v>1373</c:v>
                </c:pt>
                <c:pt idx="562">
                  <c:v>1373</c:v>
                </c:pt>
                <c:pt idx="563">
                  <c:v>1373</c:v>
                </c:pt>
                <c:pt idx="564">
                  <c:v>1373</c:v>
                </c:pt>
                <c:pt idx="565">
                  <c:v>1373</c:v>
                </c:pt>
                <c:pt idx="566">
                  <c:v>1373</c:v>
                </c:pt>
                <c:pt idx="567">
                  <c:v>1373</c:v>
                </c:pt>
                <c:pt idx="568">
                  <c:v>1373</c:v>
                </c:pt>
                <c:pt idx="569">
                  <c:v>1373</c:v>
                </c:pt>
                <c:pt idx="570">
                  <c:v>1373</c:v>
                </c:pt>
                <c:pt idx="571">
                  <c:v>1373</c:v>
                </c:pt>
                <c:pt idx="572">
                  <c:v>1373</c:v>
                </c:pt>
                <c:pt idx="573">
                  <c:v>1373</c:v>
                </c:pt>
                <c:pt idx="574">
                  <c:v>1373</c:v>
                </c:pt>
                <c:pt idx="575">
                  <c:v>1373</c:v>
                </c:pt>
                <c:pt idx="576">
                  <c:v>1373</c:v>
                </c:pt>
                <c:pt idx="577">
                  <c:v>1373</c:v>
                </c:pt>
                <c:pt idx="578">
                  <c:v>1373</c:v>
                </c:pt>
                <c:pt idx="579">
                  <c:v>1373</c:v>
                </c:pt>
                <c:pt idx="580">
                  <c:v>1373</c:v>
                </c:pt>
                <c:pt idx="581">
                  <c:v>1373</c:v>
                </c:pt>
                <c:pt idx="582">
                  <c:v>1373</c:v>
                </c:pt>
                <c:pt idx="583">
                  <c:v>1373</c:v>
                </c:pt>
                <c:pt idx="584">
                  <c:v>1373</c:v>
                </c:pt>
                <c:pt idx="585">
                  <c:v>1373</c:v>
                </c:pt>
                <c:pt idx="586">
                  <c:v>1373</c:v>
                </c:pt>
                <c:pt idx="587">
                  <c:v>1373</c:v>
                </c:pt>
                <c:pt idx="588">
                  <c:v>1373</c:v>
                </c:pt>
                <c:pt idx="589">
                  <c:v>1373</c:v>
                </c:pt>
                <c:pt idx="590">
                  <c:v>1373</c:v>
                </c:pt>
                <c:pt idx="591">
                  <c:v>1373</c:v>
                </c:pt>
                <c:pt idx="592">
                  <c:v>1373</c:v>
                </c:pt>
                <c:pt idx="593">
                  <c:v>1373</c:v>
                </c:pt>
                <c:pt idx="594">
                  <c:v>1373</c:v>
                </c:pt>
                <c:pt idx="595">
                  <c:v>1373</c:v>
                </c:pt>
                <c:pt idx="596">
                  <c:v>1373</c:v>
                </c:pt>
                <c:pt idx="597">
                  <c:v>1373</c:v>
                </c:pt>
                <c:pt idx="598">
                  <c:v>1373</c:v>
                </c:pt>
                <c:pt idx="599">
                  <c:v>1373</c:v>
                </c:pt>
                <c:pt idx="600">
                  <c:v>1373</c:v>
                </c:pt>
                <c:pt idx="601">
                  <c:v>1373</c:v>
                </c:pt>
                <c:pt idx="602">
                  <c:v>1373</c:v>
                </c:pt>
                <c:pt idx="603">
                  <c:v>1373</c:v>
                </c:pt>
                <c:pt idx="604">
                  <c:v>1373</c:v>
                </c:pt>
                <c:pt idx="605">
                  <c:v>1373</c:v>
                </c:pt>
                <c:pt idx="606">
                  <c:v>1373</c:v>
                </c:pt>
                <c:pt idx="607">
                  <c:v>1373</c:v>
                </c:pt>
                <c:pt idx="608">
                  <c:v>1373</c:v>
                </c:pt>
                <c:pt idx="609">
                  <c:v>1373</c:v>
                </c:pt>
                <c:pt idx="610">
                  <c:v>1373</c:v>
                </c:pt>
                <c:pt idx="611">
                  <c:v>1373</c:v>
                </c:pt>
                <c:pt idx="612">
                  <c:v>1373</c:v>
                </c:pt>
                <c:pt idx="613">
                  <c:v>1373</c:v>
                </c:pt>
                <c:pt idx="614">
                  <c:v>1373</c:v>
                </c:pt>
                <c:pt idx="615">
                  <c:v>1373</c:v>
                </c:pt>
                <c:pt idx="616">
                  <c:v>1373</c:v>
                </c:pt>
                <c:pt idx="617">
                  <c:v>1373</c:v>
                </c:pt>
                <c:pt idx="618">
                  <c:v>1373</c:v>
                </c:pt>
                <c:pt idx="619">
                  <c:v>1373</c:v>
                </c:pt>
                <c:pt idx="620">
                  <c:v>1373</c:v>
                </c:pt>
                <c:pt idx="621">
                  <c:v>1373</c:v>
                </c:pt>
                <c:pt idx="622">
                  <c:v>1373</c:v>
                </c:pt>
                <c:pt idx="623">
                  <c:v>1373</c:v>
                </c:pt>
                <c:pt idx="624">
                  <c:v>1373</c:v>
                </c:pt>
                <c:pt idx="625">
                  <c:v>1373</c:v>
                </c:pt>
                <c:pt idx="626">
                  <c:v>1373</c:v>
                </c:pt>
                <c:pt idx="627">
                  <c:v>1373</c:v>
                </c:pt>
                <c:pt idx="628">
                  <c:v>1373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B41-4B4A-AF50-275682BFD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101072"/>
        <c:axId val="836103568"/>
      </c:scatterChart>
      <c:valAx>
        <c:axId val="980470016"/>
        <c:scaling>
          <c:orientation val="minMax"/>
          <c:max val="6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Time, 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927152"/>
        <c:crosses val="autoZero"/>
        <c:crossBetween val="midCat"/>
        <c:minorUnit val="2000"/>
      </c:valAx>
      <c:valAx>
        <c:axId val="692927152"/>
        <c:scaling>
          <c:orientation val="minMax"/>
          <c:max val="1400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 atoms·cm-2·s-1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284120228444770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0470016"/>
        <c:crosses val="autoZero"/>
        <c:crossBetween val="midCat"/>
      </c:valAx>
      <c:valAx>
        <c:axId val="83610356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Temperature, K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6101072"/>
        <c:crosses val="max"/>
        <c:crossBetween val="midCat"/>
      </c:valAx>
      <c:valAx>
        <c:axId val="836101072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836103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0.44963</cdr:x>
      <cdr:y>0.89493</cdr:y>
    </cdr:from>
    <cdr:to>
      <cdr:x>0.5609</cdr:x>
      <cdr:y>0.96015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6C84C06F-78EC-439D-89DD-A0C433F858E7}"/>
            </a:ext>
          </a:extLst>
        </cdr:cNvPr>
        <cdr:cNvSpPr/>
      </cdr:nvSpPr>
      <cdr:spPr>
        <a:xfrm xmlns:a="http://schemas.openxmlformats.org/drawingml/2006/main">
          <a:off x="3695098" y="2454966"/>
          <a:ext cx="914400" cy="17890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5" y="-457199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27383" y="5691684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632172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4307044" y="40252897"/>
            <a:ext cx="13233195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24510244" y="40405297"/>
            <a:ext cx="13233195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24713444" y="40557697"/>
            <a:ext cx="13233195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24916644" y="40710097"/>
            <a:ext cx="13233195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12192000" cy="5568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40" y="5661248"/>
            <a:ext cx="4704000" cy="8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1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145" y="109671"/>
            <a:ext cx="10058400" cy="457200"/>
          </a:xfr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3733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2180"/>
            <a:ext cx="10972800" cy="489654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Wingdings" panose="05000000000000000000" pitchFamily="2" charset="2"/>
              <a:buChar char="§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555" y="93574"/>
            <a:ext cx="490611" cy="498653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5D5A55E-479B-4AA9-B1F3-2EB0FBE0E6F0}"/>
              </a:ext>
            </a:extLst>
          </p:cNvPr>
          <p:cNvSpPr txBox="1">
            <a:spLocks/>
          </p:cNvSpPr>
          <p:nvPr userDrawn="1"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53938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476" r="10161" b="28351"/>
          <a:stretch/>
        </p:blipFill>
        <p:spPr>
          <a:xfrm>
            <a:off x="0" y="252000"/>
            <a:ext cx="12192000" cy="518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4" y="-457200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2928674" y="5704080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632172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4307044" y="40252897"/>
            <a:ext cx="13233195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24510244" y="40405297"/>
            <a:ext cx="13233195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24713444" y="40557697"/>
            <a:ext cx="13233195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24916644" y="40710097"/>
            <a:ext cx="13233195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1026" name="Picture 2" descr="\\de-ews-fs01\efdawork\PI team\PICTURES AND GRAPHICS\LOGOS\JET-LOGO (by Dolp)\OtherJPG\JET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5" y="5795934"/>
            <a:ext cx="2304256" cy="68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710DD-F2A9-4F85-AAAA-675FB71F89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726" y="5688862"/>
            <a:ext cx="282026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9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0584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lv-LV" dirty="0"/>
              <a:t>E. Pajuste</a:t>
            </a:r>
            <a:r>
              <a:rPr lang="en-GB" dirty="0"/>
              <a:t>|  </a:t>
            </a:r>
            <a:r>
              <a:rPr lang="en-US" dirty="0"/>
              <a:t>WP PWIE 2022 Reporting Meeting </a:t>
            </a:r>
            <a:r>
              <a:rPr lang="en-GB" dirty="0"/>
              <a:t>| </a:t>
            </a:r>
            <a:r>
              <a:rPr lang="lv-LV" dirty="0" err="1"/>
              <a:t>Julich</a:t>
            </a:r>
            <a:r>
              <a:rPr lang="en-GB" dirty="0"/>
              <a:t>| </a:t>
            </a:r>
            <a:r>
              <a:rPr lang="lv-LV" dirty="0"/>
              <a:t>2023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5" y="116632"/>
            <a:ext cx="610929" cy="4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9024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68324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3225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34290" indent="0">
              <a:buNone/>
              <a:defRPr sz="1575" b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0C11-2E32-4F1B-955B-E1CBAD2AC708}" type="datetime1">
              <a:rPr lang="en-US" smtClean="0"/>
              <a:t>2/7/2023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71F5520-27AA-4425-A63B-F02E50B96021}"/>
              </a:ext>
            </a:extLst>
          </p:cNvPr>
          <p:cNvSpPr txBox="1">
            <a:spLocks/>
          </p:cNvSpPr>
          <p:nvPr userDrawn="1"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3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D0A91C-7A8B-4A70-B1E0-171025B16194}"/>
              </a:ext>
            </a:extLst>
          </p:cNvPr>
          <p:cNvSpPr txBox="1">
            <a:spLocks/>
          </p:cNvSpPr>
          <p:nvPr userDrawn="1"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3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07/02/2023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6A263A-740D-4A1E-981B-73EE8F8BD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lv-LV" dirty="0"/>
              <a:t>E. Pajuste</a:t>
            </a:r>
            <a:r>
              <a:rPr lang="en-GB" dirty="0"/>
              <a:t>|  </a:t>
            </a:r>
            <a:r>
              <a:rPr lang="en-US" dirty="0"/>
              <a:t>WP PWIE 2022 Reporting Meeting </a:t>
            </a:r>
            <a:r>
              <a:rPr lang="en-GB" dirty="0"/>
              <a:t>| </a:t>
            </a:r>
            <a:r>
              <a:rPr lang="lv-LV" dirty="0" err="1"/>
              <a:t>Julich</a:t>
            </a:r>
            <a:r>
              <a:rPr lang="en-GB" dirty="0"/>
              <a:t>| </a:t>
            </a:r>
            <a:r>
              <a:rPr lang="lv-LV" dirty="0"/>
              <a:t>2023</a:t>
            </a:r>
            <a:r>
              <a:rPr lang="en-GB" dirty="0"/>
              <a:t>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78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27.png"/><Relationship Id="rId7" Type="http://schemas.openxmlformats.org/officeDocument/2006/relationships/chart" Target="../charts/chart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tif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34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2564904"/>
            <a:ext cx="11329259" cy="1296144"/>
          </a:xfrm>
        </p:spPr>
        <p:txBody>
          <a:bodyPr/>
          <a:lstStyle/>
          <a:p>
            <a:r>
              <a:rPr lang="en-GB" sz="4400" dirty="0"/>
              <a:t>Tritium </a:t>
            </a:r>
            <a:r>
              <a:rPr lang="lv-LV" sz="4400" dirty="0" err="1"/>
              <a:t>retention</a:t>
            </a:r>
            <a:r>
              <a:rPr lang="lv-LV" sz="4400" dirty="0"/>
              <a:t> </a:t>
            </a:r>
            <a:r>
              <a:rPr lang="en-GB" sz="4400" dirty="0"/>
              <a:t>in plasma-facing components</a:t>
            </a:r>
            <a:endParaRPr lang="en-US" sz="4267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705" y="4166105"/>
            <a:ext cx="7200800" cy="1235589"/>
          </a:xfrm>
        </p:spPr>
        <p:txBody>
          <a:bodyPr>
            <a:normAutofit fontScale="85000" lnSpcReduction="10000"/>
          </a:bodyPr>
          <a:lstStyle/>
          <a:p>
            <a:r>
              <a:rPr lang="de-DE" sz="2600" dirty="0"/>
              <a:t>E. Pajuste, </a:t>
            </a:r>
            <a:endParaRPr lang="lv-LV" sz="2600" dirty="0"/>
          </a:p>
          <a:p>
            <a:r>
              <a:rPr lang="de-DE" sz="2600" dirty="0"/>
              <a:t>A.</a:t>
            </a:r>
            <a:r>
              <a:rPr lang="lv-LV" sz="2600" dirty="0"/>
              <a:t> </a:t>
            </a:r>
            <a:r>
              <a:rPr lang="de-DE" sz="2600" dirty="0"/>
              <a:t>S. Teimane,</a:t>
            </a:r>
            <a:r>
              <a:rPr lang="lv-LV" sz="2600" dirty="0"/>
              <a:t> </a:t>
            </a:r>
            <a:r>
              <a:rPr lang="de-DE" sz="2600" dirty="0"/>
              <a:t> A. Vitins, L. Avotina, A. Lescinskis, </a:t>
            </a:r>
            <a:endParaRPr lang="lv-LV" sz="2600" dirty="0"/>
          </a:p>
          <a:p>
            <a:r>
              <a:rPr lang="de-DE" sz="2600" dirty="0"/>
              <a:t>P. Kalnina, R.J. Zabolockis</a:t>
            </a:r>
            <a:r>
              <a:rPr lang="lv-LV" sz="2600" dirty="0"/>
              <a:t>, M. </a:t>
            </a:r>
            <a:r>
              <a:rPr lang="lv-LV" sz="2600" dirty="0" err="1"/>
              <a:t>Sondars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E7A9B3-4F7C-454F-801B-04BC0D1CC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7" y="5706751"/>
            <a:ext cx="3356781" cy="11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970" y="0"/>
            <a:ext cx="8229600" cy="800100"/>
          </a:xfrm>
        </p:spPr>
        <p:txBody>
          <a:bodyPr/>
          <a:lstStyle/>
          <a:p>
            <a:r>
              <a:rPr lang="en-US" dirty="0"/>
              <a:t>Dissolution method -  beryllium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3278492"/>
            <a:ext cx="10009112" cy="695185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en-US" sz="2000" dirty="0">
                <a:latin typeface="+mn-lt"/>
              </a:rPr>
              <a:t>Simultaneous </a:t>
            </a:r>
            <a:r>
              <a:rPr lang="en-US" sz="2000" b="1" dirty="0">
                <a:latin typeface="+mn-lt"/>
              </a:rPr>
              <a:t>etching of the metal surface </a:t>
            </a:r>
            <a:r>
              <a:rPr lang="en-US" sz="2000" dirty="0">
                <a:latin typeface="+mn-lt"/>
              </a:rPr>
              <a:t>and </a:t>
            </a:r>
            <a:r>
              <a:rPr lang="en-US" sz="2000" b="1" dirty="0">
                <a:latin typeface="+mn-lt"/>
              </a:rPr>
              <a:t>measurements of the released </a:t>
            </a:r>
            <a:r>
              <a:rPr lang="en-US" sz="2000" dirty="0">
                <a:latin typeface="+mn-lt"/>
              </a:rPr>
              <a:t>tritium  in purge gas (proportional counter)  and </a:t>
            </a:r>
            <a:r>
              <a:rPr lang="lv-LV" sz="2000" dirty="0" err="1">
                <a:latin typeface="+mn-lt"/>
              </a:rPr>
              <a:t>solution</a:t>
            </a:r>
            <a:r>
              <a:rPr lang="lv-LV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(liquid scintillation)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980" b="2254"/>
          <a:stretch/>
        </p:blipFill>
        <p:spPr>
          <a:xfrm>
            <a:off x="1631504" y="4259335"/>
            <a:ext cx="7924681" cy="219273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549187-D0A1-4C6C-A9DC-5FE7C68DA6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1384" y="1221098"/>
          <a:ext cx="3226422" cy="1636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6422">
                  <a:extLst>
                    <a:ext uri="{9D8B030D-6E8A-4147-A177-3AD203B41FA5}">
                      <a16:colId xmlns:a16="http://schemas.microsoft.com/office/drawing/2014/main" val="836744282"/>
                    </a:ext>
                  </a:extLst>
                </a:gridCol>
              </a:tblGrid>
              <a:tr h="327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29200" algn="l"/>
                        </a:tabLst>
                      </a:pPr>
                      <a:r>
                        <a:rPr lang="en-GB" sz="2100" b="0" dirty="0">
                          <a:solidFill>
                            <a:schemeClr val="tx1"/>
                          </a:solidFill>
                          <a:effectLst/>
                        </a:rPr>
                        <a:t>Be</a:t>
                      </a:r>
                      <a:r>
                        <a:rPr lang="en-GB" sz="2100" b="0" baseline="30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effectLst/>
                        </a:rPr>
                        <a:t> + 2H</a:t>
                      </a:r>
                      <a:r>
                        <a:rPr lang="en-GB" sz="2100" b="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effectLst/>
                        </a:rPr>
                        <a:t> → Be </a:t>
                      </a:r>
                      <a:r>
                        <a:rPr lang="en-GB" sz="2100" b="0" baseline="30000" dirty="0">
                          <a:solidFill>
                            <a:schemeClr val="tx1"/>
                          </a:solidFill>
                          <a:effectLst/>
                        </a:rPr>
                        <a:t>2+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effectLst/>
                        </a:rPr>
                        <a:t> + 2H</a:t>
                      </a:r>
                      <a:r>
                        <a:rPr lang="en-GB" sz="2100" b="0" baseline="30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2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871592"/>
                  </a:ext>
                </a:extLst>
              </a:tr>
              <a:tr h="327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29200" algn="l"/>
                        </a:tabLst>
                      </a:pPr>
                      <a:r>
                        <a:rPr lang="en-GB" sz="2100" b="0" dirty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GB" sz="2100" b="0" baseline="30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effectLst/>
                        </a:rPr>
                        <a:t> + H</a:t>
                      </a:r>
                      <a:r>
                        <a:rPr lang="en-GB" sz="2100" b="0" baseline="30000" dirty="0">
                          <a:solidFill>
                            <a:schemeClr val="tx1"/>
                          </a:solidFill>
                          <a:effectLst/>
                        </a:rPr>
                        <a:t>0 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effectLst/>
                        </a:rPr>
                        <a:t>→ H</a:t>
                      </a:r>
                      <a:r>
                        <a:rPr lang="en-GB" sz="2100" b="0" baseline="-25000" dirty="0">
                          <a:solidFill>
                            <a:schemeClr val="tx1"/>
                          </a:solidFill>
                          <a:effectLst/>
                        </a:rPr>
                        <a:t>2 (gas ph.)</a:t>
                      </a:r>
                      <a:endParaRPr lang="en-GB" sz="2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02418"/>
                  </a:ext>
                </a:extLst>
              </a:tr>
              <a:tr h="327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29200" algn="l"/>
                        </a:tabLst>
                      </a:pPr>
                      <a:r>
                        <a:rPr lang="en-GB" sz="2100" b="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en-GB" sz="2100" b="0" baseline="30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en-GB" sz="2100" b="0">
                          <a:solidFill>
                            <a:schemeClr val="tx1"/>
                          </a:solidFill>
                          <a:effectLst/>
                        </a:rPr>
                        <a:t>+T</a:t>
                      </a:r>
                      <a:r>
                        <a:rPr lang="en-GB" sz="2100" b="0" baseline="30000">
                          <a:solidFill>
                            <a:schemeClr val="tx1"/>
                          </a:solidFill>
                          <a:effectLst/>
                        </a:rPr>
                        <a:t>0 </a:t>
                      </a:r>
                      <a:r>
                        <a:rPr lang="en-GB" sz="2100" b="0" baseline="-25000">
                          <a:solidFill>
                            <a:schemeClr val="tx1"/>
                          </a:solidFill>
                          <a:effectLst/>
                        </a:rPr>
                        <a:t>(solid phase)</a:t>
                      </a:r>
                      <a:r>
                        <a:rPr lang="en-GB" sz="2100" b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ja-JP" sz="2100" b="0">
                          <a:solidFill>
                            <a:schemeClr val="tx1"/>
                          </a:solidFill>
                          <a:effectLst/>
                        </a:rPr>
                        <a:t>→</a:t>
                      </a:r>
                      <a:r>
                        <a:rPr lang="en-GB" sz="2100" b="0">
                          <a:solidFill>
                            <a:schemeClr val="tx1"/>
                          </a:solidFill>
                          <a:effectLst/>
                        </a:rPr>
                        <a:t> HT </a:t>
                      </a:r>
                      <a:r>
                        <a:rPr lang="en-GB" sz="2100" b="0" baseline="-25000">
                          <a:solidFill>
                            <a:schemeClr val="tx1"/>
                          </a:solidFill>
                          <a:effectLst/>
                        </a:rPr>
                        <a:t>(gas ph.)</a:t>
                      </a:r>
                      <a:endParaRPr lang="en-GB" sz="2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317804"/>
                  </a:ext>
                </a:extLst>
              </a:tr>
              <a:tr h="327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29200" algn="l"/>
                        </a:tabLst>
                      </a:pPr>
                      <a:r>
                        <a:rPr lang="en-GB" sz="2100" b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GB" sz="2100" b="0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GB" sz="2100" b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2100" b="0" baseline="-25000">
                          <a:solidFill>
                            <a:schemeClr val="tx1"/>
                          </a:solidFill>
                          <a:effectLst/>
                        </a:rPr>
                        <a:t>(solid ph.)</a:t>
                      </a:r>
                      <a:r>
                        <a:rPr lang="en-GB" sz="2100" b="0">
                          <a:solidFill>
                            <a:schemeClr val="tx1"/>
                          </a:solidFill>
                          <a:effectLst/>
                        </a:rPr>
                        <a:t> → T</a:t>
                      </a:r>
                      <a:r>
                        <a:rPr lang="en-GB" sz="2100" b="0" baseline="-25000">
                          <a:solidFill>
                            <a:schemeClr val="tx1"/>
                          </a:solidFill>
                          <a:effectLst/>
                        </a:rPr>
                        <a:t>2 (gas ph.)</a:t>
                      </a:r>
                      <a:endParaRPr lang="en-GB" sz="21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89761"/>
                  </a:ext>
                </a:extLst>
              </a:tr>
              <a:tr h="327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29200" algn="l"/>
                        </a:tabLst>
                      </a:pPr>
                      <a:r>
                        <a:rPr lang="en-GB" sz="2100" b="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GB" sz="2100" b="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GB" sz="2100" b="0" baseline="-25000" dirty="0">
                          <a:solidFill>
                            <a:schemeClr val="tx1"/>
                          </a:solidFill>
                          <a:effectLst/>
                        </a:rPr>
                        <a:t>(solid ph.) 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effectLst/>
                        </a:rPr>
                        <a:t>→ T</a:t>
                      </a:r>
                      <a:r>
                        <a:rPr lang="en-GB" sz="2100" b="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2100" b="0" baseline="-25000" dirty="0">
                          <a:solidFill>
                            <a:schemeClr val="tx1"/>
                          </a:solidFill>
                          <a:effectLst/>
                        </a:rPr>
                        <a:t>(liquid ph.)</a:t>
                      </a:r>
                      <a:endParaRPr lang="en-GB" sz="2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09268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05D17B4-C01E-4D4D-8F8F-7DED3142BA97}"/>
              </a:ext>
            </a:extLst>
          </p:cNvPr>
          <p:cNvSpPr/>
          <p:nvPr/>
        </p:nvSpPr>
        <p:spPr>
          <a:xfrm>
            <a:off x="4295800" y="1152646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Successive layers of Be are removed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</a:t>
            </a:r>
            <a:r>
              <a:rPr kumimoji="0" lang="lv-LV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diluted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sulphuric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acid and amount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evolved hydrogen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(depicted as ‘H’)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released tritium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(depicted as ‘T’) measured.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29BB99D-41CE-4642-B3FD-DD6854FAE252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72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229600" cy="800100"/>
          </a:xfrm>
        </p:spPr>
        <p:txBody>
          <a:bodyPr/>
          <a:lstStyle/>
          <a:p>
            <a:r>
              <a:rPr lang="lv-LV" dirty="0" err="1"/>
              <a:t>Electrochemical</a:t>
            </a:r>
            <a:r>
              <a:rPr lang="lv-LV" dirty="0"/>
              <a:t> </a:t>
            </a:r>
            <a:r>
              <a:rPr lang="lv-LV" dirty="0" err="1"/>
              <a:t>etching</a:t>
            </a:r>
            <a:r>
              <a:rPr lang="lv-LV" dirty="0"/>
              <a:t>-  </a:t>
            </a:r>
            <a:r>
              <a:rPr lang="lv-LV" dirty="0" err="1"/>
              <a:t>tungsten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95400" y="1052736"/>
              <a:ext cx="4487532" cy="201622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87532">
                      <a:extLst>
                        <a:ext uri="{9D8B030D-6E8A-4147-A177-3AD203B41FA5}">
                          <a16:colId xmlns:a16="http://schemas.microsoft.com/office/drawing/2014/main" val="836744282"/>
                        </a:ext>
                      </a:extLst>
                    </a:gridCol>
                  </a:tblGrid>
                  <a:tr h="38769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0292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GB" sz="18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𝐖</m:t>
                                </m:r>
                                <m:r>
                                  <a:rPr kumimoji="0" lang="en-GB" sz="1800" b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GB" sz="1800" b="1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𝟐</m:t>
                                </m:r>
                                <m:sSup>
                                  <m:sSupPr>
                                    <m:ctrlPr>
                                      <a:rPr kumimoji="0" lang="en-GB" sz="27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GB" sz="1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𝑶𝑯</m:t>
                                    </m:r>
                                  </m:e>
                                  <m:sup>
                                    <m:r>
                                      <a:rPr kumimoji="0" lang="en-GB" sz="1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kumimoji="0" lang="en-GB" sz="18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GB" sz="1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𝟐</m:t>
                                </m:r>
                                <m:sSub>
                                  <m:sSubPr>
                                    <m:ctrlPr>
                                      <a:rPr kumimoji="0" lang="en-GB" sz="27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GB" sz="1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𝑯</m:t>
                                    </m:r>
                                  </m:e>
                                  <m:sub>
                                    <m:r>
                                      <a:rPr kumimoji="0" lang="en-GB" sz="1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kumimoji="0" lang="en-GB" sz="1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𝐎</m:t>
                                </m:r>
                                <m:r>
                                  <a:rPr kumimoji="0" lang="en-GB" sz="18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→</m:t>
                                </m:r>
                                <m:sSubSup>
                                  <m:sSubSupPr>
                                    <m:ctrlPr>
                                      <a:rPr kumimoji="0" lang="en-GB" sz="27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GB" sz="1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𝑾𝑶</m:t>
                                    </m:r>
                                  </m:e>
                                  <m:sub>
                                    <m:r>
                                      <a:rPr kumimoji="0" lang="en-GB" sz="1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𝟒</m:t>
                                    </m:r>
                                  </m:sub>
                                  <m:sup>
                                    <m:r>
                                      <a:rPr kumimoji="0" lang="en-GB" sz="1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  <m:r>
                                      <a:rPr kumimoji="0" lang="en-GB" sz="1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bSup>
                                <m:r>
                                  <a:rPr kumimoji="0" lang="en-GB" sz="1800" b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r>
                                  <a:rPr kumimoji="0" lang="en-GB" sz="1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𝟔</m:t>
                                </m:r>
                                <m:sSup>
                                  <m:sSupPr>
                                    <m:ctrlPr>
                                      <a:rPr kumimoji="0" lang="en-GB" sz="27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GB" sz="1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𝑯</m:t>
                                    </m:r>
                                  </m:e>
                                  <m:sup>
                                    <m:r>
                                      <a:rPr kumimoji="0" lang="en-GB" sz="1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700" b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6871592"/>
                      </a:ext>
                    </a:extLst>
                  </a:tr>
                  <a:tr h="4071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029200" algn="l"/>
                            </a:tabLst>
                          </a:pP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H</a:t>
                          </a:r>
                          <a:r>
                            <a:rPr lang="en-GB" sz="21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+ H</a:t>
                          </a:r>
                          <a:r>
                            <a:rPr lang="en-GB" sz="21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0 </a:t>
                          </a: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→ H</a:t>
                          </a:r>
                          <a:r>
                            <a:rPr lang="en-GB" sz="21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 (gas ph.)</a:t>
                          </a:r>
                          <a:endParaRPr lang="en-GB" sz="21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3202418"/>
                      </a:ext>
                    </a:extLst>
                  </a:tr>
                  <a:tr h="4071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029200" algn="l"/>
                            </a:tabLst>
                          </a:pP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H</a:t>
                          </a:r>
                          <a:r>
                            <a:rPr lang="en-GB" sz="21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+T</a:t>
                          </a:r>
                          <a:r>
                            <a:rPr lang="en-GB" sz="21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0 </a:t>
                          </a:r>
                          <a:r>
                            <a:rPr lang="en-GB" sz="21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(solid phase)</a:t>
                          </a: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ja-JP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→</a:t>
                          </a: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 HT </a:t>
                          </a:r>
                          <a:r>
                            <a:rPr lang="en-GB" sz="21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(gas ph.)</a:t>
                          </a:r>
                          <a:endParaRPr lang="en-GB" sz="21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0317804"/>
                      </a:ext>
                    </a:extLst>
                  </a:tr>
                  <a:tr h="4071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029200" algn="l"/>
                            </a:tabLst>
                          </a:pP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T</a:t>
                          </a:r>
                          <a:r>
                            <a:rPr lang="en-GB" sz="21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GB" sz="21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(solid ph.)</a:t>
                          </a: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 → T</a:t>
                          </a:r>
                          <a:r>
                            <a:rPr lang="en-GB" sz="21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 (gas ph.)</a:t>
                          </a:r>
                          <a:endParaRPr lang="en-GB" sz="21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6689761"/>
                      </a:ext>
                    </a:extLst>
                  </a:tr>
                  <a:tr h="4071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029200" algn="l"/>
                            </a:tabLst>
                          </a:pP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T</a:t>
                          </a:r>
                          <a:r>
                            <a:rPr lang="en-GB" sz="21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+</a:t>
                          </a:r>
                          <a:r>
                            <a:rPr lang="en-GB" sz="21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(solid ph.) </a:t>
                          </a:r>
                          <a:r>
                            <a:rPr lang="lv-LV" sz="2100" b="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+</a:t>
                          </a:r>
                          <a:r>
                            <a:rPr lang="lv-LV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OH</a:t>
                          </a:r>
                          <a:r>
                            <a:rPr lang="lv-LV" sz="21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→ </a:t>
                          </a:r>
                          <a:r>
                            <a:rPr lang="lv-LV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HTO</a:t>
                          </a: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GB" sz="21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(liquid ph.)</a:t>
                          </a:r>
                          <a:endParaRPr lang="en-GB" sz="21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90926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7900661"/>
                  </p:ext>
                </p:extLst>
              </p:nvPr>
            </p:nvGraphicFramePr>
            <p:xfrm>
              <a:off x="695400" y="1052736"/>
              <a:ext cx="4487532" cy="201622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87532">
                      <a:extLst>
                        <a:ext uri="{9D8B030D-6E8A-4147-A177-3AD203B41FA5}">
                          <a16:colId xmlns:a16="http://schemas.microsoft.com/office/drawing/2014/main" val="836744282"/>
                        </a:ext>
                      </a:extLst>
                    </a:gridCol>
                  </a:tblGrid>
                  <a:tr h="3876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>
                        <a:blipFill>
                          <a:blip r:embed="rId2"/>
                          <a:stretch>
                            <a:fillRect l="-136" t="-1563" r="-543" b="-440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6871592"/>
                      </a:ext>
                    </a:extLst>
                  </a:tr>
                  <a:tr h="4071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029200" algn="l"/>
                            </a:tabLst>
                          </a:pP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H</a:t>
                          </a:r>
                          <a:r>
                            <a:rPr lang="en-GB" sz="21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+ H</a:t>
                          </a:r>
                          <a:r>
                            <a:rPr lang="en-GB" sz="21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0 </a:t>
                          </a: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→ H</a:t>
                          </a:r>
                          <a:r>
                            <a:rPr lang="en-GB" sz="21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 (gas ph.)</a:t>
                          </a:r>
                          <a:endParaRPr lang="en-GB" sz="21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3202418"/>
                      </a:ext>
                    </a:extLst>
                  </a:tr>
                  <a:tr h="4071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029200" algn="l"/>
                            </a:tabLst>
                          </a:pP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H</a:t>
                          </a:r>
                          <a:r>
                            <a:rPr lang="en-GB" sz="21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0</a:t>
                          </a: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+T</a:t>
                          </a:r>
                          <a:r>
                            <a:rPr lang="en-GB" sz="2100" b="0" baseline="30000">
                              <a:solidFill>
                                <a:schemeClr val="tx1"/>
                              </a:solidFill>
                              <a:effectLst/>
                            </a:rPr>
                            <a:t>0 </a:t>
                          </a:r>
                          <a:r>
                            <a:rPr lang="en-GB" sz="21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(solid phase)</a:t>
                          </a: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ja-JP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→</a:t>
                          </a: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 HT </a:t>
                          </a:r>
                          <a:r>
                            <a:rPr lang="en-GB" sz="21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(gas ph.)</a:t>
                          </a:r>
                          <a:endParaRPr lang="en-GB" sz="21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0317804"/>
                      </a:ext>
                    </a:extLst>
                  </a:tr>
                  <a:tr h="4071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029200" algn="l"/>
                            </a:tabLst>
                          </a:pP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T</a:t>
                          </a:r>
                          <a:r>
                            <a:rPr lang="en-GB" sz="21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GB" sz="21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(solid ph.)</a:t>
                          </a:r>
                          <a:r>
                            <a:rPr lang="en-GB" sz="2100" b="0">
                              <a:solidFill>
                                <a:schemeClr val="tx1"/>
                              </a:solidFill>
                              <a:effectLst/>
                            </a:rPr>
                            <a:t> → T</a:t>
                          </a:r>
                          <a:r>
                            <a:rPr lang="en-GB" sz="2100" b="0" baseline="-25000">
                              <a:solidFill>
                                <a:schemeClr val="tx1"/>
                              </a:solidFill>
                              <a:effectLst/>
                            </a:rPr>
                            <a:t>2 (gas ph.)</a:t>
                          </a:r>
                          <a:endParaRPr lang="en-GB" sz="21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6689761"/>
                      </a:ext>
                    </a:extLst>
                  </a:tr>
                  <a:tr h="40713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029200" algn="l"/>
                            </a:tabLst>
                          </a:pP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T</a:t>
                          </a:r>
                          <a:r>
                            <a:rPr lang="en-GB" sz="21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+</a:t>
                          </a:r>
                          <a:r>
                            <a:rPr lang="en-GB" sz="21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(solid ph.) </a:t>
                          </a:r>
                          <a:r>
                            <a:rPr lang="lv-LV" sz="2100" b="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+</a:t>
                          </a:r>
                          <a:r>
                            <a:rPr lang="lv-LV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OH</a:t>
                          </a:r>
                          <a:r>
                            <a:rPr lang="lv-LV" sz="2100" b="0" baseline="30000" dirty="0">
                              <a:solidFill>
                                <a:schemeClr val="tx1"/>
                              </a:solidFill>
                              <a:effectLst/>
                            </a:rPr>
                            <a:t>-</a:t>
                          </a: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→ </a:t>
                          </a:r>
                          <a:r>
                            <a:rPr lang="lv-LV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HTO</a:t>
                          </a:r>
                          <a:r>
                            <a:rPr lang="en-GB" sz="2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GB" sz="21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(liquid ph.)</a:t>
                          </a:r>
                          <a:endParaRPr lang="en-GB" sz="21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90926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>
            <a:off x="5519936" y="860518"/>
            <a:ext cx="57321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Successive layers of 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removed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electrochemically in 35% KOH  solution where both electrodes are tungsten.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mount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evolved hydrogen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(depicted as ‘H’)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released tritium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(depicted as ‘T’) measured. Applied voltage ~3V.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F8BC3-ACA1-4CDF-9522-6DAE3E1FB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3807850"/>
            <a:ext cx="3956312" cy="2590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67B339-A8BD-449E-8783-6899ECDA2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320" y="3859180"/>
            <a:ext cx="4309044" cy="259001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A25B17-B2DE-4422-AC54-C0CD3D09D9D8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70684"/>
            <a:ext cx="10585176" cy="800100"/>
          </a:xfrm>
        </p:spPr>
        <p:txBody>
          <a:bodyPr>
            <a:normAutofit fontScale="90000"/>
          </a:bodyPr>
          <a:lstStyle/>
          <a:p>
            <a:r>
              <a:rPr lang="en-GB" dirty="0"/>
              <a:t>Combination of etching methods for layered structures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623393" y="1091724"/>
            <a:ext cx="9827808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Successive layers of Be are removed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using 4 mol/L sulphuric acid, whereas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Inconel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-  by electrochemical etching in the same solution by applying the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3V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voltage.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Satura vietturis 6">
            <a:extLst>
              <a:ext uri="{FF2B5EF4-FFF2-40B4-BE49-F238E27FC236}">
                <a16:creationId xmlns:a16="http://schemas.microsoft.com/office/drawing/2014/main" id="{60DBB729-0082-47E4-8A63-5B8E8A944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878" y="3656800"/>
            <a:ext cx="1511339" cy="934571"/>
          </a:xfrm>
        </p:spPr>
      </p:pic>
      <p:cxnSp>
        <p:nvCxnSpPr>
          <p:cNvPr id="12" name="Savienotājs: leņķveida 12">
            <a:extLst>
              <a:ext uri="{FF2B5EF4-FFF2-40B4-BE49-F238E27FC236}">
                <a16:creationId xmlns:a16="http://schemas.microsoft.com/office/drawing/2014/main" id="{E3D54CB3-400D-4BB7-8222-C535FAEA650C}"/>
              </a:ext>
            </a:extLst>
          </p:cNvPr>
          <p:cNvCxnSpPr>
            <a:cxnSpLocks/>
          </p:cNvCxnSpPr>
          <p:nvPr/>
        </p:nvCxnSpPr>
        <p:spPr>
          <a:xfrm flipV="1">
            <a:off x="2835581" y="3551236"/>
            <a:ext cx="1511339" cy="399771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avienotājs: leņķveida 14">
            <a:extLst>
              <a:ext uri="{FF2B5EF4-FFF2-40B4-BE49-F238E27FC236}">
                <a16:creationId xmlns:a16="http://schemas.microsoft.com/office/drawing/2014/main" id="{E9A967AB-7EE3-4B59-A719-2B3898B73EBE}"/>
              </a:ext>
            </a:extLst>
          </p:cNvPr>
          <p:cNvCxnSpPr>
            <a:cxnSpLocks/>
          </p:cNvCxnSpPr>
          <p:nvPr/>
        </p:nvCxnSpPr>
        <p:spPr>
          <a:xfrm>
            <a:off x="2659562" y="4413650"/>
            <a:ext cx="1741713" cy="687488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416284" y="2453635"/>
          <a:ext cx="5941974" cy="1968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416284" y="4465229"/>
          <a:ext cx="5957416" cy="1747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41DF731-1D31-46E2-AA79-C6CAEE96C22C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96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8371"/>
            <a:ext cx="9351627" cy="800100"/>
          </a:xfrm>
        </p:spPr>
        <p:txBody>
          <a:bodyPr/>
          <a:lstStyle/>
          <a:p>
            <a:r>
              <a:rPr lang="lv-LV" dirty="0" err="1"/>
              <a:t>Thermal</a:t>
            </a:r>
            <a:r>
              <a:rPr lang="lv-LV" dirty="0"/>
              <a:t> </a:t>
            </a:r>
            <a:r>
              <a:rPr lang="lv-LV" dirty="0" err="1"/>
              <a:t>desorption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2F00B2-DBD7-4943-A496-D2F70411421B}"/>
              </a:ext>
            </a:extLst>
          </p:cNvPr>
          <p:cNvSpPr/>
          <p:nvPr/>
        </p:nvSpPr>
        <p:spPr>
          <a:xfrm>
            <a:off x="1775520" y="3484512"/>
            <a:ext cx="1872208" cy="174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21506-2A77-4C7A-ACBD-58FBD0F29B07}"/>
              </a:ext>
            </a:extLst>
          </p:cNvPr>
          <p:cNvSpPr txBox="1"/>
          <p:nvPr/>
        </p:nvSpPr>
        <p:spPr>
          <a:xfrm>
            <a:off x="1775520" y="3075070"/>
            <a:ext cx="1967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 facing surface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C4A121-E38D-4C39-8537-717C3028827D}"/>
              </a:ext>
            </a:extLst>
          </p:cNvPr>
          <p:cNvSpPr txBox="1"/>
          <p:nvPr/>
        </p:nvSpPr>
        <p:spPr>
          <a:xfrm>
            <a:off x="1730004" y="4404115"/>
            <a:ext cx="195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T0 interstitial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T+ chemically bonded to impurities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HT, DT or T2 in pores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5E2391-BE37-4C60-A953-A9AADB167FB4}"/>
              </a:ext>
            </a:extLst>
          </p:cNvPr>
          <p:cNvSpPr/>
          <p:nvPr/>
        </p:nvSpPr>
        <p:spPr>
          <a:xfrm>
            <a:off x="2058909" y="3655984"/>
            <a:ext cx="12883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CFC,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E222B5-C81B-4506-A149-1A17772F13DE}"/>
              </a:ext>
            </a:extLst>
          </p:cNvPr>
          <p:cNvSpPr txBox="1"/>
          <p:nvPr/>
        </p:nvSpPr>
        <p:spPr>
          <a:xfrm>
            <a:off x="551384" y="969362"/>
            <a:ext cx="5735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Materials to be applied for:  </a:t>
            </a:r>
            <a:r>
              <a:rPr kumimoji="0" lang="lv-LV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2D90E1-08BC-4A93-8A1C-08186F29DB1C}"/>
              </a:ext>
            </a:extLst>
          </p:cNvPr>
          <p:cNvSpPr/>
          <p:nvPr/>
        </p:nvSpPr>
        <p:spPr>
          <a:xfrm>
            <a:off x="335360" y="1547761"/>
            <a:ext cx="9173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controlled thermal treatment and measurement of tritium being released as a result of  diffusion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8C3F27F-0D51-425C-98C9-E5877E6833DA}"/>
              </a:ext>
            </a:extLst>
          </p:cNvPr>
          <p:cNvSpPr/>
          <p:nvPr/>
        </p:nvSpPr>
        <p:spPr>
          <a:xfrm>
            <a:off x="3777050" y="3664494"/>
            <a:ext cx="1703323" cy="427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6248E0-FB79-445C-9327-38A250E0E966}"/>
              </a:ext>
            </a:extLst>
          </p:cNvPr>
          <p:cNvSpPr txBox="1"/>
          <p:nvPr/>
        </p:nvSpPr>
        <p:spPr>
          <a:xfrm>
            <a:off x="6010306" y="2860279"/>
            <a:ext cx="1111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HTO,DTO,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HT, DT, T</a:t>
            </a:r>
            <a:r>
              <a:rPr kumimoji="0" lang="lv-LV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332AC-0003-4BC4-B57D-4143BE7C642F}"/>
              </a:ext>
            </a:extLst>
          </p:cNvPr>
          <p:cNvSpPr txBox="1"/>
          <p:nvPr/>
        </p:nvSpPr>
        <p:spPr>
          <a:xfrm>
            <a:off x="3816547" y="4211487"/>
            <a:ext cx="144853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Heating</a:t>
            </a: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Rate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~5 K·min</a:t>
            </a:r>
            <a:r>
              <a:rPr kumimoji="0" lang="lv-LV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lv-LV" sz="1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</a:t>
            </a:r>
            <a:r>
              <a:rPr kumimoji="0" lang="lv-LV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~1300K</a:t>
            </a:r>
            <a:endParaRPr kumimoji="0" lang="lv-LV" sz="16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FF8E7F-4410-47D6-A92C-33EE89B280A4}"/>
              </a:ext>
            </a:extLst>
          </p:cNvPr>
          <p:cNvSpPr txBox="1"/>
          <p:nvPr/>
        </p:nvSpPr>
        <p:spPr>
          <a:xfrm>
            <a:off x="7015474" y="2611827"/>
            <a:ext cx="108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Purge gas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0FACE-E4AF-4677-9FC2-504056223CFF}"/>
              </a:ext>
            </a:extLst>
          </p:cNvPr>
          <p:cNvSpPr txBox="1"/>
          <p:nvPr/>
        </p:nvSpPr>
        <p:spPr>
          <a:xfrm>
            <a:off x="8487284" y="2331471"/>
            <a:ext cx="2807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Tritium measurement in gaseous phase (proportional gas flow detector)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B69E95-F768-4D2F-9B2D-844DB749011E}"/>
              </a:ext>
            </a:extLst>
          </p:cNvPr>
          <p:cNvSpPr/>
          <p:nvPr/>
        </p:nvSpPr>
        <p:spPr>
          <a:xfrm>
            <a:off x="5734229" y="3630718"/>
            <a:ext cx="1872208" cy="174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DFF32B-663B-4EB5-AF47-17F0EFBD7C84}"/>
              </a:ext>
            </a:extLst>
          </p:cNvPr>
          <p:cNvSpPr/>
          <p:nvPr/>
        </p:nvSpPr>
        <p:spPr>
          <a:xfrm>
            <a:off x="6017618" y="3802190"/>
            <a:ext cx="12883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CFC,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3C5B46-F727-49AD-80E1-3A46A47BAA1A}"/>
              </a:ext>
            </a:extLst>
          </p:cNvPr>
          <p:cNvCxnSpPr>
            <a:cxnSpLocks/>
          </p:cNvCxnSpPr>
          <p:nvPr/>
        </p:nvCxnSpPr>
        <p:spPr>
          <a:xfrm flipV="1">
            <a:off x="7248129" y="3020369"/>
            <a:ext cx="1157223" cy="19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1299CB5-7797-406C-B3D7-0D11B9C0DAC7}"/>
              </a:ext>
            </a:extLst>
          </p:cNvPr>
          <p:cNvSpPr/>
          <p:nvPr/>
        </p:nvSpPr>
        <p:spPr>
          <a:xfrm>
            <a:off x="7765464" y="4077381"/>
            <a:ext cx="2807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Before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monitor 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zinc bed at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converts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HTO/DTO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HT, DT, and traces of T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C0C0BC7B-8E32-4A46-8D62-A854C9493226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15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Full</a:t>
            </a:r>
            <a:r>
              <a:rPr lang="lv-LV" dirty="0"/>
              <a:t> </a:t>
            </a:r>
            <a:r>
              <a:rPr lang="lv-LV" dirty="0" err="1"/>
              <a:t>combustion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27685-E6A0-4474-B2C5-5A7C2C1201C6}"/>
              </a:ext>
            </a:extLst>
          </p:cNvPr>
          <p:cNvSpPr txBox="1"/>
          <p:nvPr/>
        </p:nvSpPr>
        <p:spPr>
          <a:xfrm>
            <a:off x="609600" y="969362"/>
            <a:ext cx="758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Materials to be applied for:  </a:t>
            </a:r>
            <a:r>
              <a:rPr kumimoji="0" lang="lv-LV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</a:t>
            </a: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combustible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939F73-7662-4F82-BD4A-37571326DBB3}"/>
              </a:ext>
            </a:extLst>
          </p:cNvPr>
          <p:cNvSpPr/>
          <p:nvPr/>
        </p:nvSpPr>
        <p:spPr>
          <a:xfrm>
            <a:off x="479376" y="1547761"/>
            <a:ext cx="9029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full oxidation of material (destruction of the matrix)  itself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measurement of tritium being released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03B9E2F-E57F-4DEA-83B8-44235ED08ADD}"/>
              </a:ext>
            </a:extLst>
          </p:cNvPr>
          <p:cNvSpPr/>
          <p:nvPr/>
        </p:nvSpPr>
        <p:spPr>
          <a:xfrm>
            <a:off x="3761500" y="3535063"/>
            <a:ext cx="1703323" cy="427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EECE1-33B4-4369-AD14-AC93E0A89E26}"/>
              </a:ext>
            </a:extLst>
          </p:cNvPr>
          <p:cNvSpPr txBox="1"/>
          <p:nvPr/>
        </p:nvSpPr>
        <p:spPr>
          <a:xfrm>
            <a:off x="5994756" y="2569173"/>
            <a:ext cx="1111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HTO,DTO,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HT, DT, T</a:t>
            </a:r>
            <a:r>
              <a:rPr kumimoji="0" lang="lv-LV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C2DB0-CC40-4CFA-B864-6580D674C47A}"/>
              </a:ext>
            </a:extLst>
          </p:cNvPr>
          <p:cNvSpPr txBox="1"/>
          <p:nvPr/>
        </p:nvSpPr>
        <p:spPr>
          <a:xfrm>
            <a:off x="3800998" y="4082056"/>
            <a:ext cx="1758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Heating in moistened air</a:t>
            </a: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~1100K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C22251-5F21-4984-B812-D45A28F6EF4F}"/>
              </a:ext>
            </a:extLst>
          </p:cNvPr>
          <p:cNvSpPr txBox="1"/>
          <p:nvPr/>
        </p:nvSpPr>
        <p:spPr>
          <a:xfrm>
            <a:off x="8471735" y="2202040"/>
            <a:ext cx="222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tritium species are oxidized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water form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46BCE0-AD43-46C6-BFDC-E72D0B97161A}"/>
              </a:ext>
            </a:extLst>
          </p:cNvPr>
          <p:cNvSpPr/>
          <p:nvPr/>
        </p:nvSpPr>
        <p:spPr>
          <a:xfrm>
            <a:off x="5655681" y="3215504"/>
            <a:ext cx="1872208" cy="174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B23F565-E12B-42A5-83A2-3FFC2F82EE4C}"/>
              </a:ext>
            </a:extLst>
          </p:cNvPr>
          <p:cNvCxnSpPr>
            <a:cxnSpLocks/>
          </p:cNvCxnSpPr>
          <p:nvPr/>
        </p:nvCxnSpPr>
        <p:spPr>
          <a:xfrm flipV="1">
            <a:off x="7232579" y="2890938"/>
            <a:ext cx="1157223" cy="19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7C306FD-7259-40C3-AD1B-6DAE99AB3E23}"/>
              </a:ext>
            </a:extLst>
          </p:cNvPr>
          <p:cNvSpPr/>
          <p:nvPr/>
        </p:nvSpPr>
        <p:spPr>
          <a:xfrm>
            <a:off x="1762479" y="3236256"/>
            <a:ext cx="1872208" cy="174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218B39-952A-418E-8375-22443785A768}"/>
              </a:ext>
            </a:extLst>
          </p:cNvPr>
          <p:cNvSpPr txBox="1"/>
          <p:nvPr/>
        </p:nvSpPr>
        <p:spPr>
          <a:xfrm>
            <a:off x="1762479" y="2826814"/>
            <a:ext cx="1967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 facing surface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1F6F65-8E35-40E0-A60D-B3A8FC190EB7}"/>
              </a:ext>
            </a:extLst>
          </p:cNvPr>
          <p:cNvSpPr txBox="1"/>
          <p:nvPr/>
        </p:nvSpPr>
        <p:spPr>
          <a:xfrm>
            <a:off x="1716963" y="4155859"/>
            <a:ext cx="195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T0 interstitial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T+ chemically bonded to impurities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HT, DT or T2 in pores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CD92E5-90CD-4EC3-9EB4-381BB9AAD6C7}"/>
              </a:ext>
            </a:extLst>
          </p:cNvPr>
          <p:cNvSpPr/>
          <p:nvPr/>
        </p:nvSpPr>
        <p:spPr>
          <a:xfrm>
            <a:off x="2045868" y="3407728"/>
            <a:ext cx="12883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CFC,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B6AE9-62C2-4DFD-BAA5-1ECDE122A167}"/>
              </a:ext>
            </a:extLst>
          </p:cNvPr>
          <p:cNvSpPr/>
          <p:nvPr/>
        </p:nvSpPr>
        <p:spPr>
          <a:xfrm>
            <a:off x="5814325" y="3616565"/>
            <a:ext cx="16166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MeO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CO</a:t>
            </a:r>
            <a:r>
              <a:rPr kumimoji="0" lang="lv-LV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62B330-D3AD-4BC7-8679-5B277E6C6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481" y="5457425"/>
            <a:ext cx="2106018" cy="985557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C09B078A-620A-4065-988A-7679BC5A82D4}"/>
              </a:ext>
            </a:extLst>
          </p:cNvPr>
          <p:cNvSpPr/>
          <p:nvPr/>
        </p:nvSpPr>
        <p:spPr>
          <a:xfrm>
            <a:off x="3966253" y="5451962"/>
            <a:ext cx="3464732" cy="427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A9ACC50-410E-4ECF-AEEC-A2E563F7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429" y="4230135"/>
            <a:ext cx="2582836" cy="23649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AF67E6B-125A-44DA-8E7C-E45B924B551D}"/>
              </a:ext>
            </a:extLst>
          </p:cNvPr>
          <p:cNvSpPr txBox="1"/>
          <p:nvPr/>
        </p:nvSpPr>
        <p:spPr>
          <a:xfrm>
            <a:off x="4325661" y="6116497"/>
            <a:ext cx="2467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specimen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A99D4CA-EEB7-482F-88B1-848E96FA8634}"/>
              </a:ext>
            </a:extLst>
          </p:cNvPr>
          <p:cNvSpPr/>
          <p:nvPr/>
        </p:nvSpPr>
        <p:spPr>
          <a:xfrm>
            <a:off x="7679403" y="3422111"/>
            <a:ext cx="2739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Measured by the means of liquid scintillation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45771D88-B153-46AB-A620-627776E624A8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2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923" y="0"/>
            <a:ext cx="8229600" cy="800100"/>
          </a:xfrm>
        </p:spPr>
        <p:txBody>
          <a:bodyPr/>
          <a:lstStyle/>
          <a:p>
            <a:r>
              <a:rPr lang="lv-LV" dirty="0"/>
              <a:t>COMPARISON OF METHODS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4BC8F-19A1-4B4B-8CB3-C876EB0036B6}"/>
              </a:ext>
            </a:extLst>
          </p:cNvPr>
          <p:cNvSpPr txBox="1"/>
          <p:nvPr/>
        </p:nvSpPr>
        <p:spPr>
          <a:xfrm>
            <a:off x="1991545" y="1063236"/>
            <a:ext cx="3223635" cy="461665"/>
          </a:xfrm>
          <a:prstGeom prst="rect">
            <a:avLst/>
          </a:prstGeom>
          <a:solidFill>
            <a:srgbClr val="E8E8E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Dissolution/etching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C5B53-5A53-4B03-BABC-C1C93A0DE0FE}"/>
              </a:ext>
            </a:extLst>
          </p:cNvPr>
          <p:cNvSpPr txBox="1"/>
          <p:nvPr/>
        </p:nvSpPr>
        <p:spPr>
          <a:xfrm>
            <a:off x="5331750" y="1063237"/>
            <a:ext cx="3356538" cy="461665"/>
          </a:xfrm>
          <a:prstGeom prst="rect">
            <a:avLst/>
          </a:prstGeom>
          <a:solidFill>
            <a:srgbClr val="E8E8E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C3F6A-2EF8-40FE-926C-4B4CF1A3220D}"/>
              </a:ext>
            </a:extLst>
          </p:cNvPr>
          <p:cNvSpPr txBox="1"/>
          <p:nvPr/>
        </p:nvSpPr>
        <p:spPr>
          <a:xfrm>
            <a:off x="8996532" y="1063236"/>
            <a:ext cx="2636459" cy="461665"/>
          </a:xfrm>
          <a:prstGeom prst="rect">
            <a:avLst/>
          </a:prstGeom>
          <a:solidFill>
            <a:srgbClr val="E8E8E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combustion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E462D2-BD23-4450-A349-E6C09890016B}"/>
              </a:ext>
            </a:extLst>
          </p:cNvPr>
          <p:cNvCxnSpPr/>
          <p:nvPr/>
        </p:nvCxnSpPr>
        <p:spPr>
          <a:xfrm>
            <a:off x="1568087" y="4509120"/>
            <a:ext cx="91160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307AB-365B-4F08-A959-0E8E612A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4" y="4090086"/>
            <a:ext cx="809335" cy="783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58ECF0-409B-4597-A6E9-8E88AD98E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08" y="1515900"/>
            <a:ext cx="859840" cy="6941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B288F3-7E51-4663-884D-13C0DE3FFD32}"/>
              </a:ext>
            </a:extLst>
          </p:cNvPr>
          <p:cNvSpPr txBox="1"/>
          <p:nvPr/>
        </p:nvSpPr>
        <p:spPr>
          <a:xfrm rot="16200000">
            <a:off x="132157" y="2866456"/>
            <a:ext cx="155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ADTVANTAGES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E68830-4242-413F-8864-5C41B16E83A6}"/>
              </a:ext>
            </a:extLst>
          </p:cNvPr>
          <p:cNvSpPr txBox="1"/>
          <p:nvPr/>
        </p:nvSpPr>
        <p:spPr>
          <a:xfrm rot="16200000">
            <a:off x="88987" y="5604219"/>
            <a:ext cx="186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ADTVANTAGES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F9566E-3CB8-4EEB-B71C-089086A1CB76}"/>
              </a:ext>
            </a:extLst>
          </p:cNvPr>
          <p:cNvSpPr txBox="1"/>
          <p:nvPr/>
        </p:nvSpPr>
        <p:spPr>
          <a:xfrm>
            <a:off x="1991545" y="1524900"/>
            <a:ext cx="31555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tritium amount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depth profile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chemical state (can be adapted)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layered materials information on tritium in 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layer can be assessed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elevated temperatures used (safe)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671DE2-B15C-4096-8B8B-329E62899321}"/>
              </a:ext>
            </a:extLst>
          </p:cNvPr>
          <p:cNvSpPr txBox="1"/>
          <p:nvPr/>
        </p:nvSpPr>
        <p:spPr>
          <a:xfrm>
            <a:off x="5217046" y="1508725"/>
            <a:ext cx="3543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tritium amount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Desorption spectra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Tritium trapping energies can be assessed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Applicable to all kinds of material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sensitivity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EC3445-9333-4B12-9E12-F057D0DC05BD}"/>
              </a:ext>
            </a:extLst>
          </p:cNvPr>
          <p:cNvSpPr txBox="1"/>
          <p:nvPr/>
        </p:nvSpPr>
        <p:spPr>
          <a:xfrm>
            <a:off x="8834862" y="1754945"/>
            <a:ext cx="29497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tritium amount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be assumed that all tritium is measured since the «hosting matrix» is fully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destroid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1B572B-708A-459C-B86B-6B834C5DEDBE}"/>
              </a:ext>
            </a:extLst>
          </p:cNvPr>
          <p:cNvSpPr txBox="1"/>
          <p:nvPr/>
        </p:nvSpPr>
        <p:spPr>
          <a:xfrm>
            <a:off x="1888923" y="4794491"/>
            <a:ext cx="3264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all tritium might be measured if not sufficient  layer thickness is etched (remains in bulk)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F9A9D-B84F-4CF7-9948-E3E7D9A8B1B3}"/>
              </a:ext>
            </a:extLst>
          </p:cNvPr>
          <p:cNvSpPr txBox="1"/>
          <p:nvPr/>
        </p:nvSpPr>
        <p:spPr>
          <a:xfrm>
            <a:off x="5282064" y="4771893"/>
            <a:ext cx="3155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 data might be lost if tritiated water vapor condensates before reaching the Zn bed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consuming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B7D456-3FA9-4208-9745-44E8295CF6E9}"/>
              </a:ext>
            </a:extLst>
          </p:cNvPr>
          <p:cNvSpPr txBox="1"/>
          <p:nvPr/>
        </p:nvSpPr>
        <p:spPr>
          <a:xfrm>
            <a:off x="8760296" y="4856642"/>
            <a:ext cx="226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Limited information on tritium initial state in the material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D03866A-5430-406C-9A19-93FBCFBA894C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11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99E2E-C4DB-4433-9EAC-3339CCA6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63" y="188640"/>
            <a:ext cx="7543800" cy="457200"/>
          </a:xfrm>
        </p:spPr>
        <p:txBody>
          <a:bodyPr/>
          <a:lstStyle/>
          <a:p>
            <a:r>
              <a:rPr lang="en-US"/>
              <a:t>Studied 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23329-CFBF-4DF0-A621-A10E2996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5" y="815076"/>
            <a:ext cx="2316905" cy="31168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323976-5008-4BC5-B526-8F07B1B3148D}"/>
              </a:ext>
            </a:extLst>
          </p:cNvPr>
          <p:cNvSpPr txBox="1"/>
          <p:nvPr/>
        </p:nvSpPr>
        <p:spPr>
          <a:xfrm>
            <a:off x="3231400" y="1323131"/>
            <a:ext cx="89116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Bulk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beryllium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tiles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positions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inner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(IWGL),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outer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(WPL)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upper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(DP)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vessel</a:t>
            </a:r>
            <a:endParaRPr kumimoji="0" lang="lv-LV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Beryllium coated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Inconle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the inner wall (IWC) (indicative position in the vessel  regarding toroidal direction)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52CE3A-D38F-430F-8049-1CAA12847DD1}"/>
              </a:ext>
            </a:extLst>
          </p:cNvPr>
          <p:cNvGrpSpPr/>
          <p:nvPr/>
        </p:nvGrpSpPr>
        <p:grpSpPr>
          <a:xfrm>
            <a:off x="649844" y="4101278"/>
            <a:ext cx="2289560" cy="2448500"/>
            <a:chOff x="332762" y="1383042"/>
            <a:chExt cx="3674340" cy="28875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490601-4B70-4045-898D-5F374DAA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762" y="1383042"/>
              <a:ext cx="3674340" cy="2887528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B0B29F4-83A2-4FB9-8F82-2F8E8F867064}"/>
                </a:ext>
              </a:extLst>
            </p:cNvPr>
            <p:cNvSpPr/>
            <p:nvPr/>
          </p:nvSpPr>
          <p:spPr>
            <a:xfrm rot="1295187">
              <a:off x="746651" y="2644248"/>
              <a:ext cx="595619" cy="3068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22CB7FF-9910-4452-B3ED-A34A8CB5F7AC}"/>
                </a:ext>
              </a:extLst>
            </p:cNvPr>
            <p:cNvSpPr/>
            <p:nvPr/>
          </p:nvSpPr>
          <p:spPr>
            <a:xfrm rot="3059770">
              <a:off x="665717" y="3494111"/>
              <a:ext cx="469784" cy="7571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v-LV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3F3AFD-5A6F-4708-93CD-1997EC9235B4}"/>
                </a:ext>
              </a:extLst>
            </p:cNvPr>
            <p:cNvSpPr txBox="1"/>
            <p:nvPr/>
          </p:nvSpPr>
          <p:spPr>
            <a:xfrm>
              <a:off x="1046486" y="2383039"/>
              <a:ext cx="921997" cy="3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HGFC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E94CEB-2CA8-42A0-9BC8-1C72D7E25584}"/>
                </a:ext>
              </a:extLst>
            </p:cNvPr>
            <p:cNvSpPr txBox="1"/>
            <p:nvPr/>
          </p:nvSpPr>
          <p:spPr>
            <a:xfrm>
              <a:off x="1165330" y="3532521"/>
              <a:ext cx="1129858" cy="3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14IG3B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96BD0C7-AD9B-4550-892B-2D9DD9E35CF3}"/>
              </a:ext>
            </a:extLst>
          </p:cNvPr>
          <p:cNvSpPr txBox="1"/>
          <p:nvPr/>
        </p:nvSpPr>
        <p:spPr>
          <a:xfrm>
            <a:off x="3253426" y="4043261"/>
            <a:ext cx="7826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Tungsten coated CFC tiles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High Field Gap Closure tile (HFGC)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divertor tile No 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14ING1A) 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 3 (14IG3B)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335FFE-33E6-4F6D-A296-7CD234FA4C0D}"/>
              </a:ext>
            </a:extLst>
          </p:cNvPr>
          <p:cNvSpPr txBox="1"/>
          <p:nvPr/>
        </p:nvSpPr>
        <p:spPr>
          <a:xfrm>
            <a:off x="3253426" y="4976594"/>
            <a:ext cx="645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Bulk tungsten lamellas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divertor lamella A24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4380DD4-7FF4-4A94-8611-784BD7B096CB}"/>
              </a:ext>
            </a:extLst>
          </p:cNvPr>
          <p:cNvSpPr/>
          <p:nvPr/>
        </p:nvSpPr>
        <p:spPr>
          <a:xfrm>
            <a:off x="1850112" y="2564904"/>
            <a:ext cx="213441" cy="14401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601AE8-BA45-4CAA-B7F5-D09FA99ACAF0}"/>
              </a:ext>
            </a:extLst>
          </p:cNvPr>
          <p:cNvSpPr txBox="1"/>
          <p:nvPr/>
        </p:nvSpPr>
        <p:spPr>
          <a:xfrm>
            <a:off x="1774830" y="2641544"/>
            <a:ext cx="488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IWC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E50473-A22A-4935-9E54-50978B7B7453}"/>
              </a:ext>
            </a:extLst>
          </p:cNvPr>
          <p:cNvSpPr/>
          <p:nvPr/>
        </p:nvSpPr>
        <p:spPr>
          <a:xfrm rot="1153750">
            <a:off x="2535354" y="5629641"/>
            <a:ext cx="80660" cy="313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2263F0-8B68-4581-822F-7AE215E46F05}"/>
              </a:ext>
            </a:extLst>
          </p:cNvPr>
          <p:cNvSpPr txBox="1"/>
          <p:nvPr/>
        </p:nvSpPr>
        <p:spPr>
          <a:xfrm>
            <a:off x="2654135" y="5517233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lamellas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AEFC6-BA1E-4865-97B3-E28BCC1258EF}"/>
              </a:ext>
            </a:extLst>
          </p:cNvPr>
          <p:cNvSpPr txBox="1"/>
          <p:nvPr/>
        </p:nvSpPr>
        <p:spPr>
          <a:xfrm>
            <a:off x="3231400" y="803266"/>
            <a:ext cx="1082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302E0E-F816-4729-88A3-26C85A5491C7}"/>
              </a:ext>
            </a:extLst>
          </p:cNvPr>
          <p:cNvSpPr txBox="1"/>
          <p:nvPr/>
        </p:nvSpPr>
        <p:spPr>
          <a:xfrm>
            <a:off x="3253426" y="3206697"/>
            <a:ext cx="1553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Divertor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A83F4CB5-A421-43E1-97FC-DD148EB1C3E2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531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99E2E-C4DB-4433-9EAC-3339CCA6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256" y="149212"/>
            <a:ext cx="8887717" cy="457200"/>
          </a:xfrm>
        </p:spPr>
        <p:txBody>
          <a:bodyPr/>
          <a:lstStyle/>
          <a:p>
            <a:r>
              <a:rPr lang="lv-LV" dirty="0" err="1"/>
              <a:t>Tritium</a:t>
            </a:r>
            <a:r>
              <a:rPr lang="lv-LV" dirty="0"/>
              <a:t> </a:t>
            </a:r>
            <a:r>
              <a:rPr lang="lv-LV" dirty="0" err="1"/>
              <a:t>distribution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vessel</a:t>
            </a:r>
            <a:r>
              <a:rPr lang="lv-LV" dirty="0"/>
              <a:t> (2011-2012)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0357E-7E43-4B0B-9990-B00C857E9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745" y="980728"/>
            <a:ext cx="4385829" cy="525036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3DA6373-BBF8-4D01-B414-AC6499A9E7CB}"/>
              </a:ext>
            </a:extLst>
          </p:cNvPr>
          <p:cNvSpPr/>
          <p:nvPr/>
        </p:nvSpPr>
        <p:spPr>
          <a:xfrm>
            <a:off x="4295800" y="3356992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C0D2330-221C-4E13-A503-1D319784D744}"/>
              </a:ext>
            </a:extLst>
          </p:cNvPr>
          <p:cNvSpPr/>
          <p:nvPr/>
        </p:nvSpPr>
        <p:spPr>
          <a:xfrm>
            <a:off x="4714204" y="3186111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8A2346-98FC-41CD-8F36-1720C05FDC9E}"/>
              </a:ext>
            </a:extLst>
          </p:cNvPr>
          <p:cNvSpPr/>
          <p:nvPr/>
        </p:nvSpPr>
        <p:spPr>
          <a:xfrm>
            <a:off x="6901734" y="3356992"/>
            <a:ext cx="288032" cy="180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ABBA9C3-FAFD-44B7-8084-27751C5CCA00}"/>
              </a:ext>
            </a:extLst>
          </p:cNvPr>
          <p:cNvSpPr/>
          <p:nvPr/>
        </p:nvSpPr>
        <p:spPr>
          <a:xfrm>
            <a:off x="5710575" y="1196752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D57815C-C5E6-41AA-9F92-2EA2B48CF7A0}"/>
              </a:ext>
            </a:extLst>
          </p:cNvPr>
          <p:cNvSpPr/>
          <p:nvPr/>
        </p:nvSpPr>
        <p:spPr>
          <a:xfrm rot="1828572">
            <a:off x="5625821" y="5467338"/>
            <a:ext cx="417955" cy="171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06309BC-0587-40E6-BD83-104087F1CC99}"/>
              </a:ext>
            </a:extLst>
          </p:cNvPr>
          <p:cNvSpPr/>
          <p:nvPr/>
        </p:nvSpPr>
        <p:spPr>
          <a:xfrm rot="18483453">
            <a:off x="5768633" y="5782318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9A2C02-AFBA-4D73-A48E-68AC31423C28}"/>
              </a:ext>
            </a:extLst>
          </p:cNvPr>
          <p:cNvSpPr/>
          <p:nvPr/>
        </p:nvSpPr>
        <p:spPr>
          <a:xfrm rot="18612239">
            <a:off x="6115283" y="5902101"/>
            <a:ext cx="254431" cy="87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D6C23A-3816-46DD-888C-8193E3591B50}"/>
              </a:ext>
            </a:extLst>
          </p:cNvPr>
          <p:cNvSpPr txBox="1"/>
          <p:nvPr/>
        </p:nvSpPr>
        <p:spPr>
          <a:xfrm>
            <a:off x="1480255" y="4612906"/>
            <a:ext cx="2254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W/CFC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(1-10)x10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 atoms/cm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B37AB5-88DC-480E-B635-679EB8DFD68C}"/>
              </a:ext>
            </a:extLst>
          </p:cNvPr>
          <p:cNvCxnSpPr>
            <a:cxnSpLocks/>
            <a:stCxn id="32" idx="2"/>
          </p:cNvCxnSpPr>
          <p:nvPr/>
        </p:nvCxnSpPr>
        <p:spPr>
          <a:xfrm flipH="1" flipV="1">
            <a:off x="3359696" y="5229201"/>
            <a:ext cx="2294996" cy="2180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DF0D183-B08D-4A0B-8861-431905B16C5D}"/>
              </a:ext>
            </a:extLst>
          </p:cNvPr>
          <p:cNvSpPr txBox="1"/>
          <p:nvPr/>
        </p:nvSpPr>
        <p:spPr>
          <a:xfrm>
            <a:off x="1536360" y="5490812"/>
            <a:ext cx="1855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W/CFC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2x10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 atoms/cm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6418FCB-AE48-4955-A222-52D61A336A0A}"/>
              </a:ext>
            </a:extLst>
          </p:cNvPr>
          <p:cNvCxnSpPr>
            <a:cxnSpLocks/>
          </p:cNvCxnSpPr>
          <p:nvPr/>
        </p:nvCxnSpPr>
        <p:spPr>
          <a:xfrm flipH="1" flipV="1">
            <a:off x="3287689" y="5897420"/>
            <a:ext cx="2501463" cy="1085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C54237B-DEEC-40D6-A5E0-06C71FDA5AAD}"/>
              </a:ext>
            </a:extLst>
          </p:cNvPr>
          <p:cNvSpPr txBox="1"/>
          <p:nvPr/>
        </p:nvSpPr>
        <p:spPr>
          <a:xfrm>
            <a:off x="8515228" y="5290930"/>
            <a:ext cx="2014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Bulk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3.5x10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atoms/cm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3FB4BFB-2528-4874-8680-36A5C5618753}"/>
              </a:ext>
            </a:extLst>
          </p:cNvPr>
          <p:cNvCxnSpPr>
            <a:stCxn id="34" idx="5"/>
            <a:endCxn id="41" idx="1"/>
          </p:cNvCxnSpPr>
          <p:nvPr/>
        </p:nvCxnSpPr>
        <p:spPr>
          <a:xfrm flipV="1">
            <a:off x="6324304" y="5583317"/>
            <a:ext cx="2190925" cy="314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0D0C193-C8A0-44FD-B7C6-5B14BB3CEB22}"/>
              </a:ext>
            </a:extLst>
          </p:cNvPr>
          <p:cNvSpPr txBox="1"/>
          <p:nvPr/>
        </p:nvSpPr>
        <p:spPr>
          <a:xfrm>
            <a:off x="1606223" y="3290431"/>
            <a:ext cx="194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Inconel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15x10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atoms/cm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2CC5B51-DF7A-4BE5-9F01-52C14B71AC3E}"/>
              </a:ext>
            </a:extLst>
          </p:cNvPr>
          <p:cNvCxnSpPr>
            <a:stCxn id="14" idx="2"/>
          </p:cNvCxnSpPr>
          <p:nvPr/>
        </p:nvCxnSpPr>
        <p:spPr>
          <a:xfrm flipH="1">
            <a:off x="3287688" y="3465005"/>
            <a:ext cx="1008112" cy="1409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88EB7B0-C7FA-401D-A74D-828309FDA10C}"/>
              </a:ext>
            </a:extLst>
          </p:cNvPr>
          <p:cNvSpPr txBox="1"/>
          <p:nvPr/>
        </p:nvSpPr>
        <p:spPr>
          <a:xfrm>
            <a:off x="1616452" y="2185619"/>
            <a:ext cx="2150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Bulk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</a:t>
            </a:r>
            <a:endParaRPr kumimoji="0" lang="lv-LV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(2-9)x10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 atoms/cm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16FB20-15D1-48E1-89BF-69F2348D7759}"/>
              </a:ext>
            </a:extLst>
          </p:cNvPr>
          <p:cNvSpPr txBox="1"/>
          <p:nvPr/>
        </p:nvSpPr>
        <p:spPr>
          <a:xfrm>
            <a:off x="8400256" y="3185393"/>
            <a:ext cx="2254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Bulk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</a:t>
            </a:r>
            <a:endParaRPr kumimoji="0" lang="lv-LV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(5-40)x10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 atoms/cm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800A5A-7700-44A9-B319-BE2D12BCC76B}"/>
              </a:ext>
            </a:extLst>
          </p:cNvPr>
          <p:cNvSpPr txBox="1"/>
          <p:nvPr/>
        </p:nvSpPr>
        <p:spPr>
          <a:xfrm>
            <a:off x="8271215" y="970246"/>
            <a:ext cx="1855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Bulk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</a:t>
            </a:r>
            <a:endParaRPr kumimoji="0" lang="lv-LV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2x10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lv-LV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 atoms/cm</a:t>
            </a:r>
            <a:r>
              <a:rPr kumimoji="0" lang="lv-LV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12D7B61-C7EF-48B4-95C7-7F6842253536}"/>
              </a:ext>
            </a:extLst>
          </p:cNvPr>
          <p:cNvCxnSpPr>
            <a:stCxn id="29" idx="1"/>
          </p:cNvCxnSpPr>
          <p:nvPr/>
        </p:nvCxnSpPr>
        <p:spPr>
          <a:xfrm flipH="1" flipV="1">
            <a:off x="3418556" y="2780929"/>
            <a:ext cx="1358920" cy="4368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EFCD349-AE07-4637-9CF0-FB53B10AB21E}"/>
              </a:ext>
            </a:extLst>
          </p:cNvPr>
          <p:cNvCxnSpPr>
            <a:endCxn id="49" idx="1"/>
          </p:cNvCxnSpPr>
          <p:nvPr/>
        </p:nvCxnSpPr>
        <p:spPr>
          <a:xfrm flipV="1">
            <a:off x="6096000" y="1262633"/>
            <a:ext cx="2175214" cy="389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2511363-C37C-4427-B7B3-003EDE275874}"/>
              </a:ext>
            </a:extLst>
          </p:cNvPr>
          <p:cNvCxnSpPr>
            <a:endCxn id="48" idx="1"/>
          </p:cNvCxnSpPr>
          <p:nvPr/>
        </p:nvCxnSpPr>
        <p:spPr>
          <a:xfrm>
            <a:off x="7201308" y="3475398"/>
            <a:ext cx="1198948" cy="23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B21B703-F535-43E1-8768-49CC9F5656AB}"/>
              </a:ext>
            </a:extLst>
          </p:cNvPr>
          <p:cNvSpPr txBox="1"/>
          <p:nvPr/>
        </p:nvSpPr>
        <p:spPr>
          <a:xfrm>
            <a:off x="1682884" y="6545237"/>
            <a:ext cx="399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lv-LV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Particular</a:t>
            </a:r>
            <a:r>
              <a:rPr kumimoji="0" lang="lv-LV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</a:t>
            </a:r>
            <a:r>
              <a:rPr kumimoji="0" lang="lv-LV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</a:t>
            </a:r>
            <a:r>
              <a:rPr kumimoji="0" lang="lv-LV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been</a:t>
            </a:r>
            <a:r>
              <a:rPr kumimoji="0" lang="lv-LV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2011 -2015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2284DF63-D464-4A35-8517-D47064BADC07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202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99E2E-C4DB-4433-9EAC-3339CCA6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212"/>
            <a:ext cx="10367973" cy="457200"/>
          </a:xfrm>
        </p:spPr>
        <p:txBody>
          <a:bodyPr/>
          <a:lstStyle/>
          <a:p>
            <a:r>
              <a:rPr lang="lv-LV" dirty="0" err="1"/>
              <a:t>Tritium</a:t>
            </a:r>
            <a:r>
              <a:rPr lang="lv-LV" dirty="0"/>
              <a:t> </a:t>
            </a:r>
            <a:r>
              <a:rPr lang="lv-LV" dirty="0" err="1"/>
              <a:t>concentration</a:t>
            </a:r>
            <a:r>
              <a:rPr lang="lv-LV" dirty="0"/>
              <a:t> </a:t>
            </a:r>
            <a:r>
              <a:rPr lang="lv-LV" dirty="0" err="1"/>
              <a:t>beryllium</a:t>
            </a:r>
            <a:r>
              <a:rPr lang="lv-LV" dirty="0"/>
              <a:t> </a:t>
            </a:r>
            <a:r>
              <a:rPr lang="lv-LV" dirty="0" err="1"/>
              <a:t>tiles</a:t>
            </a:r>
            <a:endParaRPr lang="en-US" dirty="0"/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AB9C9306-2119-4775-917A-D400DD39C0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119719"/>
              </p:ext>
            </p:extLst>
          </p:nvPr>
        </p:nvGraphicFramePr>
        <p:xfrm>
          <a:off x="191343" y="848557"/>
          <a:ext cx="5598105" cy="2820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DF631D-3940-4E65-B18B-ADBD649E9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200745"/>
              </p:ext>
            </p:extLst>
          </p:nvPr>
        </p:nvGraphicFramePr>
        <p:xfrm>
          <a:off x="324300" y="3724314"/>
          <a:ext cx="11585154" cy="282092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426329">
                  <a:extLst>
                    <a:ext uri="{9D8B030D-6E8A-4147-A177-3AD203B41FA5}">
                      <a16:colId xmlns:a16="http://schemas.microsoft.com/office/drawing/2014/main" val="869127790"/>
                    </a:ext>
                  </a:extLst>
                </a:gridCol>
                <a:gridCol w="1841886">
                  <a:extLst>
                    <a:ext uri="{9D8B030D-6E8A-4147-A177-3AD203B41FA5}">
                      <a16:colId xmlns:a16="http://schemas.microsoft.com/office/drawing/2014/main" val="1056251329"/>
                    </a:ext>
                  </a:extLst>
                </a:gridCol>
                <a:gridCol w="1755863">
                  <a:extLst>
                    <a:ext uri="{9D8B030D-6E8A-4147-A177-3AD203B41FA5}">
                      <a16:colId xmlns:a16="http://schemas.microsoft.com/office/drawing/2014/main" val="3045047769"/>
                    </a:ext>
                  </a:extLst>
                </a:gridCol>
                <a:gridCol w="1819114">
                  <a:extLst>
                    <a:ext uri="{9D8B030D-6E8A-4147-A177-3AD203B41FA5}">
                      <a16:colId xmlns:a16="http://schemas.microsoft.com/office/drawing/2014/main" val="1734620789"/>
                    </a:ext>
                  </a:extLst>
                </a:gridCol>
                <a:gridCol w="1819114">
                  <a:extLst>
                    <a:ext uri="{9D8B030D-6E8A-4147-A177-3AD203B41FA5}">
                      <a16:colId xmlns:a16="http://schemas.microsoft.com/office/drawing/2014/main" val="4028921814"/>
                    </a:ext>
                  </a:extLst>
                </a:gridCol>
                <a:gridCol w="961424">
                  <a:extLst>
                    <a:ext uri="{9D8B030D-6E8A-4147-A177-3AD203B41FA5}">
                      <a16:colId xmlns:a16="http://schemas.microsoft.com/office/drawing/2014/main" val="2950788522"/>
                    </a:ext>
                  </a:extLst>
                </a:gridCol>
                <a:gridCol w="961424">
                  <a:extLst>
                    <a:ext uri="{9D8B030D-6E8A-4147-A177-3AD203B41FA5}">
                      <a16:colId xmlns:a16="http://schemas.microsoft.com/office/drawing/2014/main" val="262277626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Position, mm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 atoms/cm</a:t>
                      </a:r>
                      <a:r>
                        <a:rPr lang="en-US" sz="1600" baseline="30000">
                          <a:effectLst/>
                        </a:rPr>
                        <a:t>2</a:t>
                      </a:r>
                      <a:r>
                        <a:rPr lang="en-US" sz="1600">
                          <a:effectLst/>
                        </a:rPr>
                        <a:t> x</a:t>
                      </a:r>
                      <a:r>
                        <a:rPr lang="en-GB" sz="1600">
                          <a:effectLst/>
                        </a:rPr>
                        <a:t>10</a:t>
                      </a:r>
                      <a:r>
                        <a:rPr lang="en-GB" sz="1600" baseline="300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40428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ILW1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ILW2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ILW3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1-3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25043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Outer wall tile WPL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345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-146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3952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-33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81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7272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814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4,6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2,5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3767472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Inner wall tile IWGL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260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-145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1578625"/>
                  </a:ext>
                </a:extLst>
              </a:tr>
              <a:tr h="120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-92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6363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255315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AF196B9-1212-4B4C-A6C8-691A3DCCD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348" y="1615296"/>
            <a:ext cx="559810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Tritium concentration at particular positions in vacuum vessel in tiles exposed to each campaign</a:t>
            </a:r>
            <a:r>
              <a:rPr kumimoji="0" lang="lv-LV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tiles exposed throughout all campaigns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ED864F8-45CA-4603-AB78-6B2AC511F09B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B504550D-2ABD-4621-9C7A-983FBD2775E1}"/>
              </a:ext>
            </a:extLst>
          </p:cNvPr>
          <p:cNvSpPr/>
          <p:nvPr/>
        </p:nvSpPr>
        <p:spPr>
          <a:xfrm>
            <a:off x="8706678" y="2850512"/>
            <a:ext cx="964096" cy="605663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6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E71C-53AD-4646-B02C-AA27585C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0"/>
            <a:ext cx="8229600" cy="800100"/>
          </a:xfrm>
        </p:spPr>
        <p:txBody>
          <a:bodyPr/>
          <a:lstStyle/>
          <a:p>
            <a:r>
              <a:rPr lang="lv-LV" dirty="0" err="1"/>
              <a:t>Tritium</a:t>
            </a:r>
            <a:r>
              <a:rPr lang="lv-LV" dirty="0"/>
              <a:t> </a:t>
            </a:r>
            <a:r>
              <a:rPr lang="lv-LV" dirty="0" err="1"/>
              <a:t>distribution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layered</a:t>
            </a:r>
            <a:r>
              <a:rPr lang="lv-LV" dirty="0"/>
              <a:t> </a:t>
            </a:r>
            <a:r>
              <a:rPr lang="lv-LV" dirty="0" err="1"/>
              <a:t>material</a:t>
            </a:r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F266F-99CD-4563-ABCF-202B50A7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Satura vietturis 6">
            <a:extLst>
              <a:ext uri="{FF2B5EF4-FFF2-40B4-BE49-F238E27FC236}">
                <a16:creationId xmlns:a16="http://schemas.microsoft.com/office/drawing/2014/main" id="{1A9736D1-CB1A-40D6-B960-36B74CF01D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1957" y="1794174"/>
            <a:ext cx="4446211" cy="309634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A1847-D992-4A67-ABF1-1A9E77C77CAB}"/>
              </a:ext>
            </a:extLst>
          </p:cNvPr>
          <p:cNvSpPr txBox="1"/>
          <p:nvPr/>
        </p:nvSpPr>
        <p:spPr>
          <a:xfrm>
            <a:off x="695400" y="1013517"/>
            <a:ext cx="3788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Beryllium coated Inconel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3F84A6-7A2C-4F41-9C76-BB70C023E81E}"/>
              </a:ext>
            </a:extLst>
          </p:cNvPr>
          <p:cNvCxnSpPr>
            <a:cxnSpLocks/>
          </p:cNvCxnSpPr>
          <p:nvPr/>
        </p:nvCxnSpPr>
        <p:spPr>
          <a:xfrm>
            <a:off x="5663952" y="2672916"/>
            <a:ext cx="72008" cy="1170434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2375B2-9587-4A2B-94FD-C4A786270E91}"/>
              </a:ext>
            </a:extLst>
          </p:cNvPr>
          <p:cNvCxnSpPr/>
          <p:nvPr/>
        </p:nvCxnSpPr>
        <p:spPr>
          <a:xfrm flipV="1">
            <a:off x="3791745" y="2564904"/>
            <a:ext cx="2432461" cy="28803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F9C948-60B6-4164-AF96-B6A1CDD98DAB}"/>
              </a:ext>
            </a:extLst>
          </p:cNvPr>
          <p:cNvCxnSpPr/>
          <p:nvPr/>
        </p:nvCxnSpPr>
        <p:spPr>
          <a:xfrm flipV="1">
            <a:off x="3808580" y="3825652"/>
            <a:ext cx="2432461" cy="28803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C1D204C-E83F-44F4-8F16-C2B3BE368100}"/>
              </a:ext>
            </a:extLst>
          </p:cNvPr>
          <p:cNvSpPr txBox="1"/>
          <p:nvPr/>
        </p:nvSpPr>
        <p:spPr>
          <a:xfrm>
            <a:off x="6909990" y="2585760"/>
            <a:ext cx="2354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Beryllium coating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EBD69-2DA8-4CF0-A6E1-25AB7F9D60A1}"/>
              </a:ext>
            </a:extLst>
          </p:cNvPr>
          <p:cNvSpPr txBox="1"/>
          <p:nvPr/>
        </p:nvSpPr>
        <p:spPr>
          <a:xfrm>
            <a:off x="6850472" y="4004593"/>
            <a:ext cx="232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Inconel substrate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3E7E77-76F2-4154-8B5F-F9E7C630B0D9}"/>
              </a:ext>
            </a:extLst>
          </p:cNvPr>
          <p:cNvSpPr/>
          <p:nvPr/>
        </p:nvSpPr>
        <p:spPr>
          <a:xfrm>
            <a:off x="6996608" y="313632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1.5x10</a:t>
            </a:r>
            <a:r>
              <a:rPr kumimoji="0" lang="lv-LV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atoms per cm</a:t>
            </a:r>
            <a:r>
              <a:rPr kumimoji="0" lang="lv-LV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DBB7ED-18B0-4F37-B91D-288A743D85A0}"/>
              </a:ext>
            </a:extLst>
          </p:cNvPr>
          <p:cNvSpPr/>
          <p:nvPr/>
        </p:nvSpPr>
        <p:spPr>
          <a:xfrm>
            <a:off x="6894981" y="4466257"/>
            <a:ext cx="2214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4x10</a:t>
            </a:r>
            <a:r>
              <a:rPr kumimoji="0" lang="lv-LV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</a:t>
            </a: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atoms per cm</a:t>
            </a:r>
            <a:r>
              <a:rPr kumimoji="0" lang="lv-LV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941B53-D6E9-43D0-9708-D6AEDD8BB827}"/>
              </a:ext>
            </a:extLst>
          </p:cNvPr>
          <p:cNvSpPr txBox="1"/>
          <p:nvPr/>
        </p:nvSpPr>
        <p:spPr>
          <a:xfrm>
            <a:off x="263352" y="5419991"/>
            <a:ext cx="9109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97% of </a:t>
            </a:r>
            <a:r>
              <a:rPr kumimoji="0" lang="lv-LV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lv-LV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measured tritium is accumulated in the thin beryllium coating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898964-D781-48FA-8D08-EB70E3989FD4}"/>
              </a:ext>
            </a:extLst>
          </p:cNvPr>
          <p:cNvCxnSpPr>
            <a:endCxn id="18" idx="1"/>
          </p:cNvCxnSpPr>
          <p:nvPr/>
        </p:nvCxnSpPr>
        <p:spPr>
          <a:xfrm flipV="1">
            <a:off x="6241040" y="2816592"/>
            <a:ext cx="668950" cy="3197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AF9FA7-F0D4-4902-B33F-6C3EFD52B382}"/>
              </a:ext>
            </a:extLst>
          </p:cNvPr>
          <p:cNvCxnSpPr>
            <a:endCxn id="19" idx="1"/>
          </p:cNvCxnSpPr>
          <p:nvPr/>
        </p:nvCxnSpPr>
        <p:spPr>
          <a:xfrm flipV="1">
            <a:off x="6224206" y="4235425"/>
            <a:ext cx="626267" cy="195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BCC5F41-354F-441A-9E05-F07978828641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20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00100"/>
          </a:xfrm>
        </p:spPr>
        <p:txBody>
          <a:bodyPr/>
          <a:lstStyle/>
          <a:p>
            <a:r>
              <a:rPr lang="lv-LV" dirty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08" y="1556793"/>
            <a:ext cx="8797928" cy="3583391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lv-LV" sz="2700" dirty="0"/>
              <a:t>ITER </a:t>
            </a:r>
            <a:r>
              <a:rPr lang="en-US" sz="2700" dirty="0"/>
              <a:t>Like Wall plasma facing materials</a:t>
            </a:r>
          </a:p>
          <a:p>
            <a:pPr>
              <a:spcAft>
                <a:spcPts val="1800"/>
              </a:spcAft>
            </a:pPr>
            <a:r>
              <a:rPr lang="en-US" sz="2700" dirty="0"/>
              <a:t>Tritium sources in JET vacuum vessel</a:t>
            </a:r>
          </a:p>
          <a:p>
            <a:pPr>
              <a:spcAft>
                <a:spcPts val="1800"/>
              </a:spcAft>
            </a:pPr>
            <a:r>
              <a:rPr lang="en-US" sz="2700" dirty="0"/>
              <a:t>Tritium measurement methods at </a:t>
            </a:r>
            <a:r>
              <a:rPr lang="en-US" sz="2700" dirty="0" err="1"/>
              <a:t>UoL</a:t>
            </a:r>
            <a:endParaRPr lang="en-US" sz="2700" dirty="0"/>
          </a:p>
          <a:p>
            <a:pPr>
              <a:spcAft>
                <a:spcPts val="1800"/>
              </a:spcAft>
            </a:pPr>
            <a:r>
              <a:rPr lang="en-US" sz="2700" dirty="0"/>
              <a:t>Tritium in plasma facing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FC639-4295-4446-B096-C6A8F526EA9E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65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99E2E-C4DB-4433-9EAC-3339CCA6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212"/>
            <a:ext cx="10367973" cy="457200"/>
          </a:xfrm>
        </p:spPr>
        <p:txBody>
          <a:bodyPr/>
          <a:lstStyle/>
          <a:p>
            <a:r>
              <a:rPr lang="lv-LV" dirty="0" err="1"/>
              <a:t>Tritium</a:t>
            </a:r>
            <a:r>
              <a:rPr lang="lv-LV" dirty="0"/>
              <a:t> </a:t>
            </a:r>
            <a:r>
              <a:rPr lang="lv-LV" dirty="0" err="1"/>
              <a:t>concentration</a:t>
            </a:r>
            <a:r>
              <a:rPr lang="lv-LV" dirty="0"/>
              <a:t>  - </a:t>
            </a:r>
            <a:r>
              <a:rPr lang="lv-LV" dirty="0" err="1"/>
              <a:t>divertor</a:t>
            </a:r>
            <a:r>
              <a:rPr lang="lv-LV" dirty="0"/>
              <a:t>, W/CFC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4FB659-CBCC-4F71-BAD0-51EC579BD014}"/>
              </a:ext>
            </a:extLst>
          </p:cNvPr>
          <p:cNvGrpSpPr/>
          <p:nvPr/>
        </p:nvGrpSpPr>
        <p:grpSpPr>
          <a:xfrm>
            <a:off x="2789206" y="943966"/>
            <a:ext cx="1301685" cy="1217688"/>
            <a:chOff x="4016867" y="217087"/>
            <a:chExt cx="1301685" cy="1217688"/>
          </a:xfrm>
        </p:grpSpPr>
        <p:pic>
          <p:nvPicPr>
            <p:cNvPr id="5" name="Attēls 6">
              <a:extLst>
                <a:ext uri="{FF2B5EF4-FFF2-40B4-BE49-F238E27FC236}">
                  <a16:creationId xmlns:a16="http://schemas.microsoft.com/office/drawing/2014/main" id="{DB9C8E1E-8C65-4D46-AE68-7DA7A1E29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6867" y="260975"/>
              <a:ext cx="1301685" cy="1173800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0AF793F-5157-4A53-8A58-A83297CFFABF}"/>
                </a:ext>
              </a:extLst>
            </p:cNvPr>
            <p:cNvCxnSpPr>
              <a:cxnSpLocks/>
            </p:cNvCxnSpPr>
            <p:nvPr/>
          </p:nvCxnSpPr>
          <p:spPr>
            <a:xfrm>
              <a:off x="4138920" y="504455"/>
              <a:ext cx="3076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21053B-0130-48E8-B8FE-72C1ADAF1785}"/>
                </a:ext>
              </a:extLst>
            </p:cNvPr>
            <p:cNvSpPr txBox="1"/>
            <p:nvPr/>
          </p:nvSpPr>
          <p:spPr>
            <a:xfrm>
              <a:off x="4017870" y="217087"/>
              <a:ext cx="6533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100" b="1" dirty="0"/>
                <a:t>2 mm</a:t>
              </a:r>
              <a:endParaRPr lang="en-GB" sz="1100" b="1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7B6A27B-4938-459B-B815-88D203DD0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2" y="662932"/>
            <a:ext cx="2258648" cy="1779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923402-C0BC-4AF8-BEA3-3C699CC7A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" y="2624309"/>
            <a:ext cx="2689687" cy="2017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A23235-BB3B-4825-9E99-DE1901DA6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1" y="4684321"/>
            <a:ext cx="2689687" cy="20172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A268169-434A-4083-8A97-97FD557220A8}"/>
              </a:ext>
            </a:extLst>
          </p:cNvPr>
          <p:cNvGrpSpPr/>
          <p:nvPr/>
        </p:nvGrpSpPr>
        <p:grpSpPr>
          <a:xfrm>
            <a:off x="4455975" y="987854"/>
            <a:ext cx="1456021" cy="1173800"/>
            <a:chOff x="4058759" y="148157"/>
            <a:chExt cx="1496867" cy="1307446"/>
          </a:xfrm>
        </p:grpSpPr>
        <p:pic>
          <p:nvPicPr>
            <p:cNvPr id="13" name="Attēls 8">
              <a:extLst>
                <a:ext uri="{FF2B5EF4-FFF2-40B4-BE49-F238E27FC236}">
                  <a16:creationId xmlns:a16="http://schemas.microsoft.com/office/drawing/2014/main" id="{53BAEE4D-7534-448A-AF31-78DCF3FE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759" y="148157"/>
              <a:ext cx="1305060" cy="1307446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DAE63A3-076E-4201-BD83-578EAAD5B165}"/>
                </a:ext>
              </a:extLst>
            </p:cNvPr>
            <p:cNvCxnSpPr>
              <a:cxnSpLocks/>
            </p:cNvCxnSpPr>
            <p:nvPr/>
          </p:nvCxnSpPr>
          <p:spPr>
            <a:xfrm>
              <a:off x="5023344" y="1365118"/>
              <a:ext cx="3076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E0E6CD-1D5F-4B15-B954-1C36B836E4EA}"/>
                </a:ext>
              </a:extLst>
            </p:cNvPr>
            <p:cNvSpPr txBox="1"/>
            <p:nvPr/>
          </p:nvSpPr>
          <p:spPr>
            <a:xfrm>
              <a:off x="4902294" y="1077750"/>
              <a:ext cx="6533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100" b="1" dirty="0"/>
                <a:t>2 mm</a:t>
              </a:r>
              <a:endParaRPr lang="en-GB" sz="1100" b="1" dirty="0"/>
            </a:p>
          </p:txBody>
        </p:sp>
      </p:grp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C8E576A9-43C3-4601-9C90-F6615FE31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844027"/>
              </p:ext>
            </p:extLst>
          </p:nvPr>
        </p:nvGraphicFramePr>
        <p:xfrm>
          <a:off x="3113206" y="1858617"/>
          <a:ext cx="821800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6A61E97E-00AC-43FD-90E5-B257EF907C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724615"/>
              </p:ext>
            </p:extLst>
          </p:nvPr>
        </p:nvGraphicFramePr>
        <p:xfrm>
          <a:off x="3218947" y="4114801"/>
          <a:ext cx="8112263" cy="274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0F194BB-EE57-4165-8C45-433143CA87D6}"/>
              </a:ext>
            </a:extLst>
          </p:cNvPr>
          <p:cNvSpPr txBox="1"/>
          <p:nvPr/>
        </p:nvSpPr>
        <p:spPr>
          <a:xfrm>
            <a:off x="5911996" y="899095"/>
            <a:ext cx="4146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Samples of a~1 mm surface layer (ranges up to 1,5 mm). Tritium accumulation might be further than that into the bulk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0FFC636-0F27-4C40-B553-FE91FFB452FF}"/>
              </a:ext>
            </a:extLst>
          </p:cNvPr>
          <p:cNvSpPr txBox="1">
            <a:spLocks/>
          </p:cNvSpPr>
          <p:nvPr/>
        </p:nvSpPr>
        <p:spPr>
          <a:xfrm>
            <a:off x="1205029" y="6525255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0AB2F8-2A3C-459A-9853-7421872C0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8401" y="705709"/>
            <a:ext cx="2073344" cy="15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16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BCAE-6E43-4D07-A58C-DADD13DB1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TDS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B5B1F-A88A-4188-9A78-D5507FD2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1928CC6-5B68-429D-B97E-073159AC78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403209"/>
              </p:ext>
            </p:extLst>
          </p:nvPr>
        </p:nvGraphicFramePr>
        <p:xfrm>
          <a:off x="6116877" y="1086591"/>
          <a:ext cx="4572000" cy="279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D6F8803-AB6A-434D-8F76-2C66DA8095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105321"/>
              </p:ext>
            </p:extLst>
          </p:nvPr>
        </p:nvGraphicFramePr>
        <p:xfrm>
          <a:off x="6096000" y="3883766"/>
          <a:ext cx="4572000" cy="279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AutoShape 2" descr="data:image/jpg;base64,%20/9j/4AAQSkZJRgABAQEAYABgAAD/2wBDAAUDBAQEAwUEBAQFBQUGBwwIBwcHBw8LCwkMEQ8SEhEPERETFhwXExQaFRERGCEYGh0dHx8fExciJCIeJBweHx7/2wBDAQUFBQcGBw4ICA4eFBEUHh4eHh4eHh4eHh4eHh4eHh4eHh4eHh4eHh4eHh4eHh4eHh4eHh4eHh4eHh4eHh4eHh7/wAARCABxAJ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xjPvSg1TZ50HzRSD6qaZ9qPvQBo5pD0qnA80xxGrN9Klh3vM0cjiLb94v2oAlOabzTrZ9P3kXF8rdQoQ457Hnn9KcZ7O3QF7iHOcZZsZoAYA+Oho5q9aeItNhRlZ4HA/HNZ8/iHR7q5CeWUGcFo1NAD6Kdc/Ywwa3vojGf77gEVWL/vNizwk9v3gGfzoAsClGaqyvNGMurKD0PY/jTPtJ9TQBeFLWf9q96T7X/tUAaNIaoLcu/CB2PsM0n2v5tuTu7juKANAGnZNV4EuJWAUde56VaNjeRtypI9QM0ANz74/GinwWqtMfOZpW/uBScUUAdw+m3aShZLWEIejlhtP41Rki0iTKS2cUsnOVVen1JqWTx5pFzdCRNDnErqY1Yvgc9wDxmue8Xqr6m1nYXiSsYwzb2wysf+WeRxkd6AKOrS2tvqQtrG1VJCRnZIdq/XtUN4sK3gX7T5kEbASyp0znnb61HeWK29qqlvOkKkMQ2Rn8KkljWW3jjijVflBdcY2j0oAguIobm98rTbZQNowsi4O0n7xNQPZBVllmlkmhJ2oSAFz+PatKSOQW115OwyhxDgYG1F5Ax3yT+lY94b6Ri1wsiqQAFZTjjvQBjSWtu5G4GFyx3EcnHatG0K29oJzG/GV3rGOfSrHlx3Um14VViPvegHrWne28tlpkRWG2kSYlofmJ47nHbFAGRcwfa4YYjFHCGHCFeceuKd/wg2oGM3cbR3Nup6wgsfy6ipdTlkn1ovHFuUQKZWRQVyBjAI/CtWyvLya7ggkmZbcJuYRttAIHYD8qAKWk+G9YOnSTafNNlELSKeRjpjb25I61QnXXLeKO4+0RMCSu3YGIYHBHHeul1S+vDYpaWFsYUkYHzQ58x8fw8fyrO/055LgrE9tcFclFjzuOOo9CaAEsLKe5KxX1tHazSD926kgMfcHpRJpflz+TKyhuTxyMevHak1Gyv30KJjdZneUCVXYGRVI4B9P51DoFlfR/b7aX95Cy7TMpJVSOoJ7fSgDNu5BDOVCNPjkZYgfkpFQR6nOsnnWyJHJg7kI3Zx65qxexG0DQSCSCT+F+SHU9CD9KzWXaCMIXYDBVu1AGzp3i2+tn84WcIYd+ufcA1pW/xM1pD5UunW88H8Q2Df8Aga5EtGsZd5NzEHag9e1VySrBuST60Aenp468LzQGWHztPnbHmIDjJ+uKK8sMfoCPaigD2Kz8OzWF4FWxnNykZkRpYzhsDPy8YJrLg0K/nulaK3Hm3MxCtJ79Tz6V6j4e1WKCyQLql1YxxqMfaJo50c+uD8w/Cti11601WGK1eHQdQa3LsvllrVucZCkZBJwPTmgDydfCL4EbTsqqGYvLGQMjsK0dA8P2MWm3093JKRalMjJUOXJAHHJ+70zXdat4ksbMTXcuj3f2u1XdFbSXkk4RugznAGPTnNYmmeMLjVtJ+yatpMTCUgq5QqGIzj5h90j1FAGFqmktDYtFpMisHJMkfPU4JJDZOc5H4VyRivLcu00KQRk4UNGAXI64xz+Nei61f6JprJDeCQ6h5irJCXBkjHXLEYHT8c1i6hqHhKa5lvLy41G+lLDyBGUjWEdgFOcn3zQBneDtJg1BLi61OEW1vHGZT1G9QQOfbn8aXxO2jyarZ3On3izWy2+1Ik4eLB6lccDnoea0vGniQ3GitZabAILCN0W4LDbJM5GeT6DsOlcjpkscerR3K2CkIDvD52ZPXoRn6GgCKBbOz1J7P7A3UZaNjkZ7jHX8a1IG063YRSanP5RyuxLdSwz655P0FbN1beHpNCFzDqNxHqErEFkgAQKOyE9fzrFk0y9Eqvpt0MEAqZVHmDHfIzQBrNaKln5Ok6hb2Z++C+YpD9Pl/lWddreuu64utOkmCBGmaXLso7ZFbOi3ctw/la+sH7oiOOOaLHJxhix4UUt1Dbvqcm0WDW+4BN0KtgdOueRQBzmnWtx/aiGGGG5gljYyvEzEDaOmOvJxVW9uI43a0XT5bdXJC+W2VkJPUZ6Gt+e+XT7FbzRLcpctI0TTAEMqqx4Hpk/0pum366tpU32m3/fLJkMMj69O/uKAMbxHNNdxwRacZovsy+TJHK4xx2z3rlr7d80bWoRuf+WYBX8R1rs7RbW0hmaWaFV3jbCw3mVf7wOeSD+NUvEOj6realNM8LR+a2EMTLjbjjIzkcetAHLWRm8kgeXKznasRwRjrx70y4+zyRyF7REeM/Nt44/xrTe31H7UUVUhEDBEjJXOfUVQmsZRu3NHI6HLRF8ZNAEMDKmfJVICMHc/J/CikjtSzjcksbHoNvX8aKAPQUdbiJI4m80qdyq3UVXWe6s/3wSPeclh6j0rrf8AhG/D9vb+XaXSamUQtMILkKyevHXGOaZe6V4Zl0tLu5vVsbcukMc0Q80ysTwoXO7P4dM0ARaBqjf2OdU1yci0jyIopOsh9j1pYfEayyW9xdWNx9mLgQx27+Xs79SDz3z1rCu421rXWtbGRpRCxSzDLtSKMcA7f7x6102iaFdaPp8obyLsO/mETpnaQMHB6/8A6qAGz6F4Wvr+4u4724cylZBG6CcsQOQzEg/jisy41LQ7VYRaacgCnMmyLqc+rElfwxXRy6bcXduy2ltHZW52q7JkuwbnAz0HB/KoJtFto1gVbNixXBXd8vuaAOYv9TTUocXEK2+4goyRF+nc+uMd6zpb6aLPlqpXG0O2QXx39fwrp7jw/ZtcFo7q5sRxgEEj+tQReGZXUu2oQ3cOfkZhjHt1/rQBlWb3rwCf7HHcbhtA2kqT/j7dKgtQ97O7zLNC5zuWG1QE+1dLYaPIb9Ir3UXW0WQOwj+UFh0UEfdHv7VbOmQFxbNJLCZRuJjbDbyTj5vTj9aAOP1SH7Ovkn7S6AZHm8jp6cCpNEkSZ4VkhctECInV8BT2yMV1N5oLXt4ZrK8u7C680xsD+9jkKryWjb14zgjqayNQ0+40hTa6p9nSJyE/ta1QiFWP8MqclO3zdKAKOpTX0dxBHFp89tbg/u0XlGPrnHPrzV57i2k8OX9jqkkduzlGt5bdApDZ6kr2x2pNev7ye1HhvwzIsel28i+feOpdbiTocY7ZOM1Si8M+IpI0+2X2mxxKCBHDYl+evUkc0AGkaFpcyIbjxQG8s7oz5HCMPfnFWtY0u0zbxtqMYTkeZG/L/wC8DyDUn/COz29iGgEcySkb2R9gBHsclc/U1mtoN5dOJJIYo1QkDZOHf8VwM/gTQBY0nRdEW8KpDLdH5ssrEBeOuSBXOyeGo45Wa8umWTOQ67m3e9ababfLEljp6zRCRyJXaJw7n6EA49u9KNF1eFImtBeYYHLlWB9xjtQBmabZWVvfGSS7vZrcLgKIMMT9DxiirV3pesiD/Sbls5G4PIFxnp14ooA9b8PaTomsQ3cWoApd/bFZJI5Nr7duQPcd6wfGnhl08bWdtc3U08JhaSGRlVRECQCMKAM+/U02NPKyrFt65ZG/iB4x/I12OhCPV7y0bVGErNMYpZHbDO+3emO38Eg/KgBum+HtNs4jdWIiWU7ZFA6kjBwfXg1PcJai2dJCFDyYyf7pOaseMLyz08GGzyk7MBuKgEDHB9MZz+QrjLmW8ub14NzM7gjb0H+cUAdhLNY2dvaxLJFtngQjJxkk5/TNZ19rFvDKFij3CRuSuOncVzmoNJJFb7s/u02qPTHb8gKo6i/8XK7iSWHBNAHbadFpN1G10siFjnCu2MAZBz+QxWdc6XbxM/2faVDbVPOCe+PaudtLhILYqGIkDggnkEZ5z+Y/KtiDxFd/2bJEX+feSjbRyO+KAH31jH9hYySq0oiGcDq2f/r1mztIBLDGQjQKmxm5P3iRipBdzzyDeDsMbMvrzn9c/wAqiuLhUu4pGOPlCsvXPpj8DQBpWl0Uis5GjG4Tkk5wTkg5/DafzrR0qOC9vkhukWeyunCXETLuSRD8pDD+vWueumdSiyZ27DtYcDk9as6VdF1W0fdu8xUUg4xzmgC9a6NZ6FPd6dpMaqIZZbdN3OEBO1D7gjFU7TUMAfaMlGiPIGCCp7fgarWmsanDLN9shUXFxeTSk/3S0mQSf89aj1B0EjCNsgtkD0U5oA1dNuLeW28qOPIZi2d3X/P9TWeDZstuiqy7m+YY5Bz1qO0RjbZVQAk4bI64zjH6Uy3jK3e0yEyDqRnnFAGhdKzagAfJbYSUZORtC84/rWXpMlyomhaRhu3bucY9OKk09m+1onB/dyNn3Kmq7Fh5rKcvuwDng9R/KgByIkiNJLKgcMMhs5xjsfwoqJ1VpZEx3H+f0ooAn1C7knvGuZ3DTSgb2IAyRt5rs/AF3bWM0suqW0ZK7JYWfqjYYB1/Bz+dchHP4X0m0jg1O/e9mgctKoOM+g6ZzwM9q6BPFvhvxLpyXGrPZaLImViaPAKoB8oKjkj39aAKWvWt9rOvX1zaxyzr/rWbdkhc4/nT5dG1/wDdQy6ZctMPmBEZyVOMH9KZrWu6bpiQQ6LaNdX7BZZZZpt0UaN8wDAYHocdq1bHxh4gh0uSUa3DJlhJK7kqnuMen05oAw9dtJ7GHzb+3ls/NbehmXaGUntn61zV1qFm8I2SNkddwxn6e1dfqvxM8FXtm+l391FeMCdslwm/aD1G7uAR161zH9iaLrMd5d6Dr0bxRoX8gxnI9QD3A/OgCOC7h8gqZF3F1x9cU6CU+Qx4HX8KzPEEC201vFp91BfFwXkXcImGOFwGOCDz3zxUKR6pMotxZXEMbLv3yDaM55G48fSgDp2nVLW3lbA/0cq2T04GP61m6tdQR3rLly4YZPAGNo6flVS7lihgvLq5minklykUMUm5kYDBJxxjH161zPiTxRbrcxNY2e5guHSZj8p9iPrQB6ENQtnVFuGkhYYIDDIOR/ipqW2dYZFn3Z8uIuR0yTkYrgNG8Sf25c29g1qyXR4QIMqQAPx7Gu/0bRNYvriSzuUEO85813XAUH0zk0AOtdViXXbG6vFIhRgH2fL1GM/rzXbXNr4fvGktrO1iEy25WEu3yljjk/41yU3hFJJYdO1HVUgkdiQIl3HB9M9egrPtdQ03S9bl0eyn1HUrmI+WDLhTG4PzE+g9ATQBo2cNxaNNY3CtHOrDzEz78VBCP+JiD8pYqc46cZrUsvDt62uT3xnAjuWJQiQny1xn51xkc8d+1Yrx3FhMwuAAyuUGTn6jIoAZZkpfQrnhVJ+p54/PP505m2pC20ENI3GPofxrNtGSaeOYXGyQEgRqCdqc5ZvTrUV1JqzfZ4I4pHkMjfKqHIB6UAadwq218VZ9p3Hle3FFWPhVb3Vz4n8+/tDLb+XIvmT/AHFfPXnqeoooA81W9/tr4bi/nt44bm0uthnH3p1OOG9cZrC8SNGmjJsUGSKUKGbrtIzj8x+tO8PeHri88P2UQ8aWthazxvdS28s8Y2upGAF35JI/HPGM8U7xR4VSy0rUph41t78WirIqKy4nJ7r82ePunjO7sBQB2nw1tJdb1p/7QJMH2KMsv98onCD8qofFCS6tdB0qDTo50iuYi1xsJcA56H0rndHsb+0bTLnTfHLwme6ijDIyq0SmASBiC3BXdtIPHPXrU3im78R6GLycfEP7bGrqh+zyK5kLYK/Lnpt3Z9CAO+aAOYhuFj2iS1VeOpXP867D4b6pqEHiWFdKKqj5+0KB+7246sOmM1z2qw3Wp6xa2l34sNygvLmz89kUCNUZQr8N919w57c9cVYs/DurWNlLPZ+N9IiDwB3RLkhm7hOnXJFAHoXifSNP8SNcS+Hp4U1CB8SWpcjAySQvtkkj8q4v7B4jS4XTHiuFZ2wMvlQc9c9qx9I0q+W60+T/AIS2K1uLya3DPHLnyY5VkJdznIZdnzL23Dmul8SWuu2umLdR/EeK92OgaLzU34Z9pZfm5299xX/AAq+KrWbQ7W30ws4vAWkuXAID7uBtJ6jAxXOHP3i2Sehz1rqr/wANXWoXtut345NxvlNu8hYOYYvLDkkA4wCeeRjBOOK4/wAcaRL4blslt9ej1NLmEuZIfuqwOCM5OaAOu+Hty1kdQv4I4zPFEqqWTJUMcMR6ccV2Gk6vPNd29/57Im0+Zu4APTGe9eGWniLVLOzEFpcvA5dmklRvmkUhcKe2Bgkf7xp914l1S4S1ja4cRQAZQOcSMCSWPuc4/CgD1fxZ4wuhrMV3pwuWeBR5bTKVAbnp7VjaVrWuPOstvO73N3OTJGoPMh7euT/WuATxJqK3U03mMY5FcCIudqFlIBHf5SQR7gUlj4j1SzWRobmQTsyvHNuIaJlOcj3NAHsSeJ9c0vUTaXNzfaZOkmxvLkYAsOoNbvjaSbXLn+1tJuZJZ40W3vLeDJMhwD5hA7kcZ4rw3U/HHibUrVYr3VJ5pRK8jTO2XbO3g/Qrn8TVS18TatZ3MFzY3UtrLGoEjxyEGZtxO5vfBA+gFAHsmmaZr2sb777UNLtbd/KSGXdEeByckc/U10qePP7Hsn+wb77ymWBZpn3DIHzkA9Bk14bp/i3xBrXia0jv9XuGhlnC7JJSUQNx3I6Z7ntXSnQZ4rqbSf8AhMLSdZS4W6MqhFdWUb1O77pHBJ/ut1oA9L034lLd6tHFfQC3RUJXYpdmP4Y/lRXjHiPS9U0fQUnl8QaZPcxzHctvcl5sMFGDjjA68f3m9KKAOIH8NOb7v50UUAC9BSP0NFFAC0naiigBaH6GiigCWD7z/wC63/oJqO5+7F/uf1oooAhooooAKKKKACiiigByfeFP7fhRRQAhooooA//Z">
            <a:extLst>
              <a:ext uri="{FF2B5EF4-FFF2-40B4-BE49-F238E27FC236}">
                <a16:creationId xmlns:a16="http://schemas.microsoft.com/office/drawing/2014/main" id="{989A1A64-FC66-4D29-8038-E06CB71B35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04728D-1EC8-493B-B272-C008AFB60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9" y="1293843"/>
            <a:ext cx="2534705" cy="1901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144149-775C-40CE-9FCB-9FD47B2E8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98" y="1210782"/>
            <a:ext cx="2645452" cy="1984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150CBA-F735-4E15-B279-B9E7DD3F3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" y="4124156"/>
            <a:ext cx="2712739" cy="20345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A11E1E-A8D3-4225-BD25-F91B207BF6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97" y="4163513"/>
            <a:ext cx="2645451" cy="19840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644717-909C-4A0B-9543-694D184D9CAB}"/>
              </a:ext>
            </a:extLst>
          </p:cNvPr>
          <p:cNvSpPr txBox="1"/>
          <p:nvPr/>
        </p:nvSpPr>
        <p:spPr>
          <a:xfrm>
            <a:off x="11191164" y="2169994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1 a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603293-DC09-439A-8E19-99D1E2665153}"/>
              </a:ext>
            </a:extLst>
          </p:cNvPr>
          <p:cNvSpPr txBox="1"/>
          <p:nvPr/>
        </p:nvSpPr>
        <p:spPr>
          <a:xfrm>
            <a:off x="11078100" y="4879938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/>
              <a:t>5 </a:t>
            </a:r>
            <a:r>
              <a:rPr lang="lv-LV" dirty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982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-11377"/>
            <a:ext cx="8229600" cy="800100"/>
          </a:xfrm>
        </p:spPr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617" y="1462269"/>
            <a:ext cx="9401267" cy="4536504"/>
          </a:xfrm>
        </p:spPr>
        <p:txBody>
          <a:bodyPr>
            <a:normAutofit fontScale="70000" lnSpcReduction="20000"/>
          </a:bodyPr>
          <a:lstStyle/>
          <a:p>
            <a:endParaRPr lang="lv-LV" dirty="0"/>
          </a:p>
          <a:p>
            <a:r>
              <a:rPr lang="lv-LV" dirty="0" err="1"/>
              <a:t>Tritium</a:t>
            </a:r>
            <a:r>
              <a:rPr lang="lv-LV" dirty="0"/>
              <a:t> </a:t>
            </a:r>
            <a:r>
              <a:rPr lang="lv-LV" dirty="0" err="1"/>
              <a:t>concentration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plasma</a:t>
            </a:r>
            <a:r>
              <a:rPr lang="lv-LV" dirty="0"/>
              <a:t> </a:t>
            </a:r>
            <a:r>
              <a:rPr lang="lv-LV" dirty="0" err="1"/>
              <a:t>facing</a:t>
            </a:r>
            <a:r>
              <a:rPr lang="lv-LV" dirty="0"/>
              <a:t> </a:t>
            </a:r>
            <a:r>
              <a:rPr lang="lv-LV" dirty="0" err="1"/>
              <a:t>materials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range</a:t>
            </a:r>
            <a:r>
              <a:rPr lang="lv-LV" dirty="0"/>
              <a:t> </a:t>
            </a:r>
            <a:r>
              <a:rPr lang="lv-LV" dirty="0" err="1"/>
              <a:t>from</a:t>
            </a:r>
            <a:r>
              <a:rPr lang="lv-LV" dirty="0"/>
              <a:t> 10</a:t>
            </a:r>
            <a:r>
              <a:rPr lang="lv-LV" baseline="30000" dirty="0"/>
              <a:t>10</a:t>
            </a:r>
            <a:r>
              <a:rPr lang="lv-LV" dirty="0"/>
              <a:t> to 10</a:t>
            </a:r>
            <a:r>
              <a:rPr lang="lv-LV" baseline="30000" dirty="0"/>
              <a:t>14</a:t>
            </a:r>
            <a:r>
              <a:rPr lang="lv-LV" dirty="0"/>
              <a:t> atoms per cm</a:t>
            </a:r>
            <a:r>
              <a:rPr lang="lv-LV" baseline="30000" dirty="0"/>
              <a:t>2</a:t>
            </a:r>
          </a:p>
          <a:p>
            <a:endParaRPr lang="lv-LV" baseline="30000" dirty="0"/>
          </a:p>
          <a:p>
            <a:endParaRPr lang="lv-LV" dirty="0"/>
          </a:p>
          <a:p>
            <a:r>
              <a:rPr lang="lv-LV" dirty="0"/>
              <a:t>V</a:t>
            </a:r>
            <a:r>
              <a:rPr lang="en-GB" dirty="0" err="1"/>
              <a:t>ariances</a:t>
            </a:r>
            <a:r>
              <a:rPr lang="en-GB" dirty="0"/>
              <a:t> in tritium accumulation behaviour in different vacuum vessel locations indicate differences in dominant sources:  implantation of energetic T ions, D-D reaction products, in outer wall and tritium co-deposition with erosion products on the inner wall and upper parts of vacuum </a:t>
            </a:r>
            <a:r>
              <a:rPr lang="en-GB" dirty="0" err="1"/>
              <a:t>vesse</a:t>
            </a:r>
            <a:r>
              <a:rPr lang="lv-LV" dirty="0"/>
              <a:t>l</a:t>
            </a:r>
          </a:p>
          <a:p>
            <a:endParaRPr lang="lv-LV" dirty="0"/>
          </a:p>
          <a:p>
            <a:r>
              <a:rPr lang="en-US" dirty="0"/>
              <a:t>There are several approaches for tritium measurements depending on the material type and the required information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can</a:t>
            </a:r>
            <a:r>
              <a:rPr lang="lv-LV" dirty="0"/>
              <a:t> </a:t>
            </a:r>
            <a:r>
              <a:rPr lang="lv-LV" dirty="0" err="1"/>
              <a:t>be</a:t>
            </a:r>
            <a:r>
              <a:rPr lang="lv-LV" dirty="0"/>
              <a:t> </a:t>
            </a:r>
            <a:r>
              <a:rPr lang="lv-LV" dirty="0" err="1"/>
              <a:t>adapted</a:t>
            </a:r>
            <a:r>
              <a:rPr lang="lv-LV" dirty="0"/>
              <a:t> </a:t>
            </a:r>
            <a:r>
              <a:rPr lang="lv-LV" dirty="0" err="1"/>
              <a:t>also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mixed</a:t>
            </a:r>
            <a:r>
              <a:rPr lang="lv-LV" dirty="0"/>
              <a:t> </a:t>
            </a:r>
            <a:r>
              <a:rPr lang="lv-LV" dirty="0" err="1"/>
              <a:t>materials</a:t>
            </a:r>
            <a:r>
              <a:rPr lang="lv-LV" dirty="0"/>
              <a:t> </a:t>
            </a:r>
            <a:r>
              <a:rPr lang="lv-LV" dirty="0" err="1"/>
              <a:t>such</a:t>
            </a:r>
            <a:r>
              <a:rPr lang="lv-LV" dirty="0"/>
              <a:t> </a:t>
            </a:r>
            <a:r>
              <a:rPr lang="lv-LV" dirty="0" err="1"/>
              <a:t>as</a:t>
            </a:r>
            <a:r>
              <a:rPr lang="lv-LV" dirty="0"/>
              <a:t> </a:t>
            </a:r>
            <a:r>
              <a:rPr lang="lv-LV" dirty="0" err="1"/>
              <a:t>coating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substrate</a:t>
            </a:r>
            <a:endParaRPr lang="lv-LV" dirty="0"/>
          </a:p>
          <a:p>
            <a:endParaRPr lang="lv-LV" dirty="0"/>
          </a:p>
          <a:p>
            <a:pPr marL="82296" indent="0">
              <a:buNone/>
            </a:pPr>
            <a:endParaRPr lang="lv-LV" dirty="0"/>
          </a:p>
          <a:p>
            <a:r>
              <a:rPr lang="lv-LV" dirty="0" err="1"/>
              <a:t>Methods</a:t>
            </a:r>
            <a:r>
              <a:rPr lang="lv-LV" dirty="0"/>
              <a:t> </a:t>
            </a:r>
            <a:r>
              <a:rPr lang="lv-LV" dirty="0" err="1"/>
              <a:t>based</a:t>
            </a:r>
            <a:r>
              <a:rPr lang="lv-LV" dirty="0"/>
              <a:t> </a:t>
            </a:r>
            <a:r>
              <a:rPr lang="lv-LV" dirty="0" err="1"/>
              <a:t>on</a:t>
            </a:r>
            <a:r>
              <a:rPr lang="lv-LV" dirty="0"/>
              <a:t> </a:t>
            </a:r>
            <a:r>
              <a:rPr lang="lv-LV" dirty="0" err="1"/>
              <a:t>tritium</a:t>
            </a:r>
            <a:r>
              <a:rPr lang="lv-LV" dirty="0"/>
              <a:t> </a:t>
            </a:r>
            <a:r>
              <a:rPr lang="lv-LV" dirty="0" err="1"/>
              <a:t>radioactivity</a:t>
            </a:r>
            <a:r>
              <a:rPr lang="lv-LV" dirty="0"/>
              <a:t> </a:t>
            </a:r>
            <a:r>
              <a:rPr lang="lv-LV" dirty="0" err="1"/>
              <a:t>measurements</a:t>
            </a:r>
            <a:r>
              <a:rPr lang="lv-LV" dirty="0"/>
              <a:t> </a:t>
            </a:r>
            <a:r>
              <a:rPr lang="lv-LV" dirty="0" err="1"/>
              <a:t>can</a:t>
            </a:r>
            <a:r>
              <a:rPr lang="lv-LV" dirty="0"/>
              <a:t> </a:t>
            </a:r>
            <a:r>
              <a:rPr lang="lv-LV" dirty="0" err="1"/>
              <a:t>be</a:t>
            </a:r>
            <a:r>
              <a:rPr lang="lv-LV" dirty="0"/>
              <a:t> </a:t>
            </a:r>
            <a:r>
              <a:rPr lang="lv-LV" dirty="0" err="1"/>
              <a:t>applied</a:t>
            </a:r>
            <a:r>
              <a:rPr lang="lv-LV" dirty="0"/>
              <a:t> to </a:t>
            </a:r>
            <a:r>
              <a:rPr lang="lv-LV" dirty="0" err="1"/>
              <a:t>trace</a:t>
            </a:r>
            <a:r>
              <a:rPr lang="lv-LV" dirty="0"/>
              <a:t> </a:t>
            </a:r>
            <a:r>
              <a:rPr lang="lv-LV" dirty="0" err="1"/>
              <a:t>amount</a:t>
            </a:r>
            <a:r>
              <a:rPr lang="lv-LV" dirty="0"/>
              <a:t> </a:t>
            </a:r>
            <a:r>
              <a:rPr lang="lv-LV" dirty="0" err="1"/>
              <a:t>measurements</a:t>
            </a:r>
            <a:r>
              <a:rPr lang="lv-LV" dirty="0"/>
              <a:t> – T </a:t>
            </a:r>
            <a:r>
              <a:rPr lang="lv-LV" dirty="0" err="1"/>
              <a:t>total</a:t>
            </a:r>
            <a:r>
              <a:rPr lang="lv-LV" dirty="0"/>
              <a:t> </a:t>
            </a:r>
            <a:r>
              <a:rPr lang="lv-LV" dirty="0" err="1"/>
              <a:t>amount</a:t>
            </a:r>
            <a:r>
              <a:rPr lang="lv-LV" dirty="0"/>
              <a:t>, </a:t>
            </a:r>
            <a:r>
              <a:rPr lang="lv-LV" dirty="0" err="1"/>
              <a:t>thermal</a:t>
            </a:r>
            <a:r>
              <a:rPr lang="lv-LV" dirty="0"/>
              <a:t> </a:t>
            </a:r>
            <a:r>
              <a:rPr lang="lv-LV" dirty="0" err="1"/>
              <a:t>desorption</a:t>
            </a:r>
            <a:r>
              <a:rPr lang="lv-LV" dirty="0"/>
              <a:t> </a:t>
            </a:r>
            <a:r>
              <a:rPr lang="lv-LV" dirty="0" err="1"/>
              <a:t>spectra</a:t>
            </a:r>
            <a:r>
              <a:rPr lang="lv-LV" dirty="0"/>
              <a:t>, </a:t>
            </a:r>
            <a:r>
              <a:rPr lang="lv-LV" dirty="0" err="1"/>
              <a:t>depth</a:t>
            </a:r>
            <a:r>
              <a:rPr lang="lv-LV" dirty="0"/>
              <a:t> </a:t>
            </a:r>
            <a:r>
              <a:rPr lang="lv-LV" dirty="0" err="1"/>
              <a:t>estimation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PFMs</a:t>
            </a:r>
            <a:r>
              <a:rPr lang="lv-LV" dirty="0"/>
              <a:t> </a:t>
            </a:r>
            <a:r>
              <a:rPr lang="lv-LV" dirty="0" err="1"/>
              <a:t>with</a:t>
            </a:r>
            <a:r>
              <a:rPr lang="lv-LV" dirty="0"/>
              <a:t> T </a:t>
            </a:r>
            <a:r>
              <a:rPr lang="lv-LV" dirty="0" err="1"/>
              <a:t>concentration</a:t>
            </a:r>
            <a:r>
              <a:rPr lang="lv-LV" dirty="0"/>
              <a:t> </a:t>
            </a:r>
            <a:r>
              <a:rPr lang="lv-LV" dirty="0" err="1"/>
              <a:t>down</a:t>
            </a:r>
            <a:r>
              <a:rPr lang="lv-LV" dirty="0"/>
              <a:t> to 10</a:t>
            </a:r>
            <a:r>
              <a:rPr lang="lv-LV" baseline="30000" dirty="0"/>
              <a:t>10</a:t>
            </a:r>
            <a:r>
              <a:rPr lang="lv-LV" dirty="0"/>
              <a:t> atoms per cm2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0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0966" y="5055366"/>
            <a:ext cx="3471987" cy="1132284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lv-LV" dirty="0" err="1"/>
              <a:t>Asoc</a:t>
            </a:r>
            <a:r>
              <a:rPr lang="en-US" dirty="0"/>
              <a:t>.</a:t>
            </a:r>
            <a:r>
              <a:rPr lang="lv-LV" dirty="0"/>
              <a:t> Prof.</a:t>
            </a:r>
            <a:r>
              <a:rPr lang="en-US" dirty="0"/>
              <a:t> Elina Pajuste</a:t>
            </a:r>
          </a:p>
          <a:p>
            <a:pPr algn="r"/>
            <a:r>
              <a:rPr lang="en-US" dirty="0"/>
              <a:t>Institute of Chemical Physics</a:t>
            </a:r>
          </a:p>
          <a:p>
            <a:pPr algn="r"/>
            <a:r>
              <a:rPr lang="en-US" dirty="0"/>
              <a:t>University of Latvia</a:t>
            </a:r>
          </a:p>
          <a:p>
            <a:pPr algn="r"/>
            <a:r>
              <a:rPr lang="en-US" dirty="0" err="1"/>
              <a:t>Jelgavas</a:t>
            </a:r>
            <a:r>
              <a:rPr lang="en-US" dirty="0"/>
              <a:t> 1, Riga, Latvia</a:t>
            </a:r>
          </a:p>
          <a:p>
            <a:pPr algn="r"/>
            <a:r>
              <a:rPr lang="en-US" dirty="0"/>
              <a:t>elina.pajuste@lu.lv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316" y="2714649"/>
            <a:ext cx="5354667" cy="35715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47527" y="5824228"/>
            <a:ext cx="28969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of Latvia Academic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Center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Natural Sciences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81CB3-14BB-4554-B4C9-CA02BAE2EE34}"/>
              </a:ext>
            </a:extLst>
          </p:cNvPr>
          <p:cNvSpPr/>
          <p:nvPr/>
        </p:nvSpPr>
        <p:spPr>
          <a:xfrm>
            <a:off x="2930176" y="1772816"/>
            <a:ext cx="5872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lv-LV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lv-LV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lv-LV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lv-LV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attention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68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7E6B-0619-4384-BFF2-0E7A8FCE7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998" y="34066"/>
            <a:ext cx="8229600" cy="800100"/>
          </a:xfrm>
        </p:spPr>
        <p:txBody>
          <a:bodyPr/>
          <a:lstStyle/>
          <a:p>
            <a:r>
              <a:rPr lang="en-GB" dirty="0"/>
              <a:t>Plasma facing materials in ITER Like Wall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03196-0679-42E6-8A3D-BE22C332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E935F3-2051-42DC-AA29-0B3D254EBB2C}"/>
              </a:ext>
            </a:extLst>
          </p:cNvPr>
          <p:cNvSpPr/>
          <p:nvPr/>
        </p:nvSpPr>
        <p:spPr>
          <a:xfrm>
            <a:off x="263352" y="6045222"/>
            <a:ext cx="2135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E.Pajuste</a:t>
            </a:r>
            <a:r>
              <a:rPr kumimoji="0" lang="lv-LV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lv-LV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</a:t>
            </a:r>
            <a:r>
              <a:rPr kumimoji="0" lang="lv-LV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Scripta</a:t>
            </a:r>
            <a:r>
              <a:rPr kumimoji="0" lang="lv-LV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7E3F8-D01E-4854-9426-725568DE64B8}"/>
              </a:ext>
            </a:extLst>
          </p:cNvPr>
          <p:cNvSpPr/>
          <p:nvPr/>
        </p:nvSpPr>
        <p:spPr>
          <a:xfrm>
            <a:off x="6312024" y="895048"/>
            <a:ext cx="5616624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229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ITER-Like-Wall (ILW) project has been carried out at Joint European Torus (JET) to test plasma facing materials relevant to International Thermonuclear Experimental Reactor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44BE42-CC23-4C09-9FAD-FDE6FAD41FC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895048"/>
            <a:ext cx="5760640" cy="509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45891847-B34E-41D5-B7B0-94188A8B744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77"/>
          <a:stretch/>
        </p:blipFill>
        <p:spPr bwMode="auto">
          <a:xfrm>
            <a:off x="6312634" y="3789039"/>
            <a:ext cx="5399990" cy="26776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0C5149-3FE5-4BC2-85E7-5EB4DA5F6942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20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1096B-E82B-4121-9079-0DCE919E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5B9A0B-C30D-4441-9632-7747937F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789" y="-29752"/>
            <a:ext cx="8229600" cy="800100"/>
          </a:xfrm>
        </p:spPr>
        <p:txBody>
          <a:bodyPr/>
          <a:lstStyle/>
          <a:p>
            <a:r>
              <a:rPr lang="en-GB" dirty="0"/>
              <a:t>Plasma facing materials in ITER Like Wall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52A09E-40EA-401B-A957-513547353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98" y="620688"/>
            <a:ext cx="9994646" cy="328462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CDDE942-D3F1-42AB-B4B4-AA9C6E332141}"/>
              </a:ext>
            </a:extLst>
          </p:cNvPr>
          <p:cNvSpPr/>
          <p:nvPr/>
        </p:nvSpPr>
        <p:spPr>
          <a:xfrm>
            <a:off x="1464338" y="1185040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AC44F-ED2A-4467-9A92-CC0F91E55740}"/>
              </a:ext>
            </a:extLst>
          </p:cNvPr>
          <p:cNvCxnSpPr>
            <a:cxnSpLocks/>
          </p:cNvCxnSpPr>
          <p:nvPr/>
        </p:nvCxnSpPr>
        <p:spPr>
          <a:xfrm flipH="1">
            <a:off x="1017120" y="1492815"/>
            <a:ext cx="473985" cy="26282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090CB45-EE92-4FE2-A766-E124CD75DF3B}"/>
              </a:ext>
            </a:extLst>
          </p:cNvPr>
          <p:cNvSpPr/>
          <p:nvPr/>
        </p:nvSpPr>
        <p:spPr>
          <a:xfrm>
            <a:off x="3677073" y="3001439"/>
            <a:ext cx="720080" cy="4534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A41544-B74D-4E96-8D18-3A6C028E5CF4}"/>
              </a:ext>
            </a:extLst>
          </p:cNvPr>
          <p:cNvCxnSpPr>
            <a:cxnSpLocks/>
          </p:cNvCxnSpPr>
          <p:nvPr/>
        </p:nvCxnSpPr>
        <p:spPr>
          <a:xfrm flipH="1">
            <a:off x="3279614" y="3245594"/>
            <a:ext cx="408278" cy="854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5E90A6-0DAF-4A31-BBDB-C3F880A437F3}"/>
              </a:ext>
            </a:extLst>
          </p:cNvPr>
          <p:cNvCxnSpPr>
            <a:cxnSpLocks/>
            <a:stCxn id="19" idx="6"/>
          </p:cNvCxnSpPr>
          <p:nvPr/>
        </p:nvCxnSpPr>
        <p:spPr>
          <a:xfrm>
            <a:off x="4397153" y="3228142"/>
            <a:ext cx="582081" cy="9849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47134E1D-0556-48FE-913E-8CC4FC9524C1}"/>
              </a:ext>
            </a:extLst>
          </p:cNvPr>
          <p:cNvSpPr/>
          <p:nvPr/>
        </p:nvSpPr>
        <p:spPr>
          <a:xfrm>
            <a:off x="5908564" y="2038270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D55329-187C-4DC0-B972-23E9EDE4FA32}"/>
              </a:ext>
            </a:extLst>
          </p:cNvPr>
          <p:cNvCxnSpPr>
            <a:cxnSpLocks/>
          </p:cNvCxnSpPr>
          <p:nvPr/>
        </p:nvCxnSpPr>
        <p:spPr>
          <a:xfrm>
            <a:off x="5896822" y="2218939"/>
            <a:ext cx="299198" cy="19429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E740A6-3DAE-4025-AA0E-6179215F8658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6628644" y="2290298"/>
            <a:ext cx="1352680" cy="18155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E15029-DABC-460E-A17D-763BC7B0FDE5}"/>
              </a:ext>
            </a:extLst>
          </p:cNvPr>
          <p:cNvSpPr/>
          <p:nvPr/>
        </p:nvSpPr>
        <p:spPr>
          <a:xfrm>
            <a:off x="8132340" y="1121101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C1004D-2755-47B6-ABEA-AD81FA42644D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8132340" y="1373129"/>
            <a:ext cx="689843" cy="28400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2C8D14-6044-45A1-B777-BA196E7AEA07}"/>
              </a:ext>
            </a:extLst>
          </p:cNvPr>
          <p:cNvCxnSpPr>
            <a:cxnSpLocks/>
            <a:stCxn id="25" idx="6"/>
          </p:cNvCxnSpPr>
          <p:nvPr/>
        </p:nvCxnSpPr>
        <p:spPr>
          <a:xfrm>
            <a:off x="8852420" y="1373129"/>
            <a:ext cx="1786703" cy="28400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46A3697-DEF5-4530-9F44-6D74F399147B}"/>
              </a:ext>
            </a:extLst>
          </p:cNvPr>
          <p:cNvSpPr txBox="1"/>
          <p:nvPr/>
        </p:nvSpPr>
        <p:spPr>
          <a:xfrm>
            <a:off x="2733188" y="777478"/>
            <a:ext cx="486421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PFM po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ses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very different properties and, therefore, each requires a different approach for the measurement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tritium trapped in the bulk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79C06D-30ED-447C-9268-A88DD58D4202}"/>
              </a:ext>
            </a:extLst>
          </p:cNvPr>
          <p:cNvSpPr txBox="1"/>
          <p:nvPr/>
        </p:nvSpPr>
        <p:spPr>
          <a:xfrm>
            <a:off x="1581294" y="6521838"/>
            <a:ext cx="2024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Nickel based alloy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E0F33D-7E3B-4A67-83ED-87BE6B907C91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2184418" y="1437068"/>
            <a:ext cx="605818" cy="26840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EFD810-7002-4F0F-B326-B401E34EA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722086"/>
              </p:ext>
            </p:extLst>
          </p:nvPr>
        </p:nvGraphicFramePr>
        <p:xfrm>
          <a:off x="88199" y="4122205"/>
          <a:ext cx="11361259" cy="2376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9896">
                  <a:extLst>
                    <a:ext uri="{9D8B030D-6E8A-4147-A177-3AD203B41FA5}">
                      <a16:colId xmlns:a16="http://schemas.microsoft.com/office/drawing/2014/main" val="1629948430"/>
                    </a:ext>
                  </a:extLst>
                </a:gridCol>
                <a:gridCol w="1558936">
                  <a:extLst>
                    <a:ext uri="{9D8B030D-6E8A-4147-A177-3AD203B41FA5}">
                      <a16:colId xmlns:a16="http://schemas.microsoft.com/office/drawing/2014/main" val="2516768205"/>
                    </a:ext>
                  </a:extLst>
                </a:gridCol>
                <a:gridCol w="2736944">
                  <a:extLst>
                    <a:ext uri="{9D8B030D-6E8A-4147-A177-3AD203B41FA5}">
                      <a16:colId xmlns:a16="http://schemas.microsoft.com/office/drawing/2014/main" val="3818153715"/>
                    </a:ext>
                  </a:extLst>
                </a:gridCol>
                <a:gridCol w="2831323">
                  <a:extLst>
                    <a:ext uri="{9D8B030D-6E8A-4147-A177-3AD203B41FA5}">
                      <a16:colId xmlns:a16="http://schemas.microsoft.com/office/drawing/2014/main" val="1648648522"/>
                    </a:ext>
                  </a:extLst>
                </a:gridCol>
                <a:gridCol w="2584160">
                  <a:extLst>
                    <a:ext uri="{9D8B030D-6E8A-4147-A177-3AD203B41FA5}">
                      <a16:colId xmlns:a16="http://schemas.microsoft.com/office/drawing/2014/main" val="1695527112"/>
                    </a:ext>
                  </a:extLst>
                </a:gridCol>
              </a:tblGrid>
              <a:tr h="310627"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735091"/>
                  </a:ext>
                </a:extLst>
              </a:tr>
              <a:tr h="310627">
                <a:tc>
                  <a:txBody>
                    <a:bodyPr/>
                    <a:lstStyle/>
                    <a:p>
                      <a:r>
                        <a:rPr lang="en-US" sz="1400" i="1" noProof="0" dirty="0"/>
                        <a:t>Element(s)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noProof="0">
                          <a:effectLst/>
                        </a:rPr>
                        <a:t>Ni</a:t>
                      </a:r>
                      <a:r>
                        <a:rPr lang="en-US" sz="1400" kern="1200" baseline="-25000" noProof="0">
                          <a:effectLst/>
                        </a:rPr>
                        <a:t>53</a:t>
                      </a:r>
                      <a:r>
                        <a:rPr lang="en-US" sz="1400" kern="1200" noProof="0">
                          <a:effectLst/>
                        </a:rPr>
                        <a:t>Fe</a:t>
                      </a:r>
                      <a:r>
                        <a:rPr lang="en-US" sz="1400" kern="1200" baseline="-25000" noProof="0">
                          <a:effectLst/>
                        </a:rPr>
                        <a:t>19</a:t>
                      </a:r>
                      <a:r>
                        <a:rPr lang="en-US" sz="1400" kern="1200" noProof="0">
                          <a:effectLst/>
                        </a:rPr>
                        <a:t>Cr</a:t>
                      </a:r>
                      <a:r>
                        <a:rPr lang="en-US" sz="1400" kern="1200" baseline="-25000" noProof="0">
                          <a:effectLst/>
                        </a:rPr>
                        <a:t>19</a:t>
                      </a:r>
                      <a:r>
                        <a:rPr lang="en-US" sz="1400" kern="1200" noProof="0">
                          <a:effectLst/>
                        </a:rPr>
                        <a:t>NbMoTi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576017"/>
                  </a:ext>
                </a:extLst>
              </a:tr>
              <a:tr h="310627">
                <a:tc>
                  <a:txBody>
                    <a:bodyPr/>
                    <a:lstStyle/>
                    <a:p>
                      <a:r>
                        <a:rPr lang="en-US" sz="1400" i="1" noProof="0"/>
                        <a:t>Atomic 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~27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682843"/>
                  </a:ext>
                </a:extLst>
              </a:tr>
              <a:tr h="310627">
                <a:tc>
                  <a:txBody>
                    <a:bodyPr/>
                    <a:lstStyle/>
                    <a:p>
                      <a:r>
                        <a:rPr lang="en-US" sz="1400" i="1" noProof="0"/>
                        <a:t>Density,</a:t>
                      </a:r>
                      <a:r>
                        <a:rPr lang="en-US" sz="1400" i="1" kern="1200" noProof="0">
                          <a:effectLst/>
                        </a:rPr>
                        <a:t> g·cm</a:t>
                      </a:r>
                      <a:r>
                        <a:rPr lang="en-US" sz="1400" i="1" kern="1200" baseline="30000" noProof="0">
                          <a:effectLst/>
                        </a:rPr>
                        <a:t>-3</a:t>
                      </a:r>
                      <a:endParaRPr lang="en-US" sz="1400" i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19.3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1 -2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126381"/>
                  </a:ext>
                </a:extLst>
              </a:tr>
              <a:tr h="4858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noProof="0"/>
                        <a:t>Linear thermal expansion, K</a:t>
                      </a:r>
                      <a:r>
                        <a:rPr lang="en-US" sz="1400" i="1" baseline="30000" noProof="0"/>
                        <a:t>-1</a:t>
                      </a:r>
                      <a:endParaRPr lang="en-US" sz="1400" i="1" kern="1200" baseline="30000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11.4·10</a:t>
                      </a:r>
                      <a:r>
                        <a:rPr lang="en-US" sz="1400" baseline="30000" noProof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4.5·10</a:t>
                      </a:r>
                      <a:r>
                        <a:rPr lang="en-US" sz="1400" baseline="30000" noProof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11.2·10</a:t>
                      </a:r>
                      <a:r>
                        <a:rPr lang="en-US" sz="1400" baseline="30000" noProof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(-1-2)·10</a:t>
                      </a:r>
                      <a:r>
                        <a:rPr lang="en-US" sz="1400" baseline="30000" noProof="0" dirty="0"/>
                        <a:t>-6 </a:t>
                      </a:r>
                      <a:r>
                        <a:rPr lang="en-US" sz="900" baseline="0" noProof="0" dirty="0"/>
                        <a:t>[G. </a:t>
                      </a:r>
                      <a:r>
                        <a:rPr lang="en-US" sz="900" baseline="0" noProof="0" dirty="0" err="1"/>
                        <a:t>Pintsuk</a:t>
                      </a:r>
                      <a:r>
                        <a:rPr lang="en-US" sz="900" baseline="0" noProof="0" dirty="0"/>
                        <a:t>. 2009]</a:t>
                      </a:r>
                      <a:endParaRPr lang="en-US" sz="1400" baseline="30000" noProof="0" dirty="0"/>
                    </a:p>
                    <a:p>
                      <a:endParaRPr lang="en-US" sz="1400" baseline="30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128461"/>
                  </a:ext>
                </a:extLst>
              </a:tr>
              <a:tr h="279388">
                <a:tc>
                  <a:txBody>
                    <a:bodyPr/>
                    <a:lstStyle/>
                    <a:p>
                      <a:r>
                        <a:rPr lang="en-US" sz="1400" i="1" noProof="0" dirty="0"/>
                        <a:t>Melting point, </a:t>
                      </a:r>
                      <a:r>
                        <a:rPr lang="en-US" sz="1400" i="1" baseline="30000" noProof="0" dirty="0" err="1"/>
                        <a:t>o</a:t>
                      </a:r>
                      <a:r>
                        <a:rPr lang="en-US" sz="1400" i="1" noProof="0" dirty="0" err="1"/>
                        <a:t>C</a:t>
                      </a:r>
                      <a:endParaRPr lang="en-US" sz="1400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1287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3422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1370-1430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3500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810455"/>
                  </a:ext>
                </a:extLst>
              </a:tr>
              <a:tr h="310627">
                <a:tc>
                  <a:txBody>
                    <a:bodyPr/>
                    <a:lstStyle/>
                    <a:p>
                      <a:r>
                        <a:rPr lang="en-US" sz="1400" i="1" noProof="0"/>
                        <a:t>H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BeH</a:t>
                      </a:r>
                      <a:r>
                        <a:rPr lang="en-US" sz="1200" baseline="-25000" noProof="0" dirty="0"/>
                        <a:t>2 </a:t>
                      </a:r>
                      <a:r>
                        <a:rPr lang="en-US" sz="1200" noProof="0" dirty="0"/>
                        <a:t>unstable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WH</a:t>
                      </a:r>
                      <a:r>
                        <a:rPr lang="en-US" sz="1200" baseline="-25000" noProof="0" dirty="0"/>
                        <a:t>2</a:t>
                      </a:r>
                      <a:r>
                        <a:rPr lang="en-US" sz="1200" noProof="0" dirty="0"/>
                        <a:t> and WH</a:t>
                      </a:r>
                      <a:r>
                        <a:rPr lang="en-US" sz="1200" baseline="-25000" noProof="0" dirty="0"/>
                        <a:t>4</a:t>
                      </a:r>
                      <a:r>
                        <a:rPr lang="en-US" sz="1200" noProof="0" dirty="0"/>
                        <a:t> unstable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Only possible at high pressures (nickel)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Forms stable hydrocarbons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560653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9E07AE0-AFB0-4E32-BF9B-170B5B7A6A5D}"/>
              </a:ext>
            </a:extLst>
          </p:cNvPr>
          <p:cNvSpPr txBox="1"/>
          <p:nvPr/>
        </p:nvSpPr>
        <p:spPr>
          <a:xfrm>
            <a:off x="1012538" y="4121071"/>
            <a:ext cx="1800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Beryllium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DDA6B1-3CAA-43BC-9EE7-CD265850C70D}"/>
              </a:ext>
            </a:extLst>
          </p:cNvPr>
          <p:cNvSpPr txBox="1"/>
          <p:nvPr/>
        </p:nvSpPr>
        <p:spPr>
          <a:xfrm>
            <a:off x="3199869" y="4130562"/>
            <a:ext cx="1800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Tungsten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328CCA-1547-4D5A-A13B-9CAE5F338207}"/>
              </a:ext>
            </a:extLst>
          </p:cNvPr>
          <p:cNvSpPr txBox="1"/>
          <p:nvPr/>
        </p:nvSpPr>
        <p:spPr>
          <a:xfrm>
            <a:off x="6181324" y="4121071"/>
            <a:ext cx="1800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Inconel</a:t>
            </a:r>
            <a:r>
              <a:rPr kumimoji="0" lang="lv-LV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718*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39DBF2-FD0B-4C71-B2E2-406A5610AB6F}"/>
              </a:ext>
            </a:extLst>
          </p:cNvPr>
          <p:cNvSpPr txBox="1"/>
          <p:nvPr/>
        </p:nvSpPr>
        <p:spPr>
          <a:xfrm>
            <a:off x="8822183" y="4213139"/>
            <a:ext cx="1800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761A111-F818-4CEB-A794-E75D947932DE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91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419" y="-29695"/>
            <a:ext cx="8229600" cy="800100"/>
          </a:xfrm>
        </p:spPr>
        <p:txBody>
          <a:bodyPr/>
          <a:lstStyle/>
          <a:p>
            <a:r>
              <a:rPr lang="lv-LV" dirty="0" err="1"/>
              <a:t>Tritium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i="1" dirty="0"/>
              <a:t>JET</a:t>
            </a:r>
            <a:r>
              <a:rPr lang="lv-LV" dirty="0"/>
              <a:t> </a:t>
            </a:r>
            <a:r>
              <a:rPr lang="lv-LV" dirty="0" err="1"/>
              <a:t>vacuum</a:t>
            </a:r>
            <a:r>
              <a:rPr lang="lv-LV" dirty="0"/>
              <a:t> </a:t>
            </a:r>
            <a:r>
              <a:rPr lang="lv-LV" dirty="0" err="1"/>
              <a:t>vessel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432" y="3562210"/>
            <a:ext cx="9684568" cy="282458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in-vessel </a:t>
            </a:r>
            <a:r>
              <a:rPr lang="en-GB" b="1" dirty="0"/>
              <a:t>tritium inventory </a:t>
            </a:r>
            <a:r>
              <a:rPr lang="en-GB" dirty="0"/>
              <a:t>remaining from </a:t>
            </a:r>
            <a:r>
              <a:rPr lang="en-GB" b="1" dirty="0"/>
              <a:t>previous D–T </a:t>
            </a:r>
            <a:r>
              <a:rPr lang="en-GB" dirty="0"/>
              <a:t>campaigns</a:t>
            </a:r>
            <a:r>
              <a:rPr lang="lv-LV" dirty="0"/>
              <a:t>;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energetic </a:t>
            </a:r>
            <a:r>
              <a:rPr lang="en-GB" b="1" dirty="0"/>
              <a:t>tritium ion productio</a:t>
            </a:r>
            <a:r>
              <a:rPr lang="en-GB" dirty="0"/>
              <a:t>n as a result of </a:t>
            </a:r>
            <a:r>
              <a:rPr lang="en-GB" b="1" dirty="0"/>
              <a:t>D–D reactio</a:t>
            </a:r>
            <a:r>
              <a:rPr lang="en-GB" dirty="0"/>
              <a:t>n</a:t>
            </a:r>
            <a:r>
              <a:rPr lang="lv-LV" dirty="0"/>
              <a:t>;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lv-LV" dirty="0"/>
              <a:t>t</a:t>
            </a:r>
            <a:r>
              <a:rPr lang="en-GB" dirty="0" err="1"/>
              <a:t>ritium</a:t>
            </a:r>
            <a:r>
              <a:rPr lang="en-GB" dirty="0"/>
              <a:t> production in </a:t>
            </a:r>
            <a:r>
              <a:rPr lang="en-GB" b="1" dirty="0"/>
              <a:t>neutron-induced transmutation of beryllium</a:t>
            </a:r>
            <a:r>
              <a:rPr lang="en-GB" dirty="0"/>
              <a:t>. </a:t>
            </a:r>
            <a:endParaRPr lang="lv-LV" dirty="0"/>
          </a:p>
          <a:p>
            <a:pPr marL="82296" indent="0">
              <a:spcBef>
                <a:spcPts val="1200"/>
              </a:spcBef>
              <a:spcAft>
                <a:spcPts val="1200"/>
              </a:spcAft>
              <a:buNone/>
            </a:pP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9376" y="1182614"/>
            <a:ext cx="10188624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229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I</a:t>
            </a: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lv-LV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ike</a:t>
            </a: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lv-LV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campaigns</a:t>
            </a: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lv-LV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</a:t>
            </a: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2021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stable hydrogen isotopes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 been introduced in the vacuum vessel of JET. </a:t>
            </a: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264" y="2778039"/>
            <a:ext cx="4375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Possible  sources of tritium</a:t>
            </a: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BC0FA08-40BE-46CB-A37E-A1E121C223CD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2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0"/>
            <a:ext cx="9093696" cy="800100"/>
          </a:xfrm>
        </p:spPr>
        <p:txBody>
          <a:bodyPr/>
          <a:lstStyle/>
          <a:p>
            <a:r>
              <a:rPr lang="en-US" b="1" dirty="0"/>
              <a:t>Previous</a:t>
            </a:r>
            <a:r>
              <a:rPr lang="lv-LV" b="1" dirty="0"/>
              <a:t> </a:t>
            </a:r>
            <a:r>
              <a:rPr lang="en-GB" b="1" dirty="0"/>
              <a:t>D–T </a:t>
            </a:r>
            <a:r>
              <a:rPr lang="en-GB" dirty="0"/>
              <a:t>campaigns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293836"/>
            <a:ext cx="10059356" cy="3065714"/>
          </a:xfrm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Preliminary Tritium Experiment (PTE) in 1991</a:t>
            </a:r>
            <a:r>
              <a:rPr lang="lv-LV" dirty="0">
                <a:latin typeface="+mn-lt"/>
              </a:rPr>
              <a:t> [1]</a:t>
            </a:r>
          </a:p>
          <a:p>
            <a:r>
              <a:rPr lang="lv-LV" dirty="0">
                <a:latin typeface="+mn-lt"/>
              </a:rPr>
              <a:t>F</a:t>
            </a:r>
            <a:r>
              <a:rPr lang="en-GB" dirty="0" err="1">
                <a:latin typeface="+mn-lt"/>
              </a:rPr>
              <a:t>irst</a:t>
            </a:r>
            <a:r>
              <a:rPr lang="en-GB" dirty="0">
                <a:latin typeface="+mn-lt"/>
              </a:rPr>
              <a:t> Deuterium-Tritium Experiment (DTE1) in 1997 </a:t>
            </a:r>
            <a:r>
              <a:rPr lang="lv-LV" dirty="0">
                <a:latin typeface="+mn-lt"/>
              </a:rPr>
              <a:t>[2,3]</a:t>
            </a:r>
            <a:r>
              <a:rPr lang="en-GB" dirty="0">
                <a:latin typeface="+mn-lt"/>
              </a:rPr>
              <a:t> </a:t>
            </a:r>
            <a:endParaRPr lang="lv-LV" dirty="0">
              <a:latin typeface="+mn-lt"/>
            </a:endParaRPr>
          </a:p>
          <a:p>
            <a:r>
              <a:rPr lang="en-GB" dirty="0">
                <a:latin typeface="+mn-lt"/>
              </a:rPr>
              <a:t>Trace Tritium Experiment (TTE) in 2003</a:t>
            </a:r>
            <a:r>
              <a:rPr lang="lv-LV" dirty="0">
                <a:latin typeface="+mn-lt"/>
              </a:rPr>
              <a:t> [4]</a:t>
            </a:r>
            <a:r>
              <a:rPr lang="en-GB" dirty="0">
                <a:latin typeface="+mn-lt"/>
              </a:rPr>
              <a:t>. </a:t>
            </a:r>
            <a:endParaRPr lang="lv-LV" dirty="0">
              <a:latin typeface="+mn-lt"/>
            </a:endParaRPr>
          </a:p>
          <a:p>
            <a:endParaRPr lang="lv-LV" dirty="0">
              <a:latin typeface="+mn-lt"/>
            </a:endParaRPr>
          </a:p>
          <a:p>
            <a:pPr marL="82296" indent="0">
              <a:buNone/>
            </a:pPr>
            <a:r>
              <a:rPr lang="en-GB" dirty="0">
                <a:latin typeface="+mn-lt"/>
              </a:rPr>
              <a:t>In total </a:t>
            </a:r>
            <a:r>
              <a:rPr lang="lv-LV" b="1" dirty="0">
                <a:latin typeface="+mn-lt"/>
              </a:rPr>
              <a:t>35,39 </a:t>
            </a:r>
            <a:r>
              <a:rPr lang="en-GB" b="1" dirty="0">
                <a:latin typeface="+mn-lt"/>
              </a:rPr>
              <a:t>g</a:t>
            </a:r>
            <a:r>
              <a:rPr lang="lv-LV" b="1" dirty="0">
                <a:latin typeface="+mn-lt"/>
              </a:rPr>
              <a:t> </a:t>
            </a:r>
            <a:r>
              <a:rPr lang="lv-LV" dirty="0">
                <a:latin typeface="+mn-lt"/>
              </a:rPr>
              <a:t>(5 ·10</a:t>
            </a:r>
            <a:r>
              <a:rPr lang="lv-LV" baseline="30000" dirty="0">
                <a:latin typeface="+mn-lt"/>
              </a:rPr>
              <a:t>24</a:t>
            </a:r>
            <a:r>
              <a:rPr lang="lv-LV" dirty="0">
                <a:latin typeface="+mn-lt"/>
              </a:rPr>
              <a:t>atoms </a:t>
            </a:r>
            <a:r>
              <a:rPr lang="lv-LV" dirty="0" err="1">
                <a:latin typeface="+mn-lt"/>
              </a:rPr>
              <a:t>or</a:t>
            </a:r>
            <a:r>
              <a:rPr lang="lv-LV" dirty="0">
                <a:latin typeface="+mn-lt"/>
              </a:rPr>
              <a:t> 9 </a:t>
            </a:r>
            <a:r>
              <a:rPr lang="lv-LV" dirty="0" err="1">
                <a:latin typeface="+mn-lt"/>
              </a:rPr>
              <a:t>PBq</a:t>
            </a:r>
            <a:r>
              <a:rPr lang="lv-LV" dirty="0">
                <a:latin typeface="+mn-lt"/>
              </a:rPr>
              <a:t>) </a:t>
            </a:r>
            <a:r>
              <a:rPr lang="en-GB" b="1" dirty="0">
                <a:latin typeface="+mn-lt"/>
              </a:rPr>
              <a:t>of tritium </a:t>
            </a:r>
            <a:r>
              <a:rPr lang="en-GB" dirty="0">
                <a:latin typeface="+mn-lt"/>
              </a:rPr>
              <a:t>has been introduced (5 mg – PTE, 35 g – DTE1 and 380 mg – TTE)</a:t>
            </a:r>
            <a:endParaRPr lang="lv-LV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5766" y="5800213"/>
            <a:ext cx="743803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[1] 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Team, J.E.T., 1992, Nuclear Fusion. 32(2): 187.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lv-LV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r>
              <a:rPr kumimoji="0" lang="lv-LV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Jacquinot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J., V.P. </a:t>
            </a:r>
            <a:r>
              <a:rPr kumimoji="0" lang="en-GB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Bhatnagar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J.G. </a:t>
            </a:r>
            <a:r>
              <a:rPr kumimoji="0" lang="en-GB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Cordey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al., 1999, Nuclear Fusion. 39(2): 235.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lv-LV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r>
              <a:rPr kumimoji="0" lang="lv-LV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Keilhacker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M., A. Gibson, C. </a:t>
            </a:r>
            <a:r>
              <a:rPr kumimoji="0" lang="en-GB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Gormezano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al., 1999, Nuclear Fusion. 39(2): 209.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lv-LV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r>
              <a:rPr kumimoji="0" lang="lv-LV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Zastrow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K.D., J.M. Adams, B. Yu, et al., 2004, Plasma Physics and Controlled Fusion. 46(12B): B255.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1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B9A02-E647-4DC3-AFAF-3529C1424AEF}"/>
              </a:ext>
            </a:extLst>
          </p:cNvPr>
          <p:cNvSpPr txBox="1"/>
          <p:nvPr/>
        </p:nvSpPr>
        <p:spPr>
          <a:xfrm>
            <a:off x="625766" y="4285546"/>
            <a:ext cx="10059355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to take into account decay of T  in 2021 the activity would be 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~3P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of the remained tritium must be removed together with the extracted CFC tiles during change to ILW metallic tiles.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7753F3A-F917-484C-98FD-FFA565F332F0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7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537174" y="1173146"/>
              <a:ext cx="9144000" cy="4987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852820">
                      <a:extLst>
                        <a:ext uri="{9D8B030D-6E8A-4147-A177-3AD203B41FA5}">
                          <a16:colId xmlns:a16="http://schemas.microsoft.com/office/drawing/2014/main" val="2641109423"/>
                        </a:ext>
                      </a:extLst>
                    </a:gridCol>
                    <a:gridCol w="1291180">
                      <a:extLst>
                        <a:ext uri="{9D8B030D-6E8A-4147-A177-3AD203B41FA5}">
                          <a16:colId xmlns:a16="http://schemas.microsoft.com/office/drawing/2014/main" val="2890625661"/>
                        </a:ext>
                      </a:extLst>
                    </a:gridCol>
                  </a:tblGrid>
                  <a:tr h="46748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GB" sz="2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  <m:e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</m:e>
                                </m:sPre>
                                <m:r>
                                  <a:rPr lang="en-GB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  <m:r>
                                  <a:rPr lang="en-GB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)+</m:t>
                                </m:r>
                                <m:sPre>
                                  <m:sPrePr>
                                    <m:ctrlPr>
                                      <a:rPr lang="en-GB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  <m:e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(</m:t>
                                    </m:r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)→</m:t>
                                    </m:r>
                                    <m:sPre>
                                      <m:sPrePr>
                                        <m:ctrlPr>
                                          <a:rPr lang="en-GB" sz="2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  <m:sup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  <m:e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𝑯</m:t>
                                        </m:r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(</m:t>
                                        </m:r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𝑻</m:t>
                                        </m:r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sPre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Pre>
                                      <m:sPrePr>
                                        <m:ctrlPr>
                                          <a:rPr lang="en-GB" sz="2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  <m:sup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  <m:e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𝑯</m:t>
                                        </m:r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(</m:t>
                                        </m:r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𝑯</m:t>
                                        </m:r>
                                        <m:r>
                                          <a:rPr lang="en-GB" sz="2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sPre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𝟎𝟑</m:t>
                                    </m:r>
                                    <m:r>
                                      <a:rPr lang="en-GB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𝑴𝒆𝑽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n-GB" sz="3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932698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0188231"/>
                  </p:ext>
                </p:extLst>
              </p:nvPr>
            </p:nvGraphicFramePr>
            <p:xfrm>
              <a:off x="1537174" y="1173146"/>
              <a:ext cx="9144000" cy="4987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852820">
                      <a:extLst>
                        <a:ext uri="{9D8B030D-6E8A-4147-A177-3AD203B41FA5}">
                          <a16:colId xmlns:a16="http://schemas.microsoft.com/office/drawing/2014/main" val="2641109423"/>
                        </a:ext>
                      </a:extLst>
                    </a:gridCol>
                    <a:gridCol w="1291180">
                      <a:extLst>
                        <a:ext uri="{9D8B030D-6E8A-4147-A177-3AD203B41FA5}">
                          <a16:colId xmlns:a16="http://schemas.microsoft.com/office/drawing/2014/main" val="2890625661"/>
                        </a:ext>
                      </a:extLst>
                    </a:gridCol>
                  </a:tblGrid>
                  <a:tr h="4987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>
                        <a:blipFill>
                          <a:blip r:embed="rId2"/>
                          <a:stretch>
                            <a:fillRect l="-78" t="-1205" r="-16757" b="-48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n-GB" sz="32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932698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60120" y="188640"/>
            <a:ext cx="9144000" cy="8001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 - D reaction </a:t>
            </a:r>
            <a:br>
              <a:rPr lang="en-US" b="1" dirty="0"/>
            </a:br>
            <a:endParaRPr lang="en-GB" b="1" dirty="0"/>
          </a:p>
        </p:txBody>
      </p:sp>
      <p:sp>
        <p:nvSpPr>
          <p:cNvPr id="10" name="Oval 9"/>
          <p:cNvSpPr/>
          <p:nvPr/>
        </p:nvSpPr>
        <p:spPr>
          <a:xfrm>
            <a:off x="4549215" y="1012120"/>
            <a:ext cx="1224136" cy="883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652" y="2091327"/>
            <a:ext cx="9904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Produced tritium kinetic energy is  1.01 MeV that leads to its ability to implant into the material[6]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86782" y="6557918"/>
            <a:ext cx="539782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lv-LV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6] </a:t>
            </a:r>
            <a:r>
              <a:rPr kumimoji="0" lang="en-GB" sz="13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Rubel</a:t>
            </a:r>
            <a:r>
              <a:rPr kumimoji="0" lang="en-GB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M., Journal of Fusion Energy, 2019. 38(3): p. 315-329.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6D3B9DE-6312-450E-9520-3104272A529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741182" y="4165083"/>
              <a:ext cx="7779312" cy="155074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779312">
                      <a:extLst>
                        <a:ext uri="{9D8B030D-6E8A-4147-A177-3AD203B41FA5}">
                          <a16:colId xmlns:a16="http://schemas.microsoft.com/office/drawing/2014/main" val="1335427761"/>
                        </a:ext>
                      </a:extLst>
                    </a:gridCol>
                  </a:tblGrid>
                  <a:tr h="393573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l" latinLnBrk="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lv-LV" sz="2100" b="1" i="0" kern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sPre>
                                  <m:sPrePr>
                                    <m:ctrlPr>
                                      <a:rPr lang="en-GB" sz="2100" b="1" i="1" kern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  <m:sup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  <m:e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𝑩𝒆</m:t>
                                    </m:r>
                                    <m:r>
                                      <a:rPr lang="en-GB" sz="2100" b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d>
                                      <m:dPr>
                                        <m:ctrlP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  <m:r>
                                          <a:rPr lang="en-GB" sz="2100" b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𝟏𝟎</m:t>
                                        </m:r>
                                        <m: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𝑴𝒆𝑽</m:t>
                                        </m:r>
                                      </m:e>
                                    </m:d>
                                    <m:r>
                                      <a:rPr lang="en-GB" sz="2100" b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sPre>
                                      <m:sPrePr>
                                        <m:ctrlP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𝟒</m:t>
                                        </m:r>
                                      </m:sub>
                                      <m:sup>
                                        <m: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𝟏𝟎</m:t>
                                        </m:r>
                                      </m:sup>
                                      <m:e>
                                        <m:sSup>
                                          <m:sSupPr>
                                            <m:ctrlPr>
                                              <a:rPr lang="en-GB" sz="2100" b="1" i="1" ker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GB" sz="2100" b="1" i="1" ker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𝑩𝒆</m:t>
                                            </m:r>
                                          </m:e>
                                          <m:sup>
                                            <m:r>
                                              <a:rPr lang="en-GB" sz="2100" b="1" ker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p>
                                      </m:e>
                                    </m:sPre>
                                    <m:r>
                                      <a:rPr lang="en-GB" sz="2100" b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sPre>
                                      <m:sPrePr>
                                        <m:ctrlP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lv-LV" sz="2100" b="1" i="1" kern="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𝟔</m:t>
                                        </m:r>
                                      </m:sup>
                                      <m:e>
                                        <m: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𝑯𝒆</m:t>
                                        </m:r>
                                      </m:e>
                                    </m:sPre>
                                    <m:r>
                                      <a:rPr lang="en-GB" sz="2100" b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Pre>
                                      <m:sPrePr>
                                        <m:ctrlP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  <m:sup>
                                        <m:r>
                                          <a:rPr lang="lv-LV" sz="2100" b="1" i="0" kern="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𝟒</m:t>
                                        </m:r>
                                      </m:sup>
                                      <m:e>
                                        <m:r>
                                          <a:rPr lang="en-GB" sz="2100" b="1" i="1" ker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𝑯𝒆</m:t>
                                        </m:r>
                                      </m:e>
                                    </m:sPre>
                                    <m:r>
                                      <a:rPr lang="en-GB" sz="2100" b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GB" sz="2100" b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𝟔𝟒</m:t>
                                    </m:r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𝑴𝒆𝑽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GB" sz="2100" b="1" kern="1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1435" marR="51435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85241204"/>
                      </a:ext>
                    </a:extLst>
                  </a:tr>
                  <a:tr h="741760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l" latinLnBrk="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lv-LV" sz="2100" b="1" i="0" kern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                     </m:t>
                                </m:r>
                                <m:sPre>
                                  <m:sPrePr>
                                    <m:ctrlPr>
                                      <a:rPr lang="en-GB" sz="2100" b="1" i="1" kern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  <m:e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𝑯𝒆</m:t>
                                    </m:r>
                                    <m:r>
                                      <a:rPr lang="en-GB" sz="2100" b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</m:e>
                                </m:sPre>
                                <m:sPre>
                                  <m:sPrePr>
                                    <m:ctrlP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  <m:e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𝑳𝒊</m:t>
                                    </m:r>
                                  </m:e>
                                </m:sPre>
                                <m:r>
                                  <a:rPr lang="en-GB" sz="2100" b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p>
                                    <m:r>
                                      <a:rPr lang="en-GB" sz="2100" b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GB" sz="2100" b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2100" b="1" i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2100" b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2100" b="1" i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en-GB" sz="2100" b="1" i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GB" sz="2100" b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lv-LV" sz="2100" b="1" kern="1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 algn="l" latinLnBrk="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GB" sz="2100" b="1" kern="1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1435" marR="51435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86471149"/>
                      </a:ext>
                    </a:extLst>
                  </a:tr>
                  <a:tr h="415411">
                    <a:tc>
                      <a:txBody>
                        <a:bodyPr/>
                        <a:lstStyle>
                          <a:lvl1pPr marL="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rtl="0" eaLnBrk="1" latinLnBrk="0" hangingPunct="1">
                            <a:defRPr kumimoji="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l" latinLnBrk="0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lv-LV" sz="2100" b="1" i="0" kern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                                  </m:t>
                                </m:r>
                                <m:sPre>
                                  <m:sPrePr>
                                    <m:ctrlPr>
                                      <a:rPr lang="en-GB" sz="2100" b="1" i="1" kern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  <m:e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𝑳𝒊</m:t>
                                    </m:r>
                                  </m:e>
                                </m:sPre>
                                <m:r>
                                  <a:rPr lang="en-GB" sz="2100" b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sz="2100" b="1" i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GB" sz="2100" b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2100" b="1" i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𝒕𝒉</m:t>
                                </m:r>
                                <m:r>
                                  <a:rPr lang="en-GB" sz="2100" b="1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)→</m:t>
                                </m:r>
                                <m:sPre>
                                  <m:sPrePr>
                                    <m:ctrlP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  <m:e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𝑯</m:t>
                                    </m:r>
                                    <m:r>
                                      <a:rPr lang="en-GB" sz="2100" b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GB" sz="2100" b="1" i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  <m:r>
                                      <a:rPr lang="en-GB" sz="2100" b="1" ker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GB" sz="2100" b="1" kern="1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51435" marR="51435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862615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6D3B9DE-6312-450E-9520-3104272A52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842436"/>
                  </p:ext>
                </p:extLst>
              </p:nvPr>
            </p:nvGraphicFramePr>
            <p:xfrm>
              <a:off x="1741182" y="4165083"/>
              <a:ext cx="7779312" cy="155074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7779312">
                      <a:extLst>
                        <a:ext uri="{9D8B030D-6E8A-4147-A177-3AD203B41FA5}">
                          <a16:colId xmlns:a16="http://schemas.microsoft.com/office/drawing/2014/main" val="1335427761"/>
                        </a:ext>
                      </a:extLst>
                    </a:gridCol>
                  </a:tblGrid>
                  <a:tr h="3935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b="-2923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5241204"/>
                      </a:ext>
                    </a:extLst>
                  </a:tr>
                  <a:tr h="741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53279" b="-557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6471149"/>
                      </a:ext>
                    </a:extLst>
                  </a:tr>
                  <a:tr h="4154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62615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BDC887E8-4C0A-49E3-9FDF-CF32C4341E63}"/>
              </a:ext>
            </a:extLst>
          </p:cNvPr>
          <p:cNvSpPr/>
          <p:nvPr/>
        </p:nvSpPr>
        <p:spPr>
          <a:xfrm>
            <a:off x="8404037" y="5213341"/>
            <a:ext cx="955221" cy="54709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6F879CE2-3997-4FC7-A430-5BF74111301C}"/>
              </a:ext>
            </a:extLst>
          </p:cNvPr>
          <p:cNvSpPr txBox="1">
            <a:spLocks/>
          </p:cNvSpPr>
          <p:nvPr/>
        </p:nvSpPr>
        <p:spPr>
          <a:xfrm>
            <a:off x="0" y="3154881"/>
            <a:ext cx="12144672" cy="80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893763" marR="0" lvl="0" indent="9525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Neutron induced beryllium transmutations</a:t>
            </a:r>
            <a:endParaRPr kumimoji="0" lang="en-GB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59B20D-CB34-4B11-B934-955DAC9E905A}"/>
              </a:ext>
            </a:extLst>
          </p:cNvPr>
          <p:cNvSpPr/>
          <p:nvPr/>
        </p:nvSpPr>
        <p:spPr>
          <a:xfrm>
            <a:off x="336747" y="5782929"/>
            <a:ext cx="10873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an be considered to have the lowest contribution since the overall neutron yield are very low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for ILW1 and ILW2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~5∙10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19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neutrons in total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. </a:t>
            </a: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93F2C5E-486B-4481-891F-060C1F2936F2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9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15C5AEE-D87E-4676-BB1C-50F70BB179E2}"/>
              </a:ext>
            </a:extLst>
          </p:cNvPr>
          <p:cNvSpPr/>
          <p:nvPr/>
        </p:nvSpPr>
        <p:spPr>
          <a:xfrm>
            <a:off x="1524000" y="620689"/>
            <a:ext cx="9144000" cy="19682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98" y="61104"/>
            <a:ext cx="10801199" cy="800100"/>
          </a:xfrm>
        </p:spPr>
        <p:txBody>
          <a:bodyPr>
            <a:normAutofit/>
          </a:bodyPr>
          <a:lstStyle/>
          <a:p>
            <a:r>
              <a:rPr lang="lv-LV" dirty="0"/>
              <a:t>C</a:t>
            </a:r>
            <a:r>
              <a:rPr lang="en-US" dirty="0" err="1"/>
              <a:t>oncepts</a:t>
            </a:r>
            <a:r>
              <a:rPr lang="en-US" dirty="0"/>
              <a:t> of tritium measurement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64E8E-881E-4A32-AFD5-32DCD26952CF}"/>
              </a:ext>
            </a:extLst>
          </p:cNvPr>
          <p:cNvSpPr txBox="1"/>
          <p:nvPr/>
        </p:nvSpPr>
        <p:spPr>
          <a:xfrm>
            <a:off x="551384" y="1268760"/>
            <a:ext cx="10729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ritium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concentration in PFMs from the ITER Like Wall after D-D campaigns are very small - several orders of magnitude less than that of deuterium.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sensitivity of the measurement is critical</a:t>
            </a:r>
            <a:endParaRPr kumimoji="0" lang="lv-LV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454695-513E-4CEC-82F3-865EF94B1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56" y="2924944"/>
            <a:ext cx="8964488" cy="347190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AFF70B-DCDA-4388-9BBB-4D1F621AA584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4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229600" cy="800100"/>
          </a:xfrm>
        </p:spPr>
        <p:txBody>
          <a:bodyPr/>
          <a:lstStyle/>
          <a:p>
            <a:r>
              <a:rPr lang="en-US" dirty="0"/>
              <a:t>Dissolution</a:t>
            </a:r>
            <a:r>
              <a:rPr lang="lv-LV" dirty="0"/>
              <a:t>/</a:t>
            </a:r>
            <a:r>
              <a:rPr lang="en-US" dirty="0"/>
              <a:t>etching method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50998" y="5308033"/>
                <a:ext cx="4054123" cy="607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lv-LV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lv-LV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lv-LV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𝑡𝑜𝑡𝑎𝑙</m:t>
                              </m:r>
                            </m:sub>
                          </m:sSub>
                        </m:sub>
                      </m:sSub>
                      <m:r>
                        <a:rPr kumimoji="0" lang="lv-LV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GB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lv-LV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lv-LV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lv-LV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𝑔𝑎𝑠</m:t>
                              </m:r>
                            </m:sub>
                          </m:sSub>
                        </m:sub>
                      </m:sSub>
                      <m:r>
                        <a:rPr kumimoji="0" lang="lv-LV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GB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lv-LV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kumimoji="0" lang="en-GB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lv-LV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lv-LV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𝑙𝑖𝑞𝑢𝑖𝑑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998" y="5308033"/>
                <a:ext cx="4054123" cy="6077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2D1B84A-8CE8-4E20-AB72-5693618955F5}"/>
              </a:ext>
            </a:extLst>
          </p:cNvPr>
          <p:cNvSpPr txBox="1"/>
          <p:nvPr/>
        </p:nvSpPr>
        <p:spPr>
          <a:xfrm>
            <a:off x="407368" y="969362"/>
            <a:ext cx="9929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Materials to be applied for: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bulk metals, metallic coatings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45BE8-1F7C-476B-AFB1-3E8DC36D1E0F}"/>
              </a:ext>
            </a:extLst>
          </p:cNvPr>
          <p:cNvSpPr txBox="1"/>
          <p:nvPr/>
        </p:nvSpPr>
        <p:spPr>
          <a:xfrm>
            <a:off x="407368" y="1596394"/>
            <a:ext cx="9483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controlled dissolution/etching of  metallic matrix and measurement of tritium being released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BB6B59-DF0D-41DD-9DC5-9CCCE90E7FB4}"/>
              </a:ext>
            </a:extLst>
          </p:cNvPr>
          <p:cNvSpPr/>
          <p:nvPr/>
        </p:nvSpPr>
        <p:spPr>
          <a:xfrm>
            <a:off x="1775520" y="3212976"/>
            <a:ext cx="1872208" cy="17446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C02D8-6DBD-4D70-A143-E95AE15AD4D4}"/>
              </a:ext>
            </a:extLst>
          </p:cNvPr>
          <p:cNvSpPr txBox="1"/>
          <p:nvPr/>
        </p:nvSpPr>
        <p:spPr>
          <a:xfrm>
            <a:off x="1686665" y="2841665"/>
            <a:ext cx="1967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Plasma facing surface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FB7840D-33A4-4BD9-A6EF-CF7618132277}"/>
              </a:ext>
            </a:extLst>
          </p:cNvPr>
          <p:cNvSpPr/>
          <p:nvPr/>
        </p:nvSpPr>
        <p:spPr>
          <a:xfrm>
            <a:off x="3776191" y="3775957"/>
            <a:ext cx="1703323" cy="4272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3895BF-9465-423E-8E82-6AA71AF2B8E3}"/>
              </a:ext>
            </a:extLst>
          </p:cNvPr>
          <p:cNvSpPr/>
          <p:nvPr/>
        </p:nvSpPr>
        <p:spPr>
          <a:xfrm>
            <a:off x="5611446" y="4307889"/>
            <a:ext cx="1872208" cy="649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4AE67F-B13F-406A-946D-7ABA7E695DFF}"/>
              </a:ext>
            </a:extLst>
          </p:cNvPr>
          <p:cNvCxnSpPr>
            <a:cxnSpLocks/>
          </p:cNvCxnSpPr>
          <p:nvPr/>
        </p:nvCxnSpPr>
        <p:spPr>
          <a:xfrm>
            <a:off x="5611446" y="3212617"/>
            <a:ext cx="0" cy="11266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56F7EB-2F60-4BD8-9D84-39C37E7A3370}"/>
              </a:ext>
            </a:extLst>
          </p:cNvPr>
          <p:cNvCxnSpPr>
            <a:cxnSpLocks/>
          </p:cNvCxnSpPr>
          <p:nvPr/>
        </p:nvCxnSpPr>
        <p:spPr>
          <a:xfrm>
            <a:off x="3647728" y="3212976"/>
            <a:ext cx="383592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FD9298D-EDB3-49B7-A84A-4451752CBEDA}"/>
              </a:ext>
            </a:extLst>
          </p:cNvPr>
          <p:cNvSpPr txBox="1"/>
          <p:nvPr/>
        </p:nvSpPr>
        <p:spPr>
          <a:xfrm>
            <a:off x="5671589" y="3607388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  <a:r>
              <a:rPr kumimoji="0" lang="lv-LV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6947C0-589C-430A-8C1F-19CAC4E83AA8}"/>
              </a:ext>
            </a:extLst>
          </p:cNvPr>
          <p:cNvSpPr txBox="1"/>
          <p:nvPr/>
        </p:nvSpPr>
        <p:spPr>
          <a:xfrm>
            <a:off x="6188523" y="3776061"/>
            <a:ext cx="57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lv-LV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8CA9E-BDD8-42F8-B5AF-245F3E40EA95}"/>
              </a:ext>
            </a:extLst>
          </p:cNvPr>
          <p:cNvSpPr txBox="1"/>
          <p:nvPr/>
        </p:nvSpPr>
        <p:spPr>
          <a:xfrm>
            <a:off x="6370074" y="3362615"/>
            <a:ext cx="109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HT, DT, T</a:t>
            </a:r>
            <a:r>
              <a:rPr kumimoji="0" lang="lv-LV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818265-1316-4FBE-8C6B-96EFD32B20A0}"/>
              </a:ext>
            </a:extLst>
          </p:cNvPr>
          <p:cNvSpPr txBox="1"/>
          <p:nvPr/>
        </p:nvSpPr>
        <p:spPr>
          <a:xfrm>
            <a:off x="6520412" y="3775659"/>
            <a:ext cx="119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DTO, HTO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98BF4D-FF98-4490-82E2-8C93D2E39385}"/>
              </a:ext>
            </a:extLst>
          </p:cNvPr>
          <p:cNvSpPr txBox="1"/>
          <p:nvPr/>
        </p:nvSpPr>
        <p:spPr>
          <a:xfrm>
            <a:off x="1754707" y="4034608"/>
            <a:ext cx="195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T0 interstitial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T+ chemically bonded to impurities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HT, DT or T2 in pores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FBCB6B-4B5A-4342-8FAE-D4BA96582414}"/>
              </a:ext>
            </a:extLst>
          </p:cNvPr>
          <p:cNvSpPr/>
          <p:nvPr/>
        </p:nvSpPr>
        <p:spPr>
          <a:xfrm>
            <a:off x="2376437" y="3466338"/>
            <a:ext cx="670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6B46B38-2D8A-4C86-A468-4EB55662DA50}"/>
              </a:ext>
            </a:extLst>
          </p:cNvPr>
          <p:cNvSpPr/>
          <p:nvPr/>
        </p:nvSpPr>
        <p:spPr>
          <a:xfrm>
            <a:off x="6134778" y="4351600"/>
            <a:ext cx="670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D054F4-AA4E-4B91-8F7C-14A6D0D34B6D}"/>
              </a:ext>
            </a:extLst>
          </p:cNvPr>
          <p:cNvSpPr txBox="1"/>
          <p:nvPr/>
        </p:nvSpPr>
        <p:spPr>
          <a:xfrm>
            <a:off x="3626043" y="4306970"/>
            <a:ext cx="200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Dissolution/etching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3CC792-E013-405A-90ED-0FD9AACC3C49}"/>
              </a:ext>
            </a:extLst>
          </p:cNvPr>
          <p:cNvCxnSpPr>
            <a:stCxn id="27" idx="3"/>
          </p:cNvCxnSpPr>
          <p:nvPr/>
        </p:nvCxnSpPr>
        <p:spPr>
          <a:xfrm flipV="1">
            <a:off x="7466656" y="3010943"/>
            <a:ext cx="861592" cy="536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D1F6BF8-B82D-4228-9EBE-B51D3AE5F3C2}"/>
              </a:ext>
            </a:extLst>
          </p:cNvPr>
          <p:cNvSpPr txBox="1"/>
          <p:nvPr/>
        </p:nvSpPr>
        <p:spPr>
          <a:xfrm>
            <a:off x="7356150" y="2694006"/>
            <a:ext cx="108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Purge gas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FD9BD8-4981-4BBA-8777-6FDCD2B0A401}"/>
              </a:ext>
            </a:extLst>
          </p:cNvPr>
          <p:cNvSpPr txBox="1"/>
          <p:nvPr/>
        </p:nvSpPr>
        <p:spPr>
          <a:xfrm>
            <a:off x="8438754" y="2298332"/>
            <a:ext cx="222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Tritium measurment in gasous phase (proportional gas flow detector)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92EFF41-604A-4897-9458-02AC76B9A0CA}"/>
              </a:ext>
            </a:extLst>
          </p:cNvPr>
          <p:cNvCxnSpPr>
            <a:cxnSpLocks/>
          </p:cNvCxnSpPr>
          <p:nvPr/>
        </p:nvCxnSpPr>
        <p:spPr>
          <a:xfrm>
            <a:off x="7626432" y="4012503"/>
            <a:ext cx="789378" cy="126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5DCF075-8EFF-4E46-B33D-24E4668E95F9}"/>
              </a:ext>
            </a:extLst>
          </p:cNvPr>
          <p:cNvSpPr txBox="1"/>
          <p:nvPr/>
        </p:nvSpPr>
        <p:spPr>
          <a:xfrm>
            <a:off x="8438755" y="3976721"/>
            <a:ext cx="212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Tritum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the means of liquid scintillation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2183C-B8E8-4100-8502-C20E35734B50}"/>
              </a:ext>
            </a:extLst>
          </p:cNvPr>
          <p:cNvSpPr txBox="1"/>
          <p:nvPr/>
        </p:nvSpPr>
        <p:spPr>
          <a:xfrm>
            <a:off x="1617467" y="5396827"/>
            <a:ext cx="4054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Tritium measurements based on its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radioactiv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AFBE7A8-4A9B-430F-BA68-585572A2D81B}"/>
              </a:ext>
            </a:extLst>
          </p:cNvPr>
          <p:cNvSpPr txBox="1"/>
          <p:nvPr/>
        </p:nvSpPr>
        <p:spPr>
          <a:xfrm>
            <a:off x="479376" y="6211670"/>
            <a:ext cx="990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dissolution/ etching rate is controlled -  depth profile can be assessed of tritium released in the gas phase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DD36578-0801-421B-B044-CA53990CBBFB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/>
              <a:t>E. Pajuste</a:t>
            </a:r>
            <a:r>
              <a:rPr lang="en-GB"/>
              <a:t>|  </a:t>
            </a:r>
            <a:r>
              <a:rPr lang="en-US"/>
              <a:t>WP PWIE 2022 Reporting Meeting </a:t>
            </a:r>
            <a:r>
              <a:rPr lang="en-GB"/>
              <a:t>| </a:t>
            </a:r>
            <a:r>
              <a:rPr lang="lv-LV"/>
              <a:t>Julich</a:t>
            </a:r>
            <a:r>
              <a:rPr lang="en-GB"/>
              <a:t>| </a:t>
            </a:r>
            <a:r>
              <a:rPr lang="lv-LV"/>
              <a:t>2023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2322</Words>
  <Application>Microsoft Office PowerPoint</Application>
  <PresentationFormat>Widescreen</PresentationFormat>
  <Paragraphs>361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 Math</vt:lpstr>
      <vt:lpstr>Times New Roman</vt:lpstr>
      <vt:lpstr>Wingdings</vt:lpstr>
      <vt:lpstr>Office</vt:lpstr>
      <vt:lpstr>Office Theme</vt:lpstr>
      <vt:lpstr>Tritium retention in plasma-facing components</vt:lpstr>
      <vt:lpstr>OUTLINE</vt:lpstr>
      <vt:lpstr>Plasma facing materials in ITER Like Wall</vt:lpstr>
      <vt:lpstr>Plasma facing materials in ITER Like Wall</vt:lpstr>
      <vt:lpstr>Tritium in JET vacuum vessel</vt:lpstr>
      <vt:lpstr>Previous D–T campaigns</vt:lpstr>
      <vt:lpstr>D - D reaction  </vt:lpstr>
      <vt:lpstr>Concepts of tritium measurement</vt:lpstr>
      <vt:lpstr>Dissolution/etching method</vt:lpstr>
      <vt:lpstr>Dissolution method -  beryllium</vt:lpstr>
      <vt:lpstr>Electrochemical etching-  tungsten</vt:lpstr>
      <vt:lpstr>Combination of etching methods for layered structures </vt:lpstr>
      <vt:lpstr>Thermal desorption</vt:lpstr>
      <vt:lpstr>Full combustion</vt:lpstr>
      <vt:lpstr>COMPARISON OF METHODS</vt:lpstr>
      <vt:lpstr>Studied materials</vt:lpstr>
      <vt:lpstr>Tritium distribution in vessel (2011-2012)</vt:lpstr>
      <vt:lpstr>Tritium concentration beryllium tiles</vt:lpstr>
      <vt:lpstr>Tritium distribution in layered material</vt:lpstr>
      <vt:lpstr>Tritium concentration  - divertor, W/CFC</vt:lpstr>
      <vt:lpstr>TDS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Tritium retention in plasma-facing components</dc:title>
  <dc:creator>Elīna Pajuste</dc:creator>
  <cp:lastModifiedBy>Elīna Pajuste</cp:lastModifiedBy>
  <cp:revision>11</cp:revision>
  <dcterms:created xsi:type="dcterms:W3CDTF">2023-02-06T19:53:38Z</dcterms:created>
  <dcterms:modified xsi:type="dcterms:W3CDTF">2023-02-07T08:16:28Z</dcterms:modified>
</cp:coreProperties>
</file>